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 id="2147483703" r:id="rId4"/>
    <p:sldMasterId id="2147483709" r:id="rId5"/>
    <p:sldMasterId id="2147483721" r:id="rId6"/>
  </p:sldMasterIdLst>
  <p:notesMasterIdLst>
    <p:notesMasterId r:id="rId28"/>
  </p:notesMasterIdLst>
  <p:sldIdLst>
    <p:sldId id="437" r:id="rId7"/>
    <p:sldId id="263" r:id="rId8"/>
    <p:sldId id="265" r:id="rId9"/>
    <p:sldId id="266" r:id="rId10"/>
    <p:sldId id="267" r:id="rId11"/>
    <p:sldId id="268" r:id="rId12"/>
    <p:sldId id="274" r:id="rId13"/>
    <p:sldId id="332" r:id="rId14"/>
    <p:sldId id="320" r:id="rId15"/>
    <p:sldId id="327" r:id="rId16"/>
    <p:sldId id="2007577321" r:id="rId17"/>
    <p:sldId id="2007577318" r:id="rId18"/>
    <p:sldId id="333" r:id="rId19"/>
    <p:sldId id="2007577319" r:id="rId20"/>
    <p:sldId id="2007577322" r:id="rId21"/>
    <p:sldId id="2007577324" r:id="rId22"/>
    <p:sldId id="2007577325" r:id="rId23"/>
    <p:sldId id="3312" r:id="rId24"/>
    <p:sldId id="2007577320" r:id="rId25"/>
    <p:sldId id="295" r:id="rId26"/>
    <p:sldId id="29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20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97"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2E5C5C-5D5C-475C-97C4-56A865721590}" type="datetimeFigureOut">
              <a:rPr lang="en-US" smtClean="0"/>
              <a:t>1/27/2026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146586-ACAC-463A-B8A2-792676F40096}" type="slidenum">
              <a:rPr lang="en-US" smtClean="0"/>
              <a:t>‹#›</a:t>
            </a:fld>
            <a:endParaRPr lang="en-US"/>
          </a:p>
        </p:txBody>
      </p:sp>
    </p:spTree>
    <p:extLst>
      <p:ext uri="{BB962C8B-B14F-4D97-AF65-F5344CB8AC3E}">
        <p14:creationId xmlns:p14="http://schemas.microsoft.com/office/powerpoint/2010/main" val="1596703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87731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49462B-6CA1-48CF-A14A-7A4DFCCD989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3667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1"/>
        <p:cNvGrpSpPr/>
        <p:nvPr/>
      </p:nvGrpSpPr>
      <p:grpSpPr>
        <a:xfrm>
          <a:off x="0" y="0"/>
          <a:ext cx="0" cy="0"/>
          <a:chOff x="0" y="0"/>
          <a:chExt cx="0" cy="0"/>
        </a:xfrm>
      </p:grpSpPr>
      <p:sp>
        <p:nvSpPr>
          <p:cNvPr id="2132" name="Google Shape;213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3" name="Google Shape;213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8571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02623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46CDB-C79E-42A0-8153-203025C867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4738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46CDB-C79E-42A0-8153-203025C867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6915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08371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46CDB-C79E-42A0-8153-203025C867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3586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3"/>
        <p:cNvGrpSpPr/>
        <p:nvPr/>
      </p:nvGrpSpPr>
      <p:grpSpPr>
        <a:xfrm>
          <a:off x="0" y="0"/>
          <a:ext cx="0" cy="0"/>
          <a:chOff x="0" y="0"/>
          <a:chExt cx="0" cy="0"/>
        </a:xfrm>
      </p:grpSpPr>
      <p:sp>
        <p:nvSpPr>
          <p:cNvPr id="4044" name="Google Shape;4044;gddba04b644_0_1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5" name="Google Shape;4045;gddba04b644_0_19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8817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2026/1/27</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68275207"/>
      </p:ext>
    </p:extLst>
  </p:cSld>
  <p:clrMapOvr>
    <a:masterClrMapping/>
  </p:clrMapOvr>
  <p:transition spd="slow" advClick="0" advTm="1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2026/1/27</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23804982"/>
      </p:ext>
    </p:extLst>
  </p:cSld>
  <p:clrMapOvr>
    <a:masterClrMapping/>
  </p:clrMapOvr>
  <p:transition spd="slow" advClick="0" advTm="1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2026/1/27</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815976293"/>
      </p:ext>
    </p:extLst>
  </p:cSld>
  <p:clrMapOvr>
    <a:masterClrMapping/>
  </p:clrMapOvr>
  <p:transition spd="slow" advClick="0" advTm="100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제목 및 내용">
    <p:spTree>
      <p:nvGrpSpPr>
        <p:cNvPr id="1" name=""/>
        <p:cNvGrpSpPr/>
        <p:nvPr/>
      </p:nvGrpSpPr>
      <p:grpSpPr>
        <a:xfrm>
          <a:off x="0" y="0"/>
          <a:ext cx="0" cy="0"/>
          <a:chOff x="0" y="0"/>
          <a:chExt cx="0" cy="0"/>
        </a:xfrm>
      </p:grpSpPr>
      <p:pic>
        <p:nvPicPr>
          <p:cNvPr id="8" name="그림 7"/>
          <p:cNvPicPr>
            <a:picLocks noChangeAspect="1"/>
          </p:cNvPicPr>
          <p:nvPr userDrawn="1"/>
        </p:nvPicPr>
        <p:blipFill rotWithShape="1">
          <a:blip r:embed="rId2">
            <a:extLst>
              <a:ext uri="{28A0092B-C50C-407E-A947-70E740481C1C}">
                <a14:useLocalDpi xmlns:a14="http://schemas.microsoft.com/office/drawing/2010/main" val="0"/>
              </a:ext>
            </a:extLst>
          </a:blip>
          <a:srcRect t="9205" b="78915"/>
          <a:stretch/>
        </p:blipFill>
        <p:spPr>
          <a:xfrm>
            <a:off x="0" y="3"/>
            <a:ext cx="12192000" cy="1086303"/>
          </a:xfrm>
          <a:prstGeom prst="rect">
            <a:avLst/>
          </a:prstGeom>
        </p:spPr>
      </p:pic>
      <p:sp>
        <p:nvSpPr>
          <p:cNvPr id="4" name="직사각형 3"/>
          <p:cNvSpPr/>
          <p:nvPr userDrawn="1"/>
        </p:nvSpPr>
        <p:spPr>
          <a:xfrm flipV="1">
            <a:off x="0" y="1129660"/>
            <a:ext cx="12192000" cy="48000"/>
          </a:xfrm>
          <a:prstGeom prst="rect">
            <a:avLst/>
          </a:prstGeom>
          <a:solidFill>
            <a:srgbClr val="80B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a:endParaRPr lang="ko-KR" altLang="en-US" sz="2400">
              <a:solidFill>
                <a:prstClr val="white"/>
              </a:solidFill>
            </a:endParaRPr>
          </a:p>
        </p:txBody>
      </p:sp>
      <p:sp>
        <p:nvSpPr>
          <p:cNvPr id="5" name="텍스트 개체 틀 4"/>
          <p:cNvSpPr>
            <a:spLocks noGrp="1"/>
          </p:cNvSpPr>
          <p:nvPr userDrawn="1">
            <p:ph type="body" sz="quarter" idx="11" hasCustomPrompt="1"/>
          </p:nvPr>
        </p:nvSpPr>
        <p:spPr>
          <a:xfrm>
            <a:off x="335361" y="787805"/>
            <a:ext cx="10753195" cy="441531"/>
          </a:xfrm>
          <a:prstGeom prst="rect">
            <a:avLst/>
          </a:prstGeom>
        </p:spPr>
        <p:txBody>
          <a:bodyPr lIns="0" tIns="0" rIns="0" bIns="0"/>
          <a:lstStyle>
            <a:lvl1pPr marL="0" indent="0">
              <a:lnSpc>
                <a:spcPct val="80000"/>
              </a:lnSpc>
              <a:buNone/>
              <a:defRPr sz="2667" b="0" baseline="0">
                <a:latin typeface="Calibri" panose="020F0502020204030204" pitchFamily="34" charset="0"/>
              </a:defRPr>
            </a:lvl1pPr>
          </a:lstStyle>
          <a:p>
            <a:pPr lvl="0"/>
            <a:r>
              <a:rPr lang="en-US" altLang="ko-KR"/>
              <a:t>Slide sub title</a:t>
            </a:r>
            <a:endParaRPr lang="ko-KR" altLang="en-US"/>
          </a:p>
        </p:txBody>
      </p:sp>
      <p:sp>
        <p:nvSpPr>
          <p:cNvPr id="6" name="텍스트 개체 틀 4"/>
          <p:cNvSpPr>
            <a:spLocks noGrp="1"/>
          </p:cNvSpPr>
          <p:nvPr userDrawn="1">
            <p:ph type="body" sz="quarter" idx="12" hasCustomPrompt="1"/>
          </p:nvPr>
        </p:nvSpPr>
        <p:spPr>
          <a:xfrm>
            <a:off x="335361" y="205515"/>
            <a:ext cx="10753195" cy="711200"/>
          </a:xfrm>
          <a:prstGeom prst="rect">
            <a:avLst/>
          </a:prstGeom>
        </p:spPr>
        <p:txBody>
          <a:bodyPr lIns="0" tIns="0" rIns="0" bIns="0"/>
          <a:lstStyle>
            <a:lvl1pPr marL="0" indent="0">
              <a:lnSpc>
                <a:spcPct val="80000"/>
              </a:lnSpc>
              <a:buNone/>
              <a:defRPr sz="4800" b="1">
                <a:latin typeface="Calibri" panose="020F0502020204030204" pitchFamily="34" charset="0"/>
              </a:defRPr>
            </a:lvl1pPr>
          </a:lstStyle>
          <a:p>
            <a:pPr lvl="0"/>
            <a:r>
              <a:rPr lang="en-US" altLang="ko-KR"/>
              <a:t>Slide main title</a:t>
            </a:r>
            <a:endParaRPr lang="ko-KR" altLang="en-US"/>
          </a:p>
        </p:txBody>
      </p:sp>
    </p:spTree>
    <p:extLst>
      <p:ext uri="{BB962C8B-B14F-4D97-AF65-F5344CB8AC3E}">
        <p14:creationId xmlns:p14="http://schemas.microsoft.com/office/powerpoint/2010/main" val="1380943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1/27/2026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3796139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1/27/2026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2143743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1/27/2026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2646277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1/27/2026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138929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1/27/2026</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2660065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1/27/2026</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40883619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1/27/2026</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1884986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2026/1/27</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088633735"/>
      </p:ext>
    </p:extLst>
  </p:cSld>
  <p:clrMapOvr>
    <a:masterClrMapping/>
  </p:clrMapOvr>
  <p:transition spd="slow" advClick="0" advTm="1000">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1/27/2026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30457175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1/27/2026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17359054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1/27/2026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20724360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1/27/2026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5053910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80000"/>
          </a:blip>
          <a:stretch>
            <a:fillRect/>
          </a:stretch>
        </p:blipFill>
        <p:spPr>
          <a:xfrm>
            <a:off x="0" y="0"/>
            <a:ext cx="12192000" cy="6858000"/>
          </a:xfrm>
          <a:prstGeom prst="rect">
            <a:avLst/>
          </a:prstGeom>
          <a:noFill/>
          <a:ln>
            <a:noFill/>
          </a:ln>
        </p:spPr>
      </p:pic>
      <p:sp>
        <p:nvSpPr>
          <p:cNvPr id="10" name="Google Shape;10;p2"/>
          <p:cNvSpPr txBox="1">
            <a:spLocks noGrp="1"/>
          </p:cNvSpPr>
          <p:nvPr>
            <p:ph type="ctrTitle"/>
          </p:nvPr>
        </p:nvSpPr>
        <p:spPr>
          <a:xfrm>
            <a:off x="2589400" y="1865432"/>
            <a:ext cx="7013200" cy="21756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6667"/>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2745600" y="4558768"/>
            <a:ext cx="6700800" cy="27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Font typeface="Dosis"/>
              <a:buNone/>
              <a:defRPr sz="2400">
                <a:latin typeface="Catamaran Medium"/>
                <a:ea typeface="Catamaran Medium"/>
                <a:cs typeface="Catamaran Medium"/>
                <a:sym typeface="Catamaran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grpSp>
        <p:nvGrpSpPr>
          <p:cNvPr id="12" name="Google Shape;12;p2"/>
          <p:cNvGrpSpPr/>
          <p:nvPr/>
        </p:nvGrpSpPr>
        <p:grpSpPr>
          <a:xfrm>
            <a:off x="7056647" y="5173786"/>
            <a:ext cx="5135269" cy="1684175"/>
            <a:chOff x="238125" y="548775"/>
            <a:chExt cx="2842400" cy="932200"/>
          </a:xfrm>
        </p:grpSpPr>
        <p:sp>
          <p:nvSpPr>
            <p:cNvPr id="13" name="Google Shape;13;p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 name="Google Shape;15;p2"/>
          <p:cNvGrpSpPr/>
          <p:nvPr/>
        </p:nvGrpSpPr>
        <p:grpSpPr>
          <a:xfrm rot="10800000" flipH="1">
            <a:off x="7056738" y="14998"/>
            <a:ext cx="5135269" cy="1684175"/>
            <a:chOff x="238125" y="548775"/>
            <a:chExt cx="2842400" cy="932200"/>
          </a:xfrm>
        </p:grpSpPr>
        <p:sp>
          <p:nvSpPr>
            <p:cNvPr id="16" name="Google Shape;16;p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 name="Google Shape;18;p2"/>
          <p:cNvGrpSpPr/>
          <p:nvPr/>
        </p:nvGrpSpPr>
        <p:grpSpPr>
          <a:xfrm>
            <a:off x="471117" y="5173801"/>
            <a:ext cx="959667" cy="1052300"/>
            <a:chOff x="641925" y="383000"/>
            <a:chExt cx="719750" cy="789225"/>
          </a:xfrm>
        </p:grpSpPr>
        <p:sp>
          <p:nvSpPr>
            <p:cNvPr id="19" name="Google Shape;19;p2"/>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 name="Google Shape;35;p2"/>
          <p:cNvGrpSpPr/>
          <p:nvPr/>
        </p:nvGrpSpPr>
        <p:grpSpPr>
          <a:xfrm rot="-949166">
            <a:off x="466877" y="2286180"/>
            <a:ext cx="589092" cy="1086891"/>
            <a:chOff x="1400150" y="238125"/>
            <a:chExt cx="388525" cy="716900"/>
          </a:xfrm>
        </p:grpSpPr>
        <p:sp>
          <p:nvSpPr>
            <p:cNvPr id="36" name="Google Shape;36;p2"/>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 name="Google Shape;42;p2"/>
          <p:cNvSpPr/>
          <p:nvPr/>
        </p:nvSpPr>
        <p:spPr>
          <a:xfrm rot="2700000" flipH="1">
            <a:off x="-593196" y="-14035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3" name="Google Shape;43;p2"/>
          <p:cNvGrpSpPr/>
          <p:nvPr/>
        </p:nvGrpSpPr>
        <p:grpSpPr>
          <a:xfrm>
            <a:off x="5730185" y="258467"/>
            <a:ext cx="731633" cy="798133"/>
            <a:chOff x="5261300" y="4859875"/>
            <a:chExt cx="548725" cy="598600"/>
          </a:xfrm>
        </p:grpSpPr>
        <p:sp>
          <p:nvSpPr>
            <p:cNvPr id="44" name="Google Shape;44;p2"/>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 name="Google Shape;52;p2"/>
          <p:cNvGrpSpPr/>
          <p:nvPr/>
        </p:nvGrpSpPr>
        <p:grpSpPr>
          <a:xfrm rot="699672">
            <a:off x="10857715" y="2896039"/>
            <a:ext cx="766671" cy="1065943"/>
            <a:chOff x="2270250" y="238125"/>
            <a:chExt cx="513575" cy="714050"/>
          </a:xfrm>
        </p:grpSpPr>
        <p:sp>
          <p:nvSpPr>
            <p:cNvPr id="53" name="Google Shape;53;p2"/>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7" name="Google Shape;67;p2"/>
          <p:cNvGrpSpPr/>
          <p:nvPr/>
        </p:nvGrpSpPr>
        <p:grpSpPr>
          <a:xfrm>
            <a:off x="10872785" y="4548751"/>
            <a:ext cx="1064167" cy="1459267"/>
            <a:chOff x="532675" y="3247050"/>
            <a:chExt cx="798125" cy="1094450"/>
          </a:xfrm>
        </p:grpSpPr>
        <p:sp>
          <p:nvSpPr>
            <p:cNvPr id="68" name="Google Shape;68;p2"/>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1" name="Google Shape;71;p2"/>
          <p:cNvGrpSpPr/>
          <p:nvPr/>
        </p:nvGrpSpPr>
        <p:grpSpPr>
          <a:xfrm>
            <a:off x="4948034" y="5770667"/>
            <a:ext cx="2295933" cy="2175767"/>
            <a:chOff x="3711025" y="4328000"/>
            <a:chExt cx="1721950" cy="1631825"/>
          </a:xfrm>
        </p:grpSpPr>
        <p:sp>
          <p:nvSpPr>
            <p:cNvPr id="72" name="Google Shape;72;p2"/>
            <p:cNvSpPr/>
            <p:nvPr/>
          </p:nvSpPr>
          <p:spPr>
            <a:xfrm>
              <a:off x="4465375" y="5787500"/>
              <a:ext cx="213225" cy="172325"/>
            </a:xfrm>
            <a:custGeom>
              <a:avLst/>
              <a:gdLst/>
              <a:ahLst/>
              <a:cxnLst/>
              <a:rect l="l" t="t" r="r" b="b"/>
              <a:pathLst>
                <a:path w="8529" h="6893" extrusionOk="0">
                  <a:moveTo>
                    <a:pt x="4256" y="0"/>
                  </a:moveTo>
                  <a:lnTo>
                    <a:pt x="3816" y="18"/>
                  </a:lnTo>
                  <a:lnTo>
                    <a:pt x="3394" y="70"/>
                  </a:lnTo>
                  <a:lnTo>
                    <a:pt x="2990" y="158"/>
                  </a:lnTo>
                  <a:lnTo>
                    <a:pt x="2603" y="281"/>
                  </a:lnTo>
                  <a:lnTo>
                    <a:pt x="2234" y="422"/>
                  </a:lnTo>
                  <a:lnTo>
                    <a:pt x="1882" y="598"/>
                  </a:lnTo>
                  <a:lnTo>
                    <a:pt x="1548" y="791"/>
                  </a:lnTo>
                  <a:lnTo>
                    <a:pt x="1249" y="1020"/>
                  </a:lnTo>
                  <a:lnTo>
                    <a:pt x="968" y="1266"/>
                  </a:lnTo>
                  <a:lnTo>
                    <a:pt x="721" y="1530"/>
                  </a:lnTo>
                  <a:lnTo>
                    <a:pt x="510" y="1811"/>
                  </a:lnTo>
                  <a:lnTo>
                    <a:pt x="335" y="2110"/>
                  </a:lnTo>
                  <a:lnTo>
                    <a:pt x="194" y="2427"/>
                  </a:lnTo>
                  <a:lnTo>
                    <a:pt x="88" y="2761"/>
                  </a:lnTo>
                  <a:lnTo>
                    <a:pt x="53" y="2919"/>
                  </a:lnTo>
                  <a:lnTo>
                    <a:pt x="18" y="3095"/>
                  </a:lnTo>
                  <a:lnTo>
                    <a:pt x="0" y="3271"/>
                  </a:lnTo>
                  <a:lnTo>
                    <a:pt x="0" y="3447"/>
                  </a:lnTo>
                  <a:lnTo>
                    <a:pt x="0" y="3622"/>
                  </a:lnTo>
                  <a:lnTo>
                    <a:pt x="18" y="3798"/>
                  </a:lnTo>
                  <a:lnTo>
                    <a:pt x="53" y="3974"/>
                  </a:lnTo>
                  <a:lnTo>
                    <a:pt x="88" y="4150"/>
                  </a:lnTo>
                  <a:lnTo>
                    <a:pt x="194" y="4466"/>
                  </a:lnTo>
                  <a:lnTo>
                    <a:pt x="335" y="4783"/>
                  </a:lnTo>
                  <a:lnTo>
                    <a:pt x="510" y="5082"/>
                  </a:lnTo>
                  <a:lnTo>
                    <a:pt x="721" y="5381"/>
                  </a:lnTo>
                  <a:lnTo>
                    <a:pt x="968" y="5645"/>
                  </a:lnTo>
                  <a:lnTo>
                    <a:pt x="1249" y="5891"/>
                  </a:lnTo>
                  <a:lnTo>
                    <a:pt x="1548" y="6102"/>
                  </a:lnTo>
                  <a:lnTo>
                    <a:pt x="1882" y="6295"/>
                  </a:lnTo>
                  <a:lnTo>
                    <a:pt x="2234" y="6471"/>
                  </a:lnTo>
                  <a:lnTo>
                    <a:pt x="2603" y="6629"/>
                  </a:lnTo>
                  <a:lnTo>
                    <a:pt x="2990" y="6735"/>
                  </a:lnTo>
                  <a:lnTo>
                    <a:pt x="3394" y="6823"/>
                  </a:lnTo>
                  <a:lnTo>
                    <a:pt x="3816" y="6875"/>
                  </a:lnTo>
                  <a:lnTo>
                    <a:pt x="4256" y="6893"/>
                  </a:lnTo>
                  <a:lnTo>
                    <a:pt x="4695" y="6875"/>
                  </a:lnTo>
                  <a:lnTo>
                    <a:pt x="5117" y="6823"/>
                  </a:lnTo>
                  <a:lnTo>
                    <a:pt x="5522" y="6735"/>
                  </a:lnTo>
                  <a:lnTo>
                    <a:pt x="5926" y="6629"/>
                  </a:lnTo>
                  <a:lnTo>
                    <a:pt x="6296" y="6471"/>
                  </a:lnTo>
                  <a:lnTo>
                    <a:pt x="6647" y="6295"/>
                  </a:lnTo>
                  <a:lnTo>
                    <a:pt x="6981" y="6102"/>
                  </a:lnTo>
                  <a:lnTo>
                    <a:pt x="7280" y="5891"/>
                  </a:lnTo>
                  <a:lnTo>
                    <a:pt x="7544" y="5645"/>
                  </a:lnTo>
                  <a:lnTo>
                    <a:pt x="7790" y="5381"/>
                  </a:lnTo>
                  <a:lnTo>
                    <a:pt x="8001" y="5082"/>
                  </a:lnTo>
                  <a:lnTo>
                    <a:pt x="8195" y="4783"/>
                  </a:lnTo>
                  <a:lnTo>
                    <a:pt x="8335" y="4466"/>
                  </a:lnTo>
                  <a:lnTo>
                    <a:pt x="8441" y="4150"/>
                  </a:lnTo>
                  <a:lnTo>
                    <a:pt x="8476" y="3974"/>
                  </a:lnTo>
                  <a:lnTo>
                    <a:pt x="8511" y="3798"/>
                  </a:lnTo>
                  <a:lnTo>
                    <a:pt x="8511" y="3622"/>
                  </a:lnTo>
                  <a:lnTo>
                    <a:pt x="8529" y="3447"/>
                  </a:lnTo>
                  <a:lnTo>
                    <a:pt x="8511" y="3271"/>
                  </a:lnTo>
                  <a:lnTo>
                    <a:pt x="8511" y="3095"/>
                  </a:lnTo>
                  <a:lnTo>
                    <a:pt x="8476" y="2919"/>
                  </a:lnTo>
                  <a:lnTo>
                    <a:pt x="8441" y="2761"/>
                  </a:lnTo>
                  <a:lnTo>
                    <a:pt x="8335" y="2427"/>
                  </a:lnTo>
                  <a:lnTo>
                    <a:pt x="8195" y="2110"/>
                  </a:lnTo>
                  <a:lnTo>
                    <a:pt x="8001" y="1811"/>
                  </a:lnTo>
                  <a:lnTo>
                    <a:pt x="7790" y="1530"/>
                  </a:lnTo>
                  <a:lnTo>
                    <a:pt x="7544" y="1266"/>
                  </a:lnTo>
                  <a:lnTo>
                    <a:pt x="7280" y="1020"/>
                  </a:lnTo>
                  <a:lnTo>
                    <a:pt x="6981" y="791"/>
                  </a:lnTo>
                  <a:lnTo>
                    <a:pt x="6647" y="598"/>
                  </a:lnTo>
                  <a:lnTo>
                    <a:pt x="6296" y="422"/>
                  </a:lnTo>
                  <a:lnTo>
                    <a:pt x="5926" y="281"/>
                  </a:lnTo>
                  <a:lnTo>
                    <a:pt x="5522" y="158"/>
                  </a:lnTo>
                  <a:lnTo>
                    <a:pt x="5117" y="70"/>
                  </a:lnTo>
                  <a:lnTo>
                    <a:pt x="4695" y="18"/>
                  </a:lnTo>
                  <a:lnTo>
                    <a:pt x="42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3711025" y="4536375"/>
              <a:ext cx="860750" cy="1389175"/>
            </a:xfrm>
            <a:custGeom>
              <a:avLst/>
              <a:gdLst/>
              <a:ahLst/>
              <a:cxnLst/>
              <a:rect l="l" t="t" r="r" b="b"/>
              <a:pathLst>
                <a:path w="34430" h="55567" extrusionOk="0">
                  <a:moveTo>
                    <a:pt x="0" y="1"/>
                  </a:moveTo>
                  <a:lnTo>
                    <a:pt x="0" y="49113"/>
                  </a:lnTo>
                  <a:lnTo>
                    <a:pt x="34430" y="55566"/>
                  </a:lnTo>
                  <a:lnTo>
                    <a:pt x="34430" y="6472"/>
                  </a:lnTo>
                  <a:lnTo>
                    <a:pt x="0"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3711025" y="4496825"/>
              <a:ext cx="860750" cy="1389150"/>
            </a:xfrm>
            <a:custGeom>
              <a:avLst/>
              <a:gdLst/>
              <a:ahLst/>
              <a:cxnLst/>
              <a:rect l="l" t="t" r="r" b="b"/>
              <a:pathLst>
                <a:path w="34430" h="55566" extrusionOk="0">
                  <a:moveTo>
                    <a:pt x="0" y="0"/>
                  </a:moveTo>
                  <a:lnTo>
                    <a:pt x="0" y="49095"/>
                  </a:lnTo>
                  <a:lnTo>
                    <a:pt x="34430" y="55566"/>
                  </a:lnTo>
                  <a:lnTo>
                    <a:pt x="34430" y="645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4571750" y="4536375"/>
              <a:ext cx="861225" cy="1389175"/>
            </a:xfrm>
            <a:custGeom>
              <a:avLst/>
              <a:gdLst/>
              <a:ahLst/>
              <a:cxnLst/>
              <a:rect l="l" t="t" r="r" b="b"/>
              <a:pathLst>
                <a:path w="34449" h="55567" extrusionOk="0">
                  <a:moveTo>
                    <a:pt x="34448" y="1"/>
                  </a:moveTo>
                  <a:lnTo>
                    <a:pt x="1" y="6472"/>
                  </a:lnTo>
                  <a:lnTo>
                    <a:pt x="1" y="55566"/>
                  </a:lnTo>
                  <a:lnTo>
                    <a:pt x="34448" y="49113"/>
                  </a:lnTo>
                  <a:lnTo>
                    <a:pt x="34448"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4571750" y="4496825"/>
              <a:ext cx="861225" cy="1389150"/>
            </a:xfrm>
            <a:custGeom>
              <a:avLst/>
              <a:gdLst/>
              <a:ahLst/>
              <a:cxnLst/>
              <a:rect l="l" t="t" r="r" b="b"/>
              <a:pathLst>
                <a:path w="34449" h="55566" extrusionOk="0">
                  <a:moveTo>
                    <a:pt x="34448" y="0"/>
                  </a:moveTo>
                  <a:lnTo>
                    <a:pt x="1" y="6453"/>
                  </a:lnTo>
                  <a:lnTo>
                    <a:pt x="1" y="55566"/>
                  </a:lnTo>
                  <a:lnTo>
                    <a:pt x="34448" y="49095"/>
                  </a:lnTo>
                  <a:lnTo>
                    <a:pt x="344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3763325" y="4473525"/>
              <a:ext cx="808450" cy="1373325"/>
            </a:xfrm>
            <a:custGeom>
              <a:avLst/>
              <a:gdLst/>
              <a:ahLst/>
              <a:cxnLst/>
              <a:rect l="l" t="t" r="r" b="b"/>
              <a:pathLst>
                <a:path w="32338" h="54933" extrusionOk="0">
                  <a:moveTo>
                    <a:pt x="1" y="0"/>
                  </a:moveTo>
                  <a:lnTo>
                    <a:pt x="1" y="48691"/>
                  </a:lnTo>
                  <a:lnTo>
                    <a:pt x="1021" y="48603"/>
                  </a:lnTo>
                  <a:lnTo>
                    <a:pt x="2040" y="48532"/>
                  </a:lnTo>
                  <a:lnTo>
                    <a:pt x="3025" y="48480"/>
                  </a:lnTo>
                  <a:lnTo>
                    <a:pt x="4010" y="48444"/>
                  </a:lnTo>
                  <a:lnTo>
                    <a:pt x="4977" y="48427"/>
                  </a:lnTo>
                  <a:lnTo>
                    <a:pt x="5909" y="48409"/>
                  </a:lnTo>
                  <a:lnTo>
                    <a:pt x="7755" y="48409"/>
                  </a:lnTo>
                  <a:lnTo>
                    <a:pt x="8634" y="48444"/>
                  </a:lnTo>
                  <a:lnTo>
                    <a:pt x="9514" y="48480"/>
                  </a:lnTo>
                  <a:lnTo>
                    <a:pt x="10375" y="48515"/>
                  </a:lnTo>
                  <a:lnTo>
                    <a:pt x="11202" y="48567"/>
                  </a:lnTo>
                  <a:lnTo>
                    <a:pt x="12028" y="48638"/>
                  </a:lnTo>
                  <a:lnTo>
                    <a:pt x="12837" y="48708"/>
                  </a:lnTo>
                  <a:lnTo>
                    <a:pt x="14402" y="48866"/>
                  </a:lnTo>
                  <a:lnTo>
                    <a:pt x="15897" y="49077"/>
                  </a:lnTo>
                  <a:lnTo>
                    <a:pt x="17321" y="49306"/>
                  </a:lnTo>
                  <a:lnTo>
                    <a:pt x="18675" y="49570"/>
                  </a:lnTo>
                  <a:lnTo>
                    <a:pt x="19959" y="49833"/>
                  </a:lnTo>
                  <a:lnTo>
                    <a:pt x="21189" y="50132"/>
                  </a:lnTo>
                  <a:lnTo>
                    <a:pt x="22350" y="50449"/>
                  </a:lnTo>
                  <a:lnTo>
                    <a:pt x="23440" y="50783"/>
                  </a:lnTo>
                  <a:lnTo>
                    <a:pt x="24478" y="51117"/>
                  </a:lnTo>
                  <a:lnTo>
                    <a:pt x="25445" y="51451"/>
                  </a:lnTo>
                  <a:lnTo>
                    <a:pt x="26342" y="51785"/>
                  </a:lnTo>
                  <a:lnTo>
                    <a:pt x="27186" y="52137"/>
                  </a:lnTo>
                  <a:lnTo>
                    <a:pt x="27942" y="52471"/>
                  </a:lnTo>
                  <a:lnTo>
                    <a:pt x="28663" y="52788"/>
                  </a:lnTo>
                  <a:lnTo>
                    <a:pt x="29296" y="53104"/>
                  </a:lnTo>
                  <a:lnTo>
                    <a:pt x="29876" y="53403"/>
                  </a:lnTo>
                  <a:lnTo>
                    <a:pt x="30404" y="53702"/>
                  </a:lnTo>
                  <a:lnTo>
                    <a:pt x="30861" y="53966"/>
                  </a:lnTo>
                  <a:lnTo>
                    <a:pt x="31265" y="54194"/>
                  </a:lnTo>
                  <a:lnTo>
                    <a:pt x="31863" y="54581"/>
                  </a:lnTo>
                  <a:lnTo>
                    <a:pt x="32232" y="54845"/>
                  </a:lnTo>
                  <a:lnTo>
                    <a:pt x="32338" y="54933"/>
                  </a:lnTo>
                  <a:lnTo>
                    <a:pt x="32338" y="9232"/>
                  </a:lnTo>
                  <a:lnTo>
                    <a:pt x="31793" y="8792"/>
                  </a:lnTo>
                  <a:lnTo>
                    <a:pt x="31230" y="8370"/>
                  </a:lnTo>
                  <a:lnTo>
                    <a:pt x="30650" y="7948"/>
                  </a:lnTo>
                  <a:lnTo>
                    <a:pt x="30069" y="7544"/>
                  </a:lnTo>
                  <a:lnTo>
                    <a:pt x="29472" y="7157"/>
                  </a:lnTo>
                  <a:lnTo>
                    <a:pt x="28856" y="6788"/>
                  </a:lnTo>
                  <a:lnTo>
                    <a:pt x="28241" y="6418"/>
                  </a:lnTo>
                  <a:lnTo>
                    <a:pt x="27625" y="6084"/>
                  </a:lnTo>
                  <a:lnTo>
                    <a:pt x="26992" y="5750"/>
                  </a:lnTo>
                  <a:lnTo>
                    <a:pt x="26342" y="5416"/>
                  </a:lnTo>
                  <a:lnTo>
                    <a:pt x="25691" y="5117"/>
                  </a:lnTo>
                  <a:lnTo>
                    <a:pt x="25040" y="4818"/>
                  </a:lnTo>
                  <a:lnTo>
                    <a:pt x="24390" y="4519"/>
                  </a:lnTo>
                  <a:lnTo>
                    <a:pt x="23722" y="4255"/>
                  </a:lnTo>
                  <a:lnTo>
                    <a:pt x="23053" y="3992"/>
                  </a:lnTo>
                  <a:lnTo>
                    <a:pt x="22385" y="3728"/>
                  </a:lnTo>
                  <a:lnTo>
                    <a:pt x="21717" y="3499"/>
                  </a:lnTo>
                  <a:lnTo>
                    <a:pt x="21049" y="3253"/>
                  </a:lnTo>
                  <a:lnTo>
                    <a:pt x="19695" y="2831"/>
                  </a:lnTo>
                  <a:lnTo>
                    <a:pt x="18341" y="2444"/>
                  </a:lnTo>
                  <a:lnTo>
                    <a:pt x="17004" y="2093"/>
                  </a:lnTo>
                  <a:lnTo>
                    <a:pt x="15668" y="1776"/>
                  </a:lnTo>
                  <a:lnTo>
                    <a:pt x="14367" y="1477"/>
                  </a:lnTo>
                  <a:lnTo>
                    <a:pt x="13083" y="1231"/>
                  </a:lnTo>
                  <a:lnTo>
                    <a:pt x="11817" y="1002"/>
                  </a:lnTo>
                  <a:lnTo>
                    <a:pt x="10586" y="809"/>
                  </a:lnTo>
                  <a:lnTo>
                    <a:pt x="9408" y="651"/>
                  </a:lnTo>
                  <a:lnTo>
                    <a:pt x="8265" y="510"/>
                  </a:lnTo>
                  <a:lnTo>
                    <a:pt x="7175" y="387"/>
                  </a:lnTo>
                  <a:lnTo>
                    <a:pt x="6138" y="281"/>
                  </a:lnTo>
                  <a:lnTo>
                    <a:pt x="5153" y="211"/>
                  </a:lnTo>
                  <a:lnTo>
                    <a:pt x="4256" y="141"/>
                  </a:lnTo>
                  <a:lnTo>
                    <a:pt x="3412" y="88"/>
                  </a:lnTo>
                  <a:lnTo>
                    <a:pt x="1988" y="35"/>
                  </a:lnTo>
                  <a:lnTo>
                    <a:pt x="9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3797625" y="4396575"/>
              <a:ext cx="774150" cy="1450275"/>
            </a:xfrm>
            <a:custGeom>
              <a:avLst/>
              <a:gdLst/>
              <a:ahLst/>
              <a:cxnLst/>
              <a:rect l="l" t="t" r="r" b="b"/>
              <a:pathLst>
                <a:path w="30966" h="58011" extrusionOk="0">
                  <a:moveTo>
                    <a:pt x="0" y="1"/>
                  </a:moveTo>
                  <a:lnTo>
                    <a:pt x="0" y="48691"/>
                  </a:lnTo>
                  <a:lnTo>
                    <a:pt x="1090" y="48656"/>
                  </a:lnTo>
                  <a:lnTo>
                    <a:pt x="3218" y="48656"/>
                  </a:lnTo>
                  <a:lnTo>
                    <a:pt x="4238" y="48674"/>
                  </a:lnTo>
                  <a:lnTo>
                    <a:pt x="5240" y="48691"/>
                  </a:lnTo>
                  <a:lnTo>
                    <a:pt x="6225" y="48744"/>
                  </a:lnTo>
                  <a:lnTo>
                    <a:pt x="7175" y="48797"/>
                  </a:lnTo>
                  <a:lnTo>
                    <a:pt x="8124" y="48867"/>
                  </a:lnTo>
                  <a:lnTo>
                    <a:pt x="9021" y="48955"/>
                  </a:lnTo>
                  <a:lnTo>
                    <a:pt x="9918" y="49043"/>
                  </a:lnTo>
                  <a:lnTo>
                    <a:pt x="10779" y="49148"/>
                  </a:lnTo>
                  <a:lnTo>
                    <a:pt x="11641" y="49272"/>
                  </a:lnTo>
                  <a:lnTo>
                    <a:pt x="12450" y="49395"/>
                  </a:lnTo>
                  <a:lnTo>
                    <a:pt x="13259" y="49518"/>
                  </a:lnTo>
                  <a:lnTo>
                    <a:pt x="14050" y="49676"/>
                  </a:lnTo>
                  <a:lnTo>
                    <a:pt x="14806" y="49817"/>
                  </a:lnTo>
                  <a:lnTo>
                    <a:pt x="15545" y="49993"/>
                  </a:lnTo>
                  <a:lnTo>
                    <a:pt x="16265" y="50151"/>
                  </a:lnTo>
                  <a:lnTo>
                    <a:pt x="16969" y="50327"/>
                  </a:lnTo>
                  <a:lnTo>
                    <a:pt x="17655" y="50520"/>
                  </a:lnTo>
                  <a:lnTo>
                    <a:pt x="18323" y="50696"/>
                  </a:lnTo>
                  <a:lnTo>
                    <a:pt x="18956" y="50889"/>
                  </a:lnTo>
                  <a:lnTo>
                    <a:pt x="19571" y="51100"/>
                  </a:lnTo>
                  <a:lnTo>
                    <a:pt x="20187" y="51311"/>
                  </a:lnTo>
                  <a:lnTo>
                    <a:pt x="21330" y="51733"/>
                  </a:lnTo>
                  <a:lnTo>
                    <a:pt x="22402" y="52155"/>
                  </a:lnTo>
                  <a:lnTo>
                    <a:pt x="23405" y="52613"/>
                  </a:lnTo>
                  <a:lnTo>
                    <a:pt x="24354" y="53070"/>
                  </a:lnTo>
                  <a:lnTo>
                    <a:pt x="25216" y="53527"/>
                  </a:lnTo>
                  <a:lnTo>
                    <a:pt x="26007" y="53967"/>
                  </a:lnTo>
                  <a:lnTo>
                    <a:pt x="26728" y="54424"/>
                  </a:lnTo>
                  <a:lnTo>
                    <a:pt x="27396" y="54863"/>
                  </a:lnTo>
                  <a:lnTo>
                    <a:pt x="28012" y="55285"/>
                  </a:lnTo>
                  <a:lnTo>
                    <a:pt x="28539" y="55690"/>
                  </a:lnTo>
                  <a:lnTo>
                    <a:pt x="29032" y="56077"/>
                  </a:lnTo>
                  <a:lnTo>
                    <a:pt x="29454" y="56446"/>
                  </a:lnTo>
                  <a:lnTo>
                    <a:pt x="29823" y="56780"/>
                  </a:lnTo>
                  <a:lnTo>
                    <a:pt x="30139" y="57079"/>
                  </a:lnTo>
                  <a:lnTo>
                    <a:pt x="30403" y="57360"/>
                  </a:lnTo>
                  <a:lnTo>
                    <a:pt x="30614" y="57571"/>
                  </a:lnTo>
                  <a:lnTo>
                    <a:pt x="30878" y="57905"/>
                  </a:lnTo>
                  <a:lnTo>
                    <a:pt x="30966" y="58011"/>
                  </a:lnTo>
                  <a:lnTo>
                    <a:pt x="30966" y="12310"/>
                  </a:lnTo>
                  <a:lnTo>
                    <a:pt x="30509" y="11782"/>
                  </a:lnTo>
                  <a:lnTo>
                    <a:pt x="30016" y="11255"/>
                  </a:lnTo>
                  <a:lnTo>
                    <a:pt x="29524" y="10745"/>
                  </a:lnTo>
                  <a:lnTo>
                    <a:pt x="29014" y="10252"/>
                  </a:lnTo>
                  <a:lnTo>
                    <a:pt x="28486" y="9778"/>
                  </a:lnTo>
                  <a:lnTo>
                    <a:pt x="27941" y="9320"/>
                  </a:lnTo>
                  <a:lnTo>
                    <a:pt x="27396" y="8881"/>
                  </a:lnTo>
                  <a:lnTo>
                    <a:pt x="26834" y="8441"/>
                  </a:lnTo>
                  <a:lnTo>
                    <a:pt x="26253" y="8019"/>
                  </a:lnTo>
                  <a:lnTo>
                    <a:pt x="25673" y="7615"/>
                  </a:lnTo>
                  <a:lnTo>
                    <a:pt x="25093" y="7228"/>
                  </a:lnTo>
                  <a:lnTo>
                    <a:pt x="24477" y="6859"/>
                  </a:lnTo>
                  <a:lnTo>
                    <a:pt x="23879" y="6489"/>
                  </a:lnTo>
                  <a:lnTo>
                    <a:pt x="23264" y="6138"/>
                  </a:lnTo>
                  <a:lnTo>
                    <a:pt x="22631" y="5804"/>
                  </a:lnTo>
                  <a:lnTo>
                    <a:pt x="22015" y="5470"/>
                  </a:lnTo>
                  <a:lnTo>
                    <a:pt x="21382" y="5171"/>
                  </a:lnTo>
                  <a:lnTo>
                    <a:pt x="20749" y="4872"/>
                  </a:lnTo>
                  <a:lnTo>
                    <a:pt x="20099" y="4573"/>
                  </a:lnTo>
                  <a:lnTo>
                    <a:pt x="19466" y="4291"/>
                  </a:lnTo>
                  <a:lnTo>
                    <a:pt x="18815" y="4028"/>
                  </a:lnTo>
                  <a:lnTo>
                    <a:pt x="18165" y="3781"/>
                  </a:lnTo>
                  <a:lnTo>
                    <a:pt x="16881" y="3307"/>
                  </a:lnTo>
                  <a:lnTo>
                    <a:pt x="15597" y="2867"/>
                  </a:lnTo>
                  <a:lnTo>
                    <a:pt x="14314" y="2463"/>
                  </a:lnTo>
                  <a:lnTo>
                    <a:pt x="13065" y="2111"/>
                  </a:lnTo>
                  <a:lnTo>
                    <a:pt x="11817" y="1794"/>
                  </a:lnTo>
                  <a:lnTo>
                    <a:pt x="10621" y="1513"/>
                  </a:lnTo>
                  <a:lnTo>
                    <a:pt x="9443" y="1249"/>
                  </a:lnTo>
                  <a:lnTo>
                    <a:pt x="8317" y="1021"/>
                  </a:lnTo>
                  <a:lnTo>
                    <a:pt x="7227" y="827"/>
                  </a:lnTo>
                  <a:lnTo>
                    <a:pt x="6190" y="669"/>
                  </a:lnTo>
                  <a:lnTo>
                    <a:pt x="5223" y="511"/>
                  </a:lnTo>
                  <a:lnTo>
                    <a:pt x="4308" y="388"/>
                  </a:lnTo>
                  <a:lnTo>
                    <a:pt x="3464" y="300"/>
                  </a:lnTo>
                  <a:lnTo>
                    <a:pt x="2022" y="142"/>
                  </a:lnTo>
                  <a:lnTo>
                    <a:pt x="932" y="54"/>
                  </a:lnTo>
                  <a:lnTo>
                    <a:pt x="246" y="18"/>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3842025" y="4328000"/>
              <a:ext cx="729750" cy="1518850"/>
            </a:xfrm>
            <a:custGeom>
              <a:avLst/>
              <a:gdLst/>
              <a:ahLst/>
              <a:cxnLst/>
              <a:rect l="l" t="t" r="r" b="b"/>
              <a:pathLst>
                <a:path w="29190" h="60754" extrusionOk="0">
                  <a:moveTo>
                    <a:pt x="0" y="1"/>
                  </a:moveTo>
                  <a:lnTo>
                    <a:pt x="0" y="48691"/>
                  </a:lnTo>
                  <a:lnTo>
                    <a:pt x="1020" y="48674"/>
                  </a:lnTo>
                  <a:lnTo>
                    <a:pt x="2022" y="48656"/>
                  </a:lnTo>
                  <a:lnTo>
                    <a:pt x="3007" y="48674"/>
                  </a:lnTo>
                  <a:lnTo>
                    <a:pt x="3974" y="48709"/>
                  </a:lnTo>
                  <a:lnTo>
                    <a:pt x="4924" y="48744"/>
                  </a:lnTo>
                  <a:lnTo>
                    <a:pt x="5838" y="48814"/>
                  </a:lnTo>
                  <a:lnTo>
                    <a:pt x="6735" y="48902"/>
                  </a:lnTo>
                  <a:lnTo>
                    <a:pt x="7614" y="48990"/>
                  </a:lnTo>
                  <a:lnTo>
                    <a:pt x="8476" y="49096"/>
                  </a:lnTo>
                  <a:lnTo>
                    <a:pt x="9320" y="49236"/>
                  </a:lnTo>
                  <a:lnTo>
                    <a:pt x="10129" y="49359"/>
                  </a:lnTo>
                  <a:lnTo>
                    <a:pt x="10920" y="49518"/>
                  </a:lnTo>
                  <a:lnTo>
                    <a:pt x="11711" y="49693"/>
                  </a:lnTo>
                  <a:lnTo>
                    <a:pt x="12467" y="49869"/>
                  </a:lnTo>
                  <a:lnTo>
                    <a:pt x="13206" y="50045"/>
                  </a:lnTo>
                  <a:lnTo>
                    <a:pt x="13909" y="50256"/>
                  </a:lnTo>
                  <a:lnTo>
                    <a:pt x="14613" y="50467"/>
                  </a:lnTo>
                  <a:lnTo>
                    <a:pt x="15298" y="50678"/>
                  </a:lnTo>
                  <a:lnTo>
                    <a:pt x="15949" y="50907"/>
                  </a:lnTo>
                  <a:lnTo>
                    <a:pt x="16600" y="51153"/>
                  </a:lnTo>
                  <a:lnTo>
                    <a:pt x="17215" y="51399"/>
                  </a:lnTo>
                  <a:lnTo>
                    <a:pt x="17830" y="51645"/>
                  </a:lnTo>
                  <a:lnTo>
                    <a:pt x="18411" y="51909"/>
                  </a:lnTo>
                  <a:lnTo>
                    <a:pt x="18973" y="52173"/>
                  </a:lnTo>
                  <a:lnTo>
                    <a:pt x="19536" y="52437"/>
                  </a:lnTo>
                  <a:lnTo>
                    <a:pt x="20064" y="52718"/>
                  </a:lnTo>
                  <a:lnTo>
                    <a:pt x="20591" y="52999"/>
                  </a:lnTo>
                  <a:lnTo>
                    <a:pt x="21084" y="53281"/>
                  </a:lnTo>
                  <a:lnTo>
                    <a:pt x="21558" y="53562"/>
                  </a:lnTo>
                  <a:lnTo>
                    <a:pt x="22033" y="53861"/>
                  </a:lnTo>
                  <a:lnTo>
                    <a:pt x="22912" y="54441"/>
                  </a:lnTo>
                  <a:lnTo>
                    <a:pt x="23739" y="55021"/>
                  </a:lnTo>
                  <a:lnTo>
                    <a:pt x="24477" y="55602"/>
                  </a:lnTo>
                  <a:lnTo>
                    <a:pt x="25181" y="56182"/>
                  </a:lnTo>
                  <a:lnTo>
                    <a:pt x="25814" y="56727"/>
                  </a:lnTo>
                  <a:lnTo>
                    <a:pt x="26376" y="57272"/>
                  </a:lnTo>
                  <a:lnTo>
                    <a:pt x="26886" y="57800"/>
                  </a:lnTo>
                  <a:lnTo>
                    <a:pt x="27343" y="58292"/>
                  </a:lnTo>
                  <a:lnTo>
                    <a:pt x="27748" y="58767"/>
                  </a:lnTo>
                  <a:lnTo>
                    <a:pt x="28100" y="59189"/>
                  </a:lnTo>
                  <a:lnTo>
                    <a:pt x="28399" y="59576"/>
                  </a:lnTo>
                  <a:lnTo>
                    <a:pt x="28645" y="59910"/>
                  </a:lnTo>
                  <a:lnTo>
                    <a:pt x="28856" y="60209"/>
                  </a:lnTo>
                  <a:lnTo>
                    <a:pt x="29119" y="60613"/>
                  </a:lnTo>
                  <a:lnTo>
                    <a:pt x="29190" y="60754"/>
                  </a:lnTo>
                  <a:lnTo>
                    <a:pt x="29190" y="15053"/>
                  </a:lnTo>
                  <a:lnTo>
                    <a:pt x="28803" y="14455"/>
                  </a:lnTo>
                  <a:lnTo>
                    <a:pt x="28381" y="13857"/>
                  </a:lnTo>
                  <a:lnTo>
                    <a:pt x="27941" y="13294"/>
                  </a:lnTo>
                  <a:lnTo>
                    <a:pt x="27484" y="12732"/>
                  </a:lnTo>
                  <a:lnTo>
                    <a:pt x="27027" y="12187"/>
                  </a:lnTo>
                  <a:lnTo>
                    <a:pt x="26552" y="11659"/>
                  </a:lnTo>
                  <a:lnTo>
                    <a:pt x="26060" y="11149"/>
                  </a:lnTo>
                  <a:lnTo>
                    <a:pt x="25550" y="10657"/>
                  </a:lnTo>
                  <a:lnTo>
                    <a:pt x="25022" y="10182"/>
                  </a:lnTo>
                  <a:lnTo>
                    <a:pt x="24495" y="9707"/>
                  </a:lnTo>
                  <a:lnTo>
                    <a:pt x="23950" y="9250"/>
                  </a:lnTo>
                  <a:lnTo>
                    <a:pt x="23405" y="8810"/>
                  </a:lnTo>
                  <a:lnTo>
                    <a:pt x="22842" y="8388"/>
                  </a:lnTo>
                  <a:lnTo>
                    <a:pt x="22279" y="7984"/>
                  </a:lnTo>
                  <a:lnTo>
                    <a:pt x="21699" y="7579"/>
                  </a:lnTo>
                  <a:lnTo>
                    <a:pt x="21119" y="7193"/>
                  </a:lnTo>
                  <a:lnTo>
                    <a:pt x="20521" y="6823"/>
                  </a:lnTo>
                  <a:lnTo>
                    <a:pt x="19923" y="6454"/>
                  </a:lnTo>
                  <a:lnTo>
                    <a:pt x="19325" y="6102"/>
                  </a:lnTo>
                  <a:lnTo>
                    <a:pt x="18727" y="5768"/>
                  </a:lnTo>
                  <a:lnTo>
                    <a:pt x="18112" y="5452"/>
                  </a:lnTo>
                  <a:lnTo>
                    <a:pt x="17514" y="5135"/>
                  </a:lnTo>
                  <a:lnTo>
                    <a:pt x="16899" y="4836"/>
                  </a:lnTo>
                  <a:lnTo>
                    <a:pt x="16283" y="4555"/>
                  </a:lnTo>
                  <a:lnTo>
                    <a:pt x="15070" y="4010"/>
                  </a:lnTo>
                  <a:lnTo>
                    <a:pt x="13856" y="3500"/>
                  </a:lnTo>
                  <a:lnTo>
                    <a:pt x="12643" y="3043"/>
                  </a:lnTo>
                  <a:lnTo>
                    <a:pt x="11465" y="2638"/>
                  </a:lnTo>
                  <a:lnTo>
                    <a:pt x="10304" y="2252"/>
                  </a:lnTo>
                  <a:lnTo>
                    <a:pt x="9179" y="1900"/>
                  </a:lnTo>
                  <a:lnTo>
                    <a:pt x="8089" y="1601"/>
                  </a:lnTo>
                  <a:lnTo>
                    <a:pt x="7034" y="1320"/>
                  </a:lnTo>
                  <a:lnTo>
                    <a:pt x="6032" y="1073"/>
                  </a:lnTo>
                  <a:lnTo>
                    <a:pt x="5082" y="862"/>
                  </a:lnTo>
                  <a:lnTo>
                    <a:pt x="4203" y="687"/>
                  </a:lnTo>
                  <a:lnTo>
                    <a:pt x="3376" y="528"/>
                  </a:lnTo>
                  <a:lnTo>
                    <a:pt x="1970" y="282"/>
                  </a:lnTo>
                  <a:lnTo>
                    <a:pt x="897" y="124"/>
                  </a:lnTo>
                  <a:lnTo>
                    <a:pt x="229" y="3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4571750" y="4473075"/>
              <a:ext cx="808900" cy="1373350"/>
            </a:xfrm>
            <a:custGeom>
              <a:avLst/>
              <a:gdLst/>
              <a:ahLst/>
              <a:cxnLst/>
              <a:rect l="l" t="t" r="r" b="b"/>
              <a:pathLst>
                <a:path w="32356" h="54934" extrusionOk="0">
                  <a:moveTo>
                    <a:pt x="31441" y="1"/>
                  </a:moveTo>
                  <a:lnTo>
                    <a:pt x="30369" y="36"/>
                  </a:lnTo>
                  <a:lnTo>
                    <a:pt x="28927" y="88"/>
                  </a:lnTo>
                  <a:lnTo>
                    <a:pt x="28100" y="141"/>
                  </a:lnTo>
                  <a:lnTo>
                    <a:pt x="27186" y="212"/>
                  </a:lnTo>
                  <a:lnTo>
                    <a:pt x="26219" y="299"/>
                  </a:lnTo>
                  <a:lnTo>
                    <a:pt x="25181" y="387"/>
                  </a:lnTo>
                  <a:lnTo>
                    <a:pt x="24091" y="510"/>
                  </a:lnTo>
                  <a:lnTo>
                    <a:pt x="22948" y="651"/>
                  </a:lnTo>
                  <a:lnTo>
                    <a:pt x="21752" y="827"/>
                  </a:lnTo>
                  <a:lnTo>
                    <a:pt x="20539" y="1020"/>
                  </a:lnTo>
                  <a:lnTo>
                    <a:pt x="19273" y="1231"/>
                  </a:lnTo>
                  <a:lnTo>
                    <a:pt x="17989" y="1495"/>
                  </a:lnTo>
                  <a:lnTo>
                    <a:pt x="16671" y="1776"/>
                  </a:lnTo>
                  <a:lnTo>
                    <a:pt x="15334" y="2093"/>
                  </a:lnTo>
                  <a:lnTo>
                    <a:pt x="13998" y="2445"/>
                  </a:lnTo>
                  <a:lnTo>
                    <a:pt x="12661" y="2832"/>
                  </a:lnTo>
                  <a:lnTo>
                    <a:pt x="11307" y="3271"/>
                  </a:lnTo>
                  <a:lnTo>
                    <a:pt x="10622" y="3500"/>
                  </a:lnTo>
                  <a:lnTo>
                    <a:pt x="9953" y="3746"/>
                  </a:lnTo>
                  <a:lnTo>
                    <a:pt x="9285" y="3992"/>
                  </a:lnTo>
                  <a:lnTo>
                    <a:pt x="8617" y="4256"/>
                  </a:lnTo>
                  <a:lnTo>
                    <a:pt x="7966" y="4537"/>
                  </a:lnTo>
                  <a:lnTo>
                    <a:pt x="7298" y="4819"/>
                  </a:lnTo>
                  <a:lnTo>
                    <a:pt x="6648" y="5117"/>
                  </a:lnTo>
                  <a:lnTo>
                    <a:pt x="5997" y="5434"/>
                  </a:lnTo>
                  <a:lnTo>
                    <a:pt x="5364" y="5751"/>
                  </a:lnTo>
                  <a:lnTo>
                    <a:pt x="4731" y="6085"/>
                  </a:lnTo>
                  <a:lnTo>
                    <a:pt x="4098" y="6436"/>
                  </a:lnTo>
                  <a:lnTo>
                    <a:pt x="3482" y="6788"/>
                  </a:lnTo>
                  <a:lnTo>
                    <a:pt x="2885" y="7175"/>
                  </a:lnTo>
                  <a:lnTo>
                    <a:pt x="2287" y="7562"/>
                  </a:lnTo>
                  <a:lnTo>
                    <a:pt x="1689" y="7949"/>
                  </a:lnTo>
                  <a:lnTo>
                    <a:pt x="1126" y="8371"/>
                  </a:lnTo>
                  <a:lnTo>
                    <a:pt x="563" y="8793"/>
                  </a:lnTo>
                  <a:lnTo>
                    <a:pt x="1" y="9250"/>
                  </a:lnTo>
                  <a:lnTo>
                    <a:pt x="1" y="54933"/>
                  </a:lnTo>
                  <a:lnTo>
                    <a:pt x="124" y="54845"/>
                  </a:lnTo>
                  <a:lnTo>
                    <a:pt x="493" y="54599"/>
                  </a:lnTo>
                  <a:lnTo>
                    <a:pt x="1091" y="54212"/>
                  </a:lnTo>
                  <a:lnTo>
                    <a:pt x="1495" y="53966"/>
                  </a:lnTo>
                  <a:lnTo>
                    <a:pt x="1953" y="53702"/>
                  </a:lnTo>
                  <a:lnTo>
                    <a:pt x="2463" y="53421"/>
                  </a:lnTo>
                  <a:lnTo>
                    <a:pt x="3043" y="53122"/>
                  </a:lnTo>
                  <a:lnTo>
                    <a:pt x="3693" y="52806"/>
                  </a:lnTo>
                  <a:lnTo>
                    <a:pt x="4397" y="52472"/>
                  </a:lnTo>
                  <a:lnTo>
                    <a:pt x="5171" y="52137"/>
                  </a:lnTo>
                  <a:lnTo>
                    <a:pt x="6015" y="51803"/>
                  </a:lnTo>
                  <a:lnTo>
                    <a:pt x="6911" y="51452"/>
                  </a:lnTo>
                  <a:lnTo>
                    <a:pt x="7878" y="51118"/>
                  </a:lnTo>
                  <a:lnTo>
                    <a:pt x="8898" y="50783"/>
                  </a:lnTo>
                  <a:lnTo>
                    <a:pt x="9989" y="50467"/>
                  </a:lnTo>
                  <a:lnTo>
                    <a:pt x="11149" y="50150"/>
                  </a:lnTo>
                  <a:lnTo>
                    <a:pt x="12380" y="49851"/>
                  </a:lnTo>
                  <a:lnTo>
                    <a:pt x="13681" y="49570"/>
                  </a:lnTo>
                  <a:lnTo>
                    <a:pt x="15035" y="49306"/>
                  </a:lnTo>
                  <a:lnTo>
                    <a:pt x="16460" y="49078"/>
                  </a:lnTo>
                  <a:lnTo>
                    <a:pt x="17954" y="48884"/>
                  </a:lnTo>
                  <a:lnTo>
                    <a:pt x="19519" y="48709"/>
                  </a:lnTo>
                  <a:lnTo>
                    <a:pt x="20310" y="48638"/>
                  </a:lnTo>
                  <a:lnTo>
                    <a:pt x="21137" y="48568"/>
                  </a:lnTo>
                  <a:lnTo>
                    <a:pt x="21981" y="48515"/>
                  </a:lnTo>
                  <a:lnTo>
                    <a:pt x="22843" y="48480"/>
                  </a:lnTo>
                  <a:lnTo>
                    <a:pt x="23704" y="48445"/>
                  </a:lnTo>
                  <a:lnTo>
                    <a:pt x="24601" y="48427"/>
                  </a:lnTo>
                  <a:lnTo>
                    <a:pt x="25515" y="48410"/>
                  </a:lnTo>
                  <a:lnTo>
                    <a:pt x="26430" y="48410"/>
                  </a:lnTo>
                  <a:lnTo>
                    <a:pt x="27379" y="48427"/>
                  </a:lnTo>
                  <a:lnTo>
                    <a:pt x="28346" y="48462"/>
                  </a:lnTo>
                  <a:lnTo>
                    <a:pt x="29313" y="48498"/>
                  </a:lnTo>
                  <a:lnTo>
                    <a:pt x="30316" y="48550"/>
                  </a:lnTo>
                  <a:lnTo>
                    <a:pt x="31318" y="48603"/>
                  </a:lnTo>
                  <a:lnTo>
                    <a:pt x="32356" y="48691"/>
                  </a:lnTo>
                  <a:lnTo>
                    <a:pt x="3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4571750" y="4396575"/>
              <a:ext cx="774175" cy="1449850"/>
            </a:xfrm>
            <a:custGeom>
              <a:avLst/>
              <a:gdLst/>
              <a:ahLst/>
              <a:cxnLst/>
              <a:rect l="l" t="t" r="r" b="b"/>
              <a:pathLst>
                <a:path w="30967" h="57994" extrusionOk="0">
                  <a:moveTo>
                    <a:pt x="30738" y="1"/>
                  </a:moveTo>
                  <a:lnTo>
                    <a:pt x="30052" y="54"/>
                  </a:lnTo>
                  <a:lnTo>
                    <a:pt x="28962" y="142"/>
                  </a:lnTo>
                  <a:lnTo>
                    <a:pt x="27502" y="282"/>
                  </a:lnTo>
                  <a:lnTo>
                    <a:pt x="26676" y="388"/>
                  </a:lnTo>
                  <a:lnTo>
                    <a:pt x="25761" y="511"/>
                  </a:lnTo>
                  <a:lnTo>
                    <a:pt x="24777" y="651"/>
                  </a:lnTo>
                  <a:lnTo>
                    <a:pt x="23757" y="827"/>
                  </a:lnTo>
                  <a:lnTo>
                    <a:pt x="22667" y="1021"/>
                  </a:lnTo>
                  <a:lnTo>
                    <a:pt x="21541" y="1232"/>
                  </a:lnTo>
                  <a:lnTo>
                    <a:pt x="20363" y="1496"/>
                  </a:lnTo>
                  <a:lnTo>
                    <a:pt x="19150" y="1777"/>
                  </a:lnTo>
                  <a:lnTo>
                    <a:pt x="17919" y="2111"/>
                  </a:lnTo>
                  <a:lnTo>
                    <a:pt x="16653" y="2463"/>
                  </a:lnTo>
                  <a:lnTo>
                    <a:pt x="15387" y="2849"/>
                  </a:lnTo>
                  <a:lnTo>
                    <a:pt x="14103" y="3289"/>
                  </a:lnTo>
                  <a:lnTo>
                    <a:pt x="12802" y="3764"/>
                  </a:lnTo>
                  <a:lnTo>
                    <a:pt x="12169" y="4028"/>
                  </a:lnTo>
                  <a:lnTo>
                    <a:pt x="11518" y="4291"/>
                  </a:lnTo>
                  <a:lnTo>
                    <a:pt x="10868" y="4573"/>
                  </a:lnTo>
                  <a:lnTo>
                    <a:pt x="10235" y="4854"/>
                  </a:lnTo>
                  <a:lnTo>
                    <a:pt x="9602" y="5153"/>
                  </a:lnTo>
                  <a:lnTo>
                    <a:pt x="8969" y="5470"/>
                  </a:lnTo>
                  <a:lnTo>
                    <a:pt x="8336" y="5786"/>
                  </a:lnTo>
                  <a:lnTo>
                    <a:pt x="7720" y="6120"/>
                  </a:lnTo>
                  <a:lnTo>
                    <a:pt x="7105" y="6472"/>
                  </a:lnTo>
                  <a:lnTo>
                    <a:pt x="6489" y="6841"/>
                  </a:lnTo>
                  <a:lnTo>
                    <a:pt x="5891" y="7210"/>
                  </a:lnTo>
                  <a:lnTo>
                    <a:pt x="5294" y="7615"/>
                  </a:lnTo>
                  <a:lnTo>
                    <a:pt x="4713" y="8019"/>
                  </a:lnTo>
                  <a:lnTo>
                    <a:pt x="4133" y="8424"/>
                  </a:lnTo>
                  <a:lnTo>
                    <a:pt x="3588" y="8863"/>
                  </a:lnTo>
                  <a:lnTo>
                    <a:pt x="3025" y="9303"/>
                  </a:lnTo>
                  <a:lnTo>
                    <a:pt x="2498" y="9778"/>
                  </a:lnTo>
                  <a:lnTo>
                    <a:pt x="1970" y="10252"/>
                  </a:lnTo>
                  <a:lnTo>
                    <a:pt x="1460" y="10745"/>
                  </a:lnTo>
                  <a:lnTo>
                    <a:pt x="950" y="11237"/>
                  </a:lnTo>
                  <a:lnTo>
                    <a:pt x="476" y="11765"/>
                  </a:lnTo>
                  <a:lnTo>
                    <a:pt x="1" y="12310"/>
                  </a:lnTo>
                  <a:lnTo>
                    <a:pt x="1" y="57993"/>
                  </a:lnTo>
                  <a:lnTo>
                    <a:pt x="89" y="57888"/>
                  </a:lnTo>
                  <a:lnTo>
                    <a:pt x="370" y="57571"/>
                  </a:lnTo>
                  <a:lnTo>
                    <a:pt x="581" y="57343"/>
                  </a:lnTo>
                  <a:lnTo>
                    <a:pt x="845" y="57079"/>
                  </a:lnTo>
                  <a:lnTo>
                    <a:pt x="1161" y="56780"/>
                  </a:lnTo>
                  <a:lnTo>
                    <a:pt x="1531" y="56428"/>
                  </a:lnTo>
                  <a:lnTo>
                    <a:pt x="1953" y="56077"/>
                  </a:lnTo>
                  <a:lnTo>
                    <a:pt x="2427" y="55690"/>
                  </a:lnTo>
                  <a:lnTo>
                    <a:pt x="2973" y="55268"/>
                  </a:lnTo>
                  <a:lnTo>
                    <a:pt x="3570" y="54846"/>
                  </a:lnTo>
                  <a:lnTo>
                    <a:pt x="4239" y="54406"/>
                  </a:lnTo>
                  <a:lnTo>
                    <a:pt x="4977" y="53967"/>
                  </a:lnTo>
                  <a:lnTo>
                    <a:pt x="5768" y="53509"/>
                  </a:lnTo>
                  <a:lnTo>
                    <a:pt x="6630" y="53052"/>
                  </a:lnTo>
                  <a:lnTo>
                    <a:pt x="7562" y="52595"/>
                  </a:lnTo>
                  <a:lnTo>
                    <a:pt x="8564" y="52155"/>
                  </a:lnTo>
                  <a:lnTo>
                    <a:pt x="9637" y="51716"/>
                  </a:lnTo>
                  <a:lnTo>
                    <a:pt x="10797" y="51294"/>
                  </a:lnTo>
                  <a:lnTo>
                    <a:pt x="11395" y="51083"/>
                  </a:lnTo>
                  <a:lnTo>
                    <a:pt x="12028" y="50889"/>
                  </a:lnTo>
                  <a:lnTo>
                    <a:pt x="12661" y="50696"/>
                  </a:lnTo>
                  <a:lnTo>
                    <a:pt x="13330" y="50502"/>
                  </a:lnTo>
                  <a:lnTo>
                    <a:pt x="13998" y="50327"/>
                  </a:lnTo>
                  <a:lnTo>
                    <a:pt x="14701" y="50151"/>
                  </a:lnTo>
                  <a:lnTo>
                    <a:pt x="15422" y="49975"/>
                  </a:lnTo>
                  <a:lnTo>
                    <a:pt x="16178" y="49817"/>
                  </a:lnTo>
                  <a:lnTo>
                    <a:pt x="16934" y="49658"/>
                  </a:lnTo>
                  <a:lnTo>
                    <a:pt x="17708" y="49518"/>
                  </a:lnTo>
                  <a:lnTo>
                    <a:pt x="18517" y="49377"/>
                  </a:lnTo>
                  <a:lnTo>
                    <a:pt x="19343" y="49254"/>
                  </a:lnTo>
                  <a:lnTo>
                    <a:pt x="20187" y="49148"/>
                  </a:lnTo>
                  <a:lnTo>
                    <a:pt x="21067" y="49043"/>
                  </a:lnTo>
                  <a:lnTo>
                    <a:pt x="21946" y="48937"/>
                  </a:lnTo>
                  <a:lnTo>
                    <a:pt x="22860" y="48867"/>
                  </a:lnTo>
                  <a:lnTo>
                    <a:pt x="23792" y="48797"/>
                  </a:lnTo>
                  <a:lnTo>
                    <a:pt x="24759" y="48726"/>
                  </a:lnTo>
                  <a:lnTo>
                    <a:pt x="25726" y="48691"/>
                  </a:lnTo>
                  <a:lnTo>
                    <a:pt x="26729" y="48656"/>
                  </a:lnTo>
                  <a:lnTo>
                    <a:pt x="27766" y="48639"/>
                  </a:lnTo>
                  <a:lnTo>
                    <a:pt x="28804" y="48639"/>
                  </a:lnTo>
                  <a:lnTo>
                    <a:pt x="29876" y="48656"/>
                  </a:lnTo>
                  <a:lnTo>
                    <a:pt x="30966" y="48674"/>
                  </a:lnTo>
                  <a:lnTo>
                    <a:pt x="309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4571750" y="4328000"/>
              <a:ext cx="730200" cy="1518425"/>
            </a:xfrm>
            <a:custGeom>
              <a:avLst/>
              <a:gdLst/>
              <a:ahLst/>
              <a:cxnLst/>
              <a:rect l="l" t="t" r="r" b="b"/>
              <a:pathLst>
                <a:path w="29208" h="60737" extrusionOk="0">
                  <a:moveTo>
                    <a:pt x="29208" y="1"/>
                  </a:moveTo>
                  <a:lnTo>
                    <a:pt x="28979" y="18"/>
                  </a:lnTo>
                  <a:lnTo>
                    <a:pt x="28294" y="106"/>
                  </a:lnTo>
                  <a:lnTo>
                    <a:pt x="27221" y="265"/>
                  </a:lnTo>
                  <a:lnTo>
                    <a:pt x="25814" y="511"/>
                  </a:lnTo>
                  <a:lnTo>
                    <a:pt x="25005" y="669"/>
                  </a:lnTo>
                  <a:lnTo>
                    <a:pt x="24109" y="862"/>
                  </a:lnTo>
                  <a:lnTo>
                    <a:pt x="23177" y="1073"/>
                  </a:lnTo>
                  <a:lnTo>
                    <a:pt x="22174" y="1320"/>
                  </a:lnTo>
                  <a:lnTo>
                    <a:pt x="21119" y="1583"/>
                  </a:lnTo>
                  <a:lnTo>
                    <a:pt x="20029" y="1900"/>
                  </a:lnTo>
                  <a:lnTo>
                    <a:pt x="18904" y="2234"/>
                  </a:lnTo>
                  <a:lnTo>
                    <a:pt x="17743" y="2621"/>
                  </a:lnTo>
                  <a:lnTo>
                    <a:pt x="16547" y="3043"/>
                  </a:lnTo>
                  <a:lnTo>
                    <a:pt x="15352" y="3500"/>
                  </a:lnTo>
                  <a:lnTo>
                    <a:pt x="14138" y="3992"/>
                  </a:lnTo>
                  <a:lnTo>
                    <a:pt x="12908" y="4537"/>
                  </a:lnTo>
                  <a:lnTo>
                    <a:pt x="12310" y="4836"/>
                  </a:lnTo>
                  <a:lnTo>
                    <a:pt x="11694" y="5135"/>
                  </a:lnTo>
                  <a:lnTo>
                    <a:pt x="11079" y="5434"/>
                  </a:lnTo>
                  <a:lnTo>
                    <a:pt x="10481" y="5768"/>
                  </a:lnTo>
                  <a:lnTo>
                    <a:pt x="9865" y="6102"/>
                  </a:lnTo>
                  <a:lnTo>
                    <a:pt x="9268" y="6454"/>
                  </a:lnTo>
                  <a:lnTo>
                    <a:pt x="8687" y="6806"/>
                  </a:lnTo>
                  <a:lnTo>
                    <a:pt x="8089" y="7175"/>
                  </a:lnTo>
                  <a:lnTo>
                    <a:pt x="7509" y="7562"/>
                  </a:lnTo>
                  <a:lnTo>
                    <a:pt x="6929" y="7966"/>
                  </a:lnTo>
                  <a:lnTo>
                    <a:pt x="6366" y="8371"/>
                  </a:lnTo>
                  <a:lnTo>
                    <a:pt x="5804" y="8810"/>
                  </a:lnTo>
                  <a:lnTo>
                    <a:pt x="5241" y="9250"/>
                  </a:lnTo>
                  <a:lnTo>
                    <a:pt x="4713" y="9690"/>
                  </a:lnTo>
                  <a:lnTo>
                    <a:pt x="4168" y="10164"/>
                  </a:lnTo>
                  <a:lnTo>
                    <a:pt x="3658" y="10639"/>
                  </a:lnTo>
                  <a:lnTo>
                    <a:pt x="3148" y="11149"/>
                  </a:lnTo>
                  <a:lnTo>
                    <a:pt x="2656" y="11659"/>
                  </a:lnTo>
                  <a:lnTo>
                    <a:pt x="2181" y="12187"/>
                  </a:lnTo>
                  <a:lnTo>
                    <a:pt x="1706" y="12732"/>
                  </a:lnTo>
                  <a:lnTo>
                    <a:pt x="1267" y="13277"/>
                  </a:lnTo>
                  <a:lnTo>
                    <a:pt x="827" y="13857"/>
                  </a:lnTo>
                  <a:lnTo>
                    <a:pt x="405" y="14437"/>
                  </a:lnTo>
                  <a:lnTo>
                    <a:pt x="1" y="15053"/>
                  </a:lnTo>
                  <a:lnTo>
                    <a:pt x="1" y="60736"/>
                  </a:lnTo>
                  <a:lnTo>
                    <a:pt x="89" y="60596"/>
                  </a:lnTo>
                  <a:lnTo>
                    <a:pt x="352" y="60191"/>
                  </a:lnTo>
                  <a:lnTo>
                    <a:pt x="546" y="59910"/>
                  </a:lnTo>
                  <a:lnTo>
                    <a:pt x="792" y="59558"/>
                  </a:lnTo>
                  <a:lnTo>
                    <a:pt x="1091" y="59171"/>
                  </a:lnTo>
                  <a:lnTo>
                    <a:pt x="1443" y="58749"/>
                  </a:lnTo>
                  <a:lnTo>
                    <a:pt x="1847" y="58292"/>
                  </a:lnTo>
                  <a:lnTo>
                    <a:pt x="2304" y="57800"/>
                  </a:lnTo>
                  <a:lnTo>
                    <a:pt x="2832" y="57272"/>
                  </a:lnTo>
                  <a:lnTo>
                    <a:pt x="3395" y="56727"/>
                  </a:lnTo>
                  <a:lnTo>
                    <a:pt x="4028" y="56164"/>
                  </a:lnTo>
                  <a:lnTo>
                    <a:pt x="4713" y="55584"/>
                  </a:lnTo>
                  <a:lnTo>
                    <a:pt x="5469" y="55004"/>
                  </a:lnTo>
                  <a:lnTo>
                    <a:pt x="6296" y="54424"/>
                  </a:lnTo>
                  <a:lnTo>
                    <a:pt x="7175" y="53843"/>
                  </a:lnTo>
                  <a:lnTo>
                    <a:pt x="7632" y="53562"/>
                  </a:lnTo>
                  <a:lnTo>
                    <a:pt x="8125" y="53263"/>
                  </a:lnTo>
                  <a:lnTo>
                    <a:pt x="8617" y="52982"/>
                  </a:lnTo>
                  <a:lnTo>
                    <a:pt x="9127" y="52700"/>
                  </a:lnTo>
                  <a:lnTo>
                    <a:pt x="9672" y="52437"/>
                  </a:lnTo>
                  <a:lnTo>
                    <a:pt x="10217" y="52155"/>
                  </a:lnTo>
                  <a:lnTo>
                    <a:pt x="10780" y="51891"/>
                  </a:lnTo>
                  <a:lnTo>
                    <a:pt x="11378" y="51645"/>
                  </a:lnTo>
                  <a:lnTo>
                    <a:pt x="11976" y="51382"/>
                  </a:lnTo>
                  <a:lnTo>
                    <a:pt x="12609" y="51135"/>
                  </a:lnTo>
                  <a:lnTo>
                    <a:pt x="13242" y="50907"/>
                  </a:lnTo>
                  <a:lnTo>
                    <a:pt x="13910" y="50678"/>
                  </a:lnTo>
                  <a:lnTo>
                    <a:pt x="14596" y="50450"/>
                  </a:lnTo>
                  <a:lnTo>
                    <a:pt x="15281" y="50239"/>
                  </a:lnTo>
                  <a:lnTo>
                    <a:pt x="16002" y="50045"/>
                  </a:lnTo>
                  <a:lnTo>
                    <a:pt x="16741" y="49852"/>
                  </a:lnTo>
                  <a:lnTo>
                    <a:pt x="17497" y="49676"/>
                  </a:lnTo>
                  <a:lnTo>
                    <a:pt x="18271" y="49518"/>
                  </a:lnTo>
                  <a:lnTo>
                    <a:pt x="19080" y="49359"/>
                  </a:lnTo>
                  <a:lnTo>
                    <a:pt x="19888" y="49219"/>
                  </a:lnTo>
                  <a:lnTo>
                    <a:pt x="20732" y="49096"/>
                  </a:lnTo>
                  <a:lnTo>
                    <a:pt x="21576" y="48973"/>
                  </a:lnTo>
                  <a:lnTo>
                    <a:pt x="22456" y="48885"/>
                  </a:lnTo>
                  <a:lnTo>
                    <a:pt x="23370" y="48797"/>
                  </a:lnTo>
                  <a:lnTo>
                    <a:pt x="24284" y="48744"/>
                  </a:lnTo>
                  <a:lnTo>
                    <a:pt x="25216" y="48691"/>
                  </a:lnTo>
                  <a:lnTo>
                    <a:pt x="26184" y="48656"/>
                  </a:lnTo>
                  <a:lnTo>
                    <a:pt x="28171" y="48656"/>
                  </a:lnTo>
                  <a:lnTo>
                    <a:pt x="29208" y="48674"/>
                  </a:lnTo>
                  <a:lnTo>
                    <a:pt x="292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3918950" y="4450650"/>
              <a:ext cx="600525" cy="310400"/>
            </a:xfrm>
            <a:custGeom>
              <a:avLst/>
              <a:gdLst/>
              <a:ahLst/>
              <a:cxnLst/>
              <a:rect l="l" t="t" r="r" b="b"/>
              <a:pathLst>
                <a:path w="24021" h="12416" extrusionOk="0">
                  <a:moveTo>
                    <a:pt x="0" y="1"/>
                  </a:moveTo>
                  <a:lnTo>
                    <a:pt x="0" y="18"/>
                  </a:lnTo>
                  <a:lnTo>
                    <a:pt x="0" y="53"/>
                  </a:lnTo>
                  <a:lnTo>
                    <a:pt x="18" y="71"/>
                  </a:lnTo>
                  <a:lnTo>
                    <a:pt x="211" y="89"/>
                  </a:lnTo>
                  <a:lnTo>
                    <a:pt x="721" y="141"/>
                  </a:lnTo>
                  <a:lnTo>
                    <a:pt x="1513" y="264"/>
                  </a:lnTo>
                  <a:lnTo>
                    <a:pt x="2568" y="440"/>
                  </a:lnTo>
                  <a:lnTo>
                    <a:pt x="3834" y="686"/>
                  </a:lnTo>
                  <a:lnTo>
                    <a:pt x="4537" y="845"/>
                  </a:lnTo>
                  <a:lnTo>
                    <a:pt x="5276" y="1021"/>
                  </a:lnTo>
                  <a:lnTo>
                    <a:pt x="6067" y="1214"/>
                  </a:lnTo>
                  <a:lnTo>
                    <a:pt x="6876" y="1425"/>
                  </a:lnTo>
                  <a:lnTo>
                    <a:pt x="7720" y="1671"/>
                  </a:lnTo>
                  <a:lnTo>
                    <a:pt x="8599" y="1935"/>
                  </a:lnTo>
                  <a:lnTo>
                    <a:pt x="9496" y="2234"/>
                  </a:lnTo>
                  <a:lnTo>
                    <a:pt x="10393" y="2550"/>
                  </a:lnTo>
                  <a:lnTo>
                    <a:pt x="11325" y="2902"/>
                  </a:lnTo>
                  <a:lnTo>
                    <a:pt x="12257" y="3289"/>
                  </a:lnTo>
                  <a:lnTo>
                    <a:pt x="13188" y="3693"/>
                  </a:lnTo>
                  <a:lnTo>
                    <a:pt x="14138" y="4151"/>
                  </a:lnTo>
                  <a:lnTo>
                    <a:pt x="15070" y="4625"/>
                  </a:lnTo>
                  <a:lnTo>
                    <a:pt x="16002" y="5135"/>
                  </a:lnTo>
                  <a:lnTo>
                    <a:pt x="16916" y="5680"/>
                  </a:lnTo>
                  <a:lnTo>
                    <a:pt x="17813" y="6261"/>
                  </a:lnTo>
                  <a:lnTo>
                    <a:pt x="18253" y="6577"/>
                  </a:lnTo>
                  <a:lnTo>
                    <a:pt x="18692" y="6894"/>
                  </a:lnTo>
                  <a:lnTo>
                    <a:pt x="19132" y="7210"/>
                  </a:lnTo>
                  <a:lnTo>
                    <a:pt x="19554" y="7544"/>
                  </a:lnTo>
                  <a:lnTo>
                    <a:pt x="19976" y="7896"/>
                  </a:lnTo>
                  <a:lnTo>
                    <a:pt x="20380" y="8248"/>
                  </a:lnTo>
                  <a:lnTo>
                    <a:pt x="20785" y="8617"/>
                  </a:lnTo>
                  <a:lnTo>
                    <a:pt x="21172" y="8986"/>
                  </a:lnTo>
                  <a:lnTo>
                    <a:pt x="21559" y="9373"/>
                  </a:lnTo>
                  <a:lnTo>
                    <a:pt x="21945" y="9777"/>
                  </a:lnTo>
                  <a:lnTo>
                    <a:pt x="22297" y="10182"/>
                  </a:lnTo>
                  <a:lnTo>
                    <a:pt x="22666" y="10604"/>
                  </a:lnTo>
                  <a:lnTo>
                    <a:pt x="23000" y="11044"/>
                  </a:lnTo>
                  <a:lnTo>
                    <a:pt x="23335" y="11483"/>
                  </a:lnTo>
                  <a:lnTo>
                    <a:pt x="23651" y="11940"/>
                  </a:lnTo>
                  <a:lnTo>
                    <a:pt x="23968" y="12398"/>
                  </a:lnTo>
                  <a:lnTo>
                    <a:pt x="23985" y="12415"/>
                  </a:lnTo>
                  <a:lnTo>
                    <a:pt x="24003" y="12415"/>
                  </a:lnTo>
                  <a:lnTo>
                    <a:pt x="24020" y="12380"/>
                  </a:lnTo>
                  <a:lnTo>
                    <a:pt x="24020" y="12362"/>
                  </a:lnTo>
                  <a:lnTo>
                    <a:pt x="23686" y="11870"/>
                  </a:lnTo>
                  <a:lnTo>
                    <a:pt x="23352" y="11378"/>
                  </a:lnTo>
                  <a:lnTo>
                    <a:pt x="22983" y="10903"/>
                  </a:lnTo>
                  <a:lnTo>
                    <a:pt x="22614" y="10446"/>
                  </a:lnTo>
                  <a:lnTo>
                    <a:pt x="22244" y="10006"/>
                  </a:lnTo>
                  <a:lnTo>
                    <a:pt x="21840" y="9566"/>
                  </a:lnTo>
                  <a:lnTo>
                    <a:pt x="21435" y="9144"/>
                  </a:lnTo>
                  <a:lnTo>
                    <a:pt x="21013" y="8740"/>
                  </a:lnTo>
                  <a:lnTo>
                    <a:pt x="20591" y="8353"/>
                  </a:lnTo>
                  <a:lnTo>
                    <a:pt x="20152" y="7966"/>
                  </a:lnTo>
                  <a:lnTo>
                    <a:pt x="19712" y="7579"/>
                  </a:lnTo>
                  <a:lnTo>
                    <a:pt x="19255" y="7228"/>
                  </a:lnTo>
                  <a:lnTo>
                    <a:pt x="18798" y="6876"/>
                  </a:lnTo>
                  <a:lnTo>
                    <a:pt x="18323" y="6542"/>
                  </a:lnTo>
                  <a:lnTo>
                    <a:pt x="17848" y="6208"/>
                  </a:lnTo>
                  <a:lnTo>
                    <a:pt x="17374" y="5891"/>
                  </a:lnTo>
                  <a:lnTo>
                    <a:pt x="16899" y="5592"/>
                  </a:lnTo>
                  <a:lnTo>
                    <a:pt x="16406" y="5294"/>
                  </a:lnTo>
                  <a:lnTo>
                    <a:pt x="15422" y="4731"/>
                  </a:lnTo>
                  <a:lnTo>
                    <a:pt x="14419" y="4203"/>
                  </a:lnTo>
                  <a:lnTo>
                    <a:pt x="13417" y="3729"/>
                  </a:lnTo>
                  <a:lnTo>
                    <a:pt x="12415" y="3271"/>
                  </a:lnTo>
                  <a:lnTo>
                    <a:pt x="11412" y="2867"/>
                  </a:lnTo>
                  <a:lnTo>
                    <a:pt x="10428" y="2498"/>
                  </a:lnTo>
                  <a:lnTo>
                    <a:pt x="9443" y="2146"/>
                  </a:lnTo>
                  <a:lnTo>
                    <a:pt x="8494" y="1829"/>
                  </a:lnTo>
                  <a:lnTo>
                    <a:pt x="7579" y="1548"/>
                  </a:lnTo>
                  <a:lnTo>
                    <a:pt x="6682" y="1302"/>
                  </a:lnTo>
                  <a:lnTo>
                    <a:pt x="5803" y="1073"/>
                  </a:lnTo>
                  <a:lnTo>
                    <a:pt x="4994" y="880"/>
                  </a:lnTo>
                  <a:lnTo>
                    <a:pt x="4221" y="704"/>
                  </a:lnTo>
                  <a:lnTo>
                    <a:pt x="3482" y="546"/>
                  </a:lnTo>
                  <a:lnTo>
                    <a:pt x="2814" y="423"/>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3921150" y="4608025"/>
              <a:ext cx="598325" cy="301150"/>
            </a:xfrm>
            <a:custGeom>
              <a:avLst/>
              <a:gdLst/>
              <a:ahLst/>
              <a:cxnLst/>
              <a:rect l="l" t="t" r="r" b="b"/>
              <a:pathLst>
                <a:path w="23933" h="12046" extrusionOk="0">
                  <a:moveTo>
                    <a:pt x="0" y="1"/>
                  </a:moveTo>
                  <a:lnTo>
                    <a:pt x="0" y="18"/>
                  </a:lnTo>
                  <a:lnTo>
                    <a:pt x="0" y="54"/>
                  </a:lnTo>
                  <a:lnTo>
                    <a:pt x="18" y="71"/>
                  </a:lnTo>
                  <a:lnTo>
                    <a:pt x="211" y="89"/>
                  </a:lnTo>
                  <a:lnTo>
                    <a:pt x="721" y="142"/>
                  </a:lnTo>
                  <a:lnTo>
                    <a:pt x="1513" y="265"/>
                  </a:lnTo>
                  <a:lnTo>
                    <a:pt x="2550" y="423"/>
                  </a:lnTo>
                  <a:lnTo>
                    <a:pt x="3816" y="669"/>
                  </a:lnTo>
                  <a:lnTo>
                    <a:pt x="4502" y="810"/>
                  </a:lnTo>
                  <a:lnTo>
                    <a:pt x="5258" y="986"/>
                  </a:lnTo>
                  <a:lnTo>
                    <a:pt x="6032" y="1179"/>
                  </a:lnTo>
                  <a:lnTo>
                    <a:pt x="6841" y="1390"/>
                  </a:lnTo>
                  <a:lnTo>
                    <a:pt x="7685" y="1619"/>
                  </a:lnTo>
                  <a:lnTo>
                    <a:pt x="8564" y="1882"/>
                  </a:lnTo>
                  <a:lnTo>
                    <a:pt x="9443" y="2181"/>
                  </a:lnTo>
                  <a:lnTo>
                    <a:pt x="10357" y="2480"/>
                  </a:lnTo>
                  <a:lnTo>
                    <a:pt x="11272" y="2832"/>
                  </a:lnTo>
                  <a:lnTo>
                    <a:pt x="12204" y="3201"/>
                  </a:lnTo>
                  <a:lnTo>
                    <a:pt x="13136" y="3588"/>
                  </a:lnTo>
                  <a:lnTo>
                    <a:pt x="14068" y="4028"/>
                  </a:lnTo>
                  <a:lnTo>
                    <a:pt x="15000" y="4485"/>
                  </a:lnTo>
                  <a:lnTo>
                    <a:pt x="15932" y="4995"/>
                  </a:lnTo>
                  <a:lnTo>
                    <a:pt x="16846" y="5522"/>
                  </a:lnTo>
                  <a:lnTo>
                    <a:pt x="17743" y="6085"/>
                  </a:lnTo>
                  <a:lnTo>
                    <a:pt x="18182" y="6384"/>
                  </a:lnTo>
                  <a:lnTo>
                    <a:pt x="18622" y="6683"/>
                  </a:lnTo>
                  <a:lnTo>
                    <a:pt x="19044" y="6999"/>
                  </a:lnTo>
                  <a:lnTo>
                    <a:pt x="19466" y="7333"/>
                  </a:lnTo>
                  <a:lnTo>
                    <a:pt x="19888" y="7668"/>
                  </a:lnTo>
                  <a:lnTo>
                    <a:pt x="20292" y="8002"/>
                  </a:lnTo>
                  <a:lnTo>
                    <a:pt x="20697" y="8371"/>
                  </a:lnTo>
                  <a:lnTo>
                    <a:pt x="21101" y="8723"/>
                  </a:lnTo>
                  <a:lnTo>
                    <a:pt x="21471" y="9109"/>
                  </a:lnTo>
                  <a:lnTo>
                    <a:pt x="21857" y="9496"/>
                  </a:lnTo>
                  <a:lnTo>
                    <a:pt x="22209" y="9883"/>
                  </a:lnTo>
                  <a:lnTo>
                    <a:pt x="22578" y="10288"/>
                  </a:lnTo>
                  <a:lnTo>
                    <a:pt x="22912" y="10710"/>
                  </a:lnTo>
                  <a:lnTo>
                    <a:pt x="23247" y="11132"/>
                  </a:lnTo>
                  <a:lnTo>
                    <a:pt x="23563" y="11571"/>
                  </a:lnTo>
                  <a:lnTo>
                    <a:pt x="23880" y="12028"/>
                  </a:lnTo>
                  <a:lnTo>
                    <a:pt x="23897" y="12046"/>
                  </a:lnTo>
                  <a:lnTo>
                    <a:pt x="23915" y="12028"/>
                  </a:lnTo>
                  <a:lnTo>
                    <a:pt x="23932" y="12011"/>
                  </a:lnTo>
                  <a:lnTo>
                    <a:pt x="23932" y="11993"/>
                  </a:lnTo>
                  <a:lnTo>
                    <a:pt x="23598" y="11501"/>
                  </a:lnTo>
                  <a:lnTo>
                    <a:pt x="23264" y="11026"/>
                  </a:lnTo>
                  <a:lnTo>
                    <a:pt x="22895" y="10586"/>
                  </a:lnTo>
                  <a:lnTo>
                    <a:pt x="22526" y="10129"/>
                  </a:lnTo>
                  <a:lnTo>
                    <a:pt x="22156" y="9707"/>
                  </a:lnTo>
                  <a:lnTo>
                    <a:pt x="21752" y="9285"/>
                  </a:lnTo>
                  <a:lnTo>
                    <a:pt x="21347" y="8881"/>
                  </a:lnTo>
                  <a:lnTo>
                    <a:pt x="20925" y="8476"/>
                  </a:lnTo>
                  <a:lnTo>
                    <a:pt x="20503" y="8090"/>
                  </a:lnTo>
                  <a:lnTo>
                    <a:pt x="20064" y="7720"/>
                  </a:lnTo>
                  <a:lnTo>
                    <a:pt x="19624" y="7369"/>
                  </a:lnTo>
                  <a:lnTo>
                    <a:pt x="19185" y="7017"/>
                  </a:lnTo>
                  <a:lnTo>
                    <a:pt x="18710" y="6665"/>
                  </a:lnTo>
                  <a:lnTo>
                    <a:pt x="18253" y="6349"/>
                  </a:lnTo>
                  <a:lnTo>
                    <a:pt x="17778" y="6032"/>
                  </a:lnTo>
                  <a:lnTo>
                    <a:pt x="17303" y="5716"/>
                  </a:lnTo>
                  <a:lnTo>
                    <a:pt x="16811" y="5417"/>
                  </a:lnTo>
                  <a:lnTo>
                    <a:pt x="16336" y="5135"/>
                  </a:lnTo>
                  <a:lnTo>
                    <a:pt x="15351" y="4590"/>
                  </a:lnTo>
                  <a:lnTo>
                    <a:pt x="14349" y="4080"/>
                  </a:lnTo>
                  <a:lnTo>
                    <a:pt x="13347" y="3623"/>
                  </a:lnTo>
                  <a:lnTo>
                    <a:pt x="12362" y="3184"/>
                  </a:lnTo>
                  <a:lnTo>
                    <a:pt x="11360" y="2779"/>
                  </a:lnTo>
                  <a:lnTo>
                    <a:pt x="10375" y="2427"/>
                  </a:lnTo>
                  <a:lnTo>
                    <a:pt x="9408" y="2093"/>
                  </a:lnTo>
                  <a:lnTo>
                    <a:pt x="8458" y="1777"/>
                  </a:lnTo>
                  <a:lnTo>
                    <a:pt x="7544" y="1513"/>
                  </a:lnTo>
                  <a:lnTo>
                    <a:pt x="6647" y="1267"/>
                  </a:lnTo>
                  <a:lnTo>
                    <a:pt x="5786" y="1038"/>
                  </a:lnTo>
                  <a:lnTo>
                    <a:pt x="4959" y="845"/>
                  </a:lnTo>
                  <a:lnTo>
                    <a:pt x="4185" y="687"/>
                  </a:lnTo>
                  <a:lnTo>
                    <a:pt x="3464" y="528"/>
                  </a:lnTo>
                  <a:lnTo>
                    <a:pt x="2796" y="405"/>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3923350" y="4764975"/>
              <a:ext cx="596125" cy="291925"/>
            </a:xfrm>
            <a:custGeom>
              <a:avLst/>
              <a:gdLst/>
              <a:ahLst/>
              <a:cxnLst/>
              <a:rect l="l" t="t" r="r" b="b"/>
              <a:pathLst>
                <a:path w="23845" h="11677" extrusionOk="0">
                  <a:moveTo>
                    <a:pt x="35" y="0"/>
                  </a:moveTo>
                  <a:lnTo>
                    <a:pt x="0" y="18"/>
                  </a:lnTo>
                  <a:lnTo>
                    <a:pt x="0" y="36"/>
                  </a:lnTo>
                  <a:lnTo>
                    <a:pt x="0" y="71"/>
                  </a:lnTo>
                  <a:lnTo>
                    <a:pt x="18" y="71"/>
                  </a:lnTo>
                  <a:lnTo>
                    <a:pt x="211" y="88"/>
                  </a:lnTo>
                  <a:lnTo>
                    <a:pt x="721" y="159"/>
                  </a:lnTo>
                  <a:lnTo>
                    <a:pt x="1512" y="264"/>
                  </a:lnTo>
                  <a:lnTo>
                    <a:pt x="2550" y="440"/>
                  </a:lnTo>
                  <a:lnTo>
                    <a:pt x="3798" y="669"/>
                  </a:lnTo>
                  <a:lnTo>
                    <a:pt x="4484" y="809"/>
                  </a:lnTo>
                  <a:lnTo>
                    <a:pt x="5223" y="985"/>
                  </a:lnTo>
                  <a:lnTo>
                    <a:pt x="5996" y="1161"/>
                  </a:lnTo>
                  <a:lnTo>
                    <a:pt x="6805" y="1372"/>
                  </a:lnTo>
                  <a:lnTo>
                    <a:pt x="7649" y="1601"/>
                  </a:lnTo>
                  <a:lnTo>
                    <a:pt x="8511" y="1847"/>
                  </a:lnTo>
                  <a:lnTo>
                    <a:pt x="9408" y="2128"/>
                  </a:lnTo>
                  <a:lnTo>
                    <a:pt x="10305" y="2427"/>
                  </a:lnTo>
                  <a:lnTo>
                    <a:pt x="11219" y="2761"/>
                  </a:lnTo>
                  <a:lnTo>
                    <a:pt x="12151" y="3113"/>
                  </a:lnTo>
                  <a:lnTo>
                    <a:pt x="13083" y="3500"/>
                  </a:lnTo>
                  <a:lnTo>
                    <a:pt x="14015" y="3922"/>
                  </a:lnTo>
                  <a:lnTo>
                    <a:pt x="14947" y="4379"/>
                  </a:lnTo>
                  <a:lnTo>
                    <a:pt x="15861" y="4854"/>
                  </a:lnTo>
                  <a:lnTo>
                    <a:pt x="16775" y="5364"/>
                  </a:lnTo>
                  <a:lnTo>
                    <a:pt x="17672" y="5926"/>
                  </a:lnTo>
                  <a:lnTo>
                    <a:pt x="18112" y="6208"/>
                  </a:lnTo>
                  <a:lnTo>
                    <a:pt x="18534" y="6506"/>
                  </a:lnTo>
                  <a:lnTo>
                    <a:pt x="18973" y="6805"/>
                  </a:lnTo>
                  <a:lnTo>
                    <a:pt x="19396" y="7122"/>
                  </a:lnTo>
                  <a:lnTo>
                    <a:pt x="19818" y="7456"/>
                  </a:lnTo>
                  <a:lnTo>
                    <a:pt x="20222" y="7790"/>
                  </a:lnTo>
                  <a:lnTo>
                    <a:pt x="20626" y="8124"/>
                  </a:lnTo>
                  <a:lnTo>
                    <a:pt x="21013" y="8476"/>
                  </a:lnTo>
                  <a:lnTo>
                    <a:pt x="21400" y="8845"/>
                  </a:lnTo>
                  <a:lnTo>
                    <a:pt x="21769" y="9214"/>
                  </a:lnTo>
                  <a:lnTo>
                    <a:pt x="22139" y="9601"/>
                  </a:lnTo>
                  <a:lnTo>
                    <a:pt x="22490" y="9988"/>
                  </a:lnTo>
                  <a:lnTo>
                    <a:pt x="22824" y="10393"/>
                  </a:lnTo>
                  <a:lnTo>
                    <a:pt x="23159" y="10815"/>
                  </a:lnTo>
                  <a:lnTo>
                    <a:pt x="23475" y="11237"/>
                  </a:lnTo>
                  <a:lnTo>
                    <a:pt x="23792" y="11676"/>
                  </a:lnTo>
                  <a:lnTo>
                    <a:pt x="23827" y="11676"/>
                  </a:lnTo>
                  <a:lnTo>
                    <a:pt x="23844" y="11659"/>
                  </a:lnTo>
                  <a:lnTo>
                    <a:pt x="23844" y="11623"/>
                  </a:lnTo>
                  <a:lnTo>
                    <a:pt x="23510" y="11166"/>
                  </a:lnTo>
                  <a:lnTo>
                    <a:pt x="23176" y="10709"/>
                  </a:lnTo>
                  <a:lnTo>
                    <a:pt x="22807" y="10269"/>
                  </a:lnTo>
                  <a:lnTo>
                    <a:pt x="22438" y="9830"/>
                  </a:lnTo>
                  <a:lnTo>
                    <a:pt x="22068" y="9425"/>
                  </a:lnTo>
                  <a:lnTo>
                    <a:pt x="21664" y="9021"/>
                  </a:lnTo>
                  <a:lnTo>
                    <a:pt x="21259" y="8617"/>
                  </a:lnTo>
                  <a:lnTo>
                    <a:pt x="20855" y="8230"/>
                  </a:lnTo>
                  <a:lnTo>
                    <a:pt x="20433" y="7860"/>
                  </a:lnTo>
                  <a:lnTo>
                    <a:pt x="19993" y="7509"/>
                  </a:lnTo>
                  <a:lnTo>
                    <a:pt x="19554" y="7157"/>
                  </a:lnTo>
                  <a:lnTo>
                    <a:pt x="19097" y="6823"/>
                  </a:lnTo>
                  <a:lnTo>
                    <a:pt x="18639" y="6489"/>
                  </a:lnTo>
                  <a:lnTo>
                    <a:pt x="18182" y="6172"/>
                  </a:lnTo>
                  <a:lnTo>
                    <a:pt x="17707" y="5856"/>
                  </a:lnTo>
                  <a:lnTo>
                    <a:pt x="17233" y="5557"/>
                  </a:lnTo>
                  <a:lnTo>
                    <a:pt x="16740" y="5276"/>
                  </a:lnTo>
                  <a:lnTo>
                    <a:pt x="16266" y="4994"/>
                  </a:lnTo>
                  <a:lnTo>
                    <a:pt x="15281" y="4467"/>
                  </a:lnTo>
                  <a:lnTo>
                    <a:pt x="14296" y="3974"/>
                  </a:lnTo>
                  <a:lnTo>
                    <a:pt x="13294" y="3517"/>
                  </a:lnTo>
                  <a:lnTo>
                    <a:pt x="12292" y="3113"/>
                  </a:lnTo>
                  <a:lnTo>
                    <a:pt x="11307" y="2726"/>
                  </a:lnTo>
                  <a:lnTo>
                    <a:pt x="10322" y="2357"/>
                  </a:lnTo>
                  <a:lnTo>
                    <a:pt x="9373" y="2040"/>
                  </a:lnTo>
                  <a:lnTo>
                    <a:pt x="8423" y="1741"/>
                  </a:lnTo>
                  <a:lnTo>
                    <a:pt x="7509" y="1477"/>
                  </a:lnTo>
                  <a:lnTo>
                    <a:pt x="6612" y="1249"/>
                  </a:lnTo>
                  <a:lnTo>
                    <a:pt x="5750" y="1020"/>
                  </a:lnTo>
                  <a:lnTo>
                    <a:pt x="4941" y="844"/>
                  </a:lnTo>
                  <a:lnTo>
                    <a:pt x="4168" y="669"/>
                  </a:lnTo>
                  <a:lnTo>
                    <a:pt x="2796" y="405"/>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3925550" y="4922350"/>
              <a:ext cx="593925" cy="282700"/>
            </a:xfrm>
            <a:custGeom>
              <a:avLst/>
              <a:gdLst/>
              <a:ahLst/>
              <a:cxnLst/>
              <a:rect l="l" t="t" r="r" b="b"/>
              <a:pathLst>
                <a:path w="23757" h="11308" extrusionOk="0">
                  <a:moveTo>
                    <a:pt x="35" y="0"/>
                  </a:moveTo>
                  <a:lnTo>
                    <a:pt x="0" y="18"/>
                  </a:lnTo>
                  <a:lnTo>
                    <a:pt x="0" y="36"/>
                  </a:lnTo>
                  <a:lnTo>
                    <a:pt x="0" y="53"/>
                  </a:lnTo>
                  <a:lnTo>
                    <a:pt x="18" y="71"/>
                  </a:lnTo>
                  <a:lnTo>
                    <a:pt x="211" y="88"/>
                  </a:lnTo>
                  <a:lnTo>
                    <a:pt x="721" y="159"/>
                  </a:lnTo>
                  <a:lnTo>
                    <a:pt x="1495" y="264"/>
                  </a:lnTo>
                  <a:lnTo>
                    <a:pt x="2532" y="422"/>
                  </a:lnTo>
                  <a:lnTo>
                    <a:pt x="3781" y="651"/>
                  </a:lnTo>
                  <a:lnTo>
                    <a:pt x="4467" y="792"/>
                  </a:lnTo>
                  <a:lnTo>
                    <a:pt x="5205" y="950"/>
                  </a:lnTo>
                  <a:lnTo>
                    <a:pt x="5979" y="1126"/>
                  </a:lnTo>
                  <a:lnTo>
                    <a:pt x="6788" y="1337"/>
                  </a:lnTo>
                  <a:lnTo>
                    <a:pt x="7614" y="1548"/>
                  </a:lnTo>
                  <a:lnTo>
                    <a:pt x="8476" y="1794"/>
                  </a:lnTo>
                  <a:lnTo>
                    <a:pt x="9355" y="2058"/>
                  </a:lnTo>
                  <a:lnTo>
                    <a:pt x="10252" y="2357"/>
                  </a:lnTo>
                  <a:lnTo>
                    <a:pt x="11166" y="2673"/>
                  </a:lnTo>
                  <a:lnTo>
                    <a:pt x="12098" y="3025"/>
                  </a:lnTo>
                  <a:lnTo>
                    <a:pt x="13012" y="3394"/>
                  </a:lnTo>
                  <a:lnTo>
                    <a:pt x="13944" y="3816"/>
                  </a:lnTo>
                  <a:lnTo>
                    <a:pt x="14876" y="4238"/>
                  </a:lnTo>
                  <a:lnTo>
                    <a:pt x="15791" y="4713"/>
                  </a:lnTo>
                  <a:lnTo>
                    <a:pt x="16705" y="5205"/>
                  </a:lnTo>
                  <a:lnTo>
                    <a:pt x="17584" y="5733"/>
                  </a:lnTo>
                  <a:lnTo>
                    <a:pt x="18463" y="6296"/>
                  </a:lnTo>
                  <a:lnTo>
                    <a:pt x="18885" y="6595"/>
                  </a:lnTo>
                  <a:lnTo>
                    <a:pt x="19308" y="6893"/>
                  </a:lnTo>
                  <a:lnTo>
                    <a:pt x="19730" y="7210"/>
                  </a:lnTo>
                  <a:lnTo>
                    <a:pt x="20134" y="7544"/>
                  </a:lnTo>
                  <a:lnTo>
                    <a:pt x="20538" y="7878"/>
                  </a:lnTo>
                  <a:lnTo>
                    <a:pt x="20925" y="8212"/>
                  </a:lnTo>
                  <a:lnTo>
                    <a:pt x="21312" y="8564"/>
                  </a:lnTo>
                  <a:lnTo>
                    <a:pt x="21681" y="8916"/>
                  </a:lnTo>
                  <a:lnTo>
                    <a:pt x="22051" y="9285"/>
                  </a:lnTo>
                  <a:lnTo>
                    <a:pt x="22402" y="9672"/>
                  </a:lnTo>
                  <a:lnTo>
                    <a:pt x="22736" y="10059"/>
                  </a:lnTo>
                  <a:lnTo>
                    <a:pt x="23071" y="10463"/>
                  </a:lnTo>
                  <a:lnTo>
                    <a:pt x="23387" y="10867"/>
                  </a:lnTo>
                  <a:lnTo>
                    <a:pt x="23704" y="11289"/>
                  </a:lnTo>
                  <a:lnTo>
                    <a:pt x="23721" y="11307"/>
                  </a:lnTo>
                  <a:lnTo>
                    <a:pt x="23739" y="11307"/>
                  </a:lnTo>
                  <a:lnTo>
                    <a:pt x="23756" y="11272"/>
                  </a:lnTo>
                  <a:lnTo>
                    <a:pt x="23756" y="11254"/>
                  </a:lnTo>
                  <a:lnTo>
                    <a:pt x="23422" y="10797"/>
                  </a:lnTo>
                  <a:lnTo>
                    <a:pt x="23088" y="10358"/>
                  </a:lnTo>
                  <a:lnTo>
                    <a:pt x="22719" y="9936"/>
                  </a:lnTo>
                  <a:lnTo>
                    <a:pt x="22350" y="9531"/>
                  </a:lnTo>
                  <a:lnTo>
                    <a:pt x="21980" y="9127"/>
                  </a:lnTo>
                  <a:lnTo>
                    <a:pt x="21576" y="8722"/>
                  </a:lnTo>
                  <a:lnTo>
                    <a:pt x="21171" y="8353"/>
                  </a:lnTo>
                  <a:lnTo>
                    <a:pt x="20767" y="7984"/>
                  </a:lnTo>
                  <a:lnTo>
                    <a:pt x="20345" y="7614"/>
                  </a:lnTo>
                  <a:lnTo>
                    <a:pt x="19905" y="7263"/>
                  </a:lnTo>
                  <a:lnTo>
                    <a:pt x="19466" y="6929"/>
                  </a:lnTo>
                  <a:lnTo>
                    <a:pt x="19009" y="6595"/>
                  </a:lnTo>
                  <a:lnTo>
                    <a:pt x="18569" y="6278"/>
                  </a:lnTo>
                  <a:lnTo>
                    <a:pt x="18094" y="5979"/>
                  </a:lnTo>
                  <a:lnTo>
                    <a:pt x="17619" y="5680"/>
                  </a:lnTo>
                  <a:lnTo>
                    <a:pt x="17145" y="5381"/>
                  </a:lnTo>
                  <a:lnTo>
                    <a:pt x="16195" y="4836"/>
                  </a:lnTo>
                  <a:lnTo>
                    <a:pt x="15210" y="4326"/>
                  </a:lnTo>
                  <a:lnTo>
                    <a:pt x="14226" y="3851"/>
                  </a:lnTo>
                  <a:lnTo>
                    <a:pt x="13241" y="3412"/>
                  </a:lnTo>
                  <a:lnTo>
                    <a:pt x="12239" y="3007"/>
                  </a:lnTo>
                  <a:lnTo>
                    <a:pt x="11254" y="2638"/>
                  </a:lnTo>
                  <a:lnTo>
                    <a:pt x="10287" y="2286"/>
                  </a:lnTo>
                  <a:lnTo>
                    <a:pt x="9320" y="1987"/>
                  </a:lnTo>
                  <a:lnTo>
                    <a:pt x="8388" y="1689"/>
                  </a:lnTo>
                  <a:lnTo>
                    <a:pt x="7473" y="1442"/>
                  </a:lnTo>
                  <a:lnTo>
                    <a:pt x="6577" y="1196"/>
                  </a:lnTo>
                  <a:lnTo>
                    <a:pt x="5733" y="1003"/>
                  </a:lnTo>
                  <a:lnTo>
                    <a:pt x="4924" y="809"/>
                  </a:lnTo>
                  <a:lnTo>
                    <a:pt x="4150" y="651"/>
                  </a:lnTo>
                  <a:lnTo>
                    <a:pt x="2778" y="387"/>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3927750" y="5079725"/>
              <a:ext cx="591725" cy="273450"/>
            </a:xfrm>
            <a:custGeom>
              <a:avLst/>
              <a:gdLst/>
              <a:ahLst/>
              <a:cxnLst/>
              <a:rect l="l" t="t" r="r" b="b"/>
              <a:pathLst>
                <a:path w="23669" h="10938" extrusionOk="0">
                  <a:moveTo>
                    <a:pt x="35" y="1"/>
                  </a:moveTo>
                  <a:lnTo>
                    <a:pt x="0" y="18"/>
                  </a:lnTo>
                  <a:lnTo>
                    <a:pt x="0" y="36"/>
                  </a:lnTo>
                  <a:lnTo>
                    <a:pt x="0" y="53"/>
                  </a:lnTo>
                  <a:lnTo>
                    <a:pt x="35" y="71"/>
                  </a:lnTo>
                  <a:lnTo>
                    <a:pt x="211" y="89"/>
                  </a:lnTo>
                  <a:lnTo>
                    <a:pt x="721" y="141"/>
                  </a:lnTo>
                  <a:lnTo>
                    <a:pt x="1495" y="247"/>
                  </a:lnTo>
                  <a:lnTo>
                    <a:pt x="2515" y="405"/>
                  </a:lnTo>
                  <a:lnTo>
                    <a:pt x="3763" y="634"/>
                  </a:lnTo>
                  <a:lnTo>
                    <a:pt x="5170" y="915"/>
                  </a:lnTo>
                  <a:lnTo>
                    <a:pt x="5944" y="1091"/>
                  </a:lnTo>
                  <a:lnTo>
                    <a:pt x="6752" y="1284"/>
                  </a:lnTo>
                  <a:lnTo>
                    <a:pt x="7579" y="1513"/>
                  </a:lnTo>
                  <a:lnTo>
                    <a:pt x="8440" y="1741"/>
                  </a:lnTo>
                  <a:lnTo>
                    <a:pt x="9320" y="2005"/>
                  </a:lnTo>
                  <a:lnTo>
                    <a:pt x="10216" y="2287"/>
                  </a:lnTo>
                  <a:lnTo>
                    <a:pt x="11113" y="2603"/>
                  </a:lnTo>
                  <a:lnTo>
                    <a:pt x="12045" y="2937"/>
                  </a:lnTo>
                  <a:lnTo>
                    <a:pt x="12960" y="3289"/>
                  </a:lnTo>
                  <a:lnTo>
                    <a:pt x="13892" y="3693"/>
                  </a:lnTo>
                  <a:lnTo>
                    <a:pt x="14806" y="4115"/>
                  </a:lnTo>
                  <a:lnTo>
                    <a:pt x="15720" y="4555"/>
                  </a:lnTo>
                  <a:lnTo>
                    <a:pt x="16635" y="5047"/>
                  </a:lnTo>
                  <a:lnTo>
                    <a:pt x="17514" y="5557"/>
                  </a:lnTo>
                  <a:lnTo>
                    <a:pt x="18393" y="6102"/>
                  </a:lnTo>
                  <a:lnTo>
                    <a:pt x="18815" y="6384"/>
                  </a:lnTo>
                  <a:lnTo>
                    <a:pt x="19237" y="6683"/>
                  </a:lnTo>
                  <a:lnTo>
                    <a:pt x="19642" y="6981"/>
                  </a:lnTo>
                  <a:lnTo>
                    <a:pt x="20046" y="7298"/>
                  </a:lnTo>
                  <a:lnTo>
                    <a:pt x="20450" y="7615"/>
                  </a:lnTo>
                  <a:lnTo>
                    <a:pt x="20837" y="7949"/>
                  </a:lnTo>
                  <a:lnTo>
                    <a:pt x="21224" y="8283"/>
                  </a:lnTo>
                  <a:lnTo>
                    <a:pt x="21593" y="8634"/>
                  </a:lnTo>
                  <a:lnTo>
                    <a:pt x="21963" y="8986"/>
                  </a:lnTo>
                  <a:lnTo>
                    <a:pt x="22314" y="9355"/>
                  </a:lnTo>
                  <a:lnTo>
                    <a:pt x="22648" y="9725"/>
                  </a:lnTo>
                  <a:lnTo>
                    <a:pt x="22983" y="10111"/>
                  </a:lnTo>
                  <a:lnTo>
                    <a:pt x="23299" y="10516"/>
                  </a:lnTo>
                  <a:lnTo>
                    <a:pt x="23616" y="10920"/>
                  </a:lnTo>
                  <a:lnTo>
                    <a:pt x="23633" y="10938"/>
                  </a:lnTo>
                  <a:lnTo>
                    <a:pt x="23651" y="10938"/>
                  </a:lnTo>
                  <a:lnTo>
                    <a:pt x="23668" y="10903"/>
                  </a:lnTo>
                  <a:lnTo>
                    <a:pt x="23668" y="10885"/>
                  </a:lnTo>
                  <a:lnTo>
                    <a:pt x="23334" y="10446"/>
                  </a:lnTo>
                  <a:lnTo>
                    <a:pt x="23000" y="10024"/>
                  </a:lnTo>
                  <a:lnTo>
                    <a:pt x="22631" y="9602"/>
                  </a:lnTo>
                  <a:lnTo>
                    <a:pt x="22262" y="9215"/>
                  </a:lnTo>
                  <a:lnTo>
                    <a:pt x="21892" y="8810"/>
                  </a:lnTo>
                  <a:lnTo>
                    <a:pt x="21505" y="8441"/>
                  </a:lnTo>
                  <a:lnTo>
                    <a:pt x="21101" y="8072"/>
                  </a:lnTo>
                  <a:lnTo>
                    <a:pt x="20679" y="7720"/>
                  </a:lnTo>
                  <a:lnTo>
                    <a:pt x="20257" y="7368"/>
                  </a:lnTo>
                  <a:lnTo>
                    <a:pt x="19817" y="7034"/>
                  </a:lnTo>
                  <a:lnTo>
                    <a:pt x="19378" y="6700"/>
                  </a:lnTo>
                  <a:lnTo>
                    <a:pt x="18938" y="6384"/>
                  </a:lnTo>
                  <a:lnTo>
                    <a:pt x="18481" y="6085"/>
                  </a:lnTo>
                  <a:lnTo>
                    <a:pt x="18024" y="5786"/>
                  </a:lnTo>
                  <a:lnTo>
                    <a:pt x="17549" y="5487"/>
                  </a:lnTo>
                  <a:lnTo>
                    <a:pt x="17074" y="5223"/>
                  </a:lnTo>
                  <a:lnTo>
                    <a:pt x="16125" y="4678"/>
                  </a:lnTo>
                  <a:lnTo>
                    <a:pt x="15140" y="4186"/>
                  </a:lnTo>
                  <a:lnTo>
                    <a:pt x="14155" y="3728"/>
                  </a:lnTo>
                  <a:lnTo>
                    <a:pt x="13171" y="3306"/>
                  </a:lnTo>
                  <a:lnTo>
                    <a:pt x="12186" y="2920"/>
                  </a:lnTo>
                  <a:lnTo>
                    <a:pt x="11201" y="2550"/>
                  </a:lnTo>
                  <a:lnTo>
                    <a:pt x="10234" y="2216"/>
                  </a:lnTo>
                  <a:lnTo>
                    <a:pt x="9285" y="1917"/>
                  </a:lnTo>
                  <a:lnTo>
                    <a:pt x="8335" y="1636"/>
                  </a:lnTo>
                  <a:lnTo>
                    <a:pt x="7438" y="1390"/>
                  </a:lnTo>
                  <a:lnTo>
                    <a:pt x="6541" y="1161"/>
                  </a:lnTo>
                  <a:lnTo>
                    <a:pt x="5697" y="968"/>
                  </a:lnTo>
                  <a:lnTo>
                    <a:pt x="4888" y="792"/>
                  </a:lnTo>
                  <a:lnTo>
                    <a:pt x="4132" y="634"/>
                  </a:lnTo>
                  <a:lnTo>
                    <a:pt x="2761" y="387"/>
                  </a:lnTo>
                  <a:lnTo>
                    <a:pt x="1635" y="194"/>
                  </a:lnTo>
                  <a:lnTo>
                    <a:pt x="774" y="89"/>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3929950" y="5237100"/>
              <a:ext cx="589525" cy="264225"/>
            </a:xfrm>
            <a:custGeom>
              <a:avLst/>
              <a:gdLst/>
              <a:ahLst/>
              <a:cxnLst/>
              <a:rect l="l" t="t" r="r" b="b"/>
              <a:pathLst>
                <a:path w="23581" h="10569" extrusionOk="0">
                  <a:moveTo>
                    <a:pt x="0" y="1"/>
                  </a:moveTo>
                  <a:lnTo>
                    <a:pt x="0" y="36"/>
                  </a:lnTo>
                  <a:lnTo>
                    <a:pt x="0" y="53"/>
                  </a:lnTo>
                  <a:lnTo>
                    <a:pt x="35" y="71"/>
                  </a:lnTo>
                  <a:lnTo>
                    <a:pt x="211" y="89"/>
                  </a:lnTo>
                  <a:lnTo>
                    <a:pt x="721" y="141"/>
                  </a:lnTo>
                  <a:lnTo>
                    <a:pt x="1495" y="247"/>
                  </a:lnTo>
                  <a:lnTo>
                    <a:pt x="2515" y="405"/>
                  </a:lnTo>
                  <a:lnTo>
                    <a:pt x="3745" y="616"/>
                  </a:lnTo>
                  <a:lnTo>
                    <a:pt x="5152" y="897"/>
                  </a:lnTo>
                  <a:lnTo>
                    <a:pt x="5926" y="1056"/>
                  </a:lnTo>
                  <a:lnTo>
                    <a:pt x="6717" y="1249"/>
                  </a:lnTo>
                  <a:lnTo>
                    <a:pt x="7544" y="1460"/>
                  </a:lnTo>
                  <a:lnTo>
                    <a:pt x="8405" y="1689"/>
                  </a:lnTo>
                  <a:lnTo>
                    <a:pt x="9267" y="1935"/>
                  </a:lnTo>
                  <a:lnTo>
                    <a:pt x="10164" y="2216"/>
                  </a:lnTo>
                  <a:lnTo>
                    <a:pt x="11060" y="2515"/>
                  </a:lnTo>
                  <a:lnTo>
                    <a:pt x="11975" y="2849"/>
                  </a:lnTo>
                  <a:lnTo>
                    <a:pt x="12907" y="3183"/>
                  </a:lnTo>
                  <a:lnTo>
                    <a:pt x="13821" y="3570"/>
                  </a:lnTo>
                  <a:lnTo>
                    <a:pt x="14735" y="3975"/>
                  </a:lnTo>
                  <a:lnTo>
                    <a:pt x="15650" y="4414"/>
                  </a:lnTo>
                  <a:lnTo>
                    <a:pt x="16547" y="4872"/>
                  </a:lnTo>
                  <a:lnTo>
                    <a:pt x="17443" y="5364"/>
                  </a:lnTo>
                  <a:lnTo>
                    <a:pt x="18305" y="5891"/>
                  </a:lnTo>
                  <a:lnTo>
                    <a:pt x="19149" y="6454"/>
                  </a:lnTo>
                  <a:lnTo>
                    <a:pt x="19571" y="6753"/>
                  </a:lnTo>
                  <a:lnTo>
                    <a:pt x="19976" y="7052"/>
                  </a:lnTo>
                  <a:lnTo>
                    <a:pt x="20362" y="7368"/>
                  </a:lnTo>
                  <a:lnTo>
                    <a:pt x="20767" y="7685"/>
                  </a:lnTo>
                  <a:lnTo>
                    <a:pt x="21136" y="8001"/>
                  </a:lnTo>
                  <a:lnTo>
                    <a:pt x="21505" y="8336"/>
                  </a:lnTo>
                  <a:lnTo>
                    <a:pt x="21875" y="8687"/>
                  </a:lnTo>
                  <a:lnTo>
                    <a:pt x="22226" y="9039"/>
                  </a:lnTo>
                  <a:lnTo>
                    <a:pt x="22560" y="9408"/>
                  </a:lnTo>
                  <a:lnTo>
                    <a:pt x="22895" y="9777"/>
                  </a:lnTo>
                  <a:lnTo>
                    <a:pt x="23211" y="10164"/>
                  </a:lnTo>
                  <a:lnTo>
                    <a:pt x="23528" y="10551"/>
                  </a:lnTo>
                  <a:lnTo>
                    <a:pt x="23545" y="10569"/>
                  </a:lnTo>
                  <a:lnTo>
                    <a:pt x="23563" y="10551"/>
                  </a:lnTo>
                  <a:lnTo>
                    <a:pt x="23580" y="10534"/>
                  </a:lnTo>
                  <a:lnTo>
                    <a:pt x="23580" y="10498"/>
                  </a:lnTo>
                  <a:lnTo>
                    <a:pt x="23246" y="10094"/>
                  </a:lnTo>
                  <a:lnTo>
                    <a:pt x="22912" y="9672"/>
                  </a:lnTo>
                  <a:lnTo>
                    <a:pt x="22543" y="9285"/>
                  </a:lnTo>
                  <a:lnTo>
                    <a:pt x="22174" y="8898"/>
                  </a:lnTo>
                  <a:lnTo>
                    <a:pt x="21804" y="8511"/>
                  </a:lnTo>
                  <a:lnTo>
                    <a:pt x="21417" y="8160"/>
                  </a:lnTo>
                  <a:lnTo>
                    <a:pt x="21013" y="7790"/>
                  </a:lnTo>
                  <a:lnTo>
                    <a:pt x="20591" y="7456"/>
                  </a:lnTo>
                  <a:lnTo>
                    <a:pt x="20169" y="7122"/>
                  </a:lnTo>
                  <a:lnTo>
                    <a:pt x="19747" y="6788"/>
                  </a:lnTo>
                  <a:lnTo>
                    <a:pt x="19307" y="6472"/>
                  </a:lnTo>
                  <a:lnTo>
                    <a:pt x="18850" y="6173"/>
                  </a:lnTo>
                  <a:lnTo>
                    <a:pt x="18411" y="5874"/>
                  </a:lnTo>
                  <a:lnTo>
                    <a:pt x="17936" y="5592"/>
                  </a:lnTo>
                  <a:lnTo>
                    <a:pt x="17479" y="5311"/>
                  </a:lnTo>
                  <a:lnTo>
                    <a:pt x="17004" y="5047"/>
                  </a:lnTo>
                  <a:lnTo>
                    <a:pt x="16054" y="4537"/>
                  </a:lnTo>
                  <a:lnTo>
                    <a:pt x="15070" y="4063"/>
                  </a:lnTo>
                  <a:lnTo>
                    <a:pt x="14102" y="3605"/>
                  </a:lnTo>
                  <a:lnTo>
                    <a:pt x="13118" y="3201"/>
                  </a:lnTo>
                  <a:lnTo>
                    <a:pt x="12133" y="2814"/>
                  </a:lnTo>
                  <a:lnTo>
                    <a:pt x="11148" y="2462"/>
                  </a:lnTo>
                  <a:lnTo>
                    <a:pt x="10181" y="2146"/>
                  </a:lnTo>
                  <a:lnTo>
                    <a:pt x="9232" y="1847"/>
                  </a:lnTo>
                  <a:lnTo>
                    <a:pt x="8300" y="1583"/>
                  </a:lnTo>
                  <a:lnTo>
                    <a:pt x="7403" y="1355"/>
                  </a:lnTo>
                  <a:lnTo>
                    <a:pt x="6524" y="1126"/>
                  </a:lnTo>
                  <a:lnTo>
                    <a:pt x="5680" y="933"/>
                  </a:lnTo>
                  <a:lnTo>
                    <a:pt x="4871" y="757"/>
                  </a:lnTo>
                  <a:lnTo>
                    <a:pt x="4115" y="616"/>
                  </a:lnTo>
                  <a:lnTo>
                    <a:pt x="2743" y="370"/>
                  </a:lnTo>
                  <a:lnTo>
                    <a:pt x="1618" y="194"/>
                  </a:lnTo>
                  <a:lnTo>
                    <a:pt x="756" y="71"/>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3932125" y="5394475"/>
              <a:ext cx="411950" cy="116975"/>
            </a:xfrm>
            <a:custGeom>
              <a:avLst/>
              <a:gdLst/>
              <a:ahLst/>
              <a:cxnLst/>
              <a:rect l="l" t="t" r="r" b="b"/>
              <a:pathLst>
                <a:path w="16478" h="4679" extrusionOk="0">
                  <a:moveTo>
                    <a:pt x="1" y="1"/>
                  </a:moveTo>
                  <a:lnTo>
                    <a:pt x="1" y="36"/>
                  </a:lnTo>
                  <a:lnTo>
                    <a:pt x="1" y="54"/>
                  </a:lnTo>
                  <a:lnTo>
                    <a:pt x="36" y="71"/>
                  </a:lnTo>
                  <a:lnTo>
                    <a:pt x="124" y="71"/>
                  </a:lnTo>
                  <a:lnTo>
                    <a:pt x="827" y="159"/>
                  </a:lnTo>
                  <a:lnTo>
                    <a:pt x="2111" y="335"/>
                  </a:lnTo>
                  <a:lnTo>
                    <a:pt x="2955" y="458"/>
                  </a:lnTo>
                  <a:lnTo>
                    <a:pt x="3887" y="616"/>
                  </a:lnTo>
                  <a:lnTo>
                    <a:pt x="4924" y="827"/>
                  </a:lnTo>
                  <a:lnTo>
                    <a:pt x="6032" y="1056"/>
                  </a:lnTo>
                  <a:lnTo>
                    <a:pt x="7228" y="1337"/>
                  </a:lnTo>
                  <a:lnTo>
                    <a:pt x="8459" y="1671"/>
                  </a:lnTo>
                  <a:lnTo>
                    <a:pt x="9760" y="2041"/>
                  </a:lnTo>
                  <a:lnTo>
                    <a:pt x="11079" y="2445"/>
                  </a:lnTo>
                  <a:lnTo>
                    <a:pt x="11747" y="2674"/>
                  </a:lnTo>
                  <a:lnTo>
                    <a:pt x="12415" y="2920"/>
                  </a:lnTo>
                  <a:lnTo>
                    <a:pt x="13084" y="3184"/>
                  </a:lnTo>
                  <a:lnTo>
                    <a:pt x="13769" y="3447"/>
                  </a:lnTo>
                  <a:lnTo>
                    <a:pt x="14437" y="3729"/>
                  </a:lnTo>
                  <a:lnTo>
                    <a:pt x="15106" y="4028"/>
                  </a:lnTo>
                  <a:lnTo>
                    <a:pt x="15774" y="4344"/>
                  </a:lnTo>
                  <a:lnTo>
                    <a:pt x="16424" y="4678"/>
                  </a:lnTo>
                  <a:lnTo>
                    <a:pt x="16460" y="4678"/>
                  </a:lnTo>
                  <a:lnTo>
                    <a:pt x="16477" y="4661"/>
                  </a:lnTo>
                  <a:lnTo>
                    <a:pt x="16477" y="4643"/>
                  </a:lnTo>
                  <a:lnTo>
                    <a:pt x="16460" y="4625"/>
                  </a:lnTo>
                  <a:lnTo>
                    <a:pt x="15756" y="4274"/>
                  </a:lnTo>
                  <a:lnTo>
                    <a:pt x="15035" y="3940"/>
                  </a:lnTo>
                  <a:lnTo>
                    <a:pt x="14332" y="3606"/>
                  </a:lnTo>
                  <a:lnTo>
                    <a:pt x="13611" y="3307"/>
                  </a:lnTo>
                  <a:lnTo>
                    <a:pt x="12890" y="3025"/>
                  </a:lnTo>
                  <a:lnTo>
                    <a:pt x="12169" y="2762"/>
                  </a:lnTo>
                  <a:lnTo>
                    <a:pt x="11448" y="2515"/>
                  </a:lnTo>
                  <a:lnTo>
                    <a:pt x="10745" y="2269"/>
                  </a:lnTo>
                  <a:lnTo>
                    <a:pt x="10041" y="2041"/>
                  </a:lnTo>
                  <a:lnTo>
                    <a:pt x="9338" y="1830"/>
                  </a:lnTo>
                  <a:lnTo>
                    <a:pt x="7984" y="1460"/>
                  </a:lnTo>
                  <a:lnTo>
                    <a:pt x="6683" y="1144"/>
                  </a:lnTo>
                  <a:lnTo>
                    <a:pt x="5452" y="862"/>
                  </a:lnTo>
                  <a:lnTo>
                    <a:pt x="4309" y="634"/>
                  </a:lnTo>
                  <a:lnTo>
                    <a:pt x="3254" y="440"/>
                  </a:lnTo>
                  <a:lnTo>
                    <a:pt x="2340" y="300"/>
                  </a:lnTo>
                  <a:lnTo>
                    <a:pt x="1548" y="177"/>
                  </a:lnTo>
                  <a:lnTo>
                    <a:pt x="441" y="36"/>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4625825" y="4450650"/>
              <a:ext cx="600525" cy="310400"/>
            </a:xfrm>
            <a:custGeom>
              <a:avLst/>
              <a:gdLst/>
              <a:ahLst/>
              <a:cxnLst/>
              <a:rect l="l" t="t" r="r" b="b"/>
              <a:pathLst>
                <a:path w="24021" h="12416" extrusionOk="0">
                  <a:moveTo>
                    <a:pt x="23985" y="1"/>
                  </a:moveTo>
                  <a:lnTo>
                    <a:pt x="23229" y="89"/>
                  </a:lnTo>
                  <a:lnTo>
                    <a:pt x="22368" y="212"/>
                  </a:lnTo>
                  <a:lnTo>
                    <a:pt x="21207" y="423"/>
                  </a:lnTo>
                  <a:lnTo>
                    <a:pt x="20539" y="546"/>
                  </a:lnTo>
                  <a:lnTo>
                    <a:pt x="19800" y="704"/>
                  </a:lnTo>
                  <a:lnTo>
                    <a:pt x="19027" y="880"/>
                  </a:lnTo>
                  <a:lnTo>
                    <a:pt x="18200" y="1073"/>
                  </a:lnTo>
                  <a:lnTo>
                    <a:pt x="17339" y="1302"/>
                  </a:lnTo>
                  <a:lnTo>
                    <a:pt x="16442" y="1548"/>
                  </a:lnTo>
                  <a:lnTo>
                    <a:pt x="15510" y="1829"/>
                  </a:lnTo>
                  <a:lnTo>
                    <a:pt x="14560" y="2146"/>
                  </a:lnTo>
                  <a:lnTo>
                    <a:pt x="13593" y="2498"/>
                  </a:lnTo>
                  <a:lnTo>
                    <a:pt x="12608" y="2867"/>
                  </a:lnTo>
                  <a:lnTo>
                    <a:pt x="11606" y="3271"/>
                  </a:lnTo>
                  <a:lnTo>
                    <a:pt x="10604" y="3729"/>
                  </a:lnTo>
                  <a:lnTo>
                    <a:pt x="9602" y="4203"/>
                  </a:lnTo>
                  <a:lnTo>
                    <a:pt x="8599" y="4731"/>
                  </a:lnTo>
                  <a:lnTo>
                    <a:pt x="7615" y="5294"/>
                  </a:lnTo>
                  <a:lnTo>
                    <a:pt x="7122" y="5592"/>
                  </a:lnTo>
                  <a:lnTo>
                    <a:pt x="6647" y="5891"/>
                  </a:lnTo>
                  <a:lnTo>
                    <a:pt x="6155" y="6208"/>
                  </a:lnTo>
                  <a:lnTo>
                    <a:pt x="5680" y="6542"/>
                  </a:lnTo>
                  <a:lnTo>
                    <a:pt x="5223" y="6876"/>
                  </a:lnTo>
                  <a:lnTo>
                    <a:pt x="4766" y="7228"/>
                  </a:lnTo>
                  <a:lnTo>
                    <a:pt x="4309" y="7579"/>
                  </a:lnTo>
                  <a:lnTo>
                    <a:pt x="3869" y="7966"/>
                  </a:lnTo>
                  <a:lnTo>
                    <a:pt x="3430" y="8353"/>
                  </a:lnTo>
                  <a:lnTo>
                    <a:pt x="2990" y="8740"/>
                  </a:lnTo>
                  <a:lnTo>
                    <a:pt x="2585" y="9144"/>
                  </a:lnTo>
                  <a:lnTo>
                    <a:pt x="2181" y="9566"/>
                  </a:lnTo>
                  <a:lnTo>
                    <a:pt x="1777" y="10006"/>
                  </a:lnTo>
                  <a:lnTo>
                    <a:pt x="1390" y="10446"/>
                  </a:lnTo>
                  <a:lnTo>
                    <a:pt x="1021" y="10903"/>
                  </a:lnTo>
                  <a:lnTo>
                    <a:pt x="669" y="11378"/>
                  </a:lnTo>
                  <a:lnTo>
                    <a:pt x="335" y="11870"/>
                  </a:lnTo>
                  <a:lnTo>
                    <a:pt x="1" y="12362"/>
                  </a:lnTo>
                  <a:lnTo>
                    <a:pt x="1" y="12380"/>
                  </a:lnTo>
                  <a:lnTo>
                    <a:pt x="1" y="12415"/>
                  </a:lnTo>
                  <a:lnTo>
                    <a:pt x="36" y="12415"/>
                  </a:lnTo>
                  <a:lnTo>
                    <a:pt x="53" y="12398"/>
                  </a:lnTo>
                  <a:lnTo>
                    <a:pt x="387" y="11905"/>
                  </a:lnTo>
                  <a:lnTo>
                    <a:pt x="722" y="11413"/>
                  </a:lnTo>
                  <a:lnTo>
                    <a:pt x="1091" y="10956"/>
                  </a:lnTo>
                  <a:lnTo>
                    <a:pt x="1460" y="10498"/>
                  </a:lnTo>
                  <a:lnTo>
                    <a:pt x="1829" y="10059"/>
                  </a:lnTo>
                  <a:lnTo>
                    <a:pt x="2234" y="9619"/>
                  </a:lnTo>
                  <a:lnTo>
                    <a:pt x="2638" y="9197"/>
                  </a:lnTo>
                  <a:lnTo>
                    <a:pt x="3043" y="8793"/>
                  </a:lnTo>
                  <a:lnTo>
                    <a:pt x="3465" y="8406"/>
                  </a:lnTo>
                  <a:lnTo>
                    <a:pt x="3904" y="8019"/>
                  </a:lnTo>
                  <a:lnTo>
                    <a:pt x="4344" y="7650"/>
                  </a:lnTo>
                  <a:lnTo>
                    <a:pt x="4801" y="7281"/>
                  </a:lnTo>
                  <a:lnTo>
                    <a:pt x="5258" y="6929"/>
                  </a:lnTo>
                  <a:lnTo>
                    <a:pt x="5733" y="6595"/>
                  </a:lnTo>
                  <a:lnTo>
                    <a:pt x="6208" y="6261"/>
                  </a:lnTo>
                  <a:lnTo>
                    <a:pt x="6683" y="5944"/>
                  </a:lnTo>
                  <a:lnTo>
                    <a:pt x="7157" y="5645"/>
                  </a:lnTo>
                  <a:lnTo>
                    <a:pt x="7650" y="5346"/>
                  </a:lnTo>
                  <a:lnTo>
                    <a:pt x="8634" y="4784"/>
                  </a:lnTo>
                  <a:lnTo>
                    <a:pt x="9637" y="4274"/>
                  </a:lnTo>
                  <a:lnTo>
                    <a:pt x="10639" y="3781"/>
                  </a:lnTo>
                  <a:lnTo>
                    <a:pt x="11641" y="3342"/>
                  </a:lnTo>
                  <a:lnTo>
                    <a:pt x="12626" y="2937"/>
                  </a:lnTo>
                  <a:lnTo>
                    <a:pt x="13611" y="2550"/>
                  </a:lnTo>
                  <a:lnTo>
                    <a:pt x="14595" y="2216"/>
                  </a:lnTo>
                  <a:lnTo>
                    <a:pt x="15545" y="1900"/>
                  </a:lnTo>
                  <a:lnTo>
                    <a:pt x="16459" y="1618"/>
                  </a:lnTo>
                  <a:lnTo>
                    <a:pt x="17356" y="1372"/>
                  </a:lnTo>
                  <a:lnTo>
                    <a:pt x="18218" y="1144"/>
                  </a:lnTo>
                  <a:lnTo>
                    <a:pt x="19044" y="950"/>
                  </a:lnTo>
                  <a:lnTo>
                    <a:pt x="19818" y="774"/>
                  </a:lnTo>
                  <a:lnTo>
                    <a:pt x="20539" y="616"/>
                  </a:lnTo>
                  <a:lnTo>
                    <a:pt x="21207" y="493"/>
                  </a:lnTo>
                  <a:lnTo>
                    <a:pt x="22368" y="282"/>
                  </a:lnTo>
                  <a:lnTo>
                    <a:pt x="23247" y="159"/>
                  </a:lnTo>
                  <a:lnTo>
                    <a:pt x="23792" y="89"/>
                  </a:lnTo>
                  <a:lnTo>
                    <a:pt x="23985" y="71"/>
                  </a:lnTo>
                  <a:lnTo>
                    <a:pt x="24021" y="53"/>
                  </a:lnTo>
                  <a:lnTo>
                    <a:pt x="24021" y="18"/>
                  </a:lnTo>
                  <a:lnTo>
                    <a:pt x="2400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4625825" y="4608025"/>
              <a:ext cx="598325" cy="301150"/>
            </a:xfrm>
            <a:custGeom>
              <a:avLst/>
              <a:gdLst/>
              <a:ahLst/>
              <a:cxnLst/>
              <a:rect l="l" t="t" r="r" b="b"/>
              <a:pathLst>
                <a:path w="23933" h="12046" extrusionOk="0">
                  <a:moveTo>
                    <a:pt x="23897" y="1"/>
                  </a:moveTo>
                  <a:lnTo>
                    <a:pt x="23159" y="89"/>
                  </a:lnTo>
                  <a:lnTo>
                    <a:pt x="22280" y="212"/>
                  </a:lnTo>
                  <a:lnTo>
                    <a:pt x="21119" y="405"/>
                  </a:lnTo>
                  <a:lnTo>
                    <a:pt x="20451" y="528"/>
                  </a:lnTo>
                  <a:lnTo>
                    <a:pt x="19730" y="687"/>
                  </a:lnTo>
                  <a:lnTo>
                    <a:pt x="18956" y="845"/>
                  </a:lnTo>
                  <a:lnTo>
                    <a:pt x="18147" y="1038"/>
                  </a:lnTo>
                  <a:lnTo>
                    <a:pt x="17286" y="1267"/>
                  </a:lnTo>
                  <a:lnTo>
                    <a:pt x="16389" y="1513"/>
                  </a:lnTo>
                  <a:lnTo>
                    <a:pt x="15475" y="1777"/>
                  </a:lnTo>
                  <a:lnTo>
                    <a:pt x="14525" y="2093"/>
                  </a:lnTo>
                  <a:lnTo>
                    <a:pt x="13558" y="2427"/>
                  </a:lnTo>
                  <a:lnTo>
                    <a:pt x="12573" y="2779"/>
                  </a:lnTo>
                  <a:lnTo>
                    <a:pt x="11571" y="3184"/>
                  </a:lnTo>
                  <a:lnTo>
                    <a:pt x="10569" y="3623"/>
                  </a:lnTo>
                  <a:lnTo>
                    <a:pt x="9584" y="4080"/>
                  </a:lnTo>
                  <a:lnTo>
                    <a:pt x="8582" y="4590"/>
                  </a:lnTo>
                  <a:lnTo>
                    <a:pt x="7597" y="5135"/>
                  </a:lnTo>
                  <a:lnTo>
                    <a:pt x="7105" y="5417"/>
                  </a:lnTo>
                  <a:lnTo>
                    <a:pt x="6630" y="5716"/>
                  </a:lnTo>
                  <a:lnTo>
                    <a:pt x="6155" y="6032"/>
                  </a:lnTo>
                  <a:lnTo>
                    <a:pt x="5680" y="6349"/>
                  </a:lnTo>
                  <a:lnTo>
                    <a:pt x="5206" y="6665"/>
                  </a:lnTo>
                  <a:lnTo>
                    <a:pt x="4748" y="7017"/>
                  </a:lnTo>
                  <a:lnTo>
                    <a:pt x="4291" y="7369"/>
                  </a:lnTo>
                  <a:lnTo>
                    <a:pt x="3852" y="7720"/>
                  </a:lnTo>
                  <a:lnTo>
                    <a:pt x="3412" y="8090"/>
                  </a:lnTo>
                  <a:lnTo>
                    <a:pt x="2990" y="8476"/>
                  </a:lnTo>
                  <a:lnTo>
                    <a:pt x="2585" y="8881"/>
                  </a:lnTo>
                  <a:lnTo>
                    <a:pt x="2181" y="9285"/>
                  </a:lnTo>
                  <a:lnTo>
                    <a:pt x="1777" y="9707"/>
                  </a:lnTo>
                  <a:lnTo>
                    <a:pt x="1390" y="10129"/>
                  </a:lnTo>
                  <a:lnTo>
                    <a:pt x="1021" y="10586"/>
                  </a:lnTo>
                  <a:lnTo>
                    <a:pt x="669" y="11026"/>
                  </a:lnTo>
                  <a:lnTo>
                    <a:pt x="335" y="11501"/>
                  </a:lnTo>
                  <a:lnTo>
                    <a:pt x="1" y="11993"/>
                  </a:lnTo>
                  <a:lnTo>
                    <a:pt x="1" y="12011"/>
                  </a:lnTo>
                  <a:lnTo>
                    <a:pt x="1" y="12028"/>
                  </a:lnTo>
                  <a:lnTo>
                    <a:pt x="36" y="12046"/>
                  </a:lnTo>
                  <a:lnTo>
                    <a:pt x="53" y="12028"/>
                  </a:lnTo>
                  <a:lnTo>
                    <a:pt x="387" y="11536"/>
                  </a:lnTo>
                  <a:lnTo>
                    <a:pt x="722" y="11079"/>
                  </a:lnTo>
                  <a:lnTo>
                    <a:pt x="1073" y="10622"/>
                  </a:lnTo>
                  <a:lnTo>
                    <a:pt x="1443" y="10182"/>
                  </a:lnTo>
                  <a:lnTo>
                    <a:pt x="1829" y="9742"/>
                  </a:lnTo>
                  <a:lnTo>
                    <a:pt x="2216" y="9338"/>
                  </a:lnTo>
                  <a:lnTo>
                    <a:pt x="2621" y="8934"/>
                  </a:lnTo>
                  <a:lnTo>
                    <a:pt x="3043" y="8529"/>
                  </a:lnTo>
                  <a:lnTo>
                    <a:pt x="3465" y="8142"/>
                  </a:lnTo>
                  <a:lnTo>
                    <a:pt x="3904" y="7773"/>
                  </a:lnTo>
                  <a:lnTo>
                    <a:pt x="4344" y="7421"/>
                  </a:lnTo>
                  <a:lnTo>
                    <a:pt x="4801" y="7070"/>
                  </a:lnTo>
                  <a:lnTo>
                    <a:pt x="5258" y="6736"/>
                  </a:lnTo>
                  <a:lnTo>
                    <a:pt x="5715" y="6401"/>
                  </a:lnTo>
                  <a:lnTo>
                    <a:pt x="6190" y="6085"/>
                  </a:lnTo>
                  <a:lnTo>
                    <a:pt x="6665" y="5786"/>
                  </a:lnTo>
                  <a:lnTo>
                    <a:pt x="7140" y="5487"/>
                  </a:lnTo>
                  <a:lnTo>
                    <a:pt x="7632" y="5188"/>
                  </a:lnTo>
                  <a:lnTo>
                    <a:pt x="8617" y="4661"/>
                  </a:lnTo>
                  <a:lnTo>
                    <a:pt x="9602" y="4151"/>
                  </a:lnTo>
                  <a:lnTo>
                    <a:pt x="10604" y="3676"/>
                  </a:lnTo>
                  <a:lnTo>
                    <a:pt x="11606" y="3254"/>
                  </a:lnTo>
                  <a:lnTo>
                    <a:pt x="12591" y="2849"/>
                  </a:lnTo>
                  <a:lnTo>
                    <a:pt x="13576" y="2480"/>
                  </a:lnTo>
                  <a:lnTo>
                    <a:pt x="14543" y="2146"/>
                  </a:lnTo>
                  <a:lnTo>
                    <a:pt x="15492" y="1847"/>
                  </a:lnTo>
                  <a:lnTo>
                    <a:pt x="16407" y="1583"/>
                  </a:lnTo>
                  <a:lnTo>
                    <a:pt x="17303" y="1337"/>
                  </a:lnTo>
                  <a:lnTo>
                    <a:pt x="18165" y="1109"/>
                  </a:lnTo>
                  <a:lnTo>
                    <a:pt x="18974" y="915"/>
                  </a:lnTo>
                  <a:lnTo>
                    <a:pt x="19748" y="739"/>
                  </a:lnTo>
                  <a:lnTo>
                    <a:pt x="20469" y="599"/>
                  </a:lnTo>
                  <a:lnTo>
                    <a:pt x="21137" y="476"/>
                  </a:lnTo>
                  <a:lnTo>
                    <a:pt x="22297" y="282"/>
                  </a:lnTo>
                  <a:lnTo>
                    <a:pt x="23159" y="159"/>
                  </a:lnTo>
                  <a:lnTo>
                    <a:pt x="23704" y="89"/>
                  </a:lnTo>
                  <a:lnTo>
                    <a:pt x="23897" y="71"/>
                  </a:lnTo>
                  <a:lnTo>
                    <a:pt x="23933" y="54"/>
                  </a:lnTo>
                  <a:lnTo>
                    <a:pt x="23933" y="18"/>
                  </a:lnTo>
                  <a:lnTo>
                    <a:pt x="2391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4625825" y="4764975"/>
              <a:ext cx="596125" cy="291925"/>
            </a:xfrm>
            <a:custGeom>
              <a:avLst/>
              <a:gdLst/>
              <a:ahLst/>
              <a:cxnLst/>
              <a:rect l="l" t="t" r="r" b="b"/>
              <a:pathLst>
                <a:path w="23845" h="11677" extrusionOk="0">
                  <a:moveTo>
                    <a:pt x="23809" y="0"/>
                  </a:moveTo>
                  <a:lnTo>
                    <a:pt x="23071" y="88"/>
                  </a:lnTo>
                  <a:lnTo>
                    <a:pt x="22192" y="211"/>
                  </a:lnTo>
                  <a:lnTo>
                    <a:pt x="21049" y="405"/>
                  </a:lnTo>
                  <a:lnTo>
                    <a:pt x="19660" y="669"/>
                  </a:lnTo>
                  <a:lnTo>
                    <a:pt x="18904" y="844"/>
                  </a:lnTo>
                  <a:lnTo>
                    <a:pt x="18077" y="1020"/>
                  </a:lnTo>
                  <a:lnTo>
                    <a:pt x="17233" y="1249"/>
                  </a:lnTo>
                  <a:lnTo>
                    <a:pt x="16336" y="1477"/>
                  </a:lnTo>
                  <a:lnTo>
                    <a:pt x="15422" y="1741"/>
                  </a:lnTo>
                  <a:lnTo>
                    <a:pt x="14472" y="2040"/>
                  </a:lnTo>
                  <a:lnTo>
                    <a:pt x="13505" y="2357"/>
                  </a:lnTo>
                  <a:lnTo>
                    <a:pt x="12538" y="2726"/>
                  </a:lnTo>
                  <a:lnTo>
                    <a:pt x="11536" y="3113"/>
                  </a:lnTo>
                  <a:lnTo>
                    <a:pt x="10551" y="3517"/>
                  </a:lnTo>
                  <a:lnTo>
                    <a:pt x="9549" y="3974"/>
                  </a:lnTo>
                  <a:lnTo>
                    <a:pt x="8564" y="4467"/>
                  </a:lnTo>
                  <a:lnTo>
                    <a:pt x="7579" y="4994"/>
                  </a:lnTo>
                  <a:lnTo>
                    <a:pt x="7087" y="5276"/>
                  </a:lnTo>
                  <a:lnTo>
                    <a:pt x="6612" y="5557"/>
                  </a:lnTo>
                  <a:lnTo>
                    <a:pt x="6137" y="5856"/>
                  </a:lnTo>
                  <a:lnTo>
                    <a:pt x="5663" y="6172"/>
                  </a:lnTo>
                  <a:lnTo>
                    <a:pt x="5206" y="6489"/>
                  </a:lnTo>
                  <a:lnTo>
                    <a:pt x="4748" y="6823"/>
                  </a:lnTo>
                  <a:lnTo>
                    <a:pt x="4291" y="7157"/>
                  </a:lnTo>
                  <a:lnTo>
                    <a:pt x="3852" y="7509"/>
                  </a:lnTo>
                  <a:lnTo>
                    <a:pt x="3412" y="7860"/>
                  </a:lnTo>
                  <a:lnTo>
                    <a:pt x="2990" y="8230"/>
                  </a:lnTo>
                  <a:lnTo>
                    <a:pt x="2568" y="8617"/>
                  </a:lnTo>
                  <a:lnTo>
                    <a:pt x="2163" y="9021"/>
                  </a:lnTo>
                  <a:lnTo>
                    <a:pt x="1777" y="9425"/>
                  </a:lnTo>
                  <a:lnTo>
                    <a:pt x="1390" y="9830"/>
                  </a:lnTo>
                  <a:lnTo>
                    <a:pt x="1021" y="10269"/>
                  </a:lnTo>
                  <a:lnTo>
                    <a:pt x="669" y="10709"/>
                  </a:lnTo>
                  <a:lnTo>
                    <a:pt x="335" y="11166"/>
                  </a:lnTo>
                  <a:lnTo>
                    <a:pt x="1" y="11623"/>
                  </a:lnTo>
                  <a:lnTo>
                    <a:pt x="1" y="11659"/>
                  </a:lnTo>
                  <a:lnTo>
                    <a:pt x="1" y="11676"/>
                  </a:lnTo>
                  <a:lnTo>
                    <a:pt x="53" y="11676"/>
                  </a:lnTo>
                  <a:lnTo>
                    <a:pt x="387" y="11201"/>
                  </a:lnTo>
                  <a:lnTo>
                    <a:pt x="722" y="10744"/>
                  </a:lnTo>
                  <a:lnTo>
                    <a:pt x="1073" y="10305"/>
                  </a:lnTo>
                  <a:lnTo>
                    <a:pt x="1443" y="9883"/>
                  </a:lnTo>
                  <a:lnTo>
                    <a:pt x="1829" y="9461"/>
                  </a:lnTo>
                  <a:lnTo>
                    <a:pt x="2216" y="9056"/>
                  </a:lnTo>
                  <a:lnTo>
                    <a:pt x="2621" y="8669"/>
                  </a:lnTo>
                  <a:lnTo>
                    <a:pt x="3043" y="8282"/>
                  </a:lnTo>
                  <a:lnTo>
                    <a:pt x="3465" y="7913"/>
                  </a:lnTo>
                  <a:lnTo>
                    <a:pt x="3887" y="7562"/>
                  </a:lnTo>
                  <a:lnTo>
                    <a:pt x="4344" y="7210"/>
                  </a:lnTo>
                  <a:lnTo>
                    <a:pt x="4784" y="6876"/>
                  </a:lnTo>
                  <a:lnTo>
                    <a:pt x="5241" y="6542"/>
                  </a:lnTo>
                  <a:lnTo>
                    <a:pt x="5698" y="6225"/>
                  </a:lnTo>
                  <a:lnTo>
                    <a:pt x="6173" y="5926"/>
                  </a:lnTo>
                  <a:lnTo>
                    <a:pt x="6647" y="5627"/>
                  </a:lnTo>
                  <a:lnTo>
                    <a:pt x="7122" y="5328"/>
                  </a:lnTo>
                  <a:lnTo>
                    <a:pt x="7615" y="5065"/>
                  </a:lnTo>
                  <a:lnTo>
                    <a:pt x="8599" y="4537"/>
                  </a:lnTo>
                  <a:lnTo>
                    <a:pt x="9584" y="4045"/>
                  </a:lnTo>
                  <a:lnTo>
                    <a:pt x="10569" y="3588"/>
                  </a:lnTo>
                  <a:lnTo>
                    <a:pt x="11571" y="3166"/>
                  </a:lnTo>
                  <a:lnTo>
                    <a:pt x="12556" y="2779"/>
                  </a:lnTo>
                  <a:lnTo>
                    <a:pt x="13540" y="2427"/>
                  </a:lnTo>
                  <a:lnTo>
                    <a:pt x="14490" y="2110"/>
                  </a:lnTo>
                  <a:lnTo>
                    <a:pt x="15439" y="1812"/>
                  </a:lnTo>
                  <a:lnTo>
                    <a:pt x="16354" y="1548"/>
                  </a:lnTo>
                  <a:lnTo>
                    <a:pt x="17251" y="1302"/>
                  </a:lnTo>
                  <a:lnTo>
                    <a:pt x="18095" y="1091"/>
                  </a:lnTo>
                  <a:lnTo>
                    <a:pt x="18921" y="915"/>
                  </a:lnTo>
                  <a:lnTo>
                    <a:pt x="19677" y="739"/>
                  </a:lnTo>
                  <a:lnTo>
                    <a:pt x="21066" y="475"/>
                  </a:lnTo>
                  <a:lnTo>
                    <a:pt x="22209" y="282"/>
                  </a:lnTo>
                  <a:lnTo>
                    <a:pt x="23071" y="159"/>
                  </a:lnTo>
                  <a:lnTo>
                    <a:pt x="23616" y="88"/>
                  </a:lnTo>
                  <a:lnTo>
                    <a:pt x="23809" y="71"/>
                  </a:lnTo>
                  <a:lnTo>
                    <a:pt x="23845" y="71"/>
                  </a:lnTo>
                  <a:lnTo>
                    <a:pt x="23845" y="36"/>
                  </a:lnTo>
                  <a:lnTo>
                    <a:pt x="23827" y="18"/>
                  </a:lnTo>
                  <a:lnTo>
                    <a:pt x="23809"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4625825" y="4922350"/>
              <a:ext cx="593925" cy="282700"/>
            </a:xfrm>
            <a:custGeom>
              <a:avLst/>
              <a:gdLst/>
              <a:ahLst/>
              <a:cxnLst/>
              <a:rect l="l" t="t" r="r" b="b"/>
              <a:pathLst>
                <a:path w="23757" h="11308" extrusionOk="0">
                  <a:moveTo>
                    <a:pt x="23722" y="0"/>
                  </a:moveTo>
                  <a:lnTo>
                    <a:pt x="22983" y="88"/>
                  </a:lnTo>
                  <a:lnTo>
                    <a:pt x="22121" y="211"/>
                  </a:lnTo>
                  <a:lnTo>
                    <a:pt x="20978" y="387"/>
                  </a:lnTo>
                  <a:lnTo>
                    <a:pt x="19607" y="651"/>
                  </a:lnTo>
                  <a:lnTo>
                    <a:pt x="18833" y="809"/>
                  </a:lnTo>
                  <a:lnTo>
                    <a:pt x="18024" y="1003"/>
                  </a:lnTo>
                  <a:lnTo>
                    <a:pt x="17180" y="1196"/>
                  </a:lnTo>
                  <a:lnTo>
                    <a:pt x="16284" y="1442"/>
                  </a:lnTo>
                  <a:lnTo>
                    <a:pt x="15369" y="1689"/>
                  </a:lnTo>
                  <a:lnTo>
                    <a:pt x="14437" y="1987"/>
                  </a:lnTo>
                  <a:lnTo>
                    <a:pt x="13470" y="2286"/>
                  </a:lnTo>
                  <a:lnTo>
                    <a:pt x="12503" y="2638"/>
                  </a:lnTo>
                  <a:lnTo>
                    <a:pt x="11518" y="3007"/>
                  </a:lnTo>
                  <a:lnTo>
                    <a:pt x="10516" y="3412"/>
                  </a:lnTo>
                  <a:lnTo>
                    <a:pt x="9531" y="3851"/>
                  </a:lnTo>
                  <a:lnTo>
                    <a:pt x="8547" y="4326"/>
                  </a:lnTo>
                  <a:lnTo>
                    <a:pt x="7562" y="4836"/>
                  </a:lnTo>
                  <a:lnTo>
                    <a:pt x="6595" y="5381"/>
                  </a:lnTo>
                  <a:lnTo>
                    <a:pt x="6120" y="5680"/>
                  </a:lnTo>
                  <a:lnTo>
                    <a:pt x="5663" y="5979"/>
                  </a:lnTo>
                  <a:lnTo>
                    <a:pt x="5188" y="6278"/>
                  </a:lnTo>
                  <a:lnTo>
                    <a:pt x="4731" y="6595"/>
                  </a:lnTo>
                  <a:lnTo>
                    <a:pt x="4291" y="6929"/>
                  </a:lnTo>
                  <a:lnTo>
                    <a:pt x="3852" y="7263"/>
                  </a:lnTo>
                  <a:lnTo>
                    <a:pt x="3412" y="7614"/>
                  </a:lnTo>
                  <a:lnTo>
                    <a:pt x="2990" y="7984"/>
                  </a:lnTo>
                  <a:lnTo>
                    <a:pt x="2568" y="8353"/>
                  </a:lnTo>
                  <a:lnTo>
                    <a:pt x="2163" y="8722"/>
                  </a:lnTo>
                  <a:lnTo>
                    <a:pt x="1777" y="9127"/>
                  </a:lnTo>
                  <a:lnTo>
                    <a:pt x="1390" y="9531"/>
                  </a:lnTo>
                  <a:lnTo>
                    <a:pt x="1021" y="9936"/>
                  </a:lnTo>
                  <a:lnTo>
                    <a:pt x="669" y="10358"/>
                  </a:lnTo>
                  <a:lnTo>
                    <a:pt x="335" y="10797"/>
                  </a:lnTo>
                  <a:lnTo>
                    <a:pt x="1" y="11254"/>
                  </a:lnTo>
                  <a:lnTo>
                    <a:pt x="1" y="11272"/>
                  </a:lnTo>
                  <a:lnTo>
                    <a:pt x="1" y="11307"/>
                  </a:lnTo>
                  <a:lnTo>
                    <a:pt x="36" y="11307"/>
                  </a:lnTo>
                  <a:lnTo>
                    <a:pt x="53" y="11289"/>
                  </a:lnTo>
                  <a:lnTo>
                    <a:pt x="387" y="10850"/>
                  </a:lnTo>
                  <a:lnTo>
                    <a:pt x="722" y="10410"/>
                  </a:lnTo>
                  <a:lnTo>
                    <a:pt x="1073" y="9988"/>
                  </a:lnTo>
                  <a:lnTo>
                    <a:pt x="1443" y="9566"/>
                  </a:lnTo>
                  <a:lnTo>
                    <a:pt x="1829" y="9162"/>
                  </a:lnTo>
                  <a:lnTo>
                    <a:pt x="2216" y="8775"/>
                  </a:lnTo>
                  <a:lnTo>
                    <a:pt x="2621" y="8406"/>
                  </a:lnTo>
                  <a:lnTo>
                    <a:pt x="3025" y="8036"/>
                  </a:lnTo>
                  <a:lnTo>
                    <a:pt x="3465" y="7667"/>
                  </a:lnTo>
                  <a:lnTo>
                    <a:pt x="3887" y="7315"/>
                  </a:lnTo>
                  <a:lnTo>
                    <a:pt x="4326" y="6981"/>
                  </a:lnTo>
                  <a:lnTo>
                    <a:pt x="4784" y="6665"/>
                  </a:lnTo>
                  <a:lnTo>
                    <a:pt x="5223" y="6348"/>
                  </a:lnTo>
                  <a:lnTo>
                    <a:pt x="5698" y="6032"/>
                  </a:lnTo>
                  <a:lnTo>
                    <a:pt x="6155" y="5733"/>
                  </a:lnTo>
                  <a:lnTo>
                    <a:pt x="6630" y="5452"/>
                  </a:lnTo>
                  <a:lnTo>
                    <a:pt x="7597" y="4906"/>
                  </a:lnTo>
                  <a:lnTo>
                    <a:pt x="8564" y="4397"/>
                  </a:lnTo>
                  <a:lnTo>
                    <a:pt x="9549" y="3922"/>
                  </a:lnTo>
                  <a:lnTo>
                    <a:pt x="10551" y="3482"/>
                  </a:lnTo>
                  <a:lnTo>
                    <a:pt x="11536" y="3078"/>
                  </a:lnTo>
                  <a:lnTo>
                    <a:pt x="12521" y="2708"/>
                  </a:lnTo>
                  <a:lnTo>
                    <a:pt x="13488" y="2357"/>
                  </a:lnTo>
                  <a:lnTo>
                    <a:pt x="14455" y="2040"/>
                  </a:lnTo>
                  <a:lnTo>
                    <a:pt x="15387" y="1759"/>
                  </a:lnTo>
                  <a:lnTo>
                    <a:pt x="16301" y="1513"/>
                  </a:lnTo>
                  <a:lnTo>
                    <a:pt x="17198" y="1267"/>
                  </a:lnTo>
                  <a:lnTo>
                    <a:pt x="18042" y="1073"/>
                  </a:lnTo>
                  <a:lnTo>
                    <a:pt x="18851" y="880"/>
                  </a:lnTo>
                  <a:lnTo>
                    <a:pt x="19607" y="721"/>
                  </a:lnTo>
                  <a:lnTo>
                    <a:pt x="20996" y="458"/>
                  </a:lnTo>
                  <a:lnTo>
                    <a:pt x="22121" y="282"/>
                  </a:lnTo>
                  <a:lnTo>
                    <a:pt x="22983" y="159"/>
                  </a:lnTo>
                  <a:lnTo>
                    <a:pt x="23528" y="88"/>
                  </a:lnTo>
                  <a:lnTo>
                    <a:pt x="23722" y="71"/>
                  </a:lnTo>
                  <a:lnTo>
                    <a:pt x="23757" y="53"/>
                  </a:lnTo>
                  <a:lnTo>
                    <a:pt x="23757" y="36"/>
                  </a:lnTo>
                  <a:lnTo>
                    <a:pt x="23739" y="18"/>
                  </a:lnTo>
                  <a:lnTo>
                    <a:pt x="23722"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4625825" y="5079725"/>
              <a:ext cx="591725" cy="273450"/>
            </a:xfrm>
            <a:custGeom>
              <a:avLst/>
              <a:gdLst/>
              <a:ahLst/>
              <a:cxnLst/>
              <a:rect l="l" t="t" r="r" b="b"/>
              <a:pathLst>
                <a:path w="23669" h="10938" extrusionOk="0">
                  <a:moveTo>
                    <a:pt x="23634" y="1"/>
                  </a:moveTo>
                  <a:lnTo>
                    <a:pt x="22895" y="89"/>
                  </a:lnTo>
                  <a:lnTo>
                    <a:pt x="22034" y="194"/>
                  </a:lnTo>
                  <a:lnTo>
                    <a:pt x="20908" y="387"/>
                  </a:lnTo>
                  <a:lnTo>
                    <a:pt x="19537" y="634"/>
                  </a:lnTo>
                  <a:lnTo>
                    <a:pt x="18763" y="792"/>
                  </a:lnTo>
                  <a:lnTo>
                    <a:pt x="17954" y="968"/>
                  </a:lnTo>
                  <a:lnTo>
                    <a:pt x="17110" y="1161"/>
                  </a:lnTo>
                  <a:lnTo>
                    <a:pt x="16231" y="1390"/>
                  </a:lnTo>
                  <a:lnTo>
                    <a:pt x="15316" y="1636"/>
                  </a:lnTo>
                  <a:lnTo>
                    <a:pt x="14384" y="1917"/>
                  </a:lnTo>
                  <a:lnTo>
                    <a:pt x="13435" y="2216"/>
                  </a:lnTo>
                  <a:lnTo>
                    <a:pt x="12468" y="2550"/>
                  </a:lnTo>
                  <a:lnTo>
                    <a:pt x="11483" y="2920"/>
                  </a:lnTo>
                  <a:lnTo>
                    <a:pt x="10498" y="3306"/>
                  </a:lnTo>
                  <a:lnTo>
                    <a:pt x="9496" y="3728"/>
                  </a:lnTo>
                  <a:lnTo>
                    <a:pt x="8511" y="4186"/>
                  </a:lnTo>
                  <a:lnTo>
                    <a:pt x="7544" y="4678"/>
                  </a:lnTo>
                  <a:lnTo>
                    <a:pt x="6577" y="5223"/>
                  </a:lnTo>
                  <a:lnTo>
                    <a:pt x="6120" y="5487"/>
                  </a:lnTo>
                  <a:lnTo>
                    <a:pt x="5645" y="5786"/>
                  </a:lnTo>
                  <a:lnTo>
                    <a:pt x="5188" y="6085"/>
                  </a:lnTo>
                  <a:lnTo>
                    <a:pt x="4731" y="6384"/>
                  </a:lnTo>
                  <a:lnTo>
                    <a:pt x="4274" y="6700"/>
                  </a:lnTo>
                  <a:lnTo>
                    <a:pt x="3834" y="7034"/>
                  </a:lnTo>
                  <a:lnTo>
                    <a:pt x="3412" y="7368"/>
                  </a:lnTo>
                  <a:lnTo>
                    <a:pt x="2990" y="7720"/>
                  </a:lnTo>
                  <a:lnTo>
                    <a:pt x="2568" y="8072"/>
                  </a:lnTo>
                  <a:lnTo>
                    <a:pt x="2163" y="8441"/>
                  </a:lnTo>
                  <a:lnTo>
                    <a:pt x="1777" y="8810"/>
                  </a:lnTo>
                  <a:lnTo>
                    <a:pt x="1390" y="9215"/>
                  </a:lnTo>
                  <a:lnTo>
                    <a:pt x="1021" y="9602"/>
                  </a:lnTo>
                  <a:lnTo>
                    <a:pt x="669" y="10024"/>
                  </a:lnTo>
                  <a:lnTo>
                    <a:pt x="335" y="10446"/>
                  </a:lnTo>
                  <a:lnTo>
                    <a:pt x="1" y="10885"/>
                  </a:lnTo>
                  <a:lnTo>
                    <a:pt x="1" y="10903"/>
                  </a:lnTo>
                  <a:lnTo>
                    <a:pt x="1" y="10938"/>
                  </a:lnTo>
                  <a:lnTo>
                    <a:pt x="36" y="10938"/>
                  </a:lnTo>
                  <a:lnTo>
                    <a:pt x="53" y="10920"/>
                  </a:lnTo>
                  <a:lnTo>
                    <a:pt x="387" y="10481"/>
                  </a:lnTo>
                  <a:lnTo>
                    <a:pt x="722" y="10059"/>
                  </a:lnTo>
                  <a:lnTo>
                    <a:pt x="1073" y="9654"/>
                  </a:lnTo>
                  <a:lnTo>
                    <a:pt x="1443" y="9250"/>
                  </a:lnTo>
                  <a:lnTo>
                    <a:pt x="1829" y="8863"/>
                  </a:lnTo>
                  <a:lnTo>
                    <a:pt x="2216" y="8494"/>
                  </a:lnTo>
                  <a:lnTo>
                    <a:pt x="2621" y="8124"/>
                  </a:lnTo>
                  <a:lnTo>
                    <a:pt x="3025" y="7773"/>
                  </a:lnTo>
                  <a:lnTo>
                    <a:pt x="3447" y="7421"/>
                  </a:lnTo>
                  <a:lnTo>
                    <a:pt x="3887" y="7087"/>
                  </a:lnTo>
                  <a:lnTo>
                    <a:pt x="4326" y="6753"/>
                  </a:lnTo>
                  <a:lnTo>
                    <a:pt x="4766" y="6436"/>
                  </a:lnTo>
                  <a:lnTo>
                    <a:pt x="5223" y="6137"/>
                  </a:lnTo>
                  <a:lnTo>
                    <a:pt x="5680" y="5839"/>
                  </a:lnTo>
                  <a:lnTo>
                    <a:pt x="6155" y="5557"/>
                  </a:lnTo>
                  <a:lnTo>
                    <a:pt x="6612" y="5276"/>
                  </a:lnTo>
                  <a:lnTo>
                    <a:pt x="7579" y="4748"/>
                  </a:lnTo>
                  <a:lnTo>
                    <a:pt x="8547" y="4256"/>
                  </a:lnTo>
                  <a:lnTo>
                    <a:pt x="9531" y="3799"/>
                  </a:lnTo>
                  <a:lnTo>
                    <a:pt x="10516" y="3377"/>
                  </a:lnTo>
                  <a:lnTo>
                    <a:pt x="11501" y="2972"/>
                  </a:lnTo>
                  <a:lnTo>
                    <a:pt x="12485" y="2621"/>
                  </a:lnTo>
                  <a:lnTo>
                    <a:pt x="13452" y="2287"/>
                  </a:lnTo>
                  <a:lnTo>
                    <a:pt x="14402" y="1988"/>
                  </a:lnTo>
                  <a:lnTo>
                    <a:pt x="15334" y="1706"/>
                  </a:lnTo>
                  <a:lnTo>
                    <a:pt x="16248" y="1460"/>
                  </a:lnTo>
                  <a:lnTo>
                    <a:pt x="17128" y="1231"/>
                  </a:lnTo>
                  <a:lnTo>
                    <a:pt x="17972" y="1038"/>
                  </a:lnTo>
                  <a:lnTo>
                    <a:pt x="18780" y="862"/>
                  </a:lnTo>
                  <a:lnTo>
                    <a:pt x="19537" y="704"/>
                  </a:lnTo>
                  <a:lnTo>
                    <a:pt x="20908" y="458"/>
                  </a:lnTo>
                  <a:lnTo>
                    <a:pt x="22051" y="264"/>
                  </a:lnTo>
                  <a:lnTo>
                    <a:pt x="22913" y="159"/>
                  </a:lnTo>
                  <a:lnTo>
                    <a:pt x="23440" y="89"/>
                  </a:lnTo>
                  <a:lnTo>
                    <a:pt x="23634" y="71"/>
                  </a:lnTo>
                  <a:lnTo>
                    <a:pt x="23669" y="53"/>
                  </a:lnTo>
                  <a:lnTo>
                    <a:pt x="23669" y="36"/>
                  </a:lnTo>
                  <a:lnTo>
                    <a:pt x="23651" y="18"/>
                  </a:lnTo>
                  <a:lnTo>
                    <a:pt x="2363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4625825" y="5237100"/>
              <a:ext cx="589525" cy="264225"/>
            </a:xfrm>
            <a:custGeom>
              <a:avLst/>
              <a:gdLst/>
              <a:ahLst/>
              <a:cxnLst/>
              <a:rect l="l" t="t" r="r" b="b"/>
              <a:pathLst>
                <a:path w="23581" h="10569" extrusionOk="0">
                  <a:moveTo>
                    <a:pt x="23546" y="1"/>
                  </a:moveTo>
                  <a:lnTo>
                    <a:pt x="22807" y="71"/>
                  </a:lnTo>
                  <a:lnTo>
                    <a:pt x="21963" y="194"/>
                  </a:lnTo>
                  <a:lnTo>
                    <a:pt x="20820" y="370"/>
                  </a:lnTo>
                  <a:lnTo>
                    <a:pt x="19466" y="616"/>
                  </a:lnTo>
                  <a:lnTo>
                    <a:pt x="18710" y="757"/>
                  </a:lnTo>
                  <a:lnTo>
                    <a:pt x="17901" y="933"/>
                  </a:lnTo>
                  <a:lnTo>
                    <a:pt x="17057" y="1126"/>
                  </a:lnTo>
                  <a:lnTo>
                    <a:pt x="16178" y="1355"/>
                  </a:lnTo>
                  <a:lnTo>
                    <a:pt x="15281" y="1583"/>
                  </a:lnTo>
                  <a:lnTo>
                    <a:pt x="14349" y="1847"/>
                  </a:lnTo>
                  <a:lnTo>
                    <a:pt x="13400" y="2146"/>
                  </a:lnTo>
                  <a:lnTo>
                    <a:pt x="12433" y="2462"/>
                  </a:lnTo>
                  <a:lnTo>
                    <a:pt x="11448" y="2814"/>
                  </a:lnTo>
                  <a:lnTo>
                    <a:pt x="10463" y="3201"/>
                  </a:lnTo>
                  <a:lnTo>
                    <a:pt x="9478" y="3605"/>
                  </a:lnTo>
                  <a:lnTo>
                    <a:pt x="8494" y="4063"/>
                  </a:lnTo>
                  <a:lnTo>
                    <a:pt x="7527" y="4537"/>
                  </a:lnTo>
                  <a:lnTo>
                    <a:pt x="6577" y="5047"/>
                  </a:lnTo>
                  <a:lnTo>
                    <a:pt x="6102" y="5311"/>
                  </a:lnTo>
                  <a:lnTo>
                    <a:pt x="5628" y="5592"/>
                  </a:lnTo>
                  <a:lnTo>
                    <a:pt x="5170" y="5874"/>
                  </a:lnTo>
                  <a:lnTo>
                    <a:pt x="4713" y="6173"/>
                  </a:lnTo>
                  <a:lnTo>
                    <a:pt x="4274" y="6472"/>
                  </a:lnTo>
                  <a:lnTo>
                    <a:pt x="3834" y="6788"/>
                  </a:lnTo>
                  <a:lnTo>
                    <a:pt x="3394" y="7122"/>
                  </a:lnTo>
                  <a:lnTo>
                    <a:pt x="2972" y="7456"/>
                  </a:lnTo>
                  <a:lnTo>
                    <a:pt x="2568" y="7790"/>
                  </a:lnTo>
                  <a:lnTo>
                    <a:pt x="2163" y="8160"/>
                  </a:lnTo>
                  <a:lnTo>
                    <a:pt x="1777" y="8511"/>
                  </a:lnTo>
                  <a:lnTo>
                    <a:pt x="1390" y="8898"/>
                  </a:lnTo>
                  <a:lnTo>
                    <a:pt x="1021" y="9285"/>
                  </a:lnTo>
                  <a:lnTo>
                    <a:pt x="669" y="9672"/>
                  </a:lnTo>
                  <a:lnTo>
                    <a:pt x="335" y="10094"/>
                  </a:lnTo>
                  <a:lnTo>
                    <a:pt x="1" y="10498"/>
                  </a:lnTo>
                  <a:lnTo>
                    <a:pt x="1" y="10534"/>
                  </a:lnTo>
                  <a:lnTo>
                    <a:pt x="1" y="10551"/>
                  </a:lnTo>
                  <a:lnTo>
                    <a:pt x="36" y="10569"/>
                  </a:lnTo>
                  <a:lnTo>
                    <a:pt x="53" y="10551"/>
                  </a:lnTo>
                  <a:lnTo>
                    <a:pt x="387" y="10129"/>
                  </a:lnTo>
                  <a:lnTo>
                    <a:pt x="722" y="9725"/>
                  </a:lnTo>
                  <a:lnTo>
                    <a:pt x="1073" y="9320"/>
                  </a:lnTo>
                  <a:lnTo>
                    <a:pt x="1443" y="8951"/>
                  </a:lnTo>
                  <a:lnTo>
                    <a:pt x="1829" y="8564"/>
                  </a:lnTo>
                  <a:lnTo>
                    <a:pt x="2216" y="8212"/>
                  </a:lnTo>
                  <a:lnTo>
                    <a:pt x="2621" y="7843"/>
                  </a:lnTo>
                  <a:lnTo>
                    <a:pt x="3025" y="7509"/>
                  </a:lnTo>
                  <a:lnTo>
                    <a:pt x="3447" y="7175"/>
                  </a:lnTo>
                  <a:lnTo>
                    <a:pt x="3869" y="6841"/>
                  </a:lnTo>
                  <a:lnTo>
                    <a:pt x="4309" y="6542"/>
                  </a:lnTo>
                  <a:lnTo>
                    <a:pt x="4766" y="6225"/>
                  </a:lnTo>
                  <a:lnTo>
                    <a:pt x="5206" y="5927"/>
                  </a:lnTo>
                  <a:lnTo>
                    <a:pt x="5663" y="5645"/>
                  </a:lnTo>
                  <a:lnTo>
                    <a:pt x="6137" y="5364"/>
                  </a:lnTo>
                  <a:lnTo>
                    <a:pt x="6612" y="5100"/>
                  </a:lnTo>
                  <a:lnTo>
                    <a:pt x="7562" y="4590"/>
                  </a:lnTo>
                  <a:lnTo>
                    <a:pt x="8529" y="4115"/>
                  </a:lnTo>
                  <a:lnTo>
                    <a:pt x="9514" y="3676"/>
                  </a:lnTo>
                  <a:lnTo>
                    <a:pt x="10481" y="3271"/>
                  </a:lnTo>
                  <a:lnTo>
                    <a:pt x="11465" y="2885"/>
                  </a:lnTo>
                  <a:lnTo>
                    <a:pt x="12450" y="2533"/>
                  </a:lnTo>
                  <a:lnTo>
                    <a:pt x="13417" y="2216"/>
                  </a:lnTo>
                  <a:lnTo>
                    <a:pt x="14367" y="1917"/>
                  </a:lnTo>
                  <a:lnTo>
                    <a:pt x="15299" y="1654"/>
                  </a:lnTo>
                  <a:lnTo>
                    <a:pt x="16196" y="1407"/>
                  </a:lnTo>
                  <a:lnTo>
                    <a:pt x="17075" y="1196"/>
                  </a:lnTo>
                  <a:lnTo>
                    <a:pt x="17919" y="1003"/>
                  </a:lnTo>
                  <a:lnTo>
                    <a:pt x="18710" y="827"/>
                  </a:lnTo>
                  <a:lnTo>
                    <a:pt x="19484" y="686"/>
                  </a:lnTo>
                  <a:lnTo>
                    <a:pt x="20838" y="440"/>
                  </a:lnTo>
                  <a:lnTo>
                    <a:pt x="21963" y="264"/>
                  </a:lnTo>
                  <a:lnTo>
                    <a:pt x="22825" y="141"/>
                  </a:lnTo>
                  <a:lnTo>
                    <a:pt x="23352" y="89"/>
                  </a:lnTo>
                  <a:lnTo>
                    <a:pt x="23546" y="71"/>
                  </a:lnTo>
                  <a:lnTo>
                    <a:pt x="23581" y="53"/>
                  </a:lnTo>
                  <a:lnTo>
                    <a:pt x="23581" y="36"/>
                  </a:lnTo>
                  <a:lnTo>
                    <a:pt x="2356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4625825" y="5469650"/>
              <a:ext cx="267750" cy="179400"/>
            </a:xfrm>
            <a:custGeom>
              <a:avLst/>
              <a:gdLst/>
              <a:ahLst/>
              <a:cxnLst/>
              <a:rect l="l" t="t" r="r" b="b"/>
              <a:pathLst>
                <a:path w="10710" h="7176" extrusionOk="0">
                  <a:moveTo>
                    <a:pt x="10657" y="1"/>
                  </a:moveTo>
                  <a:lnTo>
                    <a:pt x="9900" y="300"/>
                  </a:lnTo>
                  <a:lnTo>
                    <a:pt x="9162" y="599"/>
                  </a:lnTo>
                  <a:lnTo>
                    <a:pt x="8423" y="933"/>
                  </a:lnTo>
                  <a:lnTo>
                    <a:pt x="7667" y="1284"/>
                  </a:lnTo>
                  <a:lnTo>
                    <a:pt x="6946" y="1654"/>
                  </a:lnTo>
                  <a:lnTo>
                    <a:pt x="6225" y="2040"/>
                  </a:lnTo>
                  <a:lnTo>
                    <a:pt x="5504" y="2462"/>
                  </a:lnTo>
                  <a:lnTo>
                    <a:pt x="4819" y="2885"/>
                  </a:lnTo>
                  <a:lnTo>
                    <a:pt x="4133" y="3342"/>
                  </a:lnTo>
                  <a:lnTo>
                    <a:pt x="3465" y="3799"/>
                  </a:lnTo>
                  <a:lnTo>
                    <a:pt x="2832" y="4309"/>
                  </a:lnTo>
                  <a:lnTo>
                    <a:pt x="2216" y="4819"/>
                  </a:lnTo>
                  <a:lnTo>
                    <a:pt x="1618" y="5364"/>
                  </a:lnTo>
                  <a:lnTo>
                    <a:pt x="1038" y="5927"/>
                  </a:lnTo>
                  <a:lnTo>
                    <a:pt x="511" y="6507"/>
                  </a:lnTo>
                  <a:lnTo>
                    <a:pt x="1" y="7122"/>
                  </a:lnTo>
                  <a:lnTo>
                    <a:pt x="1" y="7157"/>
                  </a:lnTo>
                  <a:lnTo>
                    <a:pt x="1" y="7175"/>
                  </a:lnTo>
                  <a:lnTo>
                    <a:pt x="53" y="7175"/>
                  </a:lnTo>
                  <a:lnTo>
                    <a:pt x="563" y="6560"/>
                  </a:lnTo>
                  <a:lnTo>
                    <a:pt x="1091" y="5979"/>
                  </a:lnTo>
                  <a:lnTo>
                    <a:pt x="1671" y="5417"/>
                  </a:lnTo>
                  <a:lnTo>
                    <a:pt x="2251" y="4872"/>
                  </a:lnTo>
                  <a:lnTo>
                    <a:pt x="2867" y="4362"/>
                  </a:lnTo>
                  <a:lnTo>
                    <a:pt x="3517" y="3869"/>
                  </a:lnTo>
                  <a:lnTo>
                    <a:pt x="4168" y="3394"/>
                  </a:lnTo>
                  <a:lnTo>
                    <a:pt x="4854" y="2937"/>
                  </a:lnTo>
                  <a:lnTo>
                    <a:pt x="5540" y="2515"/>
                  </a:lnTo>
                  <a:lnTo>
                    <a:pt x="6261" y="2111"/>
                  </a:lnTo>
                  <a:lnTo>
                    <a:pt x="6982" y="1724"/>
                  </a:lnTo>
                  <a:lnTo>
                    <a:pt x="7702" y="1355"/>
                  </a:lnTo>
                  <a:lnTo>
                    <a:pt x="8441" y="1003"/>
                  </a:lnTo>
                  <a:lnTo>
                    <a:pt x="9197" y="669"/>
                  </a:lnTo>
                  <a:lnTo>
                    <a:pt x="9936" y="352"/>
                  </a:lnTo>
                  <a:lnTo>
                    <a:pt x="10692" y="71"/>
                  </a:lnTo>
                  <a:lnTo>
                    <a:pt x="10709" y="53"/>
                  </a:lnTo>
                  <a:lnTo>
                    <a:pt x="10709" y="18"/>
                  </a:lnTo>
                  <a:lnTo>
                    <a:pt x="10692"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7" name="Google Shape;97;p2"/>
          <p:cNvSpPr/>
          <p:nvPr/>
        </p:nvSpPr>
        <p:spPr>
          <a:xfrm rot="3022529">
            <a:off x="10919550" y="2078558"/>
            <a:ext cx="642983" cy="667679"/>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accent4"/>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4698511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98"/>
        <p:cNvGrpSpPr/>
        <p:nvPr/>
      </p:nvGrpSpPr>
      <p:grpSpPr>
        <a:xfrm>
          <a:off x="0" y="0"/>
          <a:ext cx="0" cy="0"/>
          <a:chOff x="0" y="0"/>
          <a:chExt cx="0" cy="0"/>
        </a:xfrm>
      </p:grpSpPr>
      <p:pic>
        <p:nvPicPr>
          <p:cNvPr id="99" name="Google Shape;99;p3"/>
          <p:cNvPicPr preferRelativeResize="0"/>
          <p:nvPr/>
        </p:nvPicPr>
        <p:blipFill>
          <a:blip r:embed="rId2">
            <a:alphaModFix amt="80000"/>
          </a:blip>
          <a:stretch>
            <a:fillRect/>
          </a:stretch>
        </p:blipFill>
        <p:spPr>
          <a:xfrm>
            <a:off x="-33" y="0"/>
            <a:ext cx="12192000" cy="6858000"/>
          </a:xfrm>
          <a:prstGeom prst="rect">
            <a:avLst/>
          </a:prstGeom>
          <a:noFill/>
          <a:ln>
            <a:noFill/>
          </a:ln>
        </p:spPr>
      </p:pic>
      <p:sp>
        <p:nvSpPr>
          <p:cNvPr id="100" name="Google Shape;100;p3"/>
          <p:cNvSpPr txBox="1">
            <a:spLocks noGrp="1"/>
          </p:cNvSpPr>
          <p:nvPr>
            <p:ph type="title"/>
          </p:nvPr>
        </p:nvSpPr>
        <p:spPr>
          <a:xfrm>
            <a:off x="2743200" y="3549389"/>
            <a:ext cx="6705600" cy="548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000">
                <a:solidFill>
                  <a:schemeClr val="accent5"/>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01" name="Google Shape;101;p3"/>
          <p:cNvSpPr txBox="1">
            <a:spLocks noGrp="1"/>
          </p:cNvSpPr>
          <p:nvPr>
            <p:ph type="subTitle" idx="1"/>
          </p:nvPr>
        </p:nvSpPr>
        <p:spPr>
          <a:xfrm>
            <a:off x="4049600" y="4566429"/>
            <a:ext cx="4092800" cy="526800"/>
          </a:xfrm>
          <a:prstGeom prst="rect">
            <a:avLst/>
          </a:prstGeom>
        </p:spPr>
        <p:txBody>
          <a:bodyPr spcFirstLastPara="1" wrap="square" lIns="91425" tIns="91425" rIns="91425" bIns="91425" anchor="ctr" anchorCtr="0">
            <a:noAutofit/>
          </a:bodyPr>
          <a:lstStyle>
            <a:lvl1pPr lvl="0" algn="ctr">
              <a:spcBef>
                <a:spcPts val="0"/>
              </a:spcBef>
              <a:spcAft>
                <a:spcPts val="0"/>
              </a:spcAft>
              <a:buSzPts val="1600"/>
              <a:buNone/>
              <a:defRPr sz="2133"/>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102" name="Google Shape;102;p3"/>
          <p:cNvSpPr txBox="1">
            <a:spLocks noGrp="1"/>
          </p:cNvSpPr>
          <p:nvPr>
            <p:ph type="title" idx="2" hasCustomPrompt="1"/>
          </p:nvPr>
        </p:nvSpPr>
        <p:spPr>
          <a:xfrm>
            <a:off x="5534584" y="2105971"/>
            <a:ext cx="1190000" cy="63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667"/>
            </a:lvl1pPr>
            <a:lvl2pPr lvl="1" algn="ctr" rtl="0">
              <a:spcBef>
                <a:spcPts val="0"/>
              </a:spcBef>
              <a:spcAft>
                <a:spcPts val="0"/>
              </a:spcAft>
              <a:buClr>
                <a:schemeClr val="dk2"/>
              </a:buClr>
              <a:buSzPts val="6000"/>
              <a:buNone/>
              <a:defRPr sz="8000">
                <a:solidFill>
                  <a:schemeClr val="dk2"/>
                </a:solidFill>
              </a:defRPr>
            </a:lvl2pPr>
            <a:lvl3pPr lvl="2" algn="ctr" rtl="0">
              <a:spcBef>
                <a:spcPts val="0"/>
              </a:spcBef>
              <a:spcAft>
                <a:spcPts val="0"/>
              </a:spcAft>
              <a:buClr>
                <a:schemeClr val="dk2"/>
              </a:buClr>
              <a:buSzPts val="6000"/>
              <a:buNone/>
              <a:defRPr sz="8000">
                <a:solidFill>
                  <a:schemeClr val="dk2"/>
                </a:solidFill>
              </a:defRPr>
            </a:lvl3pPr>
            <a:lvl4pPr lvl="3" algn="ctr" rtl="0">
              <a:spcBef>
                <a:spcPts val="0"/>
              </a:spcBef>
              <a:spcAft>
                <a:spcPts val="0"/>
              </a:spcAft>
              <a:buClr>
                <a:schemeClr val="dk2"/>
              </a:buClr>
              <a:buSzPts val="6000"/>
              <a:buNone/>
              <a:defRPr sz="8000">
                <a:solidFill>
                  <a:schemeClr val="dk2"/>
                </a:solidFill>
              </a:defRPr>
            </a:lvl4pPr>
            <a:lvl5pPr lvl="4" algn="ctr" rtl="0">
              <a:spcBef>
                <a:spcPts val="0"/>
              </a:spcBef>
              <a:spcAft>
                <a:spcPts val="0"/>
              </a:spcAft>
              <a:buClr>
                <a:schemeClr val="dk2"/>
              </a:buClr>
              <a:buSzPts val="6000"/>
              <a:buNone/>
              <a:defRPr sz="8000">
                <a:solidFill>
                  <a:schemeClr val="dk2"/>
                </a:solidFill>
              </a:defRPr>
            </a:lvl5pPr>
            <a:lvl6pPr lvl="5" algn="ctr" rtl="0">
              <a:spcBef>
                <a:spcPts val="0"/>
              </a:spcBef>
              <a:spcAft>
                <a:spcPts val="0"/>
              </a:spcAft>
              <a:buClr>
                <a:schemeClr val="dk2"/>
              </a:buClr>
              <a:buSzPts val="6000"/>
              <a:buNone/>
              <a:defRPr sz="8000">
                <a:solidFill>
                  <a:schemeClr val="dk2"/>
                </a:solidFill>
              </a:defRPr>
            </a:lvl6pPr>
            <a:lvl7pPr lvl="6" algn="ctr" rtl="0">
              <a:spcBef>
                <a:spcPts val="0"/>
              </a:spcBef>
              <a:spcAft>
                <a:spcPts val="0"/>
              </a:spcAft>
              <a:buClr>
                <a:schemeClr val="dk2"/>
              </a:buClr>
              <a:buSzPts val="6000"/>
              <a:buNone/>
              <a:defRPr sz="8000">
                <a:solidFill>
                  <a:schemeClr val="dk2"/>
                </a:solidFill>
              </a:defRPr>
            </a:lvl7pPr>
            <a:lvl8pPr lvl="7" algn="ctr" rtl="0">
              <a:spcBef>
                <a:spcPts val="0"/>
              </a:spcBef>
              <a:spcAft>
                <a:spcPts val="0"/>
              </a:spcAft>
              <a:buClr>
                <a:schemeClr val="dk2"/>
              </a:buClr>
              <a:buSzPts val="6000"/>
              <a:buNone/>
              <a:defRPr sz="8000">
                <a:solidFill>
                  <a:schemeClr val="dk2"/>
                </a:solidFill>
              </a:defRPr>
            </a:lvl8pPr>
            <a:lvl9pPr lvl="8" algn="ctr" rtl="0">
              <a:spcBef>
                <a:spcPts val="0"/>
              </a:spcBef>
              <a:spcAft>
                <a:spcPts val="0"/>
              </a:spcAft>
              <a:buClr>
                <a:schemeClr val="dk2"/>
              </a:buClr>
              <a:buSzPts val="6000"/>
              <a:buNone/>
              <a:defRPr sz="8000">
                <a:solidFill>
                  <a:schemeClr val="dk2"/>
                </a:solidFill>
              </a:defRPr>
            </a:lvl9pPr>
          </a:lstStyle>
          <a:p>
            <a:r>
              <a:t>xx%</a:t>
            </a:r>
          </a:p>
        </p:txBody>
      </p:sp>
      <p:grpSp>
        <p:nvGrpSpPr>
          <p:cNvPr id="103" name="Google Shape;103;p3"/>
          <p:cNvGrpSpPr/>
          <p:nvPr/>
        </p:nvGrpSpPr>
        <p:grpSpPr>
          <a:xfrm rot="5400000">
            <a:off x="-1725535" y="3460519"/>
            <a:ext cx="5135269" cy="1684175"/>
            <a:chOff x="238125" y="548775"/>
            <a:chExt cx="2842400" cy="932200"/>
          </a:xfrm>
        </p:grpSpPr>
        <p:sp>
          <p:nvSpPr>
            <p:cNvPr id="104" name="Google Shape;104;p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6" name="Google Shape;106;p3"/>
          <p:cNvGrpSpPr/>
          <p:nvPr/>
        </p:nvGrpSpPr>
        <p:grpSpPr>
          <a:xfrm rot="10800000">
            <a:off x="7056732" y="-14"/>
            <a:ext cx="5135269" cy="1684175"/>
            <a:chOff x="238125" y="548775"/>
            <a:chExt cx="2842400" cy="932200"/>
          </a:xfrm>
        </p:grpSpPr>
        <p:sp>
          <p:nvSpPr>
            <p:cNvPr id="107" name="Google Shape;107;p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9" name="Google Shape;109;p3"/>
          <p:cNvSpPr/>
          <p:nvPr/>
        </p:nvSpPr>
        <p:spPr>
          <a:xfrm rot="5952801" flipH="1">
            <a:off x="5085318" y="-1983993"/>
            <a:ext cx="2021367" cy="4122648"/>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0" name="Google Shape;110;p3"/>
          <p:cNvGrpSpPr/>
          <p:nvPr/>
        </p:nvGrpSpPr>
        <p:grpSpPr>
          <a:xfrm rot="693926">
            <a:off x="10876048" y="5270888"/>
            <a:ext cx="730001" cy="1049525"/>
            <a:chOff x="1400150" y="2031300"/>
            <a:chExt cx="494000" cy="710225"/>
          </a:xfrm>
        </p:grpSpPr>
        <p:sp>
          <p:nvSpPr>
            <p:cNvPr id="111" name="Google Shape;111;p3"/>
            <p:cNvSpPr/>
            <p:nvPr/>
          </p:nvSpPr>
          <p:spPr>
            <a:xfrm>
              <a:off x="1400150" y="2031300"/>
              <a:ext cx="494000" cy="710225"/>
            </a:xfrm>
            <a:custGeom>
              <a:avLst/>
              <a:gdLst/>
              <a:ahLst/>
              <a:cxnLst/>
              <a:rect l="l" t="t" r="r" b="b"/>
              <a:pathLst>
                <a:path w="19760" h="28409" extrusionOk="0">
                  <a:moveTo>
                    <a:pt x="2635" y="0"/>
                  </a:moveTo>
                  <a:lnTo>
                    <a:pt x="2348" y="19"/>
                  </a:lnTo>
                  <a:lnTo>
                    <a:pt x="2043" y="58"/>
                  </a:lnTo>
                  <a:lnTo>
                    <a:pt x="1756" y="153"/>
                  </a:lnTo>
                  <a:lnTo>
                    <a:pt x="1489" y="249"/>
                  </a:lnTo>
                  <a:lnTo>
                    <a:pt x="1222" y="401"/>
                  </a:lnTo>
                  <a:lnTo>
                    <a:pt x="974" y="554"/>
                  </a:lnTo>
                  <a:lnTo>
                    <a:pt x="745" y="764"/>
                  </a:lnTo>
                  <a:lnTo>
                    <a:pt x="535" y="1012"/>
                  </a:lnTo>
                  <a:lnTo>
                    <a:pt x="363" y="1260"/>
                  </a:lnTo>
                  <a:lnTo>
                    <a:pt x="229" y="1528"/>
                  </a:lnTo>
                  <a:lnTo>
                    <a:pt x="115" y="1833"/>
                  </a:lnTo>
                  <a:lnTo>
                    <a:pt x="38" y="2139"/>
                  </a:lnTo>
                  <a:lnTo>
                    <a:pt x="0" y="2444"/>
                  </a:lnTo>
                  <a:lnTo>
                    <a:pt x="0" y="2769"/>
                  </a:lnTo>
                  <a:lnTo>
                    <a:pt x="19" y="3246"/>
                  </a:lnTo>
                  <a:lnTo>
                    <a:pt x="0" y="3780"/>
                  </a:lnTo>
                  <a:lnTo>
                    <a:pt x="0" y="4449"/>
                  </a:lnTo>
                  <a:lnTo>
                    <a:pt x="0" y="4831"/>
                  </a:lnTo>
                  <a:lnTo>
                    <a:pt x="19" y="5212"/>
                  </a:lnTo>
                  <a:lnTo>
                    <a:pt x="57" y="5613"/>
                  </a:lnTo>
                  <a:lnTo>
                    <a:pt x="95" y="6014"/>
                  </a:lnTo>
                  <a:lnTo>
                    <a:pt x="191" y="6396"/>
                  </a:lnTo>
                  <a:lnTo>
                    <a:pt x="305" y="6797"/>
                  </a:lnTo>
                  <a:lnTo>
                    <a:pt x="439" y="7179"/>
                  </a:lnTo>
                  <a:lnTo>
                    <a:pt x="630" y="7561"/>
                  </a:lnTo>
                  <a:lnTo>
                    <a:pt x="745" y="7732"/>
                  </a:lnTo>
                  <a:lnTo>
                    <a:pt x="859" y="7904"/>
                  </a:lnTo>
                  <a:lnTo>
                    <a:pt x="993" y="8076"/>
                  </a:lnTo>
                  <a:lnTo>
                    <a:pt x="1146" y="8229"/>
                  </a:lnTo>
                  <a:lnTo>
                    <a:pt x="1298" y="8401"/>
                  </a:lnTo>
                  <a:lnTo>
                    <a:pt x="1470" y="8534"/>
                  </a:lnTo>
                  <a:lnTo>
                    <a:pt x="1661" y="8687"/>
                  </a:lnTo>
                  <a:lnTo>
                    <a:pt x="1852" y="8821"/>
                  </a:lnTo>
                  <a:lnTo>
                    <a:pt x="2081" y="8935"/>
                  </a:lnTo>
                  <a:lnTo>
                    <a:pt x="2310" y="9050"/>
                  </a:lnTo>
                  <a:lnTo>
                    <a:pt x="2558" y="9145"/>
                  </a:lnTo>
                  <a:lnTo>
                    <a:pt x="2826" y="9241"/>
                  </a:lnTo>
                  <a:lnTo>
                    <a:pt x="3112" y="9336"/>
                  </a:lnTo>
                  <a:lnTo>
                    <a:pt x="3417" y="9393"/>
                  </a:lnTo>
                  <a:lnTo>
                    <a:pt x="3723" y="9432"/>
                  </a:lnTo>
                  <a:lnTo>
                    <a:pt x="4028" y="9451"/>
                  </a:lnTo>
                  <a:lnTo>
                    <a:pt x="4334" y="9432"/>
                  </a:lnTo>
                  <a:lnTo>
                    <a:pt x="4620" y="9413"/>
                  </a:lnTo>
                  <a:lnTo>
                    <a:pt x="4926" y="9355"/>
                  </a:lnTo>
                  <a:lnTo>
                    <a:pt x="5212" y="9298"/>
                  </a:lnTo>
                  <a:lnTo>
                    <a:pt x="5498" y="9203"/>
                  </a:lnTo>
                  <a:lnTo>
                    <a:pt x="5766" y="9107"/>
                  </a:lnTo>
                  <a:lnTo>
                    <a:pt x="6033" y="8973"/>
                  </a:lnTo>
                  <a:lnTo>
                    <a:pt x="6300" y="8821"/>
                  </a:lnTo>
                  <a:lnTo>
                    <a:pt x="6548" y="8668"/>
                  </a:lnTo>
                  <a:lnTo>
                    <a:pt x="6797" y="8477"/>
                  </a:lnTo>
                  <a:lnTo>
                    <a:pt x="7026" y="8286"/>
                  </a:lnTo>
                  <a:lnTo>
                    <a:pt x="7255" y="8057"/>
                  </a:lnTo>
                  <a:lnTo>
                    <a:pt x="8190" y="8019"/>
                  </a:lnTo>
                  <a:lnTo>
                    <a:pt x="9145" y="8019"/>
                  </a:lnTo>
                  <a:lnTo>
                    <a:pt x="8744" y="9374"/>
                  </a:lnTo>
                  <a:lnTo>
                    <a:pt x="8343" y="10749"/>
                  </a:lnTo>
                  <a:lnTo>
                    <a:pt x="7159" y="10711"/>
                  </a:lnTo>
                  <a:lnTo>
                    <a:pt x="6014" y="10634"/>
                  </a:lnTo>
                  <a:lnTo>
                    <a:pt x="5766" y="10634"/>
                  </a:lnTo>
                  <a:lnTo>
                    <a:pt x="5537" y="10653"/>
                  </a:lnTo>
                  <a:lnTo>
                    <a:pt x="5288" y="10692"/>
                  </a:lnTo>
                  <a:lnTo>
                    <a:pt x="5059" y="10768"/>
                  </a:lnTo>
                  <a:lnTo>
                    <a:pt x="4830" y="10844"/>
                  </a:lnTo>
                  <a:lnTo>
                    <a:pt x="4620" y="10959"/>
                  </a:lnTo>
                  <a:lnTo>
                    <a:pt x="4410" y="11093"/>
                  </a:lnTo>
                  <a:lnTo>
                    <a:pt x="4200" y="11226"/>
                  </a:lnTo>
                  <a:lnTo>
                    <a:pt x="4028" y="11379"/>
                  </a:lnTo>
                  <a:lnTo>
                    <a:pt x="3857" y="11551"/>
                  </a:lnTo>
                  <a:lnTo>
                    <a:pt x="3685" y="11742"/>
                  </a:lnTo>
                  <a:lnTo>
                    <a:pt x="3551" y="11933"/>
                  </a:lnTo>
                  <a:lnTo>
                    <a:pt x="3437" y="12143"/>
                  </a:lnTo>
                  <a:lnTo>
                    <a:pt x="3341" y="12372"/>
                  </a:lnTo>
                  <a:lnTo>
                    <a:pt x="3265" y="12582"/>
                  </a:lnTo>
                  <a:lnTo>
                    <a:pt x="3207" y="12830"/>
                  </a:lnTo>
                  <a:lnTo>
                    <a:pt x="3150" y="13250"/>
                  </a:lnTo>
                  <a:lnTo>
                    <a:pt x="3131" y="13651"/>
                  </a:lnTo>
                  <a:lnTo>
                    <a:pt x="3112" y="14033"/>
                  </a:lnTo>
                  <a:lnTo>
                    <a:pt x="3131" y="14415"/>
                  </a:lnTo>
                  <a:lnTo>
                    <a:pt x="3169" y="14777"/>
                  </a:lnTo>
                  <a:lnTo>
                    <a:pt x="3227" y="15140"/>
                  </a:lnTo>
                  <a:lnTo>
                    <a:pt x="3322" y="15484"/>
                  </a:lnTo>
                  <a:lnTo>
                    <a:pt x="3437" y="15846"/>
                  </a:lnTo>
                  <a:lnTo>
                    <a:pt x="3513" y="16037"/>
                  </a:lnTo>
                  <a:lnTo>
                    <a:pt x="3608" y="16247"/>
                  </a:lnTo>
                  <a:lnTo>
                    <a:pt x="3704" y="16419"/>
                  </a:lnTo>
                  <a:lnTo>
                    <a:pt x="3818" y="16591"/>
                  </a:lnTo>
                  <a:lnTo>
                    <a:pt x="3952" y="16763"/>
                  </a:lnTo>
                  <a:lnTo>
                    <a:pt x="4086" y="16916"/>
                  </a:lnTo>
                  <a:lnTo>
                    <a:pt x="4238" y="17068"/>
                  </a:lnTo>
                  <a:lnTo>
                    <a:pt x="4391" y="17183"/>
                  </a:lnTo>
                  <a:lnTo>
                    <a:pt x="4563" y="17297"/>
                  </a:lnTo>
                  <a:lnTo>
                    <a:pt x="4754" y="17412"/>
                  </a:lnTo>
                  <a:lnTo>
                    <a:pt x="4926" y="17507"/>
                  </a:lnTo>
                  <a:lnTo>
                    <a:pt x="5117" y="17584"/>
                  </a:lnTo>
                  <a:lnTo>
                    <a:pt x="5327" y="17641"/>
                  </a:lnTo>
                  <a:lnTo>
                    <a:pt x="5517" y="17698"/>
                  </a:lnTo>
                  <a:lnTo>
                    <a:pt x="5747" y="17736"/>
                  </a:lnTo>
                  <a:lnTo>
                    <a:pt x="5957" y="17756"/>
                  </a:lnTo>
                  <a:lnTo>
                    <a:pt x="6663" y="17794"/>
                  </a:lnTo>
                  <a:lnTo>
                    <a:pt x="6319" y="19684"/>
                  </a:lnTo>
                  <a:lnTo>
                    <a:pt x="6014" y="21593"/>
                  </a:lnTo>
                  <a:lnTo>
                    <a:pt x="5728" y="23521"/>
                  </a:lnTo>
                  <a:lnTo>
                    <a:pt x="5479" y="25488"/>
                  </a:lnTo>
                  <a:lnTo>
                    <a:pt x="5479" y="25755"/>
                  </a:lnTo>
                  <a:lnTo>
                    <a:pt x="5498" y="26041"/>
                  </a:lnTo>
                  <a:lnTo>
                    <a:pt x="5537" y="26328"/>
                  </a:lnTo>
                  <a:lnTo>
                    <a:pt x="5632" y="26595"/>
                  </a:lnTo>
                  <a:lnTo>
                    <a:pt x="5747" y="26862"/>
                  </a:lnTo>
                  <a:lnTo>
                    <a:pt x="5880" y="27110"/>
                  </a:lnTo>
                  <a:lnTo>
                    <a:pt x="6071" y="27359"/>
                  </a:lnTo>
                  <a:lnTo>
                    <a:pt x="6262" y="27588"/>
                  </a:lnTo>
                  <a:lnTo>
                    <a:pt x="6472" y="27760"/>
                  </a:lnTo>
                  <a:lnTo>
                    <a:pt x="6682" y="27931"/>
                  </a:lnTo>
                  <a:lnTo>
                    <a:pt x="6911" y="28065"/>
                  </a:lnTo>
                  <a:lnTo>
                    <a:pt x="7140" y="28199"/>
                  </a:lnTo>
                  <a:lnTo>
                    <a:pt x="7388" y="28275"/>
                  </a:lnTo>
                  <a:lnTo>
                    <a:pt x="7637" y="28351"/>
                  </a:lnTo>
                  <a:lnTo>
                    <a:pt x="7885" y="28390"/>
                  </a:lnTo>
                  <a:lnTo>
                    <a:pt x="8133" y="28409"/>
                  </a:lnTo>
                  <a:lnTo>
                    <a:pt x="8381" y="28390"/>
                  </a:lnTo>
                  <a:lnTo>
                    <a:pt x="9317" y="28313"/>
                  </a:lnTo>
                  <a:lnTo>
                    <a:pt x="10252" y="28275"/>
                  </a:lnTo>
                  <a:lnTo>
                    <a:pt x="11188" y="28275"/>
                  </a:lnTo>
                  <a:lnTo>
                    <a:pt x="12142" y="28332"/>
                  </a:lnTo>
                  <a:lnTo>
                    <a:pt x="12410" y="28332"/>
                  </a:lnTo>
                  <a:lnTo>
                    <a:pt x="12658" y="28313"/>
                  </a:lnTo>
                  <a:lnTo>
                    <a:pt x="12925" y="28256"/>
                  </a:lnTo>
                  <a:lnTo>
                    <a:pt x="13173" y="28180"/>
                  </a:lnTo>
                  <a:lnTo>
                    <a:pt x="13402" y="28084"/>
                  </a:lnTo>
                  <a:lnTo>
                    <a:pt x="13631" y="27970"/>
                  </a:lnTo>
                  <a:lnTo>
                    <a:pt x="13841" y="27817"/>
                  </a:lnTo>
                  <a:lnTo>
                    <a:pt x="14032" y="27645"/>
                  </a:lnTo>
                  <a:lnTo>
                    <a:pt x="14223" y="27473"/>
                  </a:lnTo>
                  <a:lnTo>
                    <a:pt x="14395" y="27263"/>
                  </a:lnTo>
                  <a:lnTo>
                    <a:pt x="14548" y="27053"/>
                  </a:lnTo>
                  <a:lnTo>
                    <a:pt x="14662" y="26805"/>
                  </a:lnTo>
                  <a:lnTo>
                    <a:pt x="14777" y="26557"/>
                  </a:lnTo>
                  <a:lnTo>
                    <a:pt x="14872" y="26309"/>
                  </a:lnTo>
                  <a:lnTo>
                    <a:pt x="14930" y="26022"/>
                  </a:lnTo>
                  <a:lnTo>
                    <a:pt x="14987" y="25736"/>
                  </a:lnTo>
                  <a:lnTo>
                    <a:pt x="15121" y="24342"/>
                  </a:lnTo>
                  <a:lnTo>
                    <a:pt x="15292" y="22949"/>
                  </a:lnTo>
                  <a:lnTo>
                    <a:pt x="15483" y="21555"/>
                  </a:lnTo>
                  <a:lnTo>
                    <a:pt x="15693" y="20161"/>
                  </a:lnTo>
                  <a:lnTo>
                    <a:pt x="15903" y="18767"/>
                  </a:lnTo>
                  <a:lnTo>
                    <a:pt x="16152" y="17374"/>
                  </a:lnTo>
                  <a:lnTo>
                    <a:pt x="16419" y="15980"/>
                  </a:lnTo>
                  <a:lnTo>
                    <a:pt x="16705" y="14586"/>
                  </a:lnTo>
                  <a:lnTo>
                    <a:pt x="17011" y="13193"/>
                  </a:lnTo>
                  <a:lnTo>
                    <a:pt x="17316" y="11818"/>
                  </a:lnTo>
                  <a:lnTo>
                    <a:pt x="17660" y="10424"/>
                  </a:lnTo>
                  <a:lnTo>
                    <a:pt x="18022" y="9050"/>
                  </a:lnTo>
                  <a:lnTo>
                    <a:pt x="18404" y="7675"/>
                  </a:lnTo>
                  <a:lnTo>
                    <a:pt x="18786" y="6301"/>
                  </a:lnTo>
                  <a:lnTo>
                    <a:pt x="19206" y="4926"/>
                  </a:lnTo>
                  <a:lnTo>
                    <a:pt x="19645" y="3570"/>
                  </a:lnTo>
                  <a:lnTo>
                    <a:pt x="19722" y="3246"/>
                  </a:lnTo>
                  <a:lnTo>
                    <a:pt x="19760" y="2940"/>
                  </a:lnTo>
                  <a:lnTo>
                    <a:pt x="19760" y="2616"/>
                  </a:lnTo>
                  <a:lnTo>
                    <a:pt x="19722" y="2291"/>
                  </a:lnTo>
                  <a:lnTo>
                    <a:pt x="19645" y="1967"/>
                  </a:lnTo>
                  <a:lnTo>
                    <a:pt x="19512" y="1661"/>
                  </a:lnTo>
                  <a:lnTo>
                    <a:pt x="19359" y="1356"/>
                  </a:lnTo>
                  <a:lnTo>
                    <a:pt x="19168" y="1089"/>
                  </a:lnTo>
                  <a:lnTo>
                    <a:pt x="18939" y="821"/>
                  </a:lnTo>
                  <a:lnTo>
                    <a:pt x="18710" y="611"/>
                  </a:lnTo>
                  <a:lnTo>
                    <a:pt x="18443" y="420"/>
                  </a:lnTo>
                  <a:lnTo>
                    <a:pt x="18156" y="268"/>
                  </a:lnTo>
                  <a:lnTo>
                    <a:pt x="17851" y="153"/>
                  </a:lnTo>
                  <a:lnTo>
                    <a:pt x="17545" y="77"/>
                  </a:lnTo>
                  <a:lnTo>
                    <a:pt x="17240" y="39"/>
                  </a:lnTo>
                  <a:lnTo>
                    <a:pt x="16915" y="39"/>
                  </a:lnTo>
                  <a:lnTo>
                    <a:pt x="15292" y="134"/>
                  </a:lnTo>
                  <a:lnTo>
                    <a:pt x="13689" y="191"/>
                  </a:lnTo>
                  <a:lnTo>
                    <a:pt x="12066" y="249"/>
                  </a:lnTo>
                  <a:lnTo>
                    <a:pt x="10443" y="268"/>
                  </a:lnTo>
                  <a:lnTo>
                    <a:pt x="8820" y="268"/>
                  </a:lnTo>
                  <a:lnTo>
                    <a:pt x="7198" y="249"/>
                  </a:lnTo>
                  <a:lnTo>
                    <a:pt x="5575" y="191"/>
                  </a:lnTo>
                  <a:lnTo>
                    <a:pt x="3952" y="115"/>
                  </a:lnTo>
                  <a:lnTo>
                    <a:pt x="3589" y="58"/>
                  </a:lnTo>
                  <a:lnTo>
                    <a:pt x="3246" y="39"/>
                  </a:lnTo>
                  <a:lnTo>
                    <a:pt x="294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3"/>
            <p:cNvSpPr/>
            <p:nvPr/>
          </p:nvSpPr>
          <p:spPr>
            <a:xfrm>
              <a:off x="1439275" y="2070425"/>
              <a:ext cx="415750" cy="631500"/>
            </a:xfrm>
            <a:custGeom>
              <a:avLst/>
              <a:gdLst/>
              <a:ahLst/>
              <a:cxnLst/>
              <a:rect l="l" t="t" r="r" b="b"/>
              <a:pathLst>
                <a:path w="16630" h="25260" extrusionOk="0">
                  <a:moveTo>
                    <a:pt x="1031" y="1"/>
                  </a:moveTo>
                  <a:lnTo>
                    <a:pt x="879" y="20"/>
                  </a:lnTo>
                  <a:lnTo>
                    <a:pt x="707" y="58"/>
                  </a:lnTo>
                  <a:lnTo>
                    <a:pt x="573" y="115"/>
                  </a:lnTo>
                  <a:lnTo>
                    <a:pt x="440" y="211"/>
                  </a:lnTo>
                  <a:lnTo>
                    <a:pt x="306" y="306"/>
                  </a:lnTo>
                  <a:lnTo>
                    <a:pt x="230" y="383"/>
                  </a:lnTo>
                  <a:lnTo>
                    <a:pt x="172" y="459"/>
                  </a:lnTo>
                  <a:lnTo>
                    <a:pt x="115" y="555"/>
                  </a:lnTo>
                  <a:lnTo>
                    <a:pt x="77" y="650"/>
                  </a:lnTo>
                  <a:lnTo>
                    <a:pt x="39" y="745"/>
                  </a:lnTo>
                  <a:lnTo>
                    <a:pt x="20" y="879"/>
                  </a:lnTo>
                  <a:lnTo>
                    <a:pt x="1" y="994"/>
                  </a:lnTo>
                  <a:lnTo>
                    <a:pt x="1" y="1127"/>
                  </a:lnTo>
                  <a:lnTo>
                    <a:pt x="20" y="1624"/>
                  </a:lnTo>
                  <a:lnTo>
                    <a:pt x="1" y="2158"/>
                  </a:lnTo>
                  <a:lnTo>
                    <a:pt x="1" y="2636"/>
                  </a:lnTo>
                  <a:lnTo>
                    <a:pt x="1" y="3132"/>
                  </a:lnTo>
                  <a:lnTo>
                    <a:pt x="20" y="3609"/>
                  </a:lnTo>
                  <a:lnTo>
                    <a:pt x="58" y="4086"/>
                  </a:lnTo>
                  <a:lnTo>
                    <a:pt x="115" y="4296"/>
                  </a:lnTo>
                  <a:lnTo>
                    <a:pt x="153" y="4526"/>
                  </a:lnTo>
                  <a:lnTo>
                    <a:pt x="230" y="4736"/>
                  </a:lnTo>
                  <a:lnTo>
                    <a:pt x="306" y="4946"/>
                  </a:lnTo>
                  <a:lnTo>
                    <a:pt x="401" y="5137"/>
                  </a:lnTo>
                  <a:lnTo>
                    <a:pt x="516" y="5327"/>
                  </a:lnTo>
                  <a:lnTo>
                    <a:pt x="650" y="5499"/>
                  </a:lnTo>
                  <a:lnTo>
                    <a:pt x="802" y="5671"/>
                  </a:lnTo>
                  <a:lnTo>
                    <a:pt x="993" y="5824"/>
                  </a:lnTo>
                  <a:lnTo>
                    <a:pt x="1222" y="5957"/>
                  </a:lnTo>
                  <a:lnTo>
                    <a:pt x="1451" y="6091"/>
                  </a:lnTo>
                  <a:lnTo>
                    <a:pt x="1738" y="6187"/>
                  </a:lnTo>
                  <a:lnTo>
                    <a:pt x="1948" y="6244"/>
                  </a:lnTo>
                  <a:lnTo>
                    <a:pt x="2177" y="6282"/>
                  </a:lnTo>
                  <a:lnTo>
                    <a:pt x="2387" y="6301"/>
                  </a:lnTo>
                  <a:lnTo>
                    <a:pt x="2826" y="6301"/>
                  </a:lnTo>
                  <a:lnTo>
                    <a:pt x="3036" y="6263"/>
                  </a:lnTo>
                  <a:lnTo>
                    <a:pt x="3246" y="6206"/>
                  </a:lnTo>
                  <a:lnTo>
                    <a:pt x="3437" y="6148"/>
                  </a:lnTo>
                  <a:lnTo>
                    <a:pt x="3628" y="6072"/>
                  </a:lnTo>
                  <a:lnTo>
                    <a:pt x="3819" y="5977"/>
                  </a:lnTo>
                  <a:lnTo>
                    <a:pt x="4010" y="5862"/>
                  </a:lnTo>
                  <a:lnTo>
                    <a:pt x="4182" y="5747"/>
                  </a:lnTo>
                  <a:lnTo>
                    <a:pt x="4334" y="5614"/>
                  </a:lnTo>
                  <a:lnTo>
                    <a:pt x="4487" y="5461"/>
                  </a:lnTo>
                  <a:lnTo>
                    <a:pt x="4640" y="5308"/>
                  </a:lnTo>
                  <a:lnTo>
                    <a:pt x="4754" y="5156"/>
                  </a:lnTo>
                  <a:lnTo>
                    <a:pt x="4869" y="4984"/>
                  </a:lnTo>
                  <a:lnTo>
                    <a:pt x="5480" y="4946"/>
                  </a:lnTo>
                  <a:lnTo>
                    <a:pt x="6091" y="4907"/>
                  </a:lnTo>
                  <a:lnTo>
                    <a:pt x="7313" y="4888"/>
                  </a:lnTo>
                  <a:lnTo>
                    <a:pt x="8534" y="4869"/>
                  </a:lnTo>
                  <a:lnTo>
                    <a:pt x="9756" y="4888"/>
                  </a:lnTo>
                  <a:lnTo>
                    <a:pt x="9737" y="4927"/>
                  </a:lnTo>
                  <a:lnTo>
                    <a:pt x="9699" y="5060"/>
                  </a:lnTo>
                  <a:lnTo>
                    <a:pt x="9050" y="7008"/>
                  </a:lnTo>
                  <a:lnTo>
                    <a:pt x="8534" y="8745"/>
                  </a:lnTo>
                  <a:lnTo>
                    <a:pt x="8038" y="10482"/>
                  </a:lnTo>
                  <a:lnTo>
                    <a:pt x="7981" y="10749"/>
                  </a:lnTo>
                  <a:lnTo>
                    <a:pt x="7064" y="10749"/>
                  </a:lnTo>
                  <a:lnTo>
                    <a:pt x="6148" y="10730"/>
                  </a:lnTo>
                  <a:lnTo>
                    <a:pt x="5251" y="10692"/>
                  </a:lnTo>
                  <a:lnTo>
                    <a:pt x="4334" y="10654"/>
                  </a:lnTo>
                  <a:lnTo>
                    <a:pt x="4201" y="10654"/>
                  </a:lnTo>
                  <a:lnTo>
                    <a:pt x="4086" y="10673"/>
                  </a:lnTo>
                  <a:lnTo>
                    <a:pt x="3933" y="10711"/>
                  </a:lnTo>
                  <a:lnTo>
                    <a:pt x="3800" y="10788"/>
                  </a:lnTo>
                  <a:lnTo>
                    <a:pt x="3647" y="10864"/>
                  </a:lnTo>
                  <a:lnTo>
                    <a:pt x="3513" y="10979"/>
                  </a:lnTo>
                  <a:lnTo>
                    <a:pt x="3399" y="11093"/>
                  </a:lnTo>
                  <a:lnTo>
                    <a:pt x="3303" y="11227"/>
                  </a:lnTo>
                  <a:lnTo>
                    <a:pt x="3246" y="11360"/>
                  </a:lnTo>
                  <a:lnTo>
                    <a:pt x="3208" y="11513"/>
                  </a:lnTo>
                  <a:lnTo>
                    <a:pt x="3170" y="11800"/>
                  </a:lnTo>
                  <a:lnTo>
                    <a:pt x="3132" y="12086"/>
                  </a:lnTo>
                  <a:lnTo>
                    <a:pt x="3132" y="12372"/>
                  </a:lnTo>
                  <a:lnTo>
                    <a:pt x="3132" y="12659"/>
                  </a:lnTo>
                  <a:lnTo>
                    <a:pt x="3151" y="12926"/>
                  </a:lnTo>
                  <a:lnTo>
                    <a:pt x="3189" y="13193"/>
                  </a:lnTo>
                  <a:lnTo>
                    <a:pt x="3265" y="13480"/>
                  </a:lnTo>
                  <a:lnTo>
                    <a:pt x="3342" y="13766"/>
                  </a:lnTo>
                  <a:lnTo>
                    <a:pt x="3418" y="13938"/>
                  </a:lnTo>
                  <a:lnTo>
                    <a:pt x="3532" y="14110"/>
                  </a:lnTo>
                  <a:lnTo>
                    <a:pt x="3647" y="14243"/>
                  </a:lnTo>
                  <a:lnTo>
                    <a:pt x="3781" y="14377"/>
                  </a:lnTo>
                  <a:lnTo>
                    <a:pt x="3933" y="14472"/>
                  </a:lnTo>
                  <a:lnTo>
                    <a:pt x="4105" y="14549"/>
                  </a:lnTo>
                  <a:lnTo>
                    <a:pt x="4277" y="14587"/>
                  </a:lnTo>
                  <a:lnTo>
                    <a:pt x="4487" y="14625"/>
                  </a:lnTo>
                  <a:lnTo>
                    <a:pt x="7007" y="14759"/>
                  </a:lnTo>
                  <a:lnTo>
                    <a:pt x="6759" y="15961"/>
                  </a:lnTo>
                  <a:lnTo>
                    <a:pt x="6568" y="16935"/>
                  </a:lnTo>
                  <a:lnTo>
                    <a:pt x="6377" y="17909"/>
                  </a:lnTo>
                  <a:lnTo>
                    <a:pt x="6091" y="19684"/>
                  </a:lnTo>
                  <a:lnTo>
                    <a:pt x="5823" y="21460"/>
                  </a:lnTo>
                  <a:lnTo>
                    <a:pt x="5556" y="23407"/>
                  </a:lnTo>
                  <a:lnTo>
                    <a:pt x="5480" y="24095"/>
                  </a:lnTo>
                  <a:lnTo>
                    <a:pt x="5480" y="24209"/>
                  </a:lnTo>
                  <a:lnTo>
                    <a:pt x="5499" y="24305"/>
                  </a:lnTo>
                  <a:lnTo>
                    <a:pt x="5518" y="24419"/>
                  </a:lnTo>
                  <a:lnTo>
                    <a:pt x="5556" y="24534"/>
                  </a:lnTo>
                  <a:lnTo>
                    <a:pt x="5613" y="24629"/>
                  </a:lnTo>
                  <a:lnTo>
                    <a:pt x="5671" y="24744"/>
                  </a:lnTo>
                  <a:lnTo>
                    <a:pt x="5823" y="24915"/>
                  </a:lnTo>
                  <a:lnTo>
                    <a:pt x="6014" y="25068"/>
                  </a:lnTo>
                  <a:lnTo>
                    <a:pt x="6110" y="25145"/>
                  </a:lnTo>
                  <a:lnTo>
                    <a:pt x="6224" y="25183"/>
                  </a:lnTo>
                  <a:lnTo>
                    <a:pt x="6320" y="25221"/>
                  </a:lnTo>
                  <a:lnTo>
                    <a:pt x="6434" y="25259"/>
                  </a:lnTo>
                  <a:lnTo>
                    <a:pt x="6664" y="25259"/>
                  </a:lnTo>
                  <a:lnTo>
                    <a:pt x="7656" y="25183"/>
                  </a:lnTo>
                  <a:lnTo>
                    <a:pt x="8668" y="25145"/>
                  </a:lnTo>
                  <a:lnTo>
                    <a:pt x="9661" y="25145"/>
                  </a:lnTo>
                  <a:lnTo>
                    <a:pt x="10673" y="25202"/>
                  </a:lnTo>
                  <a:lnTo>
                    <a:pt x="10806" y="25202"/>
                  </a:lnTo>
                  <a:lnTo>
                    <a:pt x="10921" y="25183"/>
                  </a:lnTo>
                  <a:lnTo>
                    <a:pt x="11035" y="25164"/>
                  </a:lnTo>
                  <a:lnTo>
                    <a:pt x="11131" y="25106"/>
                  </a:lnTo>
                  <a:lnTo>
                    <a:pt x="11245" y="25068"/>
                  </a:lnTo>
                  <a:lnTo>
                    <a:pt x="11322" y="25011"/>
                  </a:lnTo>
                  <a:lnTo>
                    <a:pt x="11494" y="24858"/>
                  </a:lnTo>
                  <a:lnTo>
                    <a:pt x="11627" y="24667"/>
                  </a:lnTo>
                  <a:lnTo>
                    <a:pt x="11742" y="24457"/>
                  </a:lnTo>
                  <a:lnTo>
                    <a:pt x="11818" y="24247"/>
                  </a:lnTo>
                  <a:lnTo>
                    <a:pt x="11856" y="24018"/>
                  </a:lnTo>
                  <a:lnTo>
                    <a:pt x="11895" y="23617"/>
                  </a:lnTo>
                  <a:lnTo>
                    <a:pt x="11990" y="22605"/>
                  </a:lnTo>
                  <a:lnTo>
                    <a:pt x="12124" y="21594"/>
                  </a:lnTo>
                  <a:lnTo>
                    <a:pt x="12334" y="19913"/>
                  </a:lnTo>
                  <a:lnTo>
                    <a:pt x="12582" y="18252"/>
                  </a:lnTo>
                  <a:lnTo>
                    <a:pt x="12754" y="17241"/>
                  </a:lnTo>
                  <a:lnTo>
                    <a:pt x="12926" y="16229"/>
                  </a:lnTo>
                  <a:lnTo>
                    <a:pt x="13212" y="14587"/>
                  </a:lnTo>
                  <a:lnTo>
                    <a:pt x="13556" y="12926"/>
                  </a:lnTo>
                  <a:lnTo>
                    <a:pt x="13766" y="11914"/>
                  </a:lnTo>
                  <a:lnTo>
                    <a:pt x="13995" y="10902"/>
                  </a:lnTo>
                  <a:lnTo>
                    <a:pt x="14377" y="9299"/>
                  </a:lnTo>
                  <a:lnTo>
                    <a:pt x="14777" y="7695"/>
                  </a:lnTo>
                  <a:lnTo>
                    <a:pt x="15045" y="6664"/>
                  </a:lnTo>
                  <a:lnTo>
                    <a:pt x="15331" y="5652"/>
                  </a:lnTo>
                  <a:lnTo>
                    <a:pt x="15770" y="4086"/>
                  </a:lnTo>
                  <a:lnTo>
                    <a:pt x="16267" y="2540"/>
                  </a:lnTo>
                  <a:lnTo>
                    <a:pt x="16572" y="1528"/>
                  </a:lnTo>
                  <a:lnTo>
                    <a:pt x="16610" y="1375"/>
                  </a:lnTo>
                  <a:lnTo>
                    <a:pt x="16629" y="1223"/>
                  </a:lnTo>
                  <a:lnTo>
                    <a:pt x="16610" y="1070"/>
                  </a:lnTo>
                  <a:lnTo>
                    <a:pt x="16591" y="917"/>
                  </a:lnTo>
                  <a:lnTo>
                    <a:pt x="16534" y="765"/>
                  </a:lnTo>
                  <a:lnTo>
                    <a:pt x="16457" y="631"/>
                  </a:lnTo>
                  <a:lnTo>
                    <a:pt x="16381" y="497"/>
                  </a:lnTo>
                  <a:lnTo>
                    <a:pt x="16286" y="383"/>
                  </a:lnTo>
                  <a:lnTo>
                    <a:pt x="16114" y="230"/>
                  </a:lnTo>
                  <a:lnTo>
                    <a:pt x="15999" y="173"/>
                  </a:lnTo>
                  <a:lnTo>
                    <a:pt x="15904" y="115"/>
                  </a:lnTo>
                  <a:lnTo>
                    <a:pt x="15789" y="77"/>
                  </a:lnTo>
                  <a:lnTo>
                    <a:pt x="15675" y="58"/>
                  </a:lnTo>
                  <a:lnTo>
                    <a:pt x="15560" y="39"/>
                  </a:lnTo>
                  <a:lnTo>
                    <a:pt x="15446" y="39"/>
                  </a:lnTo>
                  <a:lnTo>
                    <a:pt x="14644" y="77"/>
                  </a:lnTo>
                  <a:lnTo>
                    <a:pt x="13078" y="173"/>
                  </a:lnTo>
                  <a:lnTo>
                    <a:pt x="11513" y="230"/>
                  </a:lnTo>
                  <a:lnTo>
                    <a:pt x="9966" y="268"/>
                  </a:lnTo>
                  <a:lnTo>
                    <a:pt x="6835" y="268"/>
                  </a:lnTo>
                  <a:lnTo>
                    <a:pt x="5289" y="230"/>
                  </a:lnTo>
                  <a:lnTo>
                    <a:pt x="3723" y="192"/>
                  </a:lnTo>
                  <a:lnTo>
                    <a:pt x="2158" y="115"/>
                  </a:lnTo>
                  <a:lnTo>
                    <a:pt x="1929" y="77"/>
                  </a:lnTo>
                  <a:lnTo>
                    <a:pt x="1700" y="58"/>
                  </a:lnTo>
                  <a:lnTo>
                    <a:pt x="1528" y="58"/>
                  </a:lnTo>
                  <a:lnTo>
                    <a:pt x="1356" y="20"/>
                  </a:lnTo>
                  <a:lnTo>
                    <a:pt x="12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3"/>
            <p:cNvSpPr/>
            <p:nvPr/>
          </p:nvSpPr>
          <p:spPr>
            <a:xfrm>
              <a:off x="1439275" y="2059450"/>
              <a:ext cx="415750" cy="74500"/>
            </a:xfrm>
            <a:custGeom>
              <a:avLst/>
              <a:gdLst/>
              <a:ahLst/>
              <a:cxnLst/>
              <a:rect l="l" t="t" r="r" b="b"/>
              <a:pathLst>
                <a:path w="16630" h="2980" extrusionOk="0">
                  <a:moveTo>
                    <a:pt x="8038" y="1"/>
                  </a:moveTo>
                  <a:lnTo>
                    <a:pt x="7236" y="20"/>
                  </a:lnTo>
                  <a:lnTo>
                    <a:pt x="6434" y="39"/>
                  </a:lnTo>
                  <a:lnTo>
                    <a:pt x="5652" y="77"/>
                  </a:lnTo>
                  <a:lnTo>
                    <a:pt x="4850" y="115"/>
                  </a:lnTo>
                  <a:lnTo>
                    <a:pt x="4067" y="192"/>
                  </a:lnTo>
                  <a:lnTo>
                    <a:pt x="3265" y="268"/>
                  </a:lnTo>
                  <a:lnTo>
                    <a:pt x="2482" y="383"/>
                  </a:lnTo>
                  <a:lnTo>
                    <a:pt x="1700" y="497"/>
                  </a:lnTo>
                  <a:lnTo>
                    <a:pt x="917" y="631"/>
                  </a:lnTo>
                  <a:lnTo>
                    <a:pt x="306" y="745"/>
                  </a:lnTo>
                  <a:lnTo>
                    <a:pt x="230" y="822"/>
                  </a:lnTo>
                  <a:lnTo>
                    <a:pt x="172" y="898"/>
                  </a:lnTo>
                  <a:lnTo>
                    <a:pt x="115" y="994"/>
                  </a:lnTo>
                  <a:lnTo>
                    <a:pt x="77" y="1089"/>
                  </a:lnTo>
                  <a:lnTo>
                    <a:pt x="39" y="1184"/>
                  </a:lnTo>
                  <a:lnTo>
                    <a:pt x="20" y="1318"/>
                  </a:lnTo>
                  <a:lnTo>
                    <a:pt x="1" y="1433"/>
                  </a:lnTo>
                  <a:lnTo>
                    <a:pt x="1" y="1566"/>
                  </a:lnTo>
                  <a:lnTo>
                    <a:pt x="20" y="2063"/>
                  </a:lnTo>
                  <a:lnTo>
                    <a:pt x="1" y="2597"/>
                  </a:lnTo>
                  <a:lnTo>
                    <a:pt x="898" y="2444"/>
                  </a:lnTo>
                  <a:lnTo>
                    <a:pt x="1795" y="2330"/>
                  </a:lnTo>
                  <a:lnTo>
                    <a:pt x="2673" y="2215"/>
                  </a:lnTo>
                  <a:lnTo>
                    <a:pt x="3571" y="2139"/>
                  </a:lnTo>
                  <a:lnTo>
                    <a:pt x="4468" y="2063"/>
                  </a:lnTo>
                  <a:lnTo>
                    <a:pt x="5346" y="2005"/>
                  </a:lnTo>
                  <a:lnTo>
                    <a:pt x="6243" y="1967"/>
                  </a:lnTo>
                  <a:lnTo>
                    <a:pt x="8038" y="1967"/>
                  </a:lnTo>
                  <a:lnTo>
                    <a:pt x="8916" y="1986"/>
                  </a:lnTo>
                  <a:lnTo>
                    <a:pt x="9814" y="2044"/>
                  </a:lnTo>
                  <a:lnTo>
                    <a:pt x="10711" y="2101"/>
                  </a:lnTo>
                  <a:lnTo>
                    <a:pt x="11589" y="2196"/>
                  </a:lnTo>
                  <a:lnTo>
                    <a:pt x="12467" y="2292"/>
                  </a:lnTo>
                  <a:lnTo>
                    <a:pt x="13346" y="2425"/>
                  </a:lnTo>
                  <a:lnTo>
                    <a:pt x="14224" y="2559"/>
                  </a:lnTo>
                  <a:lnTo>
                    <a:pt x="15102" y="2731"/>
                  </a:lnTo>
                  <a:lnTo>
                    <a:pt x="15694" y="2845"/>
                  </a:lnTo>
                  <a:lnTo>
                    <a:pt x="16267" y="2979"/>
                  </a:lnTo>
                  <a:lnTo>
                    <a:pt x="16572" y="1967"/>
                  </a:lnTo>
                  <a:lnTo>
                    <a:pt x="16610" y="1814"/>
                  </a:lnTo>
                  <a:lnTo>
                    <a:pt x="16629" y="1662"/>
                  </a:lnTo>
                  <a:lnTo>
                    <a:pt x="16610" y="1509"/>
                  </a:lnTo>
                  <a:lnTo>
                    <a:pt x="16591" y="1356"/>
                  </a:lnTo>
                  <a:lnTo>
                    <a:pt x="16534" y="1204"/>
                  </a:lnTo>
                  <a:lnTo>
                    <a:pt x="16457" y="1070"/>
                  </a:lnTo>
                  <a:lnTo>
                    <a:pt x="16381" y="936"/>
                  </a:lnTo>
                  <a:lnTo>
                    <a:pt x="16286" y="822"/>
                  </a:lnTo>
                  <a:lnTo>
                    <a:pt x="15178" y="612"/>
                  </a:lnTo>
                  <a:lnTo>
                    <a:pt x="14644" y="516"/>
                  </a:lnTo>
                  <a:lnTo>
                    <a:pt x="13823" y="402"/>
                  </a:lnTo>
                  <a:lnTo>
                    <a:pt x="13002" y="306"/>
                  </a:lnTo>
                  <a:lnTo>
                    <a:pt x="12162" y="211"/>
                  </a:lnTo>
                  <a:lnTo>
                    <a:pt x="11341" y="134"/>
                  </a:lnTo>
                  <a:lnTo>
                    <a:pt x="10520" y="77"/>
                  </a:lnTo>
                  <a:lnTo>
                    <a:pt x="9680" y="39"/>
                  </a:lnTo>
                  <a:lnTo>
                    <a:pt x="8859" y="20"/>
                  </a:lnTo>
                  <a:lnTo>
                    <a:pt x="8038"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3"/>
            <p:cNvSpPr/>
            <p:nvPr/>
          </p:nvSpPr>
          <p:spPr>
            <a:xfrm>
              <a:off x="1459325" y="2199300"/>
              <a:ext cx="98825" cy="28675"/>
            </a:xfrm>
            <a:custGeom>
              <a:avLst/>
              <a:gdLst/>
              <a:ahLst/>
              <a:cxnLst/>
              <a:rect l="l" t="t" r="r" b="b"/>
              <a:pathLst>
                <a:path w="3953" h="1147" extrusionOk="0">
                  <a:moveTo>
                    <a:pt x="3952" y="1"/>
                  </a:moveTo>
                  <a:lnTo>
                    <a:pt x="2998" y="77"/>
                  </a:lnTo>
                  <a:lnTo>
                    <a:pt x="2024" y="192"/>
                  </a:lnTo>
                  <a:lnTo>
                    <a:pt x="1070" y="325"/>
                  </a:lnTo>
                  <a:lnTo>
                    <a:pt x="115" y="497"/>
                  </a:lnTo>
                  <a:lnTo>
                    <a:pt x="0" y="516"/>
                  </a:lnTo>
                  <a:lnTo>
                    <a:pt x="191" y="669"/>
                  </a:lnTo>
                  <a:lnTo>
                    <a:pt x="420" y="802"/>
                  </a:lnTo>
                  <a:lnTo>
                    <a:pt x="649" y="936"/>
                  </a:lnTo>
                  <a:lnTo>
                    <a:pt x="936" y="1032"/>
                  </a:lnTo>
                  <a:lnTo>
                    <a:pt x="1146" y="1089"/>
                  </a:lnTo>
                  <a:lnTo>
                    <a:pt x="1375" y="1127"/>
                  </a:lnTo>
                  <a:lnTo>
                    <a:pt x="1585" y="1146"/>
                  </a:lnTo>
                  <a:lnTo>
                    <a:pt x="2024" y="1146"/>
                  </a:lnTo>
                  <a:lnTo>
                    <a:pt x="2234" y="1108"/>
                  </a:lnTo>
                  <a:lnTo>
                    <a:pt x="2444" y="1051"/>
                  </a:lnTo>
                  <a:lnTo>
                    <a:pt x="2635" y="993"/>
                  </a:lnTo>
                  <a:lnTo>
                    <a:pt x="2826" y="917"/>
                  </a:lnTo>
                  <a:lnTo>
                    <a:pt x="3017" y="822"/>
                  </a:lnTo>
                  <a:lnTo>
                    <a:pt x="3208" y="707"/>
                  </a:lnTo>
                  <a:lnTo>
                    <a:pt x="3380" y="592"/>
                  </a:lnTo>
                  <a:lnTo>
                    <a:pt x="3532" y="459"/>
                  </a:lnTo>
                  <a:lnTo>
                    <a:pt x="3685" y="306"/>
                  </a:lnTo>
                  <a:lnTo>
                    <a:pt x="3838" y="153"/>
                  </a:lnTo>
                  <a:lnTo>
                    <a:pt x="395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3"/>
            <p:cNvSpPr/>
            <p:nvPr/>
          </p:nvSpPr>
          <p:spPr>
            <a:xfrm>
              <a:off x="1665500" y="2196925"/>
              <a:ext cx="157075" cy="65875"/>
            </a:xfrm>
            <a:custGeom>
              <a:avLst/>
              <a:gdLst/>
              <a:ahLst/>
              <a:cxnLst/>
              <a:rect l="l" t="t" r="r" b="b"/>
              <a:pathLst>
                <a:path w="6283" h="2635" extrusionOk="0">
                  <a:moveTo>
                    <a:pt x="650" y="0"/>
                  </a:moveTo>
                  <a:lnTo>
                    <a:pt x="1" y="1948"/>
                  </a:lnTo>
                  <a:lnTo>
                    <a:pt x="726" y="1986"/>
                  </a:lnTo>
                  <a:lnTo>
                    <a:pt x="1452" y="2043"/>
                  </a:lnTo>
                  <a:lnTo>
                    <a:pt x="2158" y="2119"/>
                  </a:lnTo>
                  <a:lnTo>
                    <a:pt x="2884" y="2196"/>
                  </a:lnTo>
                  <a:lnTo>
                    <a:pt x="3590" y="2272"/>
                  </a:lnTo>
                  <a:lnTo>
                    <a:pt x="4316" y="2387"/>
                  </a:lnTo>
                  <a:lnTo>
                    <a:pt x="5022" y="2501"/>
                  </a:lnTo>
                  <a:lnTo>
                    <a:pt x="5728" y="2635"/>
                  </a:lnTo>
                  <a:lnTo>
                    <a:pt x="5996" y="1604"/>
                  </a:lnTo>
                  <a:lnTo>
                    <a:pt x="6282" y="592"/>
                  </a:lnTo>
                  <a:lnTo>
                    <a:pt x="6129" y="573"/>
                  </a:lnTo>
                  <a:lnTo>
                    <a:pt x="5442" y="458"/>
                  </a:lnTo>
                  <a:lnTo>
                    <a:pt x="4774" y="363"/>
                  </a:lnTo>
                  <a:lnTo>
                    <a:pt x="4087" y="267"/>
                  </a:lnTo>
                  <a:lnTo>
                    <a:pt x="3399" y="191"/>
                  </a:lnTo>
                  <a:lnTo>
                    <a:pt x="2025" y="77"/>
                  </a:lnTo>
                  <a:lnTo>
                    <a:pt x="650"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3"/>
            <p:cNvSpPr/>
            <p:nvPr/>
          </p:nvSpPr>
          <p:spPr>
            <a:xfrm>
              <a:off x="1517550" y="2332475"/>
              <a:ext cx="271600" cy="61100"/>
            </a:xfrm>
            <a:custGeom>
              <a:avLst/>
              <a:gdLst/>
              <a:ahLst/>
              <a:cxnLst/>
              <a:rect l="l" t="t" r="r" b="b"/>
              <a:pathLst>
                <a:path w="10864" h="2444" extrusionOk="0">
                  <a:moveTo>
                    <a:pt x="4907" y="0"/>
                  </a:moveTo>
                  <a:lnTo>
                    <a:pt x="3972" y="19"/>
                  </a:lnTo>
                  <a:lnTo>
                    <a:pt x="3055" y="38"/>
                  </a:lnTo>
                  <a:lnTo>
                    <a:pt x="2120" y="96"/>
                  </a:lnTo>
                  <a:lnTo>
                    <a:pt x="1203" y="172"/>
                  </a:lnTo>
                  <a:lnTo>
                    <a:pt x="1184" y="172"/>
                  </a:lnTo>
                  <a:lnTo>
                    <a:pt x="955" y="191"/>
                  </a:lnTo>
                  <a:lnTo>
                    <a:pt x="802" y="229"/>
                  </a:lnTo>
                  <a:lnTo>
                    <a:pt x="669" y="306"/>
                  </a:lnTo>
                  <a:lnTo>
                    <a:pt x="516" y="382"/>
                  </a:lnTo>
                  <a:lnTo>
                    <a:pt x="382" y="497"/>
                  </a:lnTo>
                  <a:lnTo>
                    <a:pt x="268" y="611"/>
                  </a:lnTo>
                  <a:lnTo>
                    <a:pt x="172" y="745"/>
                  </a:lnTo>
                  <a:lnTo>
                    <a:pt x="115" y="878"/>
                  </a:lnTo>
                  <a:lnTo>
                    <a:pt x="77" y="1031"/>
                  </a:lnTo>
                  <a:lnTo>
                    <a:pt x="39" y="1318"/>
                  </a:lnTo>
                  <a:lnTo>
                    <a:pt x="1" y="1604"/>
                  </a:lnTo>
                  <a:lnTo>
                    <a:pt x="1" y="1890"/>
                  </a:lnTo>
                  <a:lnTo>
                    <a:pt x="1" y="2177"/>
                  </a:lnTo>
                  <a:lnTo>
                    <a:pt x="1222" y="2062"/>
                  </a:lnTo>
                  <a:lnTo>
                    <a:pt x="2444" y="2005"/>
                  </a:lnTo>
                  <a:lnTo>
                    <a:pt x="3666" y="1967"/>
                  </a:lnTo>
                  <a:lnTo>
                    <a:pt x="4907" y="1967"/>
                  </a:lnTo>
                  <a:lnTo>
                    <a:pt x="5594" y="1986"/>
                  </a:lnTo>
                  <a:lnTo>
                    <a:pt x="6282" y="2005"/>
                  </a:lnTo>
                  <a:lnTo>
                    <a:pt x="6988" y="2062"/>
                  </a:lnTo>
                  <a:lnTo>
                    <a:pt x="7675" y="2119"/>
                  </a:lnTo>
                  <a:lnTo>
                    <a:pt x="8363" y="2177"/>
                  </a:lnTo>
                  <a:lnTo>
                    <a:pt x="9050" y="2253"/>
                  </a:lnTo>
                  <a:lnTo>
                    <a:pt x="9737" y="2348"/>
                  </a:lnTo>
                  <a:lnTo>
                    <a:pt x="10425" y="2444"/>
                  </a:lnTo>
                  <a:lnTo>
                    <a:pt x="10635" y="1432"/>
                  </a:lnTo>
                  <a:lnTo>
                    <a:pt x="10864" y="420"/>
                  </a:lnTo>
                  <a:lnTo>
                    <a:pt x="10119" y="325"/>
                  </a:lnTo>
                  <a:lnTo>
                    <a:pt x="9375" y="229"/>
                  </a:lnTo>
                  <a:lnTo>
                    <a:pt x="8630" y="172"/>
                  </a:lnTo>
                  <a:lnTo>
                    <a:pt x="7885" y="115"/>
                  </a:lnTo>
                  <a:lnTo>
                    <a:pt x="7141" y="57"/>
                  </a:lnTo>
                  <a:lnTo>
                    <a:pt x="6396" y="38"/>
                  </a:lnTo>
                  <a:lnTo>
                    <a:pt x="5652" y="19"/>
                  </a:lnTo>
                  <a:lnTo>
                    <a:pt x="4907"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3"/>
            <p:cNvSpPr/>
            <p:nvPr/>
          </p:nvSpPr>
          <p:spPr>
            <a:xfrm>
              <a:off x="1598700" y="2468975"/>
              <a:ext cx="163725" cy="57775"/>
            </a:xfrm>
            <a:custGeom>
              <a:avLst/>
              <a:gdLst/>
              <a:ahLst/>
              <a:cxnLst/>
              <a:rect l="l" t="t" r="r" b="b"/>
              <a:pathLst>
                <a:path w="6549" h="2311" extrusionOk="0">
                  <a:moveTo>
                    <a:pt x="1661" y="0"/>
                  </a:moveTo>
                  <a:lnTo>
                    <a:pt x="382" y="19"/>
                  </a:lnTo>
                  <a:lnTo>
                    <a:pt x="191" y="993"/>
                  </a:lnTo>
                  <a:lnTo>
                    <a:pt x="0" y="1967"/>
                  </a:lnTo>
                  <a:lnTo>
                    <a:pt x="0" y="1967"/>
                  </a:lnTo>
                  <a:lnTo>
                    <a:pt x="840" y="1948"/>
                  </a:lnTo>
                  <a:lnTo>
                    <a:pt x="1661" y="1967"/>
                  </a:lnTo>
                  <a:lnTo>
                    <a:pt x="2807" y="2005"/>
                  </a:lnTo>
                  <a:lnTo>
                    <a:pt x="3933" y="2062"/>
                  </a:lnTo>
                  <a:lnTo>
                    <a:pt x="5078" y="2177"/>
                  </a:lnTo>
                  <a:lnTo>
                    <a:pt x="6205" y="2310"/>
                  </a:lnTo>
                  <a:lnTo>
                    <a:pt x="6377" y="1299"/>
                  </a:lnTo>
                  <a:lnTo>
                    <a:pt x="6549" y="287"/>
                  </a:lnTo>
                  <a:lnTo>
                    <a:pt x="5327" y="153"/>
                  </a:lnTo>
                  <a:lnTo>
                    <a:pt x="4105" y="77"/>
                  </a:lnTo>
                  <a:lnTo>
                    <a:pt x="2883" y="19"/>
                  </a:lnTo>
                  <a:lnTo>
                    <a:pt x="1661"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3"/>
            <p:cNvSpPr/>
            <p:nvPr/>
          </p:nvSpPr>
          <p:spPr>
            <a:xfrm>
              <a:off x="1578175" y="2605475"/>
              <a:ext cx="164200" cy="55400"/>
            </a:xfrm>
            <a:custGeom>
              <a:avLst/>
              <a:gdLst/>
              <a:ahLst/>
              <a:cxnLst/>
              <a:rect l="l" t="t" r="r" b="b"/>
              <a:pathLst>
                <a:path w="6568" h="2216" extrusionOk="0">
                  <a:moveTo>
                    <a:pt x="2482" y="1"/>
                  </a:moveTo>
                  <a:lnTo>
                    <a:pt x="1375" y="20"/>
                  </a:lnTo>
                  <a:lnTo>
                    <a:pt x="267" y="58"/>
                  </a:lnTo>
                  <a:lnTo>
                    <a:pt x="0" y="2005"/>
                  </a:lnTo>
                  <a:lnTo>
                    <a:pt x="0" y="2005"/>
                  </a:lnTo>
                  <a:lnTo>
                    <a:pt x="1241" y="1967"/>
                  </a:lnTo>
                  <a:lnTo>
                    <a:pt x="2482" y="1967"/>
                  </a:lnTo>
                  <a:lnTo>
                    <a:pt x="3437" y="1986"/>
                  </a:lnTo>
                  <a:lnTo>
                    <a:pt x="4410" y="2043"/>
                  </a:lnTo>
                  <a:lnTo>
                    <a:pt x="5384" y="2120"/>
                  </a:lnTo>
                  <a:lnTo>
                    <a:pt x="6339" y="2215"/>
                  </a:lnTo>
                  <a:lnTo>
                    <a:pt x="6434" y="1203"/>
                  </a:lnTo>
                  <a:lnTo>
                    <a:pt x="6568" y="192"/>
                  </a:lnTo>
                  <a:lnTo>
                    <a:pt x="5537" y="115"/>
                  </a:lnTo>
                  <a:lnTo>
                    <a:pt x="4525" y="58"/>
                  </a:lnTo>
                  <a:lnTo>
                    <a:pt x="3494" y="20"/>
                  </a:lnTo>
                  <a:lnTo>
                    <a:pt x="248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9" name="Google Shape;119;p3"/>
          <p:cNvGrpSpPr/>
          <p:nvPr/>
        </p:nvGrpSpPr>
        <p:grpSpPr>
          <a:xfrm>
            <a:off x="344485" y="305484"/>
            <a:ext cx="1064167" cy="1459267"/>
            <a:chOff x="532675" y="3247050"/>
            <a:chExt cx="798125" cy="1094450"/>
          </a:xfrm>
        </p:grpSpPr>
        <p:sp>
          <p:nvSpPr>
            <p:cNvPr id="120" name="Google Shape;120;p3"/>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3"/>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3"/>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3" name="Google Shape;123;p3"/>
          <p:cNvGrpSpPr/>
          <p:nvPr/>
        </p:nvGrpSpPr>
        <p:grpSpPr>
          <a:xfrm>
            <a:off x="578052" y="2367218"/>
            <a:ext cx="597033" cy="596233"/>
            <a:chOff x="5760700" y="2457850"/>
            <a:chExt cx="447775" cy="447175"/>
          </a:xfrm>
        </p:grpSpPr>
        <p:sp>
          <p:nvSpPr>
            <p:cNvPr id="124" name="Google Shape;124;p3"/>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3"/>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3"/>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3"/>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3"/>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 name="Google Shape;129;p3"/>
          <p:cNvGrpSpPr/>
          <p:nvPr/>
        </p:nvGrpSpPr>
        <p:grpSpPr>
          <a:xfrm rot="-395414">
            <a:off x="533769" y="5369325"/>
            <a:ext cx="685609" cy="1055900"/>
            <a:chOff x="3189975" y="2019850"/>
            <a:chExt cx="463950" cy="714525"/>
          </a:xfrm>
        </p:grpSpPr>
        <p:sp>
          <p:nvSpPr>
            <p:cNvPr id="130" name="Google Shape;130;p3"/>
            <p:cNvSpPr/>
            <p:nvPr/>
          </p:nvSpPr>
          <p:spPr>
            <a:xfrm>
              <a:off x="3189975" y="2019850"/>
              <a:ext cx="463950" cy="714525"/>
            </a:xfrm>
            <a:custGeom>
              <a:avLst/>
              <a:gdLst/>
              <a:ahLst/>
              <a:cxnLst/>
              <a:rect l="l" t="t" r="r" b="b"/>
              <a:pathLst>
                <a:path w="18558" h="28581" extrusionOk="0">
                  <a:moveTo>
                    <a:pt x="9432" y="0"/>
                  </a:moveTo>
                  <a:lnTo>
                    <a:pt x="8993" y="57"/>
                  </a:lnTo>
                  <a:lnTo>
                    <a:pt x="8554" y="134"/>
                  </a:lnTo>
                  <a:lnTo>
                    <a:pt x="8210" y="172"/>
                  </a:lnTo>
                  <a:lnTo>
                    <a:pt x="7866" y="248"/>
                  </a:lnTo>
                  <a:lnTo>
                    <a:pt x="7523" y="325"/>
                  </a:lnTo>
                  <a:lnTo>
                    <a:pt x="7179" y="420"/>
                  </a:lnTo>
                  <a:lnTo>
                    <a:pt x="6854" y="535"/>
                  </a:lnTo>
                  <a:lnTo>
                    <a:pt x="6530" y="649"/>
                  </a:lnTo>
                  <a:lnTo>
                    <a:pt x="6205" y="783"/>
                  </a:lnTo>
                  <a:lnTo>
                    <a:pt x="5900" y="936"/>
                  </a:lnTo>
                  <a:lnTo>
                    <a:pt x="5461" y="1107"/>
                  </a:lnTo>
                  <a:lnTo>
                    <a:pt x="5060" y="1298"/>
                  </a:lnTo>
                  <a:lnTo>
                    <a:pt x="4659" y="1489"/>
                  </a:lnTo>
                  <a:lnTo>
                    <a:pt x="4296" y="1699"/>
                  </a:lnTo>
                  <a:lnTo>
                    <a:pt x="3952" y="1909"/>
                  </a:lnTo>
                  <a:lnTo>
                    <a:pt x="3609" y="2138"/>
                  </a:lnTo>
                  <a:lnTo>
                    <a:pt x="3303" y="2368"/>
                  </a:lnTo>
                  <a:lnTo>
                    <a:pt x="2998" y="2635"/>
                  </a:lnTo>
                  <a:lnTo>
                    <a:pt x="2559" y="3055"/>
                  </a:lnTo>
                  <a:lnTo>
                    <a:pt x="2158" y="3494"/>
                  </a:lnTo>
                  <a:lnTo>
                    <a:pt x="1776" y="3971"/>
                  </a:lnTo>
                  <a:lnTo>
                    <a:pt x="1432" y="4468"/>
                  </a:lnTo>
                  <a:lnTo>
                    <a:pt x="1127" y="4983"/>
                  </a:lnTo>
                  <a:lnTo>
                    <a:pt x="860" y="5518"/>
                  </a:lnTo>
                  <a:lnTo>
                    <a:pt x="611" y="6071"/>
                  </a:lnTo>
                  <a:lnTo>
                    <a:pt x="421" y="6644"/>
                  </a:lnTo>
                  <a:lnTo>
                    <a:pt x="249" y="7217"/>
                  </a:lnTo>
                  <a:lnTo>
                    <a:pt x="134" y="7809"/>
                  </a:lnTo>
                  <a:lnTo>
                    <a:pt x="39" y="8400"/>
                  </a:lnTo>
                  <a:lnTo>
                    <a:pt x="1" y="8992"/>
                  </a:lnTo>
                  <a:lnTo>
                    <a:pt x="1" y="9584"/>
                  </a:lnTo>
                  <a:lnTo>
                    <a:pt x="39" y="10176"/>
                  </a:lnTo>
                  <a:lnTo>
                    <a:pt x="115" y="10749"/>
                  </a:lnTo>
                  <a:lnTo>
                    <a:pt x="230" y="11322"/>
                  </a:lnTo>
                  <a:lnTo>
                    <a:pt x="325" y="11665"/>
                  </a:lnTo>
                  <a:lnTo>
                    <a:pt x="440" y="11990"/>
                  </a:lnTo>
                  <a:lnTo>
                    <a:pt x="554" y="12314"/>
                  </a:lnTo>
                  <a:lnTo>
                    <a:pt x="669" y="12620"/>
                  </a:lnTo>
                  <a:lnTo>
                    <a:pt x="802" y="12925"/>
                  </a:lnTo>
                  <a:lnTo>
                    <a:pt x="955" y="13231"/>
                  </a:lnTo>
                  <a:lnTo>
                    <a:pt x="1108" y="13536"/>
                  </a:lnTo>
                  <a:lnTo>
                    <a:pt x="1280" y="13823"/>
                  </a:lnTo>
                  <a:lnTo>
                    <a:pt x="1471" y="14090"/>
                  </a:lnTo>
                  <a:lnTo>
                    <a:pt x="1661" y="14376"/>
                  </a:lnTo>
                  <a:lnTo>
                    <a:pt x="1852" y="14643"/>
                  </a:lnTo>
                  <a:lnTo>
                    <a:pt x="2062" y="14892"/>
                  </a:lnTo>
                  <a:lnTo>
                    <a:pt x="2272" y="15140"/>
                  </a:lnTo>
                  <a:lnTo>
                    <a:pt x="2502" y="15388"/>
                  </a:lnTo>
                  <a:lnTo>
                    <a:pt x="2731" y="15617"/>
                  </a:lnTo>
                  <a:lnTo>
                    <a:pt x="2979" y="15846"/>
                  </a:lnTo>
                  <a:lnTo>
                    <a:pt x="3227" y="16056"/>
                  </a:lnTo>
                  <a:lnTo>
                    <a:pt x="3494" y="16266"/>
                  </a:lnTo>
                  <a:lnTo>
                    <a:pt x="3762" y="16457"/>
                  </a:lnTo>
                  <a:lnTo>
                    <a:pt x="4029" y="16648"/>
                  </a:lnTo>
                  <a:lnTo>
                    <a:pt x="4315" y="16820"/>
                  </a:lnTo>
                  <a:lnTo>
                    <a:pt x="4602" y="16992"/>
                  </a:lnTo>
                  <a:lnTo>
                    <a:pt x="4888" y="17144"/>
                  </a:lnTo>
                  <a:lnTo>
                    <a:pt x="5193" y="17278"/>
                  </a:lnTo>
                  <a:lnTo>
                    <a:pt x="5499" y="17431"/>
                  </a:lnTo>
                  <a:lnTo>
                    <a:pt x="5823" y="17545"/>
                  </a:lnTo>
                  <a:lnTo>
                    <a:pt x="6129" y="17660"/>
                  </a:lnTo>
                  <a:lnTo>
                    <a:pt x="6453" y="17755"/>
                  </a:lnTo>
                  <a:lnTo>
                    <a:pt x="6797" y="17851"/>
                  </a:lnTo>
                  <a:lnTo>
                    <a:pt x="7122" y="17927"/>
                  </a:lnTo>
                  <a:lnTo>
                    <a:pt x="7465" y="17984"/>
                  </a:lnTo>
                  <a:lnTo>
                    <a:pt x="7809" y="18042"/>
                  </a:lnTo>
                  <a:lnTo>
                    <a:pt x="8134" y="18118"/>
                  </a:lnTo>
                  <a:lnTo>
                    <a:pt x="8439" y="18175"/>
                  </a:lnTo>
                  <a:lnTo>
                    <a:pt x="8057" y="18958"/>
                  </a:lnTo>
                  <a:lnTo>
                    <a:pt x="7656" y="19741"/>
                  </a:lnTo>
                  <a:lnTo>
                    <a:pt x="7217" y="20524"/>
                  </a:lnTo>
                  <a:lnTo>
                    <a:pt x="6759" y="21287"/>
                  </a:lnTo>
                  <a:lnTo>
                    <a:pt x="6282" y="22032"/>
                  </a:lnTo>
                  <a:lnTo>
                    <a:pt x="5766" y="22738"/>
                  </a:lnTo>
                  <a:lnTo>
                    <a:pt x="5213" y="23445"/>
                  </a:lnTo>
                  <a:lnTo>
                    <a:pt x="4926" y="23788"/>
                  </a:lnTo>
                  <a:lnTo>
                    <a:pt x="4640" y="24113"/>
                  </a:lnTo>
                  <a:lnTo>
                    <a:pt x="4506" y="24266"/>
                  </a:lnTo>
                  <a:lnTo>
                    <a:pt x="4372" y="24437"/>
                  </a:lnTo>
                  <a:lnTo>
                    <a:pt x="4258" y="24609"/>
                  </a:lnTo>
                  <a:lnTo>
                    <a:pt x="4162" y="24800"/>
                  </a:lnTo>
                  <a:lnTo>
                    <a:pt x="4086" y="24972"/>
                  </a:lnTo>
                  <a:lnTo>
                    <a:pt x="4010" y="25163"/>
                  </a:lnTo>
                  <a:lnTo>
                    <a:pt x="3952" y="25354"/>
                  </a:lnTo>
                  <a:lnTo>
                    <a:pt x="3914" y="25545"/>
                  </a:lnTo>
                  <a:lnTo>
                    <a:pt x="3895" y="25736"/>
                  </a:lnTo>
                  <a:lnTo>
                    <a:pt x="3876" y="25946"/>
                  </a:lnTo>
                  <a:lnTo>
                    <a:pt x="3895" y="26137"/>
                  </a:lnTo>
                  <a:lnTo>
                    <a:pt x="3914" y="26328"/>
                  </a:lnTo>
                  <a:lnTo>
                    <a:pt x="3933" y="26518"/>
                  </a:lnTo>
                  <a:lnTo>
                    <a:pt x="3991" y="26709"/>
                  </a:lnTo>
                  <a:lnTo>
                    <a:pt x="4048" y="26900"/>
                  </a:lnTo>
                  <a:lnTo>
                    <a:pt x="4143" y="27091"/>
                  </a:lnTo>
                  <a:lnTo>
                    <a:pt x="4220" y="27263"/>
                  </a:lnTo>
                  <a:lnTo>
                    <a:pt x="4334" y="27416"/>
                  </a:lnTo>
                  <a:lnTo>
                    <a:pt x="4430" y="27568"/>
                  </a:lnTo>
                  <a:lnTo>
                    <a:pt x="4563" y="27702"/>
                  </a:lnTo>
                  <a:lnTo>
                    <a:pt x="4697" y="27836"/>
                  </a:lnTo>
                  <a:lnTo>
                    <a:pt x="4831" y="27969"/>
                  </a:lnTo>
                  <a:lnTo>
                    <a:pt x="4983" y="28084"/>
                  </a:lnTo>
                  <a:lnTo>
                    <a:pt x="5136" y="28179"/>
                  </a:lnTo>
                  <a:lnTo>
                    <a:pt x="5289" y="28275"/>
                  </a:lnTo>
                  <a:lnTo>
                    <a:pt x="5461" y="28351"/>
                  </a:lnTo>
                  <a:lnTo>
                    <a:pt x="5652" y="28428"/>
                  </a:lnTo>
                  <a:lnTo>
                    <a:pt x="5823" y="28485"/>
                  </a:lnTo>
                  <a:lnTo>
                    <a:pt x="6014" y="28523"/>
                  </a:lnTo>
                  <a:lnTo>
                    <a:pt x="6205" y="28561"/>
                  </a:lnTo>
                  <a:lnTo>
                    <a:pt x="6396" y="28580"/>
                  </a:lnTo>
                  <a:lnTo>
                    <a:pt x="6778" y="28580"/>
                  </a:lnTo>
                  <a:lnTo>
                    <a:pt x="7236" y="28561"/>
                  </a:lnTo>
                  <a:lnTo>
                    <a:pt x="8344" y="28561"/>
                  </a:lnTo>
                  <a:lnTo>
                    <a:pt x="9031" y="28523"/>
                  </a:lnTo>
                  <a:lnTo>
                    <a:pt x="9394" y="28485"/>
                  </a:lnTo>
                  <a:lnTo>
                    <a:pt x="9756" y="28447"/>
                  </a:lnTo>
                  <a:lnTo>
                    <a:pt x="10119" y="28389"/>
                  </a:lnTo>
                  <a:lnTo>
                    <a:pt x="10482" y="28294"/>
                  </a:lnTo>
                  <a:lnTo>
                    <a:pt x="10825" y="28199"/>
                  </a:lnTo>
                  <a:lnTo>
                    <a:pt x="11188" y="28065"/>
                  </a:lnTo>
                  <a:lnTo>
                    <a:pt x="11532" y="27893"/>
                  </a:lnTo>
                  <a:lnTo>
                    <a:pt x="11856" y="27702"/>
                  </a:lnTo>
                  <a:lnTo>
                    <a:pt x="12162" y="27473"/>
                  </a:lnTo>
                  <a:lnTo>
                    <a:pt x="12467" y="27206"/>
                  </a:lnTo>
                  <a:lnTo>
                    <a:pt x="12601" y="27053"/>
                  </a:lnTo>
                  <a:lnTo>
                    <a:pt x="12735" y="26881"/>
                  </a:lnTo>
                  <a:lnTo>
                    <a:pt x="12868" y="26709"/>
                  </a:lnTo>
                  <a:lnTo>
                    <a:pt x="12983" y="26538"/>
                  </a:lnTo>
                  <a:lnTo>
                    <a:pt x="13403" y="25831"/>
                  </a:lnTo>
                  <a:lnTo>
                    <a:pt x="13823" y="25106"/>
                  </a:lnTo>
                  <a:lnTo>
                    <a:pt x="14205" y="24380"/>
                  </a:lnTo>
                  <a:lnTo>
                    <a:pt x="14567" y="23655"/>
                  </a:lnTo>
                  <a:lnTo>
                    <a:pt x="15255" y="22204"/>
                  </a:lnTo>
                  <a:lnTo>
                    <a:pt x="15904" y="20810"/>
                  </a:lnTo>
                  <a:lnTo>
                    <a:pt x="16209" y="20085"/>
                  </a:lnTo>
                  <a:lnTo>
                    <a:pt x="16515" y="19378"/>
                  </a:lnTo>
                  <a:lnTo>
                    <a:pt x="16782" y="18672"/>
                  </a:lnTo>
                  <a:lnTo>
                    <a:pt x="17049" y="17984"/>
                  </a:lnTo>
                  <a:lnTo>
                    <a:pt x="17278" y="17297"/>
                  </a:lnTo>
                  <a:lnTo>
                    <a:pt x="17488" y="16629"/>
                  </a:lnTo>
                  <a:lnTo>
                    <a:pt x="17679" y="15942"/>
                  </a:lnTo>
                  <a:lnTo>
                    <a:pt x="17851" y="15273"/>
                  </a:lnTo>
                  <a:lnTo>
                    <a:pt x="18004" y="14605"/>
                  </a:lnTo>
                  <a:lnTo>
                    <a:pt x="18138" y="13956"/>
                  </a:lnTo>
                  <a:lnTo>
                    <a:pt x="18252" y="13307"/>
                  </a:lnTo>
                  <a:lnTo>
                    <a:pt x="18348" y="12658"/>
                  </a:lnTo>
                  <a:lnTo>
                    <a:pt x="18424" y="12009"/>
                  </a:lnTo>
                  <a:lnTo>
                    <a:pt x="18481" y="11360"/>
                  </a:lnTo>
                  <a:lnTo>
                    <a:pt x="18519" y="10730"/>
                  </a:lnTo>
                  <a:lnTo>
                    <a:pt x="18519" y="10100"/>
                  </a:lnTo>
                  <a:lnTo>
                    <a:pt x="18558" y="9584"/>
                  </a:lnTo>
                  <a:lnTo>
                    <a:pt x="18558" y="9069"/>
                  </a:lnTo>
                  <a:lnTo>
                    <a:pt x="18538" y="8572"/>
                  </a:lnTo>
                  <a:lnTo>
                    <a:pt x="18481" y="8057"/>
                  </a:lnTo>
                  <a:lnTo>
                    <a:pt x="18405" y="7560"/>
                  </a:lnTo>
                  <a:lnTo>
                    <a:pt x="18290" y="7064"/>
                  </a:lnTo>
                  <a:lnTo>
                    <a:pt x="18176" y="6587"/>
                  </a:lnTo>
                  <a:lnTo>
                    <a:pt x="18004" y="6090"/>
                  </a:lnTo>
                  <a:lnTo>
                    <a:pt x="17832" y="5632"/>
                  </a:lnTo>
                  <a:lnTo>
                    <a:pt x="17622" y="5174"/>
                  </a:lnTo>
                  <a:lnTo>
                    <a:pt x="17393" y="4716"/>
                  </a:lnTo>
                  <a:lnTo>
                    <a:pt x="17145" y="4277"/>
                  </a:lnTo>
                  <a:lnTo>
                    <a:pt x="16858" y="3857"/>
                  </a:lnTo>
                  <a:lnTo>
                    <a:pt x="16572" y="3456"/>
                  </a:lnTo>
                  <a:lnTo>
                    <a:pt x="16247" y="3074"/>
                  </a:lnTo>
                  <a:lnTo>
                    <a:pt x="15904" y="2711"/>
                  </a:lnTo>
                  <a:lnTo>
                    <a:pt x="15465" y="2291"/>
                  </a:lnTo>
                  <a:lnTo>
                    <a:pt x="14987" y="1909"/>
                  </a:lnTo>
                  <a:lnTo>
                    <a:pt x="14510" y="1566"/>
                  </a:lnTo>
                  <a:lnTo>
                    <a:pt x="13995" y="1241"/>
                  </a:lnTo>
                  <a:lnTo>
                    <a:pt x="13479" y="955"/>
                  </a:lnTo>
                  <a:lnTo>
                    <a:pt x="12926" y="726"/>
                  </a:lnTo>
                  <a:lnTo>
                    <a:pt x="12353" y="516"/>
                  </a:lnTo>
                  <a:lnTo>
                    <a:pt x="11780" y="344"/>
                  </a:lnTo>
                  <a:lnTo>
                    <a:pt x="11417" y="210"/>
                  </a:lnTo>
                  <a:lnTo>
                    <a:pt x="11035" y="115"/>
                  </a:lnTo>
                  <a:lnTo>
                    <a:pt x="10654" y="38"/>
                  </a:lnTo>
                  <a:lnTo>
                    <a:pt x="10272"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3"/>
            <p:cNvSpPr/>
            <p:nvPr/>
          </p:nvSpPr>
          <p:spPr>
            <a:xfrm>
              <a:off x="3229125" y="2058975"/>
              <a:ext cx="385675" cy="636250"/>
            </a:xfrm>
            <a:custGeom>
              <a:avLst/>
              <a:gdLst/>
              <a:ahLst/>
              <a:cxnLst/>
              <a:rect l="l" t="t" r="r" b="b"/>
              <a:pathLst>
                <a:path w="15427" h="25450" extrusionOk="0">
                  <a:moveTo>
                    <a:pt x="7293" y="4144"/>
                  </a:moveTo>
                  <a:lnTo>
                    <a:pt x="7732" y="4163"/>
                  </a:lnTo>
                  <a:lnTo>
                    <a:pt x="8133" y="4220"/>
                  </a:lnTo>
                  <a:lnTo>
                    <a:pt x="8553" y="4296"/>
                  </a:lnTo>
                  <a:lnTo>
                    <a:pt x="8954" y="4430"/>
                  </a:lnTo>
                  <a:lnTo>
                    <a:pt x="9336" y="4583"/>
                  </a:lnTo>
                  <a:lnTo>
                    <a:pt x="9699" y="4774"/>
                  </a:lnTo>
                  <a:lnTo>
                    <a:pt x="10042" y="5003"/>
                  </a:lnTo>
                  <a:lnTo>
                    <a:pt x="10348" y="5251"/>
                  </a:lnTo>
                  <a:lnTo>
                    <a:pt x="10481" y="5385"/>
                  </a:lnTo>
                  <a:lnTo>
                    <a:pt x="10615" y="5537"/>
                  </a:lnTo>
                  <a:lnTo>
                    <a:pt x="10844" y="5843"/>
                  </a:lnTo>
                  <a:lnTo>
                    <a:pt x="11054" y="6148"/>
                  </a:lnTo>
                  <a:lnTo>
                    <a:pt x="11207" y="6473"/>
                  </a:lnTo>
                  <a:lnTo>
                    <a:pt x="11321" y="6816"/>
                  </a:lnTo>
                  <a:lnTo>
                    <a:pt x="11398" y="7160"/>
                  </a:lnTo>
                  <a:lnTo>
                    <a:pt x="11455" y="7485"/>
                  </a:lnTo>
                  <a:lnTo>
                    <a:pt x="11474" y="7828"/>
                  </a:lnTo>
                  <a:lnTo>
                    <a:pt x="11455" y="8172"/>
                  </a:lnTo>
                  <a:lnTo>
                    <a:pt x="11398" y="8573"/>
                  </a:lnTo>
                  <a:lnTo>
                    <a:pt x="11283" y="8955"/>
                  </a:lnTo>
                  <a:lnTo>
                    <a:pt x="11130" y="9336"/>
                  </a:lnTo>
                  <a:lnTo>
                    <a:pt x="10940" y="9699"/>
                  </a:lnTo>
                  <a:lnTo>
                    <a:pt x="10882" y="9795"/>
                  </a:lnTo>
                  <a:lnTo>
                    <a:pt x="10710" y="9986"/>
                  </a:lnTo>
                  <a:lnTo>
                    <a:pt x="10539" y="10157"/>
                  </a:lnTo>
                  <a:lnTo>
                    <a:pt x="10138" y="10463"/>
                  </a:lnTo>
                  <a:lnTo>
                    <a:pt x="9699" y="10768"/>
                  </a:lnTo>
                  <a:lnTo>
                    <a:pt x="9259" y="11017"/>
                  </a:lnTo>
                  <a:lnTo>
                    <a:pt x="8782" y="11246"/>
                  </a:lnTo>
                  <a:lnTo>
                    <a:pt x="8610" y="11284"/>
                  </a:lnTo>
                  <a:lnTo>
                    <a:pt x="8496" y="11322"/>
                  </a:lnTo>
                  <a:lnTo>
                    <a:pt x="8381" y="11360"/>
                  </a:lnTo>
                  <a:lnTo>
                    <a:pt x="7923" y="11398"/>
                  </a:lnTo>
                  <a:lnTo>
                    <a:pt x="7465" y="11398"/>
                  </a:lnTo>
                  <a:lnTo>
                    <a:pt x="7236" y="11379"/>
                  </a:lnTo>
                  <a:lnTo>
                    <a:pt x="7007" y="11360"/>
                  </a:lnTo>
                  <a:lnTo>
                    <a:pt x="6778" y="11303"/>
                  </a:lnTo>
                  <a:lnTo>
                    <a:pt x="6548" y="11265"/>
                  </a:lnTo>
                  <a:lnTo>
                    <a:pt x="6338" y="11188"/>
                  </a:lnTo>
                  <a:lnTo>
                    <a:pt x="6109" y="11112"/>
                  </a:lnTo>
                  <a:lnTo>
                    <a:pt x="5899" y="11017"/>
                  </a:lnTo>
                  <a:lnTo>
                    <a:pt x="5689" y="10921"/>
                  </a:lnTo>
                  <a:lnTo>
                    <a:pt x="5498" y="10787"/>
                  </a:lnTo>
                  <a:lnTo>
                    <a:pt x="5288" y="10654"/>
                  </a:lnTo>
                  <a:lnTo>
                    <a:pt x="5097" y="10520"/>
                  </a:lnTo>
                  <a:lnTo>
                    <a:pt x="4907" y="10348"/>
                  </a:lnTo>
                  <a:lnTo>
                    <a:pt x="4620" y="10062"/>
                  </a:lnTo>
                  <a:lnTo>
                    <a:pt x="4372" y="9757"/>
                  </a:lnTo>
                  <a:lnTo>
                    <a:pt x="4162" y="9432"/>
                  </a:lnTo>
                  <a:lnTo>
                    <a:pt x="3990" y="9069"/>
                  </a:lnTo>
                  <a:lnTo>
                    <a:pt x="3837" y="8726"/>
                  </a:lnTo>
                  <a:lnTo>
                    <a:pt x="3742" y="8344"/>
                  </a:lnTo>
                  <a:lnTo>
                    <a:pt x="3685" y="7981"/>
                  </a:lnTo>
                  <a:lnTo>
                    <a:pt x="3666" y="7599"/>
                  </a:lnTo>
                  <a:lnTo>
                    <a:pt x="3666" y="7255"/>
                  </a:lnTo>
                  <a:lnTo>
                    <a:pt x="3723" y="6931"/>
                  </a:lnTo>
                  <a:lnTo>
                    <a:pt x="3799" y="6606"/>
                  </a:lnTo>
                  <a:lnTo>
                    <a:pt x="3895" y="6282"/>
                  </a:lnTo>
                  <a:lnTo>
                    <a:pt x="4047" y="5976"/>
                  </a:lnTo>
                  <a:lnTo>
                    <a:pt x="4219" y="5671"/>
                  </a:lnTo>
                  <a:lnTo>
                    <a:pt x="4448" y="5385"/>
                  </a:lnTo>
                  <a:lnTo>
                    <a:pt x="4697" y="5117"/>
                  </a:lnTo>
                  <a:lnTo>
                    <a:pt x="4830" y="4984"/>
                  </a:lnTo>
                  <a:lnTo>
                    <a:pt x="5002" y="4850"/>
                  </a:lnTo>
                  <a:lnTo>
                    <a:pt x="5155" y="4735"/>
                  </a:lnTo>
                  <a:lnTo>
                    <a:pt x="5327" y="4640"/>
                  </a:lnTo>
                  <a:lnTo>
                    <a:pt x="5518" y="4544"/>
                  </a:lnTo>
                  <a:lnTo>
                    <a:pt x="5689" y="4449"/>
                  </a:lnTo>
                  <a:lnTo>
                    <a:pt x="6071" y="4315"/>
                  </a:lnTo>
                  <a:lnTo>
                    <a:pt x="6472" y="4220"/>
                  </a:lnTo>
                  <a:lnTo>
                    <a:pt x="6892" y="4163"/>
                  </a:lnTo>
                  <a:lnTo>
                    <a:pt x="7293" y="4144"/>
                  </a:lnTo>
                  <a:close/>
                  <a:moveTo>
                    <a:pt x="8190" y="1"/>
                  </a:moveTo>
                  <a:lnTo>
                    <a:pt x="7866" y="20"/>
                  </a:lnTo>
                  <a:lnTo>
                    <a:pt x="7560" y="58"/>
                  </a:lnTo>
                  <a:lnTo>
                    <a:pt x="7236" y="115"/>
                  </a:lnTo>
                  <a:lnTo>
                    <a:pt x="6949" y="153"/>
                  </a:lnTo>
                  <a:lnTo>
                    <a:pt x="6663" y="211"/>
                  </a:lnTo>
                  <a:lnTo>
                    <a:pt x="6377" y="287"/>
                  </a:lnTo>
                  <a:lnTo>
                    <a:pt x="6090" y="363"/>
                  </a:lnTo>
                  <a:lnTo>
                    <a:pt x="5804" y="459"/>
                  </a:lnTo>
                  <a:lnTo>
                    <a:pt x="5518" y="554"/>
                  </a:lnTo>
                  <a:lnTo>
                    <a:pt x="5250" y="669"/>
                  </a:lnTo>
                  <a:lnTo>
                    <a:pt x="4964" y="803"/>
                  </a:lnTo>
                  <a:lnTo>
                    <a:pt x="4353" y="1051"/>
                  </a:lnTo>
                  <a:lnTo>
                    <a:pt x="4047" y="1203"/>
                  </a:lnTo>
                  <a:lnTo>
                    <a:pt x="3761" y="1356"/>
                  </a:lnTo>
                  <a:lnTo>
                    <a:pt x="3417" y="1547"/>
                  </a:lnTo>
                  <a:lnTo>
                    <a:pt x="3093" y="1757"/>
                  </a:lnTo>
                  <a:lnTo>
                    <a:pt x="2787" y="1986"/>
                  </a:lnTo>
                  <a:lnTo>
                    <a:pt x="2482" y="2234"/>
                  </a:lnTo>
                  <a:lnTo>
                    <a:pt x="2272" y="2444"/>
                  </a:lnTo>
                  <a:lnTo>
                    <a:pt x="2062" y="2654"/>
                  </a:lnTo>
                  <a:lnTo>
                    <a:pt x="1852" y="2864"/>
                  </a:lnTo>
                  <a:lnTo>
                    <a:pt x="1661" y="3094"/>
                  </a:lnTo>
                  <a:lnTo>
                    <a:pt x="1336" y="3552"/>
                  </a:lnTo>
                  <a:lnTo>
                    <a:pt x="1031" y="4029"/>
                  </a:lnTo>
                  <a:lnTo>
                    <a:pt x="764" y="4525"/>
                  </a:lnTo>
                  <a:lnTo>
                    <a:pt x="535" y="5041"/>
                  </a:lnTo>
                  <a:lnTo>
                    <a:pt x="344" y="5575"/>
                  </a:lnTo>
                  <a:lnTo>
                    <a:pt x="191" y="6129"/>
                  </a:lnTo>
                  <a:lnTo>
                    <a:pt x="76" y="6683"/>
                  </a:lnTo>
                  <a:lnTo>
                    <a:pt x="19" y="7255"/>
                  </a:lnTo>
                  <a:lnTo>
                    <a:pt x="0" y="7561"/>
                  </a:lnTo>
                  <a:lnTo>
                    <a:pt x="0" y="7866"/>
                  </a:lnTo>
                  <a:lnTo>
                    <a:pt x="19" y="8172"/>
                  </a:lnTo>
                  <a:lnTo>
                    <a:pt x="38" y="8496"/>
                  </a:lnTo>
                  <a:lnTo>
                    <a:pt x="95" y="8936"/>
                  </a:lnTo>
                  <a:lnTo>
                    <a:pt x="191" y="9375"/>
                  </a:lnTo>
                  <a:lnTo>
                    <a:pt x="286" y="9718"/>
                  </a:lnTo>
                  <a:lnTo>
                    <a:pt x="401" y="10043"/>
                  </a:lnTo>
                  <a:lnTo>
                    <a:pt x="516" y="10348"/>
                  </a:lnTo>
                  <a:lnTo>
                    <a:pt x="649" y="10654"/>
                  </a:lnTo>
                  <a:lnTo>
                    <a:pt x="783" y="10959"/>
                  </a:lnTo>
                  <a:lnTo>
                    <a:pt x="936" y="11246"/>
                  </a:lnTo>
                  <a:lnTo>
                    <a:pt x="1107" y="11532"/>
                  </a:lnTo>
                  <a:lnTo>
                    <a:pt x="1279" y="11799"/>
                  </a:lnTo>
                  <a:lnTo>
                    <a:pt x="1489" y="12067"/>
                  </a:lnTo>
                  <a:lnTo>
                    <a:pt x="1699" y="12334"/>
                  </a:lnTo>
                  <a:lnTo>
                    <a:pt x="1909" y="12582"/>
                  </a:lnTo>
                  <a:lnTo>
                    <a:pt x="2157" y="12830"/>
                  </a:lnTo>
                  <a:lnTo>
                    <a:pt x="2386" y="13040"/>
                  </a:lnTo>
                  <a:lnTo>
                    <a:pt x="2616" y="13250"/>
                  </a:lnTo>
                  <a:lnTo>
                    <a:pt x="2864" y="13441"/>
                  </a:lnTo>
                  <a:lnTo>
                    <a:pt x="3112" y="13613"/>
                  </a:lnTo>
                  <a:lnTo>
                    <a:pt x="3360" y="13785"/>
                  </a:lnTo>
                  <a:lnTo>
                    <a:pt x="3627" y="13957"/>
                  </a:lnTo>
                  <a:lnTo>
                    <a:pt x="3895" y="14109"/>
                  </a:lnTo>
                  <a:lnTo>
                    <a:pt x="4162" y="14243"/>
                  </a:lnTo>
                  <a:lnTo>
                    <a:pt x="4448" y="14377"/>
                  </a:lnTo>
                  <a:lnTo>
                    <a:pt x="4735" y="14491"/>
                  </a:lnTo>
                  <a:lnTo>
                    <a:pt x="5021" y="14587"/>
                  </a:lnTo>
                  <a:lnTo>
                    <a:pt x="5327" y="14682"/>
                  </a:lnTo>
                  <a:lnTo>
                    <a:pt x="5613" y="14759"/>
                  </a:lnTo>
                  <a:lnTo>
                    <a:pt x="5918" y="14835"/>
                  </a:lnTo>
                  <a:lnTo>
                    <a:pt x="6224" y="14892"/>
                  </a:lnTo>
                  <a:lnTo>
                    <a:pt x="6529" y="14930"/>
                  </a:lnTo>
                  <a:lnTo>
                    <a:pt x="6854" y="15007"/>
                  </a:lnTo>
                  <a:lnTo>
                    <a:pt x="7198" y="15064"/>
                  </a:lnTo>
                  <a:lnTo>
                    <a:pt x="7465" y="15102"/>
                  </a:lnTo>
                  <a:lnTo>
                    <a:pt x="7732" y="15121"/>
                  </a:lnTo>
                  <a:lnTo>
                    <a:pt x="8267" y="15121"/>
                  </a:lnTo>
                  <a:lnTo>
                    <a:pt x="8801" y="15083"/>
                  </a:lnTo>
                  <a:lnTo>
                    <a:pt x="9336" y="14988"/>
                  </a:lnTo>
                  <a:lnTo>
                    <a:pt x="8839" y="16133"/>
                  </a:lnTo>
                  <a:lnTo>
                    <a:pt x="8305" y="17260"/>
                  </a:lnTo>
                  <a:lnTo>
                    <a:pt x="7999" y="17909"/>
                  </a:lnTo>
                  <a:lnTo>
                    <a:pt x="7656" y="18577"/>
                  </a:lnTo>
                  <a:lnTo>
                    <a:pt x="7274" y="19283"/>
                  </a:lnTo>
                  <a:lnTo>
                    <a:pt x="6873" y="19971"/>
                  </a:lnTo>
                  <a:lnTo>
                    <a:pt x="6453" y="20658"/>
                  </a:lnTo>
                  <a:lnTo>
                    <a:pt x="6014" y="21326"/>
                  </a:lnTo>
                  <a:lnTo>
                    <a:pt x="5594" y="21918"/>
                  </a:lnTo>
                  <a:lnTo>
                    <a:pt x="5155" y="22510"/>
                  </a:lnTo>
                  <a:lnTo>
                    <a:pt x="4716" y="23063"/>
                  </a:lnTo>
                  <a:lnTo>
                    <a:pt x="4238" y="23598"/>
                  </a:lnTo>
                  <a:lnTo>
                    <a:pt x="4105" y="23770"/>
                  </a:lnTo>
                  <a:lnTo>
                    <a:pt x="4009" y="23923"/>
                  </a:lnTo>
                  <a:lnTo>
                    <a:pt x="3952" y="24075"/>
                  </a:lnTo>
                  <a:lnTo>
                    <a:pt x="3914" y="24247"/>
                  </a:lnTo>
                  <a:lnTo>
                    <a:pt x="3895" y="24400"/>
                  </a:lnTo>
                  <a:lnTo>
                    <a:pt x="3895" y="24553"/>
                  </a:lnTo>
                  <a:lnTo>
                    <a:pt x="3933" y="24705"/>
                  </a:lnTo>
                  <a:lnTo>
                    <a:pt x="3990" y="24858"/>
                  </a:lnTo>
                  <a:lnTo>
                    <a:pt x="4067" y="24992"/>
                  </a:lnTo>
                  <a:lnTo>
                    <a:pt x="4162" y="25106"/>
                  </a:lnTo>
                  <a:lnTo>
                    <a:pt x="4296" y="25202"/>
                  </a:lnTo>
                  <a:lnTo>
                    <a:pt x="4429" y="25297"/>
                  </a:lnTo>
                  <a:lnTo>
                    <a:pt x="4582" y="25373"/>
                  </a:lnTo>
                  <a:lnTo>
                    <a:pt x="4754" y="25412"/>
                  </a:lnTo>
                  <a:lnTo>
                    <a:pt x="4926" y="25450"/>
                  </a:lnTo>
                  <a:lnTo>
                    <a:pt x="5117" y="25450"/>
                  </a:lnTo>
                  <a:lnTo>
                    <a:pt x="5728" y="25431"/>
                  </a:lnTo>
                  <a:lnTo>
                    <a:pt x="6377" y="25431"/>
                  </a:lnTo>
                  <a:lnTo>
                    <a:pt x="7045" y="25412"/>
                  </a:lnTo>
                  <a:lnTo>
                    <a:pt x="7369" y="25393"/>
                  </a:lnTo>
                  <a:lnTo>
                    <a:pt x="7694" y="25354"/>
                  </a:lnTo>
                  <a:lnTo>
                    <a:pt x="8019" y="25316"/>
                  </a:lnTo>
                  <a:lnTo>
                    <a:pt x="8343" y="25259"/>
                  </a:lnTo>
                  <a:lnTo>
                    <a:pt x="8649" y="25183"/>
                  </a:lnTo>
                  <a:lnTo>
                    <a:pt x="8935" y="25068"/>
                  </a:lnTo>
                  <a:lnTo>
                    <a:pt x="9221" y="24953"/>
                  </a:lnTo>
                  <a:lnTo>
                    <a:pt x="9469" y="24782"/>
                  </a:lnTo>
                  <a:lnTo>
                    <a:pt x="9699" y="24591"/>
                  </a:lnTo>
                  <a:lnTo>
                    <a:pt x="9928" y="24362"/>
                  </a:lnTo>
                  <a:lnTo>
                    <a:pt x="10080" y="24133"/>
                  </a:lnTo>
                  <a:lnTo>
                    <a:pt x="10424" y="23560"/>
                  </a:lnTo>
                  <a:lnTo>
                    <a:pt x="10768" y="22987"/>
                  </a:lnTo>
                  <a:lnTo>
                    <a:pt x="11226" y="22109"/>
                  </a:lnTo>
                  <a:lnTo>
                    <a:pt x="11684" y="21211"/>
                  </a:lnTo>
                  <a:lnTo>
                    <a:pt x="12123" y="20295"/>
                  </a:lnTo>
                  <a:lnTo>
                    <a:pt x="12543" y="19398"/>
                  </a:lnTo>
                  <a:lnTo>
                    <a:pt x="12906" y="18596"/>
                  </a:lnTo>
                  <a:lnTo>
                    <a:pt x="13173" y="18004"/>
                  </a:lnTo>
                  <a:lnTo>
                    <a:pt x="13421" y="17412"/>
                  </a:lnTo>
                  <a:lnTo>
                    <a:pt x="13803" y="16419"/>
                  </a:lnTo>
                  <a:lnTo>
                    <a:pt x="14147" y="15427"/>
                  </a:lnTo>
                  <a:lnTo>
                    <a:pt x="14471" y="14434"/>
                  </a:lnTo>
                  <a:lnTo>
                    <a:pt x="14739" y="13422"/>
                  </a:lnTo>
                  <a:lnTo>
                    <a:pt x="14949" y="12487"/>
                  </a:lnTo>
                  <a:lnTo>
                    <a:pt x="15121" y="11532"/>
                  </a:lnTo>
                  <a:lnTo>
                    <a:pt x="15235" y="10768"/>
                  </a:lnTo>
                  <a:lnTo>
                    <a:pt x="15311" y="10005"/>
                  </a:lnTo>
                  <a:lnTo>
                    <a:pt x="15369" y="9222"/>
                  </a:lnTo>
                  <a:lnTo>
                    <a:pt x="15388" y="8458"/>
                  </a:lnTo>
                  <a:lnTo>
                    <a:pt x="15407" y="8134"/>
                  </a:lnTo>
                  <a:lnTo>
                    <a:pt x="15426" y="7733"/>
                  </a:lnTo>
                  <a:lnTo>
                    <a:pt x="15407" y="7313"/>
                  </a:lnTo>
                  <a:lnTo>
                    <a:pt x="15388" y="6912"/>
                  </a:lnTo>
                  <a:lnTo>
                    <a:pt x="15331" y="6511"/>
                  </a:lnTo>
                  <a:lnTo>
                    <a:pt x="15254" y="6148"/>
                  </a:lnTo>
                  <a:lnTo>
                    <a:pt x="15178" y="5785"/>
                  </a:lnTo>
                  <a:lnTo>
                    <a:pt x="15082" y="5423"/>
                  </a:lnTo>
                  <a:lnTo>
                    <a:pt x="14968" y="5079"/>
                  </a:lnTo>
                  <a:lnTo>
                    <a:pt x="14834" y="4735"/>
                  </a:lnTo>
                  <a:lnTo>
                    <a:pt x="14701" y="4392"/>
                  </a:lnTo>
                  <a:lnTo>
                    <a:pt x="14529" y="4067"/>
                  </a:lnTo>
                  <a:lnTo>
                    <a:pt x="14357" y="3743"/>
                  </a:lnTo>
                  <a:lnTo>
                    <a:pt x="14166" y="3437"/>
                  </a:lnTo>
                  <a:lnTo>
                    <a:pt x="13956" y="3132"/>
                  </a:lnTo>
                  <a:lnTo>
                    <a:pt x="13727" y="2826"/>
                  </a:lnTo>
                  <a:lnTo>
                    <a:pt x="13498" y="2540"/>
                  </a:lnTo>
                  <a:lnTo>
                    <a:pt x="13211" y="2253"/>
                  </a:lnTo>
                  <a:lnTo>
                    <a:pt x="12830" y="1891"/>
                  </a:lnTo>
                  <a:lnTo>
                    <a:pt x="12448" y="1566"/>
                  </a:lnTo>
                  <a:lnTo>
                    <a:pt x="12028" y="1280"/>
                  </a:lnTo>
                  <a:lnTo>
                    <a:pt x="11589" y="1013"/>
                  </a:lnTo>
                  <a:lnTo>
                    <a:pt x="11130" y="783"/>
                  </a:lnTo>
                  <a:lnTo>
                    <a:pt x="10672" y="573"/>
                  </a:lnTo>
                  <a:lnTo>
                    <a:pt x="10195" y="402"/>
                  </a:lnTo>
                  <a:lnTo>
                    <a:pt x="9718" y="268"/>
                  </a:lnTo>
                  <a:lnTo>
                    <a:pt x="9412" y="153"/>
                  </a:lnTo>
                  <a:lnTo>
                    <a:pt x="9107" y="77"/>
                  </a:lnTo>
                  <a:lnTo>
                    <a:pt x="8801" y="20"/>
                  </a:lnTo>
                  <a:lnTo>
                    <a:pt x="84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3"/>
            <p:cNvSpPr/>
            <p:nvPr/>
          </p:nvSpPr>
          <p:spPr>
            <a:xfrm>
              <a:off x="3270625" y="2092400"/>
              <a:ext cx="317425" cy="85925"/>
            </a:xfrm>
            <a:custGeom>
              <a:avLst/>
              <a:gdLst/>
              <a:ahLst/>
              <a:cxnLst/>
              <a:rect l="l" t="t" r="r" b="b"/>
              <a:pathLst>
                <a:path w="12697" h="3437" extrusionOk="0">
                  <a:moveTo>
                    <a:pt x="2636" y="0"/>
                  </a:moveTo>
                  <a:lnTo>
                    <a:pt x="2101" y="19"/>
                  </a:lnTo>
                  <a:lnTo>
                    <a:pt x="1757" y="210"/>
                  </a:lnTo>
                  <a:lnTo>
                    <a:pt x="1433" y="420"/>
                  </a:lnTo>
                  <a:lnTo>
                    <a:pt x="1127" y="649"/>
                  </a:lnTo>
                  <a:lnTo>
                    <a:pt x="822" y="897"/>
                  </a:lnTo>
                  <a:lnTo>
                    <a:pt x="612" y="1107"/>
                  </a:lnTo>
                  <a:lnTo>
                    <a:pt x="402" y="1317"/>
                  </a:lnTo>
                  <a:lnTo>
                    <a:pt x="192" y="1527"/>
                  </a:lnTo>
                  <a:lnTo>
                    <a:pt x="1" y="1757"/>
                  </a:lnTo>
                  <a:lnTo>
                    <a:pt x="478" y="1623"/>
                  </a:lnTo>
                  <a:lnTo>
                    <a:pt x="956" y="1489"/>
                  </a:lnTo>
                  <a:lnTo>
                    <a:pt x="1433" y="1394"/>
                  </a:lnTo>
                  <a:lnTo>
                    <a:pt x="1910" y="1317"/>
                  </a:lnTo>
                  <a:lnTo>
                    <a:pt x="2407" y="1298"/>
                  </a:lnTo>
                  <a:lnTo>
                    <a:pt x="2655" y="1298"/>
                  </a:lnTo>
                  <a:lnTo>
                    <a:pt x="2903" y="1317"/>
                  </a:lnTo>
                  <a:lnTo>
                    <a:pt x="3151" y="1356"/>
                  </a:lnTo>
                  <a:lnTo>
                    <a:pt x="3399" y="1394"/>
                  </a:lnTo>
                  <a:lnTo>
                    <a:pt x="3667" y="1451"/>
                  </a:lnTo>
                  <a:lnTo>
                    <a:pt x="3915" y="1547"/>
                  </a:lnTo>
                  <a:lnTo>
                    <a:pt x="4316" y="1680"/>
                  </a:lnTo>
                  <a:lnTo>
                    <a:pt x="4717" y="1852"/>
                  </a:lnTo>
                  <a:lnTo>
                    <a:pt x="5499" y="2196"/>
                  </a:lnTo>
                  <a:lnTo>
                    <a:pt x="6263" y="2539"/>
                  </a:lnTo>
                  <a:lnTo>
                    <a:pt x="7046" y="2883"/>
                  </a:lnTo>
                  <a:lnTo>
                    <a:pt x="7447" y="3036"/>
                  </a:lnTo>
                  <a:lnTo>
                    <a:pt x="7848" y="3169"/>
                  </a:lnTo>
                  <a:lnTo>
                    <a:pt x="8249" y="3265"/>
                  </a:lnTo>
                  <a:lnTo>
                    <a:pt x="8649" y="3360"/>
                  </a:lnTo>
                  <a:lnTo>
                    <a:pt x="9070" y="3417"/>
                  </a:lnTo>
                  <a:lnTo>
                    <a:pt x="9490" y="3437"/>
                  </a:lnTo>
                  <a:lnTo>
                    <a:pt x="9929" y="3417"/>
                  </a:lnTo>
                  <a:lnTo>
                    <a:pt x="10368" y="3360"/>
                  </a:lnTo>
                  <a:lnTo>
                    <a:pt x="10635" y="3303"/>
                  </a:lnTo>
                  <a:lnTo>
                    <a:pt x="10921" y="3227"/>
                  </a:lnTo>
                  <a:lnTo>
                    <a:pt x="11189" y="3131"/>
                  </a:lnTo>
                  <a:lnTo>
                    <a:pt x="11494" y="2997"/>
                  </a:lnTo>
                  <a:lnTo>
                    <a:pt x="12086" y="2730"/>
                  </a:lnTo>
                  <a:lnTo>
                    <a:pt x="12697" y="2406"/>
                  </a:lnTo>
                  <a:lnTo>
                    <a:pt x="12506" y="2100"/>
                  </a:lnTo>
                  <a:lnTo>
                    <a:pt x="12296" y="1795"/>
                  </a:lnTo>
                  <a:lnTo>
                    <a:pt x="12067" y="1489"/>
                  </a:lnTo>
                  <a:lnTo>
                    <a:pt x="11838" y="1203"/>
                  </a:lnTo>
                  <a:lnTo>
                    <a:pt x="11399" y="1432"/>
                  </a:lnTo>
                  <a:lnTo>
                    <a:pt x="10979" y="1623"/>
                  </a:lnTo>
                  <a:lnTo>
                    <a:pt x="10520" y="1757"/>
                  </a:lnTo>
                  <a:lnTo>
                    <a:pt x="10291" y="1833"/>
                  </a:lnTo>
                  <a:lnTo>
                    <a:pt x="10062" y="1871"/>
                  </a:lnTo>
                  <a:lnTo>
                    <a:pt x="9814" y="1909"/>
                  </a:lnTo>
                  <a:lnTo>
                    <a:pt x="9318" y="1909"/>
                  </a:lnTo>
                  <a:lnTo>
                    <a:pt x="9070" y="1890"/>
                  </a:lnTo>
                  <a:lnTo>
                    <a:pt x="8821" y="1852"/>
                  </a:lnTo>
                  <a:lnTo>
                    <a:pt x="8592" y="1814"/>
                  </a:lnTo>
                  <a:lnTo>
                    <a:pt x="8115" y="1680"/>
                  </a:lnTo>
                  <a:lnTo>
                    <a:pt x="7638" y="1508"/>
                  </a:lnTo>
                  <a:lnTo>
                    <a:pt x="7179" y="1317"/>
                  </a:lnTo>
                  <a:lnTo>
                    <a:pt x="6282" y="936"/>
                  </a:lnTo>
                  <a:lnTo>
                    <a:pt x="5748" y="706"/>
                  </a:lnTo>
                  <a:lnTo>
                    <a:pt x="5213" y="496"/>
                  </a:lnTo>
                  <a:lnTo>
                    <a:pt x="4698" y="325"/>
                  </a:lnTo>
                  <a:lnTo>
                    <a:pt x="4182" y="191"/>
                  </a:lnTo>
                  <a:lnTo>
                    <a:pt x="3667" y="96"/>
                  </a:lnTo>
                  <a:lnTo>
                    <a:pt x="3151" y="38"/>
                  </a:lnTo>
                  <a:lnTo>
                    <a:pt x="26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3"/>
            <p:cNvSpPr/>
            <p:nvPr/>
          </p:nvSpPr>
          <p:spPr>
            <a:xfrm>
              <a:off x="3229125" y="2216000"/>
              <a:ext cx="97375" cy="55400"/>
            </a:xfrm>
            <a:custGeom>
              <a:avLst/>
              <a:gdLst/>
              <a:ahLst/>
              <a:cxnLst/>
              <a:rect l="l" t="t" r="r" b="b"/>
              <a:pathLst>
                <a:path w="3895" h="2216" extrusionOk="0">
                  <a:moveTo>
                    <a:pt x="3895" y="1"/>
                  </a:moveTo>
                  <a:lnTo>
                    <a:pt x="3398" y="39"/>
                  </a:lnTo>
                  <a:lnTo>
                    <a:pt x="2902" y="115"/>
                  </a:lnTo>
                  <a:lnTo>
                    <a:pt x="2386" y="230"/>
                  </a:lnTo>
                  <a:lnTo>
                    <a:pt x="1852" y="383"/>
                  </a:lnTo>
                  <a:lnTo>
                    <a:pt x="974" y="669"/>
                  </a:lnTo>
                  <a:lnTo>
                    <a:pt x="496" y="822"/>
                  </a:lnTo>
                  <a:lnTo>
                    <a:pt x="19" y="974"/>
                  </a:lnTo>
                  <a:lnTo>
                    <a:pt x="0" y="1280"/>
                  </a:lnTo>
                  <a:lnTo>
                    <a:pt x="0" y="1585"/>
                  </a:lnTo>
                  <a:lnTo>
                    <a:pt x="19" y="1891"/>
                  </a:lnTo>
                  <a:lnTo>
                    <a:pt x="38" y="2215"/>
                  </a:lnTo>
                  <a:lnTo>
                    <a:pt x="496" y="2101"/>
                  </a:lnTo>
                  <a:lnTo>
                    <a:pt x="936" y="1967"/>
                  </a:lnTo>
                  <a:lnTo>
                    <a:pt x="1852" y="1700"/>
                  </a:lnTo>
                  <a:lnTo>
                    <a:pt x="2291" y="1566"/>
                  </a:lnTo>
                  <a:lnTo>
                    <a:pt x="2749" y="1452"/>
                  </a:lnTo>
                  <a:lnTo>
                    <a:pt x="3207" y="1375"/>
                  </a:lnTo>
                  <a:lnTo>
                    <a:pt x="3666" y="1318"/>
                  </a:lnTo>
                  <a:lnTo>
                    <a:pt x="3666" y="974"/>
                  </a:lnTo>
                  <a:lnTo>
                    <a:pt x="3723" y="650"/>
                  </a:lnTo>
                  <a:lnTo>
                    <a:pt x="3799" y="325"/>
                  </a:lnTo>
                  <a:lnTo>
                    <a:pt x="38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3"/>
            <p:cNvSpPr/>
            <p:nvPr/>
          </p:nvSpPr>
          <p:spPr>
            <a:xfrm>
              <a:off x="3502600" y="2221725"/>
              <a:ext cx="112200" cy="80225"/>
            </a:xfrm>
            <a:custGeom>
              <a:avLst/>
              <a:gdLst/>
              <a:ahLst/>
              <a:cxnLst/>
              <a:rect l="l" t="t" r="r" b="b"/>
              <a:pathLst>
                <a:path w="4488" h="3209" extrusionOk="0">
                  <a:moveTo>
                    <a:pt x="4353" y="1"/>
                  </a:moveTo>
                  <a:lnTo>
                    <a:pt x="3914" y="230"/>
                  </a:lnTo>
                  <a:lnTo>
                    <a:pt x="3475" y="459"/>
                  </a:lnTo>
                  <a:lnTo>
                    <a:pt x="2616" y="956"/>
                  </a:lnTo>
                  <a:lnTo>
                    <a:pt x="2177" y="1166"/>
                  </a:lnTo>
                  <a:lnTo>
                    <a:pt x="1719" y="1376"/>
                  </a:lnTo>
                  <a:lnTo>
                    <a:pt x="1490" y="1452"/>
                  </a:lnTo>
                  <a:lnTo>
                    <a:pt x="1261" y="1528"/>
                  </a:lnTo>
                  <a:lnTo>
                    <a:pt x="1012" y="1586"/>
                  </a:lnTo>
                  <a:lnTo>
                    <a:pt x="783" y="1643"/>
                  </a:lnTo>
                  <a:lnTo>
                    <a:pt x="516" y="1662"/>
                  </a:lnTo>
                  <a:lnTo>
                    <a:pt x="459" y="2063"/>
                  </a:lnTo>
                  <a:lnTo>
                    <a:pt x="344" y="2445"/>
                  </a:lnTo>
                  <a:lnTo>
                    <a:pt x="191" y="2826"/>
                  </a:lnTo>
                  <a:lnTo>
                    <a:pt x="1" y="3189"/>
                  </a:lnTo>
                  <a:lnTo>
                    <a:pt x="268" y="3208"/>
                  </a:lnTo>
                  <a:lnTo>
                    <a:pt x="535" y="3189"/>
                  </a:lnTo>
                  <a:lnTo>
                    <a:pt x="802" y="3170"/>
                  </a:lnTo>
                  <a:lnTo>
                    <a:pt x="1089" y="3132"/>
                  </a:lnTo>
                  <a:lnTo>
                    <a:pt x="1471" y="3036"/>
                  </a:lnTo>
                  <a:lnTo>
                    <a:pt x="1871" y="2903"/>
                  </a:lnTo>
                  <a:lnTo>
                    <a:pt x="2292" y="2731"/>
                  </a:lnTo>
                  <a:lnTo>
                    <a:pt x="2712" y="2540"/>
                  </a:lnTo>
                  <a:lnTo>
                    <a:pt x="3590" y="2082"/>
                  </a:lnTo>
                  <a:lnTo>
                    <a:pt x="4468" y="1624"/>
                  </a:lnTo>
                  <a:lnTo>
                    <a:pt x="4487" y="1223"/>
                  </a:lnTo>
                  <a:lnTo>
                    <a:pt x="4468" y="803"/>
                  </a:lnTo>
                  <a:lnTo>
                    <a:pt x="4449" y="402"/>
                  </a:lnTo>
                  <a:lnTo>
                    <a:pt x="4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3"/>
            <p:cNvSpPr/>
            <p:nvPr/>
          </p:nvSpPr>
          <p:spPr>
            <a:xfrm>
              <a:off x="3261100" y="2339150"/>
              <a:ext cx="346050" cy="85925"/>
            </a:xfrm>
            <a:custGeom>
              <a:avLst/>
              <a:gdLst/>
              <a:ahLst/>
              <a:cxnLst/>
              <a:rect l="l" t="t" r="r" b="b"/>
              <a:pathLst>
                <a:path w="13842" h="3437" extrusionOk="0">
                  <a:moveTo>
                    <a:pt x="2921" y="0"/>
                  </a:moveTo>
                  <a:lnTo>
                    <a:pt x="2539" y="20"/>
                  </a:lnTo>
                  <a:lnTo>
                    <a:pt x="2158" y="39"/>
                  </a:lnTo>
                  <a:lnTo>
                    <a:pt x="1776" y="96"/>
                  </a:lnTo>
                  <a:lnTo>
                    <a:pt x="1375" y="172"/>
                  </a:lnTo>
                  <a:lnTo>
                    <a:pt x="974" y="268"/>
                  </a:lnTo>
                  <a:lnTo>
                    <a:pt x="573" y="401"/>
                  </a:lnTo>
                  <a:lnTo>
                    <a:pt x="0" y="592"/>
                  </a:lnTo>
                  <a:lnTo>
                    <a:pt x="210" y="860"/>
                  </a:lnTo>
                  <a:lnTo>
                    <a:pt x="420" y="1127"/>
                  </a:lnTo>
                  <a:lnTo>
                    <a:pt x="630" y="1375"/>
                  </a:lnTo>
                  <a:lnTo>
                    <a:pt x="878" y="1623"/>
                  </a:lnTo>
                  <a:lnTo>
                    <a:pt x="1279" y="1509"/>
                  </a:lnTo>
                  <a:lnTo>
                    <a:pt x="1699" y="1413"/>
                  </a:lnTo>
                  <a:lnTo>
                    <a:pt x="2119" y="1356"/>
                  </a:lnTo>
                  <a:lnTo>
                    <a:pt x="2558" y="1318"/>
                  </a:lnTo>
                  <a:lnTo>
                    <a:pt x="2978" y="1299"/>
                  </a:lnTo>
                  <a:lnTo>
                    <a:pt x="3418" y="1337"/>
                  </a:lnTo>
                  <a:lnTo>
                    <a:pt x="3628" y="1375"/>
                  </a:lnTo>
                  <a:lnTo>
                    <a:pt x="3857" y="1413"/>
                  </a:lnTo>
                  <a:lnTo>
                    <a:pt x="4086" y="1471"/>
                  </a:lnTo>
                  <a:lnTo>
                    <a:pt x="4296" y="1547"/>
                  </a:lnTo>
                  <a:lnTo>
                    <a:pt x="4697" y="1700"/>
                  </a:lnTo>
                  <a:lnTo>
                    <a:pt x="5098" y="1852"/>
                  </a:lnTo>
                  <a:lnTo>
                    <a:pt x="5880" y="2196"/>
                  </a:lnTo>
                  <a:lnTo>
                    <a:pt x="6644" y="2559"/>
                  </a:lnTo>
                  <a:lnTo>
                    <a:pt x="7427" y="2883"/>
                  </a:lnTo>
                  <a:lnTo>
                    <a:pt x="7828" y="3036"/>
                  </a:lnTo>
                  <a:lnTo>
                    <a:pt x="8229" y="3170"/>
                  </a:lnTo>
                  <a:lnTo>
                    <a:pt x="8630" y="3284"/>
                  </a:lnTo>
                  <a:lnTo>
                    <a:pt x="9030" y="3361"/>
                  </a:lnTo>
                  <a:lnTo>
                    <a:pt x="9451" y="3418"/>
                  </a:lnTo>
                  <a:lnTo>
                    <a:pt x="9871" y="3437"/>
                  </a:lnTo>
                  <a:lnTo>
                    <a:pt x="10310" y="3437"/>
                  </a:lnTo>
                  <a:lnTo>
                    <a:pt x="10749" y="3380"/>
                  </a:lnTo>
                  <a:lnTo>
                    <a:pt x="11054" y="3303"/>
                  </a:lnTo>
                  <a:lnTo>
                    <a:pt x="11379" y="3208"/>
                  </a:lnTo>
                  <a:lnTo>
                    <a:pt x="11703" y="3074"/>
                  </a:lnTo>
                  <a:lnTo>
                    <a:pt x="12047" y="2921"/>
                  </a:lnTo>
                  <a:lnTo>
                    <a:pt x="12753" y="2578"/>
                  </a:lnTo>
                  <a:lnTo>
                    <a:pt x="13460" y="2215"/>
                  </a:lnTo>
                  <a:lnTo>
                    <a:pt x="13670" y="1280"/>
                  </a:lnTo>
                  <a:lnTo>
                    <a:pt x="13842" y="325"/>
                  </a:lnTo>
                  <a:lnTo>
                    <a:pt x="13842" y="325"/>
                  </a:lnTo>
                  <a:lnTo>
                    <a:pt x="13441" y="554"/>
                  </a:lnTo>
                  <a:lnTo>
                    <a:pt x="13021" y="783"/>
                  </a:lnTo>
                  <a:lnTo>
                    <a:pt x="12200" y="1241"/>
                  </a:lnTo>
                  <a:lnTo>
                    <a:pt x="11761" y="1451"/>
                  </a:lnTo>
                  <a:lnTo>
                    <a:pt x="11341" y="1623"/>
                  </a:lnTo>
                  <a:lnTo>
                    <a:pt x="10901" y="1776"/>
                  </a:lnTo>
                  <a:lnTo>
                    <a:pt x="10672" y="1833"/>
                  </a:lnTo>
                  <a:lnTo>
                    <a:pt x="10443" y="1871"/>
                  </a:lnTo>
                  <a:lnTo>
                    <a:pt x="10195" y="1910"/>
                  </a:lnTo>
                  <a:lnTo>
                    <a:pt x="9699" y="1910"/>
                  </a:lnTo>
                  <a:lnTo>
                    <a:pt x="9451" y="1891"/>
                  </a:lnTo>
                  <a:lnTo>
                    <a:pt x="9202" y="1852"/>
                  </a:lnTo>
                  <a:lnTo>
                    <a:pt x="8973" y="1814"/>
                  </a:lnTo>
                  <a:lnTo>
                    <a:pt x="8496" y="1681"/>
                  </a:lnTo>
                  <a:lnTo>
                    <a:pt x="8019" y="1528"/>
                  </a:lnTo>
                  <a:lnTo>
                    <a:pt x="7560" y="1337"/>
                  </a:lnTo>
                  <a:lnTo>
                    <a:pt x="6663" y="936"/>
                  </a:lnTo>
                  <a:lnTo>
                    <a:pt x="6262" y="764"/>
                  </a:lnTo>
                  <a:lnTo>
                    <a:pt x="5899" y="611"/>
                  </a:lnTo>
                  <a:lnTo>
                    <a:pt x="5518" y="478"/>
                  </a:lnTo>
                  <a:lnTo>
                    <a:pt x="5136" y="363"/>
                  </a:lnTo>
                  <a:lnTo>
                    <a:pt x="4773" y="249"/>
                  </a:lnTo>
                  <a:lnTo>
                    <a:pt x="4391" y="172"/>
                  </a:lnTo>
                  <a:lnTo>
                    <a:pt x="4028" y="96"/>
                  </a:lnTo>
                  <a:lnTo>
                    <a:pt x="3666" y="58"/>
                  </a:lnTo>
                  <a:lnTo>
                    <a:pt x="3284" y="20"/>
                  </a:lnTo>
                  <a:lnTo>
                    <a:pt x="29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3"/>
            <p:cNvSpPr/>
            <p:nvPr/>
          </p:nvSpPr>
          <p:spPr>
            <a:xfrm>
              <a:off x="3420500" y="2490450"/>
              <a:ext cx="144175" cy="58250"/>
            </a:xfrm>
            <a:custGeom>
              <a:avLst/>
              <a:gdLst/>
              <a:ahLst/>
              <a:cxnLst/>
              <a:rect l="l" t="t" r="r" b="b"/>
              <a:pathLst>
                <a:path w="5767" h="2330" extrusionOk="0">
                  <a:moveTo>
                    <a:pt x="650" y="1"/>
                  </a:moveTo>
                  <a:lnTo>
                    <a:pt x="344" y="650"/>
                  </a:lnTo>
                  <a:lnTo>
                    <a:pt x="1" y="1318"/>
                  </a:lnTo>
                  <a:lnTo>
                    <a:pt x="516" y="1547"/>
                  </a:lnTo>
                  <a:lnTo>
                    <a:pt x="1032" y="1776"/>
                  </a:lnTo>
                  <a:lnTo>
                    <a:pt x="1566" y="1967"/>
                  </a:lnTo>
                  <a:lnTo>
                    <a:pt x="2101" y="2120"/>
                  </a:lnTo>
                  <a:lnTo>
                    <a:pt x="2368" y="2196"/>
                  </a:lnTo>
                  <a:lnTo>
                    <a:pt x="2654" y="2253"/>
                  </a:lnTo>
                  <a:lnTo>
                    <a:pt x="2922" y="2292"/>
                  </a:lnTo>
                  <a:lnTo>
                    <a:pt x="3208" y="2311"/>
                  </a:lnTo>
                  <a:lnTo>
                    <a:pt x="3495" y="2330"/>
                  </a:lnTo>
                  <a:lnTo>
                    <a:pt x="3781" y="2330"/>
                  </a:lnTo>
                  <a:lnTo>
                    <a:pt x="4067" y="2311"/>
                  </a:lnTo>
                  <a:lnTo>
                    <a:pt x="4373" y="2253"/>
                  </a:lnTo>
                  <a:lnTo>
                    <a:pt x="4621" y="2215"/>
                  </a:lnTo>
                  <a:lnTo>
                    <a:pt x="4888" y="2139"/>
                  </a:lnTo>
                  <a:lnTo>
                    <a:pt x="5251" y="1337"/>
                  </a:lnTo>
                  <a:lnTo>
                    <a:pt x="5518" y="745"/>
                  </a:lnTo>
                  <a:lnTo>
                    <a:pt x="5766" y="153"/>
                  </a:lnTo>
                  <a:lnTo>
                    <a:pt x="5346" y="344"/>
                  </a:lnTo>
                  <a:lnTo>
                    <a:pt x="4926" y="516"/>
                  </a:lnTo>
                  <a:lnTo>
                    <a:pt x="4506" y="669"/>
                  </a:lnTo>
                  <a:lnTo>
                    <a:pt x="4277" y="726"/>
                  </a:lnTo>
                  <a:lnTo>
                    <a:pt x="4067" y="764"/>
                  </a:lnTo>
                  <a:lnTo>
                    <a:pt x="3838" y="783"/>
                  </a:lnTo>
                  <a:lnTo>
                    <a:pt x="3609" y="802"/>
                  </a:lnTo>
                  <a:lnTo>
                    <a:pt x="3399" y="802"/>
                  </a:lnTo>
                  <a:lnTo>
                    <a:pt x="3170" y="783"/>
                  </a:lnTo>
                  <a:lnTo>
                    <a:pt x="2750" y="726"/>
                  </a:lnTo>
                  <a:lnTo>
                    <a:pt x="2311" y="631"/>
                  </a:lnTo>
                  <a:lnTo>
                    <a:pt x="1891" y="497"/>
                  </a:lnTo>
                  <a:lnTo>
                    <a:pt x="1471" y="344"/>
                  </a:lnTo>
                  <a:lnTo>
                    <a:pt x="1070" y="172"/>
                  </a:lnTo>
                  <a:lnTo>
                    <a:pt x="6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3"/>
            <p:cNvSpPr/>
            <p:nvPr/>
          </p:nvSpPr>
          <p:spPr>
            <a:xfrm>
              <a:off x="3357975" y="2592125"/>
              <a:ext cx="140350" cy="75900"/>
            </a:xfrm>
            <a:custGeom>
              <a:avLst/>
              <a:gdLst/>
              <a:ahLst/>
              <a:cxnLst/>
              <a:rect l="l" t="t" r="r" b="b"/>
              <a:pathLst>
                <a:path w="5614" h="3036" extrusionOk="0">
                  <a:moveTo>
                    <a:pt x="860" y="0"/>
                  </a:moveTo>
                  <a:lnTo>
                    <a:pt x="440" y="592"/>
                  </a:lnTo>
                  <a:lnTo>
                    <a:pt x="1" y="1184"/>
                  </a:lnTo>
                  <a:lnTo>
                    <a:pt x="421" y="1298"/>
                  </a:lnTo>
                  <a:lnTo>
                    <a:pt x="974" y="1508"/>
                  </a:lnTo>
                  <a:lnTo>
                    <a:pt x="1528" y="1737"/>
                  </a:lnTo>
                  <a:lnTo>
                    <a:pt x="2597" y="2234"/>
                  </a:lnTo>
                  <a:lnTo>
                    <a:pt x="3132" y="2463"/>
                  </a:lnTo>
                  <a:lnTo>
                    <a:pt x="3666" y="2692"/>
                  </a:lnTo>
                  <a:lnTo>
                    <a:pt x="4220" y="2883"/>
                  </a:lnTo>
                  <a:lnTo>
                    <a:pt x="4487" y="2959"/>
                  </a:lnTo>
                  <a:lnTo>
                    <a:pt x="4774" y="3036"/>
                  </a:lnTo>
                  <a:lnTo>
                    <a:pt x="4926" y="2807"/>
                  </a:lnTo>
                  <a:lnTo>
                    <a:pt x="5270" y="2234"/>
                  </a:lnTo>
                  <a:lnTo>
                    <a:pt x="5614" y="1661"/>
                  </a:lnTo>
                  <a:lnTo>
                    <a:pt x="5232" y="1604"/>
                  </a:lnTo>
                  <a:lnTo>
                    <a:pt x="4869" y="1508"/>
                  </a:lnTo>
                  <a:lnTo>
                    <a:pt x="4506" y="1413"/>
                  </a:lnTo>
                  <a:lnTo>
                    <a:pt x="4163" y="1279"/>
                  </a:lnTo>
                  <a:lnTo>
                    <a:pt x="3456" y="993"/>
                  </a:lnTo>
                  <a:lnTo>
                    <a:pt x="2788" y="687"/>
                  </a:lnTo>
                  <a:lnTo>
                    <a:pt x="2292" y="477"/>
                  </a:lnTo>
                  <a:lnTo>
                    <a:pt x="1814" y="306"/>
                  </a:lnTo>
                  <a:lnTo>
                    <a:pt x="1337" y="134"/>
                  </a:lnTo>
                  <a:lnTo>
                    <a:pt x="8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 name="Google Shape;138;p3"/>
          <p:cNvGrpSpPr/>
          <p:nvPr/>
        </p:nvGrpSpPr>
        <p:grpSpPr>
          <a:xfrm>
            <a:off x="5730185" y="5733500"/>
            <a:ext cx="731633" cy="798133"/>
            <a:chOff x="5261300" y="4859875"/>
            <a:chExt cx="548725" cy="598600"/>
          </a:xfrm>
        </p:grpSpPr>
        <p:sp>
          <p:nvSpPr>
            <p:cNvPr id="139" name="Google Shape;139;p3"/>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3"/>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3"/>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3"/>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3"/>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3"/>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3"/>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3"/>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 name="Google Shape;147;p3"/>
          <p:cNvGrpSpPr/>
          <p:nvPr/>
        </p:nvGrpSpPr>
        <p:grpSpPr>
          <a:xfrm>
            <a:off x="10577500" y="305484"/>
            <a:ext cx="1327067" cy="933533"/>
            <a:chOff x="2038000" y="2627075"/>
            <a:chExt cx="995300" cy="700150"/>
          </a:xfrm>
        </p:grpSpPr>
        <p:sp>
          <p:nvSpPr>
            <p:cNvPr id="148" name="Google Shape;148;p3"/>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3"/>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3"/>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3"/>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3"/>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3"/>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3"/>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3"/>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9238159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6"/>
        <p:cNvGrpSpPr/>
        <p:nvPr/>
      </p:nvGrpSpPr>
      <p:grpSpPr>
        <a:xfrm>
          <a:off x="0" y="0"/>
          <a:ext cx="0" cy="0"/>
          <a:chOff x="0" y="0"/>
          <a:chExt cx="0" cy="0"/>
        </a:xfrm>
      </p:grpSpPr>
      <p:pic>
        <p:nvPicPr>
          <p:cNvPr id="157" name="Google Shape;157;p4"/>
          <p:cNvPicPr preferRelativeResize="0"/>
          <p:nvPr/>
        </p:nvPicPr>
        <p:blipFill>
          <a:blip r:embed="rId2">
            <a:alphaModFix amt="80000"/>
          </a:blip>
          <a:stretch>
            <a:fillRect/>
          </a:stretch>
        </p:blipFill>
        <p:spPr>
          <a:xfrm>
            <a:off x="-33" y="0"/>
            <a:ext cx="12192000" cy="6858000"/>
          </a:xfrm>
          <a:prstGeom prst="rect">
            <a:avLst/>
          </a:prstGeom>
          <a:noFill/>
          <a:ln>
            <a:noFill/>
          </a:ln>
        </p:spPr>
      </p:pic>
      <p:sp>
        <p:nvSpPr>
          <p:cNvPr id="158" name="Google Shape;158;p4"/>
          <p:cNvSpPr txBox="1">
            <a:spLocks noGrp="1"/>
          </p:cNvSpPr>
          <p:nvPr>
            <p:ph type="title"/>
          </p:nvPr>
        </p:nvSpPr>
        <p:spPr>
          <a:xfrm>
            <a:off x="950967" y="731520"/>
            <a:ext cx="10290000" cy="3928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Clr>
                <a:schemeClr val="accent1"/>
              </a:buClr>
              <a:buSzPts val="2800"/>
              <a:buNone/>
              <a:defRPr>
                <a:solidFill>
                  <a:schemeClr val="accent1"/>
                </a:solidFill>
              </a:defRPr>
            </a:lvl2pPr>
            <a:lvl3pPr lvl="2">
              <a:spcBef>
                <a:spcPts val="0"/>
              </a:spcBef>
              <a:spcAft>
                <a:spcPts val="0"/>
              </a:spcAft>
              <a:buClr>
                <a:schemeClr val="accent1"/>
              </a:buClr>
              <a:buSzPts val="2800"/>
              <a:buNone/>
              <a:defRPr>
                <a:solidFill>
                  <a:schemeClr val="accent1"/>
                </a:solidFill>
              </a:defRPr>
            </a:lvl3pPr>
            <a:lvl4pPr lvl="3">
              <a:spcBef>
                <a:spcPts val="0"/>
              </a:spcBef>
              <a:spcAft>
                <a:spcPts val="0"/>
              </a:spcAft>
              <a:buClr>
                <a:schemeClr val="accent1"/>
              </a:buClr>
              <a:buSzPts val="2800"/>
              <a:buNone/>
              <a:defRPr>
                <a:solidFill>
                  <a:schemeClr val="accent1"/>
                </a:solidFill>
              </a:defRPr>
            </a:lvl4pPr>
            <a:lvl5pPr lvl="4">
              <a:spcBef>
                <a:spcPts val="0"/>
              </a:spcBef>
              <a:spcAft>
                <a:spcPts val="0"/>
              </a:spcAft>
              <a:buClr>
                <a:schemeClr val="accent1"/>
              </a:buClr>
              <a:buSzPts val="2800"/>
              <a:buNone/>
              <a:defRPr>
                <a:solidFill>
                  <a:schemeClr val="accent1"/>
                </a:solidFill>
              </a:defRPr>
            </a:lvl5pPr>
            <a:lvl6pPr lvl="5">
              <a:spcBef>
                <a:spcPts val="0"/>
              </a:spcBef>
              <a:spcAft>
                <a:spcPts val="0"/>
              </a:spcAft>
              <a:buClr>
                <a:schemeClr val="accent1"/>
              </a:buClr>
              <a:buSzPts val="2800"/>
              <a:buNone/>
              <a:defRPr>
                <a:solidFill>
                  <a:schemeClr val="accent1"/>
                </a:solidFill>
              </a:defRPr>
            </a:lvl6pPr>
            <a:lvl7pPr lvl="6">
              <a:spcBef>
                <a:spcPts val="0"/>
              </a:spcBef>
              <a:spcAft>
                <a:spcPts val="0"/>
              </a:spcAft>
              <a:buClr>
                <a:schemeClr val="accent1"/>
              </a:buClr>
              <a:buSzPts val="2800"/>
              <a:buNone/>
              <a:defRPr>
                <a:solidFill>
                  <a:schemeClr val="accent1"/>
                </a:solidFill>
              </a:defRPr>
            </a:lvl7pPr>
            <a:lvl8pPr lvl="7">
              <a:spcBef>
                <a:spcPts val="0"/>
              </a:spcBef>
              <a:spcAft>
                <a:spcPts val="0"/>
              </a:spcAft>
              <a:buClr>
                <a:schemeClr val="accent1"/>
              </a:buClr>
              <a:buSzPts val="2800"/>
              <a:buNone/>
              <a:defRPr>
                <a:solidFill>
                  <a:schemeClr val="accent1"/>
                </a:solidFill>
              </a:defRPr>
            </a:lvl8pPr>
            <a:lvl9pPr lvl="8">
              <a:spcBef>
                <a:spcPts val="0"/>
              </a:spcBef>
              <a:spcAft>
                <a:spcPts val="0"/>
              </a:spcAft>
              <a:buClr>
                <a:schemeClr val="accent1"/>
              </a:buClr>
              <a:buSzPts val="2800"/>
              <a:buNone/>
              <a:defRPr>
                <a:solidFill>
                  <a:schemeClr val="accent1"/>
                </a:solidFill>
              </a:defRPr>
            </a:lvl9pPr>
          </a:lstStyle>
          <a:p>
            <a:endParaRPr/>
          </a:p>
        </p:txBody>
      </p:sp>
      <p:sp>
        <p:nvSpPr>
          <p:cNvPr id="159" name="Google Shape;159;p4"/>
          <p:cNvSpPr txBox="1">
            <a:spLocks noGrp="1"/>
          </p:cNvSpPr>
          <p:nvPr>
            <p:ph type="body" idx="1"/>
          </p:nvPr>
        </p:nvSpPr>
        <p:spPr>
          <a:xfrm>
            <a:off x="950967" y="1362200"/>
            <a:ext cx="10290000" cy="47704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SzPts val="1200"/>
              <a:buAutoNum type="arabicPeriod"/>
              <a:defRPr sz="1733"/>
            </a:lvl1pPr>
            <a:lvl2pPr marL="1219170" lvl="1" indent="-440256" rtl="0">
              <a:spcBef>
                <a:spcPts val="0"/>
              </a:spcBef>
              <a:spcAft>
                <a:spcPts val="0"/>
              </a:spcAft>
              <a:buSzPts val="1600"/>
              <a:buAutoNum type="alphaLcPeriod"/>
              <a:defRPr/>
            </a:lvl2pPr>
            <a:lvl3pPr marL="1828754" lvl="2" indent="-440256" rtl="0">
              <a:spcBef>
                <a:spcPts val="0"/>
              </a:spcBef>
              <a:spcAft>
                <a:spcPts val="0"/>
              </a:spcAft>
              <a:buSzPts val="1600"/>
              <a:buAutoNum type="romanLcPeriod"/>
              <a:defRPr/>
            </a:lvl3pPr>
            <a:lvl4pPr marL="2438339" lvl="3" indent="-440256" rtl="0">
              <a:spcBef>
                <a:spcPts val="0"/>
              </a:spcBef>
              <a:spcAft>
                <a:spcPts val="0"/>
              </a:spcAft>
              <a:buSzPts val="1600"/>
              <a:buAutoNum type="arabicPeriod"/>
              <a:defRPr/>
            </a:lvl4pPr>
            <a:lvl5pPr marL="3047924" lvl="4" indent="-440256" rtl="0">
              <a:spcBef>
                <a:spcPts val="0"/>
              </a:spcBef>
              <a:spcAft>
                <a:spcPts val="0"/>
              </a:spcAft>
              <a:buSzPts val="1600"/>
              <a:buAutoNum type="alphaLcPeriod"/>
              <a:defRPr/>
            </a:lvl5pPr>
            <a:lvl6pPr marL="3657509" lvl="5" indent="-440256" rtl="0">
              <a:spcBef>
                <a:spcPts val="0"/>
              </a:spcBef>
              <a:spcAft>
                <a:spcPts val="0"/>
              </a:spcAft>
              <a:buSzPts val="1600"/>
              <a:buAutoNum type="romanLcPeriod"/>
              <a:defRPr/>
            </a:lvl6pPr>
            <a:lvl7pPr marL="4267093" lvl="6" indent="-440256" rtl="0">
              <a:spcBef>
                <a:spcPts val="0"/>
              </a:spcBef>
              <a:spcAft>
                <a:spcPts val="0"/>
              </a:spcAft>
              <a:buSzPts val="1600"/>
              <a:buAutoNum type="arabicPeriod"/>
              <a:defRPr/>
            </a:lvl7pPr>
            <a:lvl8pPr marL="4876678" lvl="7" indent="-440256" rtl="0">
              <a:spcBef>
                <a:spcPts val="0"/>
              </a:spcBef>
              <a:spcAft>
                <a:spcPts val="0"/>
              </a:spcAft>
              <a:buSzPts val="1600"/>
              <a:buAutoNum type="alphaLcPeriod"/>
              <a:defRPr/>
            </a:lvl8pPr>
            <a:lvl9pPr marL="5486263" lvl="8" indent="-440256" rtl="0">
              <a:spcBef>
                <a:spcPts val="0"/>
              </a:spcBef>
              <a:spcAft>
                <a:spcPts val="0"/>
              </a:spcAft>
              <a:buSzPts val="1600"/>
              <a:buAutoNum type="romanLcPeriod"/>
              <a:defRPr/>
            </a:lvl9pPr>
          </a:lstStyle>
          <a:p>
            <a:endParaRPr/>
          </a:p>
        </p:txBody>
      </p:sp>
      <p:grpSp>
        <p:nvGrpSpPr>
          <p:cNvPr id="160" name="Google Shape;160;p4"/>
          <p:cNvGrpSpPr/>
          <p:nvPr/>
        </p:nvGrpSpPr>
        <p:grpSpPr>
          <a:xfrm rot="-420730">
            <a:off x="181743" y="2446919"/>
            <a:ext cx="805468" cy="1058675"/>
            <a:chOff x="1391550" y="1144975"/>
            <a:chExt cx="545075" cy="716425"/>
          </a:xfrm>
        </p:grpSpPr>
        <p:sp>
          <p:nvSpPr>
            <p:cNvPr id="161" name="Google Shape;161;p4"/>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4"/>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4"/>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4"/>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4"/>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4"/>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4"/>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4"/>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4"/>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4"/>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4"/>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4"/>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4"/>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4"/>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5" name="Google Shape;175;p4"/>
          <p:cNvGrpSpPr/>
          <p:nvPr/>
        </p:nvGrpSpPr>
        <p:grpSpPr>
          <a:xfrm rot="-669090">
            <a:off x="245264" y="5391286"/>
            <a:ext cx="725285" cy="880449"/>
            <a:chOff x="3703100" y="2534450"/>
            <a:chExt cx="543975" cy="660350"/>
          </a:xfrm>
        </p:grpSpPr>
        <p:sp>
          <p:nvSpPr>
            <p:cNvPr id="176" name="Google Shape;176;p4"/>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4"/>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4"/>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4"/>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4"/>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4"/>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4"/>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4"/>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4"/>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4"/>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4"/>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4"/>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4"/>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4"/>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4"/>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4"/>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4"/>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4"/>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4"/>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4"/>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4"/>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4"/>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4"/>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4"/>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4"/>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4"/>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4"/>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4"/>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4" name="Google Shape;204;p4"/>
          <p:cNvSpPr/>
          <p:nvPr/>
        </p:nvSpPr>
        <p:spPr>
          <a:xfrm rot="7888966" flipH="1">
            <a:off x="11281724" y="-1238559"/>
            <a:ext cx="2021083" cy="4122069"/>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5" name="Google Shape;205;p4"/>
          <p:cNvGrpSpPr/>
          <p:nvPr/>
        </p:nvGrpSpPr>
        <p:grpSpPr>
          <a:xfrm rot="693926">
            <a:off x="11229181" y="2623522"/>
            <a:ext cx="730001" cy="1049525"/>
            <a:chOff x="1400150" y="2031300"/>
            <a:chExt cx="494000" cy="710225"/>
          </a:xfrm>
        </p:grpSpPr>
        <p:sp>
          <p:nvSpPr>
            <p:cNvPr id="206" name="Google Shape;206;p4"/>
            <p:cNvSpPr/>
            <p:nvPr/>
          </p:nvSpPr>
          <p:spPr>
            <a:xfrm>
              <a:off x="1400150" y="2031300"/>
              <a:ext cx="494000" cy="710225"/>
            </a:xfrm>
            <a:custGeom>
              <a:avLst/>
              <a:gdLst/>
              <a:ahLst/>
              <a:cxnLst/>
              <a:rect l="l" t="t" r="r" b="b"/>
              <a:pathLst>
                <a:path w="19760" h="28409" extrusionOk="0">
                  <a:moveTo>
                    <a:pt x="2635" y="0"/>
                  </a:moveTo>
                  <a:lnTo>
                    <a:pt x="2348" y="19"/>
                  </a:lnTo>
                  <a:lnTo>
                    <a:pt x="2043" y="58"/>
                  </a:lnTo>
                  <a:lnTo>
                    <a:pt x="1756" y="153"/>
                  </a:lnTo>
                  <a:lnTo>
                    <a:pt x="1489" y="249"/>
                  </a:lnTo>
                  <a:lnTo>
                    <a:pt x="1222" y="401"/>
                  </a:lnTo>
                  <a:lnTo>
                    <a:pt x="974" y="554"/>
                  </a:lnTo>
                  <a:lnTo>
                    <a:pt x="745" y="764"/>
                  </a:lnTo>
                  <a:lnTo>
                    <a:pt x="535" y="1012"/>
                  </a:lnTo>
                  <a:lnTo>
                    <a:pt x="363" y="1260"/>
                  </a:lnTo>
                  <a:lnTo>
                    <a:pt x="229" y="1528"/>
                  </a:lnTo>
                  <a:lnTo>
                    <a:pt x="115" y="1833"/>
                  </a:lnTo>
                  <a:lnTo>
                    <a:pt x="38" y="2139"/>
                  </a:lnTo>
                  <a:lnTo>
                    <a:pt x="0" y="2444"/>
                  </a:lnTo>
                  <a:lnTo>
                    <a:pt x="0" y="2769"/>
                  </a:lnTo>
                  <a:lnTo>
                    <a:pt x="19" y="3246"/>
                  </a:lnTo>
                  <a:lnTo>
                    <a:pt x="0" y="3780"/>
                  </a:lnTo>
                  <a:lnTo>
                    <a:pt x="0" y="4449"/>
                  </a:lnTo>
                  <a:lnTo>
                    <a:pt x="0" y="4831"/>
                  </a:lnTo>
                  <a:lnTo>
                    <a:pt x="19" y="5212"/>
                  </a:lnTo>
                  <a:lnTo>
                    <a:pt x="57" y="5613"/>
                  </a:lnTo>
                  <a:lnTo>
                    <a:pt x="95" y="6014"/>
                  </a:lnTo>
                  <a:lnTo>
                    <a:pt x="191" y="6396"/>
                  </a:lnTo>
                  <a:lnTo>
                    <a:pt x="305" y="6797"/>
                  </a:lnTo>
                  <a:lnTo>
                    <a:pt x="439" y="7179"/>
                  </a:lnTo>
                  <a:lnTo>
                    <a:pt x="630" y="7561"/>
                  </a:lnTo>
                  <a:lnTo>
                    <a:pt x="745" y="7732"/>
                  </a:lnTo>
                  <a:lnTo>
                    <a:pt x="859" y="7904"/>
                  </a:lnTo>
                  <a:lnTo>
                    <a:pt x="993" y="8076"/>
                  </a:lnTo>
                  <a:lnTo>
                    <a:pt x="1146" y="8229"/>
                  </a:lnTo>
                  <a:lnTo>
                    <a:pt x="1298" y="8401"/>
                  </a:lnTo>
                  <a:lnTo>
                    <a:pt x="1470" y="8534"/>
                  </a:lnTo>
                  <a:lnTo>
                    <a:pt x="1661" y="8687"/>
                  </a:lnTo>
                  <a:lnTo>
                    <a:pt x="1852" y="8821"/>
                  </a:lnTo>
                  <a:lnTo>
                    <a:pt x="2081" y="8935"/>
                  </a:lnTo>
                  <a:lnTo>
                    <a:pt x="2310" y="9050"/>
                  </a:lnTo>
                  <a:lnTo>
                    <a:pt x="2558" y="9145"/>
                  </a:lnTo>
                  <a:lnTo>
                    <a:pt x="2826" y="9241"/>
                  </a:lnTo>
                  <a:lnTo>
                    <a:pt x="3112" y="9336"/>
                  </a:lnTo>
                  <a:lnTo>
                    <a:pt x="3417" y="9393"/>
                  </a:lnTo>
                  <a:lnTo>
                    <a:pt x="3723" y="9432"/>
                  </a:lnTo>
                  <a:lnTo>
                    <a:pt x="4028" y="9451"/>
                  </a:lnTo>
                  <a:lnTo>
                    <a:pt x="4334" y="9432"/>
                  </a:lnTo>
                  <a:lnTo>
                    <a:pt x="4620" y="9413"/>
                  </a:lnTo>
                  <a:lnTo>
                    <a:pt x="4926" y="9355"/>
                  </a:lnTo>
                  <a:lnTo>
                    <a:pt x="5212" y="9298"/>
                  </a:lnTo>
                  <a:lnTo>
                    <a:pt x="5498" y="9203"/>
                  </a:lnTo>
                  <a:lnTo>
                    <a:pt x="5766" y="9107"/>
                  </a:lnTo>
                  <a:lnTo>
                    <a:pt x="6033" y="8973"/>
                  </a:lnTo>
                  <a:lnTo>
                    <a:pt x="6300" y="8821"/>
                  </a:lnTo>
                  <a:lnTo>
                    <a:pt x="6548" y="8668"/>
                  </a:lnTo>
                  <a:lnTo>
                    <a:pt x="6797" y="8477"/>
                  </a:lnTo>
                  <a:lnTo>
                    <a:pt x="7026" y="8286"/>
                  </a:lnTo>
                  <a:lnTo>
                    <a:pt x="7255" y="8057"/>
                  </a:lnTo>
                  <a:lnTo>
                    <a:pt x="8190" y="8019"/>
                  </a:lnTo>
                  <a:lnTo>
                    <a:pt x="9145" y="8019"/>
                  </a:lnTo>
                  <a:lnTo>
                    <a:pt x="8744" y="9374"/>
                  </a:lnTo>
                  <a:lnTo>
                    <a:pt x="8343" y="10749"/>
                  </a:lnTo>
                  <a:lnTo>
                    <a:pt x="7159" y="10711"/>
                  </a:lnTo>
                  <a:lnTo>
                    <a:pt x="6014" y="10634"/>
                  </a:lnTo>
                  <a:lnTo>
                    <a:pt x="5766" y="10634"/>
                  </a:lnTo>
                  <a:lnTo>
                    <a:pt x="5537" y="10653"/>
                  </a:lnTo>
                  <a:lnTo>
                    <a:pt x="5288" y="10692"/>
                  </a:lnTo>
                  <a:lnTo>
                    <a:pt x="5059" y="10768"/>
                  </a:lnTo>
                  <a:lnTo>
                    <a:pt x="4830" y="10844"/>
                  </a:lnTo>
                  <a:lnTo>
                    <a:pt x="4620" y="10959"/>
                  </a:lnTo>
                  <a:lnTo>
                    <a:pt x="4410" y="11093"/>
                  </a:lnTo>
                  <a:lnTo>
                    <a:pt x="4200" y="11226"/>
                  </a:lnTo>
                  <a:lnTo>
                    <a:pt x="4028" y="11379"/>
                  </a:lnTo>
                  <a:lnTo>
                    <a:pt x="3857" y="11551"/>
                  </a:lnTo>
                  <a:lnTo>
                    <a:pt x="3685" y="11742"/>
                  </a:lnTo>
                  <a:lnTo>
                    <a:pt x="3551" y="11933"/>
                  </a:lnTo>
                  <a:lnTo>
                    <a:pt x="3437" y="12143"/>
                  </a:lnTo>
                  <a:lnTo>
                    <a:pt x="3341" y="12372"/>
                  </a:lnTo>
                  <a:lnTo>
                    <a:pt x="3265" y="12582"/>
                  </a:lnTo>
                  <a:lnTo>
                    <a:pt x="3207" y="12830"/>
                  </a:lnTo>
                  <a:lnTo>
                    <a:pt x="3150" y="13250"/>
                  </a:lnTo>
                  <a:lnTo>
                    <a:pt x="3131" y="13651"/>
                  </a:lnTo>
                  <a:lnTo>
                    <a:pt x="3112" y="14033"/>
                  </a:lnTo>
                  <a:lnTo>
                    <a:pt x="3131" y="14415"/>
                  </a:lnTo>
                  <a:lnTo>
                    <a:pt x="3169" y="14777"/>
                  </a:lnTo>
                  <a:lnTo>
                    <a:pt x="3227" y="15140"/>
                  </a:lnTo>
                  <a:lnTo>
                    <a:pt x="3322" y="15484"/>
                  </a:lnTo>
                  <a:lnTo>
                    <a:pt x="3437" y="15846"/>
                  </a:lnTo>
                  <a:lnTo>
                    <a:pt x="3513" y="16037"/>
                  </a:lnTo>
                  <a:lnTo>
                    <a:pt x="3608" y="16247"/>
                  </a:lnTo>
                  <a:lnTo>
                    <a:pt x="3704" y="16419"/>
                  </a:lnTo>
                  <a:lnTo>
                    <a:pt x="3818" y="16591"/>
                  </a:lnTo>
                  <a:lnTo>
                    <a:pt x="3952" y="16763"/>
                  </a:lnTo>
                  <a:lnTo>
                    <a:pt x="4086" y="16916"/>
                  </a:lnTo>
                  <a:lnTo>
                    <a:pt x="4238" y="17068"/>
                  </a:lnTo>
                  <a:lnTo>
                    <a:pt x="4391" y="17183"/>
                  </a:lnTo>
                  <a:lnTo>
                    <a:pt x="4563" y="17297"/>
                  </a:lnTo>
                  <a:lnTo>
                    <a:pt x="4754" y="17412"/>
                  </a:lnTo>
                  <a:lnTo>
                    <a:pt x="4926" y="17507"/>
                  </a:lnTo>
                  <a:lnTo>
                    <a:pt x="5117" y="17584"/>
                  </a:lnTo>
                  <a:lnTo>
                    <a:pt x="5327" y="17641"/>
                  </a:lnTo>
                  <a:lnTo>
                    <a:pt x="5517" y="17698"/>
                  </a:lnTo>
                  <a:lnTo>
                    <a:pt x="5747" y="17736"/>
                  </a:lnTo>
                  <a:lnTo>
                    <a:pt x="5957" y="17756"/>
                  </a:lnTo>
                  <a:lnTo>
                    <a:pt x="6663" y="17794"/>
                  </a:lnTo>
                  <a:lnTo>
                    <a:pt x="6319" y="19684"/>
                  </a:lnTo>
                  <a:lnTo>
                    <a:pt x="6014" y="21593"/>
                  </a:lnTo>
                  <a:lnTo>
                    <a:pt x="5728" y="23521"/>
                  </a:lnTo>
                  <a:lnTo>
                    <a:pt x="5479" y="25488"/>
                  </a:lnTo>
                  <a:lnTo>
                    <a:pt x="5479" y="25755"/>
                  </a:lnTo>
                  <a:lnTo>
                    <a:pt x="5498" y="26041"/>
                  </a:lnTo>
                  <a:lnTo>
                    <a:pt x="5537" y="26328"/>
                  </a:lnTo>
                  <a:lnTo>
                    <a:pt x="5632" y="26595"/>
                  </a:lnTo>
                  <a:lnTo>
                    <a:pt x="5747" y="26862"/>
                  </a:lnTo>
                  <a:lnTo>
                    <a:pt x="5880" y="27110"/>
                  </a:lnTo>
                  <a:lnTo>
                    <a:pt x="6071" y="27359"/>
                  </a:lnTo>
                  <a:lnTo>
                    <a:pt x="6262" y="27588"/>
                  </a:lnTo>
                  <a:lnTo>
                    <a:pt x="6472" y="27760"/>
                  </a:lnTo>
                  <a:lnTo>
                    <a:pt x="6682" y="27931"/>
                  </a:lnTo>
                  <a:lnTo>
                    <a:pt x="6911" y="28065"/>
                  </a:lnTo>
                  <a:lnTo>
                    <a:pt x="7140" y="28199"/>
                  </a:lnTo>
                  <a:lnTo>
                    <a:pt x="7388" y="28275"/>
                  </a:lnTo>
                  <a:lnTo>
                    <a:pt x="7637" y="28351"/>
                  </a:lnTo>
                  <a:lnTo>
                    <a:pt x="7885" y="28390"/>
                  </a:lnTo>
                  <a:lnTo>
                    <a:pt x="8133" y="28409"/>
                  </a:lnTo>
                  <a:lnTo>
                    <a:pt x="8381" y="28390"/>
                  </a:lnTo>
                  <a:lnTo>
                    <a:pt x="9317" y="28313"/>
                  </a:lnTo>
                  <a:lnTo>
                    <a:pt x="10252" y="28275"/>
                  </a:lnTo>
                  <a:lnTo>
                    <a:pt x="11188" y="28275"/>
                  </a:lnTo>
                  <a:lnTo>
                    <a:pt x="12142" y="28332"/>
                  </a:lnTo>
                  <a:lnTo>
                    <a:pt x="12410" y="28332"/>
                  </a:lnTo>
                  <a:lnTo>
                    <a:pt x="12658" y="28313"/>
                  </a:lnTo>
                  <a:lnTo>
                    <a:pt x="12925" y="28256"/>
                  </a:lnTo>
                  <a:lnTo>
                    <a:pt x="13173" y="28180"/>
                  </a:lnTo>
                  <a:lnTo>
                    <a:pt x="13402" y="28084"/>
                  </a:lnTo>
                  <a:lnTo>
                    <a:pt x="13631" y="27970"/>
                  </a:lnTo>
                  <a:lnTo>
                    <a:pt x="13841" y="27817"/>
                  </a:lnTo>
                  <a:lnTo>
                    <a:pt x="14032" y="27645"/>
                  </a:lnTo>
                  <a:lnTo>
                    <a:pt x="14223" y="27473"/>
                  </a:lnTo>
                  <a:lnTo>
                    <a:pt x="14395" y="27263"/>
                  </a:lnTo>
                  <a:lnTo>
                    <a:pt x="14548" y="27053"/>
                  </a:lnTo>
                  <a:lnTo>
                    <a:pt x="14662" y="26805"/>
                  </a:lnTo>
                  <a:lnTo>
                    <a:pt x="14777" y="26557"/>
                  </a:lnTo>
                  <a:lnTo>
                    <a:pt x="14872" y="26309"/>
                  </a:lnTo>
                  <a:lnTo>
                    <a:pt x="14930" y="26022"/>
                  </a:lnTo>
                  <a:lnTo>
                    <a:pt x="14987" y="25736"/>
                  </a:lnTo>
                  <a:lnTo>
                    <a:pt x="15121" y="24342"/>
                  </a:lnTo>
                  <a:lnTo>
                    <a:pt x="15292" y="22949"/>
                  </a:lnTo>
                  <a:lnTo>
                    <a:pt x="15483" y="21555"/>
                  </a:lnTo>
                  <a:lnTo>
                    <a:pt x="15693" y="20161"/>
                  </a:lnTo>
                  <a:lnTo>
                    <a:pt x="15903" y="18767"/>
                  </a:lnTo>
                  <a:lnTo>
                    <a:pt x="16152" y="17374"/>
                  </a:lnTo>
                  <a:lnTo>
                    <a:pt x="16419" y="15980"/>
                  </a:lnTo>
                  <a:lnTo>
                    <a:pt x="16705" y="14586"/>
                  </a:lnTo>
                  <a:lnTo>
                    <a:pt x="17011" y="13193"/>
                  </a:lnTo>
                  <a:lnTo>
                    <a:pt x="17316" y="11818"/>
                  </a:lnTo>
                  <a:lnTo>
                    <a:pt x="17660" y="10424"/>
                  </a:lnTo>
                  <a:lnTo>
                    <a:pt x="18022" y="9050"/>
                  </a:lnTo>
                  <a:lnTo>
                    <a:pt x="18404" y="7675"/>
                  </a:lnTo>
                  <a:lnTo>
                    <a:pt x="18786" y="6301"/>
                  </a:lnTo>
                  <a:lnTo>
                    <a:pt x="19206" y="4926"/>
                  </a:lnTo>
                  <a:lnTo>
                    <a:pt x="19645" y="3570"/>
                  </a:lnTo>
                  <a:lnTo>
                    <a:pt x="19722" y="3246"/>
                  </a:lnTo>
                  <a:lnTo>
                    <a:pt x="19760" y="2940"/>
                  </a:lnTo>
                  <a:lnTo>
                    <a:pt x="19760" y="2616"/>
                  </a:lnTo>
                  <a:lnTo>
                    <a:pt x="19722" y="2291"/>
                  </a:lnTo>
                  <a:lnTo>
                    <a:pt x="19645" y="1967"/>
                  </a:lnTo>
                  <a:lnTo>
                    <a:pt x="19512" y="1661"/>
                  </a:lnTo>
                  <a:lnTo>
                    <a:pt x="19359" y="1356"/>
                  </a:lnTo>
                  <a:lnTo>
                    <a:pt x="19168" y="1089"/>
                  </a:lnTo>
                  <a:lnTo>
                    <a:pt x="18939" y="821"/>
                  </a:lnTo>
                  <a:lnTo>
                    <a:pt x="18710" y="611"/>
                  </a:lnTo>
                  <a:lnTo>
                    <a:pt x="18443" y="420"/>
                  </a:lnTo>
                  <a:lnTo>
                    <a:pt x="18156" y="268"/>
                  </a:lnTo>
                  <a:lnTo>
                    <a:pt x="17851" y="153"/>
                  </a:lnTo>
                  <a:lnTo>
                    <a:pt x="17545" y="77"/>
                  </a:lnTo>
                  <a:lnTo>
                    <a:pt x="17240" y="39"/>
                  </a:lnTo>
                  <a:lnTo>
                    <a:pt x="16915" y="39"/>
                  </a:lnTo>
                  <a:lnTo>
                    <a:pt x="15292" y="134"/>
                  </a:lnTo>
                  <a:lnTo>
                    <a:pt x="13689" y="191"/>
                  </a:lnTo>
                  <a:lnTo>
                    <a:pt x="12066" y="249"/>
                  </a:lnTo>
                  <a:lnTo>
                    <a:pt x="10443" y="268"/>
                  </a:lnTo>
                  <a:lnTo>
                    <a:pt x="8820" y="268"/>
                  </a:lnTo>
                  <a:lnTo>
                    <a:pt x="7198" y="249"/>
                  </a:lnTo>
                  <a:lnTo>
                    <a:pt x="5575" y="191"/>
                  </a:lnTo>
                  <a:lnTo>
                    <a:pt x="3952" y="115"/>
                  </a:lnTo>
                  <a:lnTo>
                    <a:pt x="3589" y="58"/>
                  </a:lnTo>
                  <a:lnTo>
                    <a:pt x="3246" y="39"/>
                  </a:lnTo>
                  <a:lnTo>
                    <a:pt x="294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4"/>
            <p:cNvSpPr/>
            <p:nvPr/>
          </p:nvSpPr>
          <p:spPr>
            <a:xfrm>
              <a:off x="1439275" y="2070425"/>
              <a:ext cx="415750" cy="631500"/>
            </a:xfrm>
            <a:custGeom>
              <a:avLst/>
              <a:gdLst/>
              <a:ahLst/>
              <a:cxnLst/>
              <a:rect l="l" t="t" r="r" b="b"/>
              <a:pathLst>
                <a:path w="16630" h="25260" extrusionOk="0">
                  <a:moveTo>
                    <a:pt x="1031" y="1"/>
                  </a:moveTo>
                  <a:lnTo>
                    <a:pt x="879" y="20"/>
                  </a:lnTo>
                  <a:lnTo>
                    <a:pt x="707" y="58"/>
                  </a:lnTo>
                  <a:lnTo>
                    <a:pt x="573" y="115"/>
                  </a:lnTo>
                  <a:lnTo>
                    <a:pt x="440" y="211"/>
                  </a:lnTo>
                  <a:lnTo>
                    <a:pt x="306" y="306"/>
                  </a:lnTo>
                  <a:lnTo>
                    <a:pt x="230" y="383"/>
                  </a:lnTo>
                  <a:lnTo>
                    <a:pt x="172" y="459"/>
                  </a:lnTo>
                  <a:lnTo>
                    <a:pt x="115" y="555"/>
                  </a:lnTo>
                  <a:lnTo>
                    <a:pt x="77" y="650"/>
                  </a:lnTo>
                  <a:lnTo>
                    <a:pt x="39" y="745"/>
                  </a:lnTo>
                  <a:lnTo>
                    <a:pt x="20" y="879"/>
                  </a:lnTo>
                  <a:lnTo>
                    <a:pt x="1" y="994"/>
                  </a:lnTo>
                  <a:lnTo>
                    <a:pt x="1" y="1127"/>
                  </a:lnTo>
                  <a:lnTo>
                    <a:pt x="20" y="1624"/>
                  </a:lnTo>
                  <a:lnTo>
                    <a:pt x="1" y="2158"/>
                  </a:lnTo>
                  <a:lnTo>
                    <a:pt x="1" y="2636"/>
                  </a:lnTo>
                  <a:lnTo>
                    <a:pt x="1" y="3132"/>
                  </a:lnTo>
                  <a:lnTo>
                    <a:pt x="20" y="3609"/>
                  </a:lnTo>
                  <a:lnTo>
                    <a:pt x="58" y="4086"/>
                  </a:lnTo>
                  <a:lnTo>
                    <a:pt x="115" y="4296"/>
                  </a:lnTo>
                  <a:lnTo>
                    <a:pt x="153" y="4526"/>
                  </a:lnTo>
                  <a:lnTo>
                    <a:pt x="230" y="4736"/>
                  </a:lnTo>
                  <a:lnTo>
                    <a:pt x="306" y="4946"/>
                  </a:lnTo>
                  <a:lnTo>
                    <a:pt x="401" y="5137"/>
                  </a:lnTo>
                  <a:lnTo>
                    <a:pt x="516" y="5327"/>
                  </a:lnTo>
                  <a:lnTo>
                    <a:pt x="650" y="5499"/>
                  </a:lnTo>
                  <a:lnTo>
                    <a:pt x="802" y="5671"/>
                  </a:lnTo>
                  <a:lnTo>
                    <a:pt x="993" y="5824"/>
                  </a:lnTo>
                  <a:lnTo>
                    <a:pt x="1222" y="5957"/>
                  </a:lnTo>
                  <a:lnTo>
                    <a:pt x="1451" y="6091"/>
                  </a:lnTo>
                  <a:lnTo>
                    <a:pt x="1738" y="6187"/>
                  </a:lnTo>
                  <a:lnTo>
                    <a:pt x="1948" y="6244"/>
                  </a:lnTo>
                  <a:lnTo>
                    <a:pt x="2177" y="6282"/>
                  </a:lnTo>
                  <a:lnTo>
                    <a:pt x="2387" y="6301"/>
                  </a:lnTo>
                  <a:lnTo>
                    <a:pt x="2826" y="6301"/>
                  </a:lnTo>
                  <a:lnTo>
                    <a:pt x="3036" y="6263"/>
                  </a:lnTo>
                  <a:lnTo>
                    <a:pt x="3246" y="6206"/>
                  </a:lnTo>
                  <a:lnTo>
                    <a:pt x="3437" y="6148"/>
                  </a:lnTo>
                  <a:lnTo>
                    <a:pt x="3628" y="6072"/>
                  </a:lnTo>
                  <a:lnTo>
                    <a:pt x="3819" y="5977"/>
                  </a:lnTo>
                  <a:lnTo>
                    <a:pt x="4010" y="5862"/>
                  </a:lnTo>
                  <a:lnTo>
                    <a:pt x="4182" y="5747"/>
                  </a:lnTo>
                  <a:lnTo>
                    <a:pt x="4334" y="5614"/>
                  </a:lnTo>
                  <a:lnTo>
                    <a:pt x="4487" y="5461"/>
                  </a:lnTo>
                  <a:lnTo>
                    <a:pt x="4640" y="5308"/>
                  </a:lnTo>
                  <a:lnTo>
                    <a:pt x="4754" y="5156"/>
                  </a:lnTo>
                  <a:lnTo>
                    <a:pt x="4869" y="4984"/>
                  </a:lnTo>
                  <a:lnTo>
                    <a:pt x="5480" y="4946"/>
                  </a:lnTo>
                  <a:lnTo>
                    <a:pt x="6091" y="4907"/>
                  </a:lnTo>
                  <a:lnTo>
                    <a:pt x="7313" y="4888"/>
                  </a:lnTo>
                  <a:lnTo>
                    <a:pt x="8534" y="4869"/>
                  </a:lnTo>
                  <a:lnTo>
                    <a:pt x="9756" y="4888"/>
                  </a:lnTo>
                  <a:lnTo>
                    <a:pt x="9737" y="4927"/>
                  </a:lnTo>
                  <a:lnTo>
                    <a:pt x="9699" y="5060"/>
                  </a:lnTo>
                  <a:lnTo>
                    <a:pt x="9050" y="7008"/>
                  </a:lnTo>
                  <a:lnTo>
                    <a:pt x="8534" y="8745"/>
                  </a:lnTo>
                  <a:lnTo>
                    <a:pt x="8038" y="10482"/>
                  </a:lnTo>
                  <a:lnTo>
                    <a:pt x="7981" y="10749"/>
                  </a:lnTo>
                  <a:lnTo>
                    <a:pt x="7064" y="10749"/>
                  </a:lnTo>
                  <a:lnTo>
                    <a:pt x="6148" y="10730"/>
                  </a:lnTo>
                  <a:lnTo>
                    <a:pt x="5251" y="10692"/>
                  </a:lnTo>
                  <a:lnTo>
                    <a:pt x="4334" y="10654"/>
                  </a:lnTo>
                  <a:lnTo>
                    <a:pt x="4201" y="10654"/>
                  </a:lnTo>
                  <a:lnTo>
                    <a:pt x="4086" y="10673"/>
                  </a:lnTo>
                  <a:lnTo>
                    <a:pt x="3933" y="10711"/>
                  </a:lnTo>
                  <a:lnTo>
                    <a:pt x="3800" y="10788"/>
                  </a:lnTo>
                  <a:lnTo>
                    <a:pt x="3647" y="10864"/>
                  </a:lnTo>
                  <a:lnTo>
                    <a:pt x="3513" y="10979"/>
                  </a:lnTo>
                  <a:lnTo>
                    <a:pt x="3399" y="11093"/>
                  </a:lnTo>
                  <a:lnTo>
                    <a:pt x="3303" y="11227"/>
                  </a:lnTo>
                  <a:lnTo>
                    <a:pt x="3246" y="11360"/>
                  </a:lnTo>
                  <a:lnTo>
                    <a:pt x="3208" y="11513"/>
                  </a:lnTo>
                  <a:lnTo>
                    <a:pt x="3170" y="11800"/>
                  </a:lnTo>
                  <a:lnTo>
                    <a:pt x="3132" y="12086"/>
                  </a:lnTo>
                  <a:lnTo>
                    <a:pt x="3132" y="12372"/>
                  </a:lnTo>
                  <a:lnTo>
                    <a:pt x="3132" y="12659"/>
                  </a:lnTo>
                  <a:lnTo>
                    <a:pt x="3151" y="12926"/>
                  </a:lnTo>
                  <a:lnTo>
                    <a:pt x="3189" y="13193"/>
                  </a:lnTo>
                  <a:lnTo>
                    <a:pt x="3265" y="13480"/>
                  </a:lnTo>
                  <a:lnTo>
                    <a:pt x="3342" y="13766"/>
                  </a:lnTo>
                  <a:lnTo>
                    <a:pt x="3418" y="13938"/>
                  </a:lnTo>
                  <a:lnTo>
                    <a:pt x="3532" y="14110"/>
                  </a:lnTo>
                  <a:lnTo>
                    <a:pt x="3647" y="14243"/>
                  </a:lnTo>
                  <a:lnTo>
                    <a:pt x="3781" y="14377"/>
                  </a:lnTo>
                  <a:lnTo>
                    <a:pt x="3933" y="14472"/>
                  </a:lnTo>
                  <a:lnTo>
                    <a:pt x="4105" y="14549"/>
                  </a:lnTo>
                  <a:lnTo>
                    <a:pt x="4277" y="14587"/>
                  </a:lnTo>
                  <a:lnTo>
                    <a:pt x="4487" y="14625"/>
                  </a:lnTo>
                  <a:lnTo>
                    <a:pt x="7007" y="14759"/>
                  </a:lnTo>
                  <a:lnTo>
                    <a:pt x="6759" y="15961"/>
                  </a:lnTo>
                  <a:lnTo>
                    <a:pt x="6568" y="16935"/>
                  </a:lnTo>
                  <a:lnTo>
                    <a:pt x="6377" y="17909"/>
                  </a:lnTo>
                  <a:lnTo>
                    <a:pt x="6091" y="19684"/>
                  </a:lnTo>
                  <a:lnTo>
                    <a:pt x="5823" y="21460"/>
                  </a:lnTo>
                  <a:lnTo>
                    <a:pt x="5556" y="23407"/>
                  </a:lnTo>
                  <a:lnTo>
                    <a:pt x="5480" y="24095"/>
                  </a:lnTo>
                  <a:lnTo>
                    <a:pt x="5480" y="24209"/>
                  </a:lnTo>
                  <a:lnTo>
                    <a:pt x="5499" y="24305"/>
                  </a:lnTo>
                  <a:lnTo>
                    <a:pt x="5518" y="24419"/>
                  </a:lnTo>
                  <a:lnTo>
                    <a:pt x="5556" y="24534"/>
                  </a:lnTo>
                  <a:lnTo>
                    <a:pt x="5613" y="24629"/>
                  </a:lnTo>
                  <a:lnTo>
                    <a:pt x="5671" y="24744"/>
                  </a:lnTo>
                  <a:lnTo>
                    <a:pt x="5823" y="24915"/>
                  </a:lnTo>
                  <a:lnTo>
                    <a:pt x="6014" y="25068"/>
                  </a:lnTo>
                  <a:lnTo>
                    <a:pt x="6110" y="25145"/>
                  </a:lnTo>
                  <a:lnTo>
                    <a:pt x="6224" y="25183"/>
                  </a:lnTo>
                  <a:lnTo>
                    <a:pt x="6320" y="25221"/>
                  </a:lnTo>
                  <a:lnTo>
                    <a:pt x="6434" y="25259"/>
                  </a:lnTo>
                  <a:lnTo>
                    <a:pt x="6664" y="25259"/>
                  </a:lnTo>
                  <a:lnTo>
                    <a:pt x="7656" y="25183"/>
                  </a:lnTo>
                  <a:lnTo>
                    <a:pt x="8668" y="25145"/>
                  </a:lnTo>
                  <a:lnTo>
                    <a:pt x="9661" y="25145"/>
                  </a:lnTo>
                  <a:lnTo>
                    <a:pt x="10673" y="25202"/>
                  </a:lnTo>
                  <a:lnTo>
                    <a:pt x="10806" y="25202"/>
                  </a:lnTo>
                  <a:lnTo>
                    <a:pt x="10921" y="25183"/>
                  </a:lnTo>
                  <a:lnTo>
                    <a:pt x="11035" y="25164"/>
                  </a:lnTo>
                  <a:lnTo>
                    <a:pt x="11131" y="25106"/>
                  </a:lnTo>
                  <a:lnTo>
                    <a:pt x="11245" y="25068"/>
                  </a:lnTo>
                  <a:lnTo>
                    <a:pt x="11322" y="25011"/>
                  </a:lnTo>
                  <a:lnTo>
                    <a:pt x="11494" y="24858"/>
                  </a:lnTo>
                  <a:lnTo>
                    <a:pt x="11627" y="24667"/>
                  </a:lnTo>
                  <a:lnTo>
                    <a:pt x="11742" y="24457"/>
                  </a:lnTo>
                  <a:lnTo>
                    <a:pt x="11818" y="24247"/>
                  </a:lnTo>
                  <a:lnTo>
                    <a:pt x="11856" y="24018"/>
                  </a:lnTo>
                  <a:lnTo>
                    <a:pt x="11895" y="23617"/>
                  </a:lnTo>
                  <a:lnTo>
                    <a:pt x="11990" y="22605"/>
                  </a:lnTo>
                  <a:lnTo>
                    <a:pt x="12124" y="21594"/>
                  </a:lnTo>
                  <a:lnTo>
                    <a:pt x="12334" y="19913"/>
                  </a:lnTo>
                  <a:lnTo>
                    <a:pt x="12582" y="18252"/>
                  </a:lnTo>
                  <a:lnTo>
                    <a:pt x="12754" y="17241"/>
                  </a:lnTo>
                  <a:lnTo>
                    <a:pt x="12926" y="16229"/>
                  </a:lnTo>
                  <a:lnTo>
                    <a:pt x="13212" y="14587"/>
                  </a:lnTo>
                  <a:lnTo>
                    <a:pt x="13556" y="12926"/>
                  </a:lnTo>
                  <a:lnTo>
                    <a:pt x="13766" y="11914"/>
                  </a:lnTo>
                  <a:lnTo>
                    <a:pt x="13995" y="10902"/>
                  </a:lnTo>
                  <a:lnTo>
                    <a:pt x="14377" y="9299"/>
                  </a:lnTo>
                  <a:lnTo>
                    <a:pt x="14777" y="7695"/>
                  </a:lnTo>
                  <a:lnTo>
                    <a:pt x="15045" y="6664"/>
                  </a:lnTo>
                  <a:lnTo>
                    <a:pt x="15331" y="5652"/>
                  </a:lnTo>
                  <a:lnTo>
                    <a:pt x="15770" y="4086"/>
                  </a:lnTo>
                  <a:lnTo>
                    <a:pt x="16267" y="2540"/>
                  </a:lnTo>
                  <a:lnTo>
                    <a:pt x="16572" y="1528"/>
                  </a:lnTo>
                  <a:lnTo>
                    <a:pt x="16610" y="1375"/>
                  </a:lnTo>
                  <a:lnTo>
                    <a:pt x="16629" y="1223"/>
                  </a:lnTo>
                  <a:lnTo>
                    <a:pt x="16610" y="1070"/>
                  </a:lnTo>
                  <a:lnTo>
                    <a:pt x="16591" y="917"/>
                  </a:lnTo>
                  <a:lnTo>
                    <a:pt x="16534" y="765"/>
                  </a:lnTo>
                  <a:lnTo>
                    <a:pt x="16457" y="631"/>
                  </a:lnTo>
                  <a:lnTo>
                    <a:pt x="16381" y="497"/>
                  </a:lnTo>
                  <a:lnTo>
                    <a:pt x="16286" y="383"/>
                  </a:lnTo>
                  <a:lnTo>
                    <a:pt x="16114" y="230"/>
                  </a:lnTo>
                  <a:lnTo>
                    <a:pt x="15999" y="173"/>
                  </a:lnTo>
                  <a:lnTo>
                    <a:pt x="15904" y="115"/>
                  </a:lnTo>
                  <a:lnTo>
                    <a:pt x="15789" y="77"/>
                  </a:lnTo>
                  <a:lnTo>
                    <a:pt x="15675" y="58"/>
                  </a:lnTo>
                  <a:lnTo>
                    <a:pt x="15560" y="39"/>
                  </a:lnTo>
                  <a:lnTo>
                    <a:pt x="15446" y="39"/>
                  </a:lnTo>
                  <a:lnTo>
                    <a:pt x="14644" y="77"/>
                  </a:lnTo>
                  <a:lnTo>
                    <a:pt x="13078" y="173"/>
                  </a:lnTo>
                  <a:lnTo>
                    <a:pt x="11513" y="230"/>
                  </a:lnTo>
                  <a:lnTo>
                    <a:pt x="9966" y="268"/>
                  </a:lnTo>
                  <a:lnTo>
                    <a:pt x="6835" y="268"/>
                  </a:lnTo>
                  <a:lnTo>
                    <a:pt x="5289" y="230"/>
                  </a:lnTo>
                  <a:lnTo>
                    <a:pt x="3723" y="192"/>
                  </a:lnTo>
                  <a:lnTo>
                    <a:pt x="2158" y="115"/>
                  </a:lnTo>
                  <a:lnTo>
                    <a:pt x="1929" y="77"/>
                  </a:lnTo>
                  <a:lnTo>
                    <a:pt x="1700" y="58"/>
                  </a:lnTo>
                  <a:lnTo>
                    <a:pt x="1528" y="58"/>
                  </a:lnTo>
                  <a:lnTo>
                    <a:pt x="1356" y="20"/>
                  </a:lnTo>
                  <a:lnTo>
                    <a:pt x="12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4"/>
            <p:cNvSpPr/>
            <p:nvPr/>
          </p:nvSpPr>
          <p:spPr>
            <a:xfrm>
              <a:off x="1439275" y="2059450"/>
              <a:ext cx="415750" cy="74500"/>
            </a:xfrm>
            <a:custGeom>
              <a:avLst/>
              <a:gdLst/>
              <a:ahLst/>
              <a:cxnLst/>
              <a:rect l="l" t="t" r="r" b="b"/>
              <a:pathLst>
                <a:path w="16630" h="2980" extrusionOk="0">
                  <a:moveTo>
                    <a:pt x="8038" y="1"/>
                  </a:moveTo>
                  <a:lnTo>
                    <a:pt x="7236" y="20"/>
                  </a:lnTo>
                  <a:lnTo>
                    <a:pt x="6434" y="39"/>
                  </a:lnTo>
                  <a:lnTo>
                    <a:pt x="5652" y="77"/>
                  </a:lnTo>
                  <a:lnTo>
                    <a:pt x="4850" y="115"/>
                  </a:lnTo>
                  <a:lnTo>
                    <a:pt x="4067" y="192"/>
                  </a:lnTo>
                  <a:lnTo>
                    <a:pt x="3265" y="268"/>
                  </a:lnTo>
                  <a:lnTo>
                    <a:pt x="2482" y="383"/>
                  </a:lnTo>
                  <a:lnTo>
                    <a:pt x="1700" y="497"/>
                  </a:lnTo>
                  <a:lnTo>
                    <a:pt x="917" y="631"/>
                  </a:lnTo>
                  <a:lnTo>
                    <a:pt x="306" y="745"/>
                  </a:lnTo>
                  <a:lnTo>
                    <a:pt x="230" y="822"/>
                  </a:lnTo>
                  <a:lnTo>
                    <a:pt x="172" y="898"/>
                  </a:lnTo>
                  <a:lnTo>
                    <a:pt x="115" y="994"/>
                  </a:lnTo>
                  <a:lnTo>
                    <a:pt x="77" y="1089"/>
                  </a:lnTo>
                  <a:lnTo>
                    <a:pt x="39" y="1184"/>
                  </a:lnTo>
                  <a:lnTo>
                    <a:pt x="20" y="1318"/>
                  </a:lnTo>
                  <a:lnTo>
                    <a:pt x="1" y="1433"/>
                  </a:lnTo>
                  <a:lnTo>
                    <a:pt x="1" y="1566"/>
                  </a:lnTo>
                  <a:lnTo>
                    <a:pt x="20" y="2063"/>
                  </a:lnTo>
                  <a:lnTo>
                    <a:pt x="1" y="2597"/>
                  </a:lnTo>
                  <a:lnTo>
                    <a:pt x="898" y="2444"/>
                  </a:lnTo>
                  <a:lnTo>
                    <a:pt x="1795" y="2330"/>
                  </a:lnTo>
                  <a:lnTo>
                    <a:pt x="2673" y="2215"/>
                  </a:lnTo>
                  <a:lnTo>
                    <a:pt x="3571" y="2139"/>
                  </a:lnTo>
                  <a:lnTo>
                    <a:pt x="4468" y="2063"/>
                  </a:lnTo>
                  <a:lnTo>
                    <a:pt x="5346" y="2005"/>
                  </a:lnTo>
                  <a:lnTo>
                    <a:pt x="6243" y="1967"/>
                  </a:lnTo>
                  <a:lnTo>
                    <a:pt x="8038" y="1967"/>
                  </a:lnTo>
                  <a:lnTo>
                    <a:pt x="8916" y="1986"/>
                  </a:lnTo>
                  <a:lnTo>
                    <a:pt x="9814" y="2044"/>
                  </a:lnTo>
                  <a:lnTo>
                    <a:pt x="10711" y="2101"/>
                  </a:lnTo>
                  <a:lnTo>
                    <a:pt x="11589" y="2196"/>
                  </a:lnTo>
                  <a:lnTo>
                    <a:pt x="12467" y="2292"/>
                  </a:lnTo>
                  <a:lnTo>
                    <a:pt x="13346" y="2425"/>
                  </a:lnTo>
                  <a:lnTo>
                    <a:pt x="14224" y="2559"/>
                  </a:lnTo>
                  <a:lnTo>
                    <a:pt x="15102" y="2731"/>
                  </a:lnTo>
                  <a:lnTo>
                    <a:pt x="15694" y="2845"/>
                  </a:lnTo>
                  <a:lnTo>
                    <a:pt x="16267" y="2979"/>
                  </a:lnTo>
                  <a:lnTo>
                    <a:pt x="16572" y="1967"/>
                  </a:lnTo>
                  <a:lnTo>
                    <a:pt x="16610" y="1814"/>
                  </a:lnTo>
                  <a:lnTo>
                    <a:pt x="16629" y="1662"/>
                  </a:lnTo>
                  <a:lnTo>
                    <a:pt x="16610" y="1509"/>
                  </a:lnTo>
                  <a:lnTo>
                    <a:pt x="16591" y="1356"/>
                  </a:lnTo>
                  <a:lnTo>
                    <a:pt x="16534" y="1204"/>
                  </a:lnTo>
                  <a:lnTo>
                    <a:pt x="16457" y="1070"/>
                  </a:lnTo>
                  <a:lnTo>
                    <a:pt x="16381" y="936"/>
                  </a:lnTo>
                  <a:lnTo>
                    <a:pt x="16286" y="822"/>
                  </a:lnTo>
                  <a:lnTo>
                    <a:pt x="15178" y="612"/>
                  </a:lnTo>
                  <a:lnTo>
                    <a:pt x="14644" y="516"/>
                  </a:lnTo>
                  <a:lnTo>
                    <a:pt x="13823" y="402"/>
                  </a:lnTo>
                  <a:lnTo>
                    <a:pt x="13002" y="306"/>
                  </a:lnTo>
                  <a:lnTo>
                    <a:pt x="12162" y="211"/>
                  </a:lnTo>
                  <a:lnTo>
                    <a:pt x="11341" y="134"/>
                  </a:lnTo>
                  <a:lnTo>
                    <a:pt x="10520" y="77"/>
                  </a:lnTo>
                  <a:lnTo>
                    <a:pt x="9680" y="39"/>
                  </a:lnTo>
                  <a:lnTo>
                    <a:pt x="8859" y="20"/>
                  </a:lnTo>
                  <a:lnTo>
                    <a:pt x="8038"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4"/>
            <p:cNvSpPr/>
            <p:nvPr/>
          </p:nvSpPr>
          <p:spPr>
            <a:xfrm>
              <a:off x="1459325" y="2199300"/>
              <a:ext cx="98825" cy="28675"/>
            </a:xfrm>
            <a:custGeom>
              <a:avLst/>
              <a:gdLst/>
              <a:ahLst/>
              <a:cxnLst/>
              <a:rect l="l" t="t" r="r" b="b"/>
              <a:pathLst>
                <a:path w="3953" h="1147" extrusionOk="0">
                  <a:moveTo>
                    <a:pt x="3952" y="1"/>
                  </a:moveTo>
                  <a:lnTo>
                    <a:pt x="2998" y="77"/>
                  </a:lnTo>
                  <a:lnTo>
                    <a:pt x="2024" y="192"/>
                  </a:lnTo>
                  <a:lnTo>
                    <a:pt x="1070" y="325"/>
                  </a:lnTo>
                  <a:lnTo>
                    <a:pt x="115" y="497"/>
                  </a:lnTo>
                  <a:lnTo>
                    <a:pt x="0" y="516"/>
                  </a:lnTo>
                  <a:lnTo>
                    <a:pt x="191" y="669"/>
                  </a:lnTo>
                  <a:lnTo>
                    <a:pt x="420" y="802"/>
                  </a:lnTo>
                  <a:lnTo>
                    <a:pt x="649" y="936"/>
                  </a:lnTo>
                  <a:lnTo>
                    <a:pt x="936" y="1032"/>
                  </a:lnTo>
                  <a:lnTo>
                    <a:pt x="1146" y="1089"/>
                  </a:lnTo>
                  <a:lnTo>
                    <a:pt x="1375" y="1127"/>
                  </a:lnTo>
                  <a:lnTo>
                    <a:pt x="1585" y="1146"/>
                  </a:lnTo>
                  <a:lnTo>
                    <a:pt x="2024" y="1146"/>
                  </a:lnTo>
                  <a:lnTo>
                    <a:pt x="2234" y="1108"/>
                  </a:lnTo>
                  <a:lnTo>
                    <a:pt x="2444" y="1051"/>
                  </a:lnTo>
                  <a:lnTo>
                    <a:pt x="2635" y="993"/>
                  </a:lnTo>
                  <a:lnTo>
                    <a:pt x="2826" y="917"/>
                  </a:lnTo>
                  <a:lnTo>
                    <a:pt x="3017" y="822"/>
                  </a:lnTo>
                  <a:lnTo>
                    <a:pt x="3208" y="707"/>
                  </a:lnTo>
                  <a:lnTo>
                    <a:pt x="3380" y="592"/>
                  </a:lnTo>
                  <a:lnTo>
                    <a:pt x="3532" y="459"/>
                  </a:lnTo>
                  <a:lnTo>
                    <a:pt x="3685" y="306"/>
                  </a:lnTo>
                  <a:lnTo>
                    <a:pt x="3838" y="153"/>
                  </a:lnTo>
                  <a:lnTo>
                    <a:pt x="395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4"/>
            <p:cNvSpPr/>
            <p:nvPr/>
          </p:nvSpPr>
          <p:spPr>
            <a:xfrm>
              <a:off x="1665500" y="2196925"/>
              <a:ext cx="157075" cy="65875"/>
            </a:xfrm>
            <a:custGeom>
              <a:avLst/>
              <a:gdLst/>
              <a:ahLst/>
              <a:cxnLst/>
              <a:rect l="l" t="t" r="r" b="b"/>
              <a:pathLst>
                <a:path w="6283" h="2635" extrusionOk="0">
                  <a:moveTo>
                    <a:pt x="650" y="0"/>
                  </a:moveTo>
                  <a:lnTo>
                    <a:pt x="1" y="1948"/>
                  </a:lnTo>
                  <a:lnTo>
                    <a:pt x="726" y="1986"/>
                  </a:lnTo>
                  <a:lnTo>
                    <a:pt x="1452" y="2043"/>
                  </a:lnTo>
                  <a:lnTo>
                    <a:pt x="2158" y="2119"/>
                  </a:lnTo>
                  <a:lnTo>
                    <a:pt x="2884" y="2196"/>
                  </a:lnTo>
                  <a:lnTo>
                    <a:pt x="3590" y="2272"/>
                  </a:lnTo>
                  <a:lnTo>
                    <a:pt x="4316" y="2387"/>
                  </a:lnTo>
                  <a:lnTo>
                    <a:pt x="5022" y="2501"/>
                  </a:lnTo>
                  <a:lnTo>
                    <a:pt x="5728" y="2635"/>
                  </a:lnTo>
                  <a:lnTo>
                    <a:pt x="5996" y="1604"/>
                  </a:lnTo>
                  <a:lnTo>
                    <a:pt x="6282" y="592"/>
                  </a:lnTo>
                  <a:lnTo>
                    <a:pt x="6129" y="573"/>
                  </a:lnTo>
                  <a:lnTo>
                    <a:pt x="5442" y="458"/>
                  </a:lnTo>
                  <a:lnTo>
                    <a:pt x="4774" y="363"/>
                  </a:lnTo>
                  <a:lnTo>
                    <a:pt x="4087" y="267"/>
                  </a:lnTo>
                  <a:lnTo>
                    <a:pt x="3399" y="191"/>
                  </a:lnTo>
                  <a:lnTo>
                    <a:pt x="2025" y="77"/>
                  </a:lnTo>
                  <a:lnTo>
                    <a:pt x="650"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4"/>
            <p:cNvSpPr/>
            <p:nvPr/>
          </p:nvSpPr>
          <p:spPr>
            <a:xfrm>
              <a:off x="1517550" y="2332475"/>
              <a:ext cx="271600" cy="61100"/>
            </a:xfrm>
            <a:custGeom>
              <a:avLst/>
              <a:gdLst/>
              <a:ahLst/>
              <a:cxnLst/>
              <a:rect l="l" t="t" r="r" b="b"/>
              <a:pathLst>
                <a:path w="10864" h="2444" extrusionOk="0">
                  <a:moveTo>
                    <a:pt x="4907" y="0"/>
                  </a:moveTo>
                  <a:lnTo>
                    <a:pt x="3972" y="19"/>
                  </a:lnTo>
                  <a:lnTo>
                    <a:pt x="3055" y="38"/>
                  </a:lnTo>
                  <a:lnTo>
                    <a:pt x="2120" y="96"/>
                  </a:lnTo>
                  <a:lnTo>
                    <a:pt x="1203" y="172"/>
                  </a:lnTo>
                  <a:lnTo>
                    <a:pt x="1184" y="172"/>
                  </a:lnTo>
                  <a:lnTo>
                    <a:pt x="955" y="191"/>
                  </a:lnTo>
                  <a:lnTo>
                    <a:pt x="802" y="229"/>
                  </a:lnTo>
                  <a:lnTo>
                    <a:pt x="669" y="306"/>
                  </a:lnTo>
                  <a:lnTo>
                    <a:pt x="516" y="382"/>
                  </a:lnTo>
                  <a:lnTo>
                    <a:pt x="382" y="497"/>
                  </a:lnTo>
                  <a:lnTo>
                    <a:pt x="268" y="611"/>
                  </a:lnTo>
                  <a:lnTo>
                    <a:pt x="172" y="745"/>
                  </a:lnTo>
                  <a:lnTo>
                    <a:pt x="115" y="878"/>
                  </a:lnTo>
                  <a:lnTo>
                    <a:pt x="77" y="1031"/>
                  </a:lnTo>
                  <a:lnTo>
                    <a:pt x="39" y="1318"/>
                  </a:lnTo>
                  <a:lnTo>
                    <a:pt x="1" y="1604"/>
                  </a:lnTo>
                  <a:lnTo>
                    <a:pt x="1" y="1890"/>
                  </a:lnTo>
                  <a:lnTo>
                    <a:pt x="1" y="2177"/>
                  </a:lnTo>
                  <a:lnTo>
                    <a:pt x="1222" y="2062"/>
                  </a:lnTo>
                  <a:lnTo>
                    <a:pt x="2444" y="2005"/>
                  </a:lnTo>
                  <a:lnTo>
                    <a:pt x="3666" y="1967"/>
                  </a:lnTo>
                  <a:lnTo>
                    <a:pt x="4907" y="1967"/>
                  </a:lnTo>
                  <a:lnTo>
                    <a:pt x="5594" y="1986"/>
                  </a:lnTo>
                  <a:lnTo>
                    <a:pt x="6282" y="2005"/>
                  </a:lnTo>
                  <a:lnTo>
                    <a:pt x="6988" y="2062"/>
                  </a:lnTo>
                  <a:lnTo>
                    <a:pt x="7675" y="2119"/>
                  </a:lnTo>
                  <a:lnTo>
                    <a:pt x="8363" y="2177"/>
                  </a:lnTo>
                  <a:lnTo>
                    <a:pt x="9050" y="2253"/>
                  </a:lnTo>
                  <a:lnTo>
                    <a:pt x="9737" y="2348"/>
                  </a:lnTo>
                  <a:lnTo>
                    <a:pt x="10425" y="2444"/>
                  </a:lnTo>
                  <a:lnTo>
                    <a:pt x="10635" y="1432"/>
                  </a:lnTo>
                  <a:lnTo>
                    <a:pt x="10864" y="420"/>
                  </a:lnTo>
                  <a:lnTo>
                    <a:pt x="10119" y="325"/>
                  </a:lnTo>
                  <a:lnTo>
                    <a:pt x="9375" y="229"/>
                  </a:lnTo>
                  <a:lnTo>
                    <a:pt x="8630" y="172"/>
                  </a:lnTo>
                  <a:lnTo>
                    <a:pt x="7885" y="115"/>
                  </a:lnTo>
                  <a:lnTo>
                    <a:pt x="7141" y="57"/>
                  </a:lnTo>
                  <a:lnTo>
                    <a:pt x="6396" y="38"/>
                  </a:lnTo>
                  <a:lnTo>
                    <a:pt x="5652" y="19"/>
                  </a:lnTo>
                  <a:lnTo>
                    <a:pt x="4907"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4"/>
            <p:cNvSpPr/>
            <p:nvPr/>
          </p:nvSpPr>
          <p:spPr>
            <a:xfrm>
              <a:off x="1598700" y="2468975"/>
              <a:ext cx="163725" cy="57775"/>
            </a:xfrm>
            <a:custGeom>
              <a:avLst/>
              <a:gdLst/>
              <a:ahLst/>
              <a:cxnLst/>
              <a:rect l="l" t="t" r="r" b="b"/>
              <a:pathLst>
                <a:path w="6549" h="2311" extrusionOk="0">
                  <a:moveTo>
                    <a:pt x="1661" y="0"/>
                  </a:moveTo>
                  <a:lnTo>
                    <a:pt x="382" y="19"/>
                  </a:lnTo>
                  <a:lnTo>
                    <a:pt x="191" y="993"/>
                  </a:lnTo>
                  <a:lnTo>
                    <a:pt x="0" y="1967"/>
                  </a:lnTo>
                  <a:lnTo>
                    <a:pt x="0" y="1967"/>
                  </a:lnTo>
                  <a:lnTo>
                    <a:pt x="840" y="1948"/>
                  </a:lnTo>
                  <a:lnTo>
                    <a:pt x="1661" y="1967"/>
                  </a:lnTo>
                  <a:lnTo>
                    <a:pt x="2807" y="2005"/>
                  </a:lnTo>
                  <a:lnTo>
                    <a:pt x="3933" y="2062"/>
                  </a:lnTo>
                  <a:lnTo>
                    <a:pt x="5078" y="2177"/>
                  </a:lnTo>
                  <a:lnTo>
                    <a:pt x="6205" y="2310"/>
                  </a:lnTo>
                  <a:lnTo>
                    <a:pt x="6377" y="1299"/>
                  </a:lnTo>
                  <a:lnTo>
                    <a:pt x="6549" y="287"/>
                  </a:lnTo>
                  <a:lnTo>
                    <a:pt x="5327" y="153"/>
                  </a:lnTo>
                  <a:lnTo>
                    <a:pt x="4105" y="77"/>
                  </a:lnTo>
                  <a:lnTo>
                    <a:pt x="2883" y="19"/>
                  </a:lnTo>
                  <a:lnTo>
                    <a:pt x="1661"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4"/>
            <p:cNvSpPr/>
            <p:nvPr/>
          </p:nvSpPr>
          <p:spPr>
            <a:xfrm>
              <a:off x="1578175" y="2605475"/>
              <a:ext cx="164200" cy="55400"/>
            </a:xfrm>
            <a:custGeom>
              <a:avLst/>
              <a:gdLst/>
              <a:ahLst/>
              <a:cxnLst/>
              <a:rect l="l" t="t" r="r" b="b"/>
              <a:pathLst>
                <a:path w="6568" h="2216" extrusionOk="0">
                  <a:moveTo>
                    <a:pt x="2482" y="1"/>
                  </a:moveTo>
                  <a:lnTo>
                    <a:pt x="1375" y="20"/>
                  </a:lnTo>
                  <a:lnTo>
                    <a:pt x="267" y="58"/>
                  </a:lnTo>
                  <a:lnTo>
                    <a:pt x="0" y="2005"/>
                  </a:lnTo>
                  <a:lnTo>
                    <a:pt x="0" y="2005"/>
                  </a:lnTo>
                  <a:lnTo>
                    <a:pt x="1241" y="1967"/>
                  </a:lnTo>
                  <a:lnTo>
                    <a:pt x="2482" y="1967"/>
                  </a:lnTo>
                  <a:lnTo>
                    <a:pt x="3437" y="1986"/>
                  </a:lnTo>
                  <a:lnTo>
                    <a:pt x="4410" y="2043"/>
                  </a:lnTo>
                  <a:lnTo>
                    <a:pt x="5384" y="2120"/>
                  </a:lnTo>
                  <a:lnTo>
                    <a:pt x="6339" y="2215"/>
                  </a:lnTo>
                  <a:lnTo>
                    <a:pt x="6434" y="1203"/>
                  </a:lnTo>
                  <a:lnTo>
                    <a:pt x="6568" y="192"/>
                  </a:lnTo>
                  <a:lnTo>
                    <a:pt x="5537" y="115"/>
                  </a:lnTo>
                  <a:lnTo>
                    <a:pt x="4525" y="58"/>
                  </a:lnTo>
                  <a:lnTo>
                    <a:pt x="3494" y="20"/>
                  </a:lnTo>
                  <a:lnTo>
                    <a:pt x="248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4" name="Google Shape;214;p4"/>
          <p:cNvGrpSpPr/>
          <p:nvPr/>
        </p:nvGrpSpPr>
        <p:grpSpPr>
          <a:xfrm>
            <a:off x="10875201" y="5733500"/>
            <a:ext cx="731633" cy="798133"/>
            <a:chOff x="5261300" y="4859875"/>
            <a:chExt cx="548725" cy="598600"/>
          </a:xfrm>
        </p:grpSpPr>
        <p:sp>
          <p:nvSpPr>
            <p:cNvPr id="215" name="Google Shape;215;p4"/>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4"/>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4"/>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4"/>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4"/>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4"/>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4"/>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4"/>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3" name="Google Shape;223;p4"/>
          <p:cNvGrpSpPr/>
          <p:nvPr/>
        </p:nvGrpSpPr>
        <p:grpSpPr>
          <a:xfrm flipH="1">
            <a:off x="3528366" y="6118486"/>
            <a:ext cx="5135269" cy="1684175"/>
            <a:chOff x="238125" y="548775"/>
            <a:chExt cx="2842400" cy="932200"/>
          </a:xfrm>
        </p:grpSpPr>
        <p:sp>
          <p:nvSpPr>
            <p:cNvPr id="224" name="Google Shape;224;p4"/>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4"/>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6" name="Google Shape;226;p4"/>
          <p:cNvGrpSpPr/>
          <p:nvPr/>
        </p:nvGrpSpPr>
        <p:grpSpPr>
          <a:xfrm>
            <a:off x="358633" y="252551"/>
            <a:ext cx="1327067" cy="933533"/>
            <a:chOff x="2038000" y="2627075"/>
            <a:chExt cx="995300" cy="700150"/>
          </a:xfrm>
        </p:grpSpPr>
        <p:sp>
          <p:nvSpPr>
            <p:cNvPr id="227" name="Google Shape;227;p4"/>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4"/>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4"/>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4"/>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4"/>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4"/>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4"/>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4"/>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36613117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35"/>
        <p:cNvGrpSpPr/>
        <p:nvPr/>
      </p:nvGrpSpPr>
      <p:grpSpPr>
        <a:xfrm>
          <a:off x="0" y="0"/>
          <a:ext cx="0" cy="0"/>
          <a:chOff x="0" y="0"/>
          <a:chExt cx="0" cy="0"/>
        </a:xfrm>
      </p:grpSpPr>
      <p:pic>
        <p:nvPicPr>
          <p:cNvPr id="236" name="Google Shape;236;p5"/>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237" name="Google Shape;237;p5"/>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8" name="Google Shape;238;p5"/>
          <p:cNvSpPr txBox="1">
            <a:spLocks noGrp="1"/>
          </p:cNvSpPr>
          <p:nvPr>
            <p:ph type="subTitle" idx="1"/>
          </p:nvPr>
        </p:nvSpPr>
        <p:spPr>
          <a:xfrm>
            <a:off x="1804500" y="3843919"/>
            <a:ext cx="3438000" cy="23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1600"/>
              <a:buFont typeface="Alef"/>
              <a:buNone/>
              <a:defRPr sz="2667">
                <a:latin typeface="Catamaran Black"/>
                <a:ea typeface="Catamaran Black"/>
                <a:cs typeface="Catamaran Black"/>
                <a:sym typeface="Catamaran Black"/>
              </a:defRPr>
            </a:lvl1pPr>
            <a:lvl2pPr lvl="1"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2pPr>
            <a:lvl3pPr lvl="2"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3pPr>
            <a:lvl4pPr lvl="3"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4pPr>
            <a:lvl5pPr lvl="4"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5pPr>
            <a:lvl6pPr lvl="5"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6pPr>
            <a:lvl7pPr lvl="6"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7pPr>
            <a:lvl8pPr lvl="7"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8pPr>
            <a:lvl9pPr lvl="8"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9pPr>
          </a:lstStyle>
          <a:p>
            <a:endParaRPr/>
          </a:p>
        </p:txBody>
      </p:sp>
      <p:sp>
        <p:nvSpPr>
          <p:cNvPr id="239" name="Google Shape;239;p5"/>
          <p:cNvSpPr txBox="1">
            <a:spLocks noGrp="1"/>
          </p:cNvSpPr>
          <p:nvPr>
            <p:ph type="subTitle" idx="2"/>
          </p:nvPr>
        </p:nvSpPr>
        <p:spPr>
          <a:xfrm>
            <a:off x="6951500" y="3843919"/>
            <a:ext cx="3434000" cy="23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1600"/>
              <a:buFont typeface="Alef"/>
              <a:buNone/>
              <a:defRPr sz="2667">
                <a:latin typeface="Catamaran Black"/>
                <a:ea typeface="Catamaran Black"/>
                <a:cs typeface="Catamaran Black"/>
                <a:sym typeface="Catamaran Black"/>
              </a:defRPr>
            </a:lvl1pPr>
            <a:lvl2pPr lvl="1"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2pPr>
            <a:lvl3pPr lvl="2"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3pPr>
            <a:lvl4pPr lvl="3"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4pPr>
            <a:lvl5pPr lvl="4"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5pPr>
            <a:lvl6pPr lvl="5"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6pPr>
            <a:lvl7pPr lvl="6"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7pPr>
            <a:lvl8pPr lvl="7"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8pPr>
            <a:lvl9pPr lvl="8"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9pPr>
          </a:lstStyle>
          <a:p>
            <a:endParaRPr/>
          </a:p>
        </p:txBody>
      </p:sp>
      <p:sp>
        <p:nvSpPr>
          <p:cNvPr id="240" name="Google Shape;240;p5"/>
          <p:cNvSpPr txBox="1">
            <a:spLocks noGrp="1"/>
          </p:cNvSpPr>
          <p:nvPr>
            <p:ph type="subTitle" idx="3"/>
          </p:nvPr>
        </p:nvSpPr>
        <p:spPr>
          <a:xfrm>
            <a:off x="1806500" y="4366385"/>
            <a:ext cx="3434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241" name="Google Shape;241;p5"/>
          <p:cNvSpPr txBox="1">
            <a:spLocks noGrp="1"/>
          </p:cNvSpPr>
          <p:nvPr>
            <p:ph type="subTitle" idx="4"/>
          </p:nvPr>
        </p:nvSpPr>
        <p:spPr>
          <a:xfrm>
            <a:off x="6949500" y="4369552"/>
            <a:ext cx="3438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grpSp>
        <p:nvGrpSpPr>
          <p:cNvPr id="242" name="Google Shape;242;p5"/>
          <p:cNvGrpSpPr/>
          <p:nvPr/>
        </p:nvGrpSpPr>
        <p:grpSpPr>
          <a:xfrm rot="10800000" flipH="1">
            <a:off x="7961699" y="64219"/>
            <a:ext cx="5135269" cy="1684175"/>
            <a:chOff x="238125" y="548775"/>
            <a:chExt cx="2842400" cy="932200"/>
          </a:xfrm>
        </p:grpSpPr>
        <p:sp>
          <p:nvSpPr>
            <p:cNvPr id="243" name="Google Shape;243;p5"/>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5"/>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5" name="Google Shape;245;p5"/>
          <p:cNvGrpSpPr/>
          <p:nvPr/>
        </p:nvGrpSpPr>
        <p:grpSpPr>
          <a:xfrm>
            <a:off x="11240952" y="4564300"/>
            <a:ext cx="789433" cy="963600"/>
            <a:chOff x="3674000" y="1031475"/>
            <a:chExt cx="592075" cy="722700"/>
          </a:xfrm>
        </p:grpSpPr>
        <p:sp>
          <p:nvSpPr>
            <p:cNvPr id="246" name="Google Shape;246;p5"/>
            <p:cNvSpPr/>
            <p:nvPr/>
          </p:nvSpPr>
          <p:spPr>
            <a:xfrm>
              <a:off x="3674000" y="1031475"/>
              <a:ext cx="592075" cy="722700"/>
            </a:xfrm>
            <a:custGeom>
              <a:avLst/>
              <a:gdLst/>
              <a:ahLst/>
              <a:cxnLst/>
              <a:rect l="l" t="t" r="r" b="b"/>
              <a:pathLst>
                <a:path w="23683" h="28908" extrusionOk="0">
                  <a:moveTo>
                    <a:pt x="12661" y="0"/>
                  </a:moveTo>
                  <a:lnTo>
                    <a:pt x="12233" y="24"/>
                  </a:lnTo>
                  <a:lnTo>
                    <a:pt x="11782" y="48"/>
                  </a:lnTo>
                  <a:lnTo>
                    <a:pt x="11355" y="95"/>
                  </a:lnTo>
                  <a:lnTo>
                    <a:pt x="10927" y="166"/>
                  </a:lnTo>
                  <a:lnTo>
                    <a:pt x="10499" y="238"/>
                  </a:lnTo>
                  <a:lnTo>
                    <a:pt x="10428" y="261"/>
                  </a:lnTo>
                  <a:lnTo>
                    <a:pt x="9763" y="428"/>
                  </a:lnTo>
                  <a:lnTo>
                    <a:pt x="9122" y="642"/>
                  </a:lnTo>
                  <a:lnTo>
                    <a:pt x="8480" y="879"/>
                  </a:lnTo>
                  <a:lnTo>
                    <a:pt x="7887" y="1188"/>
                  </a:lnTo>
                  <a:lnTo>
                    <a:pt x="7293" y="1497"/>
                  </a:lnTo>
                  <a:lnTo>
                    <a:pt x="6723" y="1877"/>
                  </a:lnTo>
                  <a:lnTo>
                    <a:pt x="6200" y="2257"/>
                  </a:lnTo>
                  <a:lnTo>
                    <a:pt x="5678" y="2708"/>
                  </a:lnTo>
                  <a:lnTo>
                    <a:pt x="5559" y="2494"/>
                  </a:lnTo>
                  <a:lnTo>
                    <a:pt x="5416" y="2280"/>
                  </a:lnTo>
                  <a:lnTo>
                    <a:pt x="5226" y="2114"/>
                  </a:lnTo>
                  <a:lnTo>
                    <a:pt x="5036" y="1948"/>
                  </a:lnTo>
                  <a:lnTo>
                    <a:pt x="4870" y="1853"/>
                  </a:lnTo>
                  <a:lnTo>
                    <a:pt x="4727" y="1782"/>
                  </a:lnTo>
                  <a:lnTo>
                    <a:pt x="4561" y="1734"/>
                  </a:lnTo>
                  <a:lnTo>
                    <a:pt x="4395" y="1710"/>
                  </a:lnTo>
                  <a:lnTo>
                    <a:pt x="4205" y="1687"/>
                  </a:lnTo>
                  <a:lnTo>
                    <a:pt x="4039" y="1663"/>
                  </a:lnTo>
                  <a:lnTo>
                    <a:pt x="3872" y="1687"/>
                  </a:lnTo>
                  <a:lnTo>
                    <a:pt x="3706" y="1710"/>
                  </a:lnTo>
                  <a:lnTo>
                    <a:pt x="3540" y="1758"/>
                  </a:lnTo>
                  <a:lnTo>
                    <a:pt x="3397" y="1805"/>
                  </a:lnTo>
                  <a:lnTo>
                    <a:pt x="3255" y="1877"/>
                  </a:lnTo>
                  <a:lnTo>
                    <a:pt x="3112" y="1972"/>
                  </a:lnTo>
                  <a:lnTo>
                    <a:pt x="2851" y="2162"/>
                  </a:lnTo>
                  <a:lnTo>
                    <a:pt x="2732" y="2280"/>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685" y="15440"/>
                  </a:lnTo>
                  <a:lnTo>
                    <a:pt x="22495" y="15368"/>
                  </a:lnTo>
                  <a:lnTo>
                    <a:pt x="22305" y="15297"/>
                  </a:lnTo>
                  <a:lnTo>
                    <a:pt x="22115" y="15273"/>
                  </a:lnTo>
                  <a:lnTo>
                    <a:pt x="22186" y="15107"/>
                  </a:lnTo>
                  <a:lnTo>
                    <a:pt x="22281" y="14893"/>
                  </a:lnTo>
                  <a:lnTo>
                    <a:pt x="22447" y="14513"/>
                  </a:lnTo>
                  <a:lnTo>
                    <a:pt x="22471" y="14490"/>
                  </a:lnTo>
                  <a:lnTo>
                    <a:pt x="22495" y="14371"/>
                  </a:lnTo>
                  <a:lnTo>
                    <a:pt x="22661" y="13967"/>
                  </a:lnTo>
                  <a:lnTo>
                    <a:pt x="22708" y="13801"/>
                  </a:lnTo>
                  <a:lnTo>
                    <a:pt x="22803" y="13516"/>
                  </a:lnTo>
                  <a:lnTo>
                    <a:pt x="22851" y="13373"/>
                  </a:lnTo>
                  <a:lnTo>
                    <a:pt x="22875" y="13278"/>
                  </a:lnTo>
                  <a:lnTo>
                    <a:pt x="23017" y="12708"/>
                  </a:lnTo>
                  <a:lnTo>
                    <a:pt x="23017" y="12684"/>
                  </a:lnTo>
                  <a:lnTo>
                    <a:pt x="23041" y="12566"/>
                  </a:lnTo>
                  <a:lnTo>
                    <a:pt x="23089" y="12233"/>
                  </a:lnTo>
                  <a:lnTo>
                    <a:pt x="23136" y="12067"/>
                  </a:lnTo>
                  <a:lnTo>
                    <a:pt x="23207" y="11307"/>
                  </a:lnTo>
                  <a:lnTo>
                    <a:pt x="23207" y="11164"/>
                  </a:lnTo>
                  <a:lnTo>
                    <a:pt x="23231" y="10927"/>
                  </a:lnTo>
                  <a:lnTo>
                    <a:pt x="23231" y="10737"/>
                  </a:lnTo>
                  <a:lnTo>
                    <a:pt x="23231" y="10713"/>
                  </a:lnTo>
                  <a:lnTo>
                    <a:pt x="23231" y="10618"/>
                  </a:lnTo>
                  <a:lnTo>
                    <a:pt x="23231" y="10167"/>
                  </a:lnTo>
                  <a:lnTo>
                    <a:pt x="23231" y="10048"/>
                  </a:lnTo>
                  <a:lnTo>
                    <a:pt x="23184" y="9525"/>
                  </a:lnTo>
                  <a:lnTo>
                    <a:pt x="23184" y="9478"/>
                  </a:lnTo>
                  <a:lnTo>
                    <a:pt x="23112" y="9003"/>
                  </a:lnTo>
                  <a:lnTo>
                    <a:pt x="23089" y="8860"/>
                  </a:lnTo>
                  <a:lnTo>
                    <a:pt x="22994" y="8338"/>
                  </a:lnTo>
                  <a:lnTo>
                    <a:pt x="22827" y="7625"/>
                  </a:lnTo>
                  <a:lnTo>
                    <a:pt x="22780" y="7482"/>
                  </a:lnTo>
                  <a:lnTo>
                    <a:pt x="22566" y="6817"/>
                  </a:lnTo>
                  <a:lnTo>
                    <a:pt x="22518" y="6699"/>
                  </a:lnTo>
                  <a:lnTo>
                    <a:pt x="22257" y="6081"/>
                  </a:lnTo>
                  <a:lnTo>
                    <a:pt x="22233" y="6033"/>
                  </a:lnTo>
                  <a:lnTo>
                    <a:pt x="21901" y="5416"/>
                  </a:lnTo>
                  <a:lnTo>
                    <a:pt x="21877" y="5345"/>
                  </a:lnTo>
                  <a:lnTo>
                    <a:pt x="21830" y="5297"/>
                  </a:lnTo>
                  <a:lnTo>
                    <a:pt x="21663" y="4988"/>
                  </a:lnTo>
                  <a:lnTo>
                    <a:pt x="21568" y="4846"/>
                  </a:lnTo>
                  <a:lnTo>
                    <a:pt x="21355" y="4537"/>
                  </a:lnTo>
                  <a:lnTo>
                    <a:pt x="21283" y="4442"/>
                  </a:lnTo>
                  <a:lnTo>
                    <a:pt x="21283" y="4418"/>
                  </a:lnTo>
                  <a:lnTo>
                    <a:pt x="20903" y="3919"/>
                  </a:lnTo>
                  <a:lnTo>
                    <a:pt x="20499" y="3468"/>
                  </a:lnTo>
                  <a:lnTo>
                    <a:pt x="20096" y="3017"/>
                  </a:lnTo>
                  <a:lnTo>
                    <a:pt x="19644" y="2613"/>
                  </a:lnTo>
                  <a:lnTo>
                    <a:pt x="19644" y="2566"/>
                  </a:lnTo>
                  <a:lnTo>
                    <a:pt x="18979" y="2067"/>
                  </a:lnTo>
                  <a:lnTo>
                    <a:pt x="18552" y="1782"/>
                  </a:lnTo>
                  <a:lnTo>
                    <a:pt x="18124" y="1497"/>
                  </a:lnTo>
                  <a:lnTo>
                    <a:pt x="17673" y="1259"/>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5"/>
            <p:cNvSpPr/>
            <p:nvPr/>
          </p:nvSpPr>
          <p:spPr>
            <a:xfrm>
              <a:off x="3770200" y="1116375"/>
              <a:ext cx="443625" cy="355150"/>
            </a:xfrm>
            <a:custGeom>
              <a:avLst/>
              <a:gdLst/>
              <a:ahLst/>
              <a:cxnLst/>
              <a:rect l="l" t="t" r="r" b="b"/>
              <a:pathLst>
                <a:path w="17745" h="14206" extrusionOk="0">
                  <a:moveTo>
                    <a:pt x="357" y="1"/>
                  </a:moveTo>
                  <a:lnTo>
                    <a:pt x="1" y="452"/>
                  </a:lnTo>
                  <a:lnTo>
                    <a:pt x="17388" y="14205"/>
                  </a:lnTo>
                  <a:lnTo>
                    <a:pt x="17744" y="13754"/>
                  </a:lnTo>
                  <a:lnTo>
                    <a:pt x="357"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5"/>
            <p:cNvSpPr/>
            <p:nvPr/>
          </p:nvSpPr>
          <p:spPr>
            <a:xfrm>
              <a:off x="3770200" y="1116375"/>
              <a:ext cx="443625" cy="355150"/>
            </a:xfrm>
            <a:custGeom>
              <a:avLst/>
              <a:gdLst/>
              <a:ahLst/>
              <a:cxnLst/>
              <a:rect l="l" t="t" r="r" b="b"/>
              <a:pathLst>
                <a:path w="17745" h="14206" fill="none" extrusionOk="0">
                  <a:moveTo>
                    <a:pt x="17388" y="14205"/>
                  </a:moveTo>
                  <a:lnTo>
                    <a:pt x="1" y="452"/>
                  </a:lnTo>
                  <a:lnTo>
                    <a:pt x="357" y="1"/>
                  </a:lnTo>
                  <a:lnTo>
                    <a:pt x="17744" y="13754"/>
                  </a:lnTo>
                  <a:lnTo>
                    <a:pt x="17388" y="142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5"/>
            <p:cNvSpPr/>
            <p:nvPr/>
          </p:nvSpPr>
          <p:spPr>
            <a:xfrm>
              <a:off x="3705475" y="1104500"/>
              <a:ext cx="529725" cy="618200"/>
            </a:xfrm>
            <a:custGeom>
              <a:avLst/>
              <a:gdLst/>
              <a:ahLst/>
              <a:cxnLst/>
              <a:rect l="l" t="t" r="r" b="b"/>
              <a:pathLst>
                <a:path w="21189" h="24728" extrusionOk="0">
                  <a:moveTo>
                    <a:pt x="2803" y="1"/>
                  </a:moveTo>
                  <a:lnTo>
                    <a:pt x="2708" y="25"/>
                  </a:lnTo>
                  <a:lnTo>
                    <a:pt x="2613" y="48"/>
                  </a:lnTo>
                  <a:lnTo>
                    <a:pt x="2518" y="96"/>
                  </a:lnTo>
                  <a:lnTo>
                    <a:pt x="2447" y="167"/>
                  </a:ln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4799" y="22851"/>
                  </a:lnTo>
                  <a:lnTo>
                    <a:pt x="14846" y="22994"/>
                  </a:lnTo>
                  <a:lnTo>
                    <a:pt x="12590" y="2349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8338" y="2330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027" y="22067"/>
                  </a:lnTo>
                  <a:lnTo>
                    <a:pt x="15868" y="22780"/>
                  </a:lnTo>
                  <a:lnTo>
                    <a:pt x="14989" y="18766"/>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378" y="18006"/>
                  </a:lnTo>
                  <a:lnTo>
                    <a:pt x="10974" y="17982"/>
                  </a:lnTo>
                  <a:lnTo>
                    <a:pt x="10571" y="17958"/>
                  </a:lnTo>
                  <a:lnTo>
                    <a:pt x="10143" y="17911"/>
                  </a:lnTo>
                  <a:lnTo>
                    <a:pt x="9739" y="17839"/>
                  </a:lnTo>
                  <a:lnTo>
                    <a:pt x="9359" y="17744"/>
                  </a:lnTo>
                  <a:lnTo>
                    <a:pt x="8955" y="17649"/>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302" y="713"/>
                  </a:lnTo>
                  <a:lnTo>
                    <a:pt x="3326" y="618"/>
                  </a:lnTo>
                  <a:lnTo>
                    <a:pt x="3326" y="523"/>
                  </a:lnTo>
                  <a:lnTo>
                    <a:pt x="3326" y="428"/>
                  </a:lnTo>
                  <a:lnTo>
                    <a:pt x="3278" y="333"/>
                  </a:lnTo>
                  <a:lnTo>
                    <a:pt x="3231" y="238"/>
                  </a:lnTo>
                  <a:lnTo>
                    <a:pt x="3160" y="143"/>
                  </a:lnTo>
                  <a:lnTo>
                    <a:pt x="3088" y="96"/>
                  </a:lnTo>
                  <a:lnTo>
                    <a:pt x="2993" y="48"/>
                  </a:lnTo>
                  <a:lnTo>
                    <a:pt x="2898" y="25"/>
                  </a:lnTo>
                  <a:lnTo>
                    <a:pt x="2803"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5"/>
            <p:cNvSpPr/>
            <p:nvPr/>
          </p:nvSpPr>
          <p:spPr>
            <a:xfrm>
              <a:off x="3705475" y="1104500"/>
              <a:ext cx="529725" cy="618200"/>
            </a:xfrm>
            <a:custGeom>
              <a:avLst/>
              <a:gdLst/>
              <a:ahLst/>
              <a:cxnLst/>
              <a:rect l="l" t="t" r="r" b="b"/>
              <a:pathLst>
                <a:path w="21189" h="24728" fill="none" extrusionOk="0">
                  <a:moveTo>
                    <a:pt x="2376" y="238"/>
                  </a:move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3920" y="18861"/>
                  </a:lnTo>
                  <a:lnTo>
                    <a:pt x="14799" y="22851"/>
                  </a:lnTo>
                  <a:lnTo>
                    <a:pt x="14799" y="22851"/>
                  </a:lnTo>
                  <a:lnTo>
                    <a:pt x="14846" y="22994"/>
                  </a:lnTo>
                  <a:lnTo>
                    <a:pt x="14846" y="22994"/>
                  </a:lnTo>
                  <a:lnTo>
                    <a:pt x="12590" y="23493"/>
                  </a:lnTo>
                  <a:lnTo>
                    <a:pt x="12590" y="23493"/>
                  </a:lnTo>
                  <a:lnTo>
                    <a:pt x="11687" y="2368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1901" y="24704"/>
                  </a:lnTo>
                  <a:lnTo>
                    <a:pt x="18338" y="23303"/>
                  </a:lnTo>
                  <a:lnTo>
                    <a:pt x="18338" y="23303"/>
                  </a:lnTo>
                  <a:lnTo>
                    <a:pt x="19240" y="2311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145" y="22067"/>
                  </a:lnTo>
                  <a:lnTo>
                    <a:pt x="19027" y="22067"/>
                  </a:lnTo>
                  <a:lnTo>
                    <a:pt x="19027" y="22067"/>
                  </a:lnTo>
                  <a:lnTo>
                    <a:pt x="15868" y="22780"/>
                  </a:lnTo>
                  <a:lnTo>
                    <a:pt x="15868" y="22780"/>
                  </a:lnTo>
                  <a:lnTo>
                    <a:pt x="14989" y="18766"/>
                  </a:lnTo>
                  <a:lnTo>
                    <a:pt x="14989" y="18766"/>
                  </a:lnTo>
                  <a:lnTo>
                    <a:pt x="14941" y="18623"/>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782" y="18006"/>
                  </a:lnTo>
                  <a:lnTo>
                    <a:pt x="11378" y="18006"/>
                  </a:lnTo>
                  <a:lnTo>
                    <a:pt x="10974" y="17982"/>
                  </a:lnTo>
                  <a:lnTo>
                    <a:pt x="10571" y="17958"/>
                  </a:lnTo>
                  <a:lnTo>
                    <a:pt x="10143" y="17911"/>
                  </a:lnTo>
                  <a:lnTo>
                    <a:pt x="9739" y="17839"/>
                  </a:lnTo>
                  <a:lnTo>
                    <a:pt x="9359" y="17744"/>
                  </a:lnTo>
                  <a:lnTo>
                    <a:pt x="8955" y="17649"/>
                  </a:lnTo>
                  <a:lnTo>
                    <a:pt x="8552" y="17531"/>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255" y="808"/>
                  </a:lnTo>
                  <a:lnTo>
                    <a:pt x="3302" y="713"/>
                  </a:lnTo>
                  <a:lnTo>
                    <a:pt x="3326" y="618"/>
                  </a:lnTo>
                  <a:lnTo>
                    <a:pt x="3326" y="523"/>
                  </a:lnTo>
                  <a:lnTo>
                    <a:pt x="3326" y="428"/>
                  </a:lnTo>
                  <a:lnTo>
                    <a:pt x="3278" y="333"/>
                  </a:lnTo>
                  <a:lnTo>
                    <a:pt x="3231" y="238"/>
                  </a:lnTo>
                  <a:lnTo>
                    <a:pt x="3160" y="143"/>
                  </a:lnTo>
                  <a:lnTo>
                    <a:pt x="3088" y="96"/>
                  </a:lnTo>
                  <a:lnTo>
                    <a:pt x="3088" y="96"/>
                  </a:lnTo>
                  <a:lnTo>
                    <a:pt x="2993" y="48"/>
                  </a:lnTo>
                  <a:lnTo>
                    <a:pt x="2898" y="25"/>
                  </a:lnTo>
                  <a:lnTo>
                    <a:pt x="2803" y="1"/>
                  </a:lnTo>
                  <a:lnTo>
                    <a:pt x="2708" y="25"/>
                  </a:lnTo>
                  <a:lnTo>
                    <a:pt x="2613" y="48"/>
                  </a:lnTo>
                  <a:lnTo>
                    <a:pt x="2518" y="96"/>
                  </a:lnTo>
                  <a:lnTo>
                    <a:pt x="2447" y="167"/>
                  </a:lnTo>
                  <a:lnTo>
                    <a:pt x="2376" y="23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5"/>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5"/>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5"/>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5"/>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5"/>
            <p:cNvSpPr/>
            <p:nvPr/>
          </p:nvSpPr>
          <p:spPr>
            <a:xfrm>
              <a:off x="3760100" y="1085500"/>
              <a:ext cx="388400" cy="415125"/>
            </a:xfrm>
            <a:custGeom>
              <a:avLst/>
              <a:gdLst/>
              <a:ahLst/>
              <a:cxnLst/>
              <a:rect l="l" t="t" r="r" b="b"/>
              <a:pathLst>
                <a:path w="15536" h="16605" extrusionOk="0">
                  <a:moveTo>
                    <a:pt x="5583" y="1877"/>
                  </a:moveTo>
                  <a:lnTo>
                    <a:pt x="5630" y="1901"/>
                  </a:lnTo>
                  <a:lnTo>
                    <a:pt x="5701" y="1972"/>
                  </a:lnTo>
                  <a:lnTo>
                    <a:pt x="5749" y="2020"/>
                  </a:lnTo>
                  <a:lnTo>
                    <a:pt x="5725" y="2067"/>
                  </a:lnTo>
                  <a:lnTo>
                    <a:pt x="5654" y="2138"/>
                  </a:lnTo>
                  <a:lnTo>
                    <a:pt x="5630" y="1925"/>
                  </a:lnTo>
                  <a:lnTo>
                    <a:pt x="5583" y="1925"/>
                  </a:lnTo>
                  <a:lnTo>
                    <a:pt x="5583" y="1877"/>
                  </a:lnTo>
                  <a:close/>
                  <a:moveTo>
                    <a:pt x="2614" y="2899"/>
                  </a:moveTo>
                  <a:lnTo>
                    <a:pt x="2614" y="2922"/>
                  </a:lnTo>
                  <a:lnTo>
                    <a:pt x="2637" y="2970"/>
                  </a:lnTo>
                  <a:lnTo>
                    <a:pt x="2614" y="3017"/>
                  </a:lnTo>
                  <a:lnTo>
                    <a:pt x="2590" y="3041"/>
                  </a:lnTo>
                  <a:lnTo>
                    <a:pt x="2400" y="3041"/>
                  </a:lnTo>
                  <a:lnTo>
                    <a:pt x="2352" y="3065"/>
                  </a:lnTo>
                  <a:lnTo>
                    <a:pt x="2329" y="3089"/>
                  </a:lnTo>
                  <a:lnTo>
                    <a:pt x="2352" y="3112"/>
                  </a:lnTo>
                  <a:lnTo>
                    <a:pt x="2376" y="3160"/>
                  </a:lnTo>
                  <a:lnTo>
                    <a:pt x="2447" y="3184"/>
                  </a:lnTo>
                  <a:lnTo>
                    <a:pt x="2400" y="3207"/>
                  </a:lnTo>
                  <a:lnTo>
                    <a:pt x="2376" y="3207"/>
                  </a:lnTo>
                  <a:lnTo>
                    <a:pt x="2352" y="3184"/>
                  </a:lnTo>
                  <a:lnTo>
                    <a:pt x="2305" y="3184"/>
                  </a:lnTo>
                  <a:lnTo>
                    <a:pt x="2257" y="3160"/>
                  </a:lnTo>
                  <a:lnTo>
                    <a:pt x="2162" y="3112"/>
                  </a:lnTo>
                  <a:lnTo>
                    <a:pt x="1972" y="2946"/>
                  </a:lnTo>
                  <a:lnTo>
                    <a:pt x="2447" y="2946"/>
                  </a:lnTo>
                  <a:lnTo>
                    <a:pt x="2590" y="2899"/>
                  </a:lnTo>
                  <a:close/>
                  <a:moveTo>
                    <a:pt x="3421" y="5345"/>
                  </a:moveTo>
                  <a:lnTo>
                    <a:pt x="3445" y="5393"/>
                  </a:lnTo>
                  <a:lnTo>
                    <a:pt x="3469" y="5440"/>
                  </a:lnTo>
                  <a:lnTo>
                    <a:pt x="3445" y="5511"/>
                  </a:lnTo>
                  <a:lnTo>
                    <a:pt x="3421" y="5583"/>
                  </a:lnTo>
                  <a:lnTo>
                    <a:pt x="3445" y="5630"/>
                  </a:lnTo>
                  <a:lnTo>
                    <a:pt x="3492" y="5678"/>
                  </a:lnTo>
                  <a:lnTo>
                    <a:pt x="3540" y="5701"/>
                  </a:lnTo>
                  <a:lnTo>
                    <a:pt x="3872" y="5796"/>
                  </a:lnTo>
                  <a:lnTo>
                    <a:pt x="3968" y="5820"/>
                  </a:lnTo>
                  <a:lnTo>
                    <a:pt x="4015" y="5868"/>
                  </a:lnTo>
                  <a:lnTo>
                    <a:pt x="4039" y="5915"/>
                  </a:lnTo>
                  <a:lnTo>
                    <a:pt x="4015" y="6010"/>
                  </a:lnTo>
                  <a:lnTo>
                    <a:pt x="3968" y="6058"/>
                  </a:lnTo>
                  <a:lnTo>
                    <a:pt x="3896" y="6105"/>
                  </a:lnTo>
                  <a:lnTo>
                    <a:pt x="3706" y="6105"/>
                  </a:lnTo>
                  <a:lnTo>
                    <a:pt x="3587" y="6081"/>
                  </a:lnTo>
                  <a:lnTo>
                    <a:pt x="3397" y="6058"/>
                  </a:lnTo>
                  <a:lnTo>
                    <a:pt x="3231" y="6058"/>
                  </a:lnTo>
                  <a:lnTo>
                    <a:pt x="3136" y="6081"/>
                  </a:lnTo>
                  <a:lnTo>
                    <a:pt x="3065" y="6105"/>
                  </a:lnTo>
                  <a:lnTo>
                    <a:pt x="2970" y="6153"/>
                  </a:lnTo>
                  <a:lnTo>
                    <a:pt x="2899" y="6224"/>
                  </a:lnTo>
                  <a:lnTo>
                    <a:pt x="2851" y="6248"/>
                  </a:lnTo>
                  <a:lnTo>
                    <a:pt x="2804" y="6272"/>
                  </a:lnTo>
                  <a:lnTo>
                    <a:pt x="2661" y="6295"/>
                  </a:lnTo>
                  <a:lnTo>
                    <a:pt x="2590" y="6272"/>
                  </a:lnTo>
                  <a:lnTo>
                    <a:pt x="2519" y="6224"/>
                  </a:lnTo>
                  <a:lnTo>
                    <a:pt x="2495" y="6177"/>
                  </a:lnTo>
                  <a:lnTo>
                    <a:pt x="2495" y="6081"/>
                  </a:lnTo>
                  <a:lnTo>
                    <a:pt x="2566" y="5868"/>
                  </a:lnTo>
                  <a:lnTo>
                    <a:pt x="2661" y="5654"/>
                  </a:lnTo>
                  <a:lnTo>
                    <a:pt x="2709" y="5606"/>
                  </a:lnTo>
                  <a:lnTo>
                    <a:pt x="2732" y="5583"/>
                  </a:lnTo>
                  <a:lnTo>
                    <a:pt x="2780" y="5583"/>
                  </a:lnTo>
                  <a:lnTo>
                    <a:pt x="2851" y="5606"/>
                  </a:lnTo>
                  <a:lnTo>
                    <a:pt x="2875" y="5630"/>
                  </a:lnTo>
                  <a:lnTo>
                    <a:pt x="2899" y="5701"/>
                  </a:lnTo>
                  <a:lnTo>
                    <a:pt x="2922" y="5749"/>
                  </a:lnTo>
                  <a:lnTo>
                    <a:pt x="2994" y="5773"/>
                  </a:lnTo>
                  <a:lnTo>
                    <a:pt x="3112" y="5773"/>
                  </a:lnTo>
                  <a:lnTo>
                    <a:pt x="3184" y="5749"/>
                  </a:lnTo>
                  <a:lnTo>
                    <a:pt x="3255" y="5701"/>
                  </a:lnTo>
                  <a:lnTo>
                    <a:pt x="3302" y="5654"/>
                  </a:lnTo>
                  <a:lnTo>
                    <a:pt x="3326" y="5583"/>
                  </a:lnTo>
                  <a:lnTo>
                    <a:pt x="3326" y="5559"/>
                  </a:lnTo>
                  <a:lnTo>
                    <a:pt x="3302" y="5535"/>
                  </a:lnTo>
                  <a:lnTo>
                    <a:pt x="3231" y="5535"/>
                  </a:lnTo>
                  <a:lnTo>
                    <a:pt x="3184" y="5511"/>
                  </a:lnTo>
                  <a:lnTo>
                    <a:pt x="3421" y="5345"/>
                  </a:lnTo>
                  <a:close/>
                  <a:moveTo>
                    <a:pt x="5036" y="5036"/>
                  </a:moveTo>
                  <a:lnTo>
                    <a:pt x="5131" y="5084"/>
                  </a:lnTo>
                  <a:lnTo>
                    <a:pt x="5226" y="5155"/>
                  </a:lnTo>
                  <a:lnTo>
                    <a:pt x="5131" y="5179"/>
                  </a:lnTo>
                  <a:lnTo>
                    <a:pt x="5060" y="5203"/>
                  </a:lnTo>
                  <a:lnTo>
                    <a:pt x="5013" y="5274"/>
                  </a:lnTo>
                  <a:lnTo>
                    <a:pt x="4989" y="5345"/>
                  </a:lnTo>
                  <a:lnTo>
                    <a:pt x="5013" y="5440"/>
                  </a:lnTo>
                  <a:lnTo>
                    <a:pt x="5060" y="5511"/>
                  </a:lnTo>
                  <a:lnTo>
                    <a:pt x="5131" y="5559"/>
                  </a:lnTo>
                  <a:lnTo>
                    <a:pt x="5226" y="5583"/>
                  </a:lnTo>
                  <a:lnTo>
                    <a:pt x="5298" y="5606"/>
                  </a:lnTo>
                  <a:lnTo>
                    <a:pt x="5369" y="5630"/>
                  </a:lnTo>
                  <a:lnTo>
                    <a:pt x="5440" y="5654"/>
                  </a:lnTo>
                  <a:lnTo>
                    <a:pt x="5559" y="5654"/>
                  </a:lnTo>
                  <a:lnTo>
                    <a:pt x="5583" y="5678"/>
                  </a:lnTo>
                  <a:lnTo>
                    <a:pt x="5630" y="5749"/>
                  </a:lnTo>
                  <a:lnTo>
                    <a:pt x="5583" y="5749"/>
                  </a:lnTo>
                  <a:lnTo>
                    <a:pt x="5535" y="5773"/>
                  </a:lnTo>
                  <a:lnTo>
                    <a:pt x="5511" y="5773"/>
                  </a:lnTo>
                  <a:lnTo>
                    <a:pt x="5488" y="5796"/>
                  </a:lnTo>
                  <a:lnTo>
                    <a:pt x="5488" y="5868"/>
                  </a:lnTo>
                  <a:lnTo>
                    <a:pt x="5511" y="5915"/>
                  </a:lnTo>
                  <a:lnTo>
                    <a:pt x="5606" y="6010"/>
                  </a:lnTo>
                  <a:lnTo>
                    <a:pt x="5725" y="6105"/>
                  </a:lnTo>
                  <a:lnTo>
                    <a:pt x="5749" y="6177"/>
                  </a:lnTo>
                  <a:lnTo>
                    <a:pt x="5725" y="6272"/>
                  </a:lnTo>
                  <a:lnTo>
                    <a:pt x="5701" y="6319"/>
                  </a:lnTo>
                  <a:lnTo>
                    <a:pt x="5678" y="6343"/>
                  </a:lnTo>
                  <a:lnTo>
                    <a:pt x="5606" y="6343"/>
                  </a:lnTo>
                  <a:lnTo>
                    <a:pt x="5440" y="6319"/>
                  </a:lnTo>
                  <a:lnTo>
                    <a:pt x="5274" y="6272"/>
                  </a:lnTo>
                  <a:lnTo>
                    <a:pt x="5226" y="6248"/>
                  </a:lnTo>
                  <a:lnTo>
                    <a:pt x="5179" y="6224"/>
                  </a:lnTo>
                  <a:lnTo>
                    <a:pt x="5179" y="6177"/>
                  </a:lnTo>
                  <a:lnTo>
                    <a:pt x="5179" y="6129"/>
                  </a:lnTo>
                  <a:lnTo>
                    <a:pt x="5155" y="5986"/>
                  </a:lnTo>
                  <a:lnTo>
                    <a:pt x="5131" y="5868"/>
                  </a:lnTo>
                  <a:lnTo>
                    <a:pt x="5060" y="5773"/>
                  </a:lnTo>
                  <a:lnTo>
                    <a:pt x="4965" y="5701"/>
                  </a:lnTo>
                  <a:lnTo>
                    <a:pt x="4870" y="5654"/>
                  </a:lnTo>
                  <a:lnTo>
                    <a:pt x="4799" y="5583"/>
                  </a:lnTo>
                  <a:lnTo>
                    <a:pt x="4728" y="5511"/>
                  </a:lnTo>
                  <a:lnTo>
                    <a:pt x="4656" y="5440"/>
                  </a:lnTo>
                  <a:lnTo>
                    <a:pt x="4633" y="5416"/>
                  </a:lnTo>
                  <a:lnTo>
                    <a:pt x="4656" y="5369"/>
                  </a:lnTo>
                  <a:lnTo>
                    <a:pt x="4775" y="5226"/>
                  </a:lnTo>
                  <a:lnTo>
                    <a:pt x="4870" y="5108"/>
                  </a:lnTo>
                  <a:lnTo>
                    <a:pt x="4941" y="5060"/>
                  </a:lnTo>
                  <a:lnTo>
                    <a:pt x="5036" y="5036"/>
                  </a:lnTo>
                  <a:close/>
                  <a:moveTo>
                    <a:pt x="5654" y="7340"/>
                  </a:moveTo>
                  <a:lnTo>
                    <a:pt x="5725" y="7388"/>
                  </a:lnTo>
                  <a:lnTo>
                    <a:pt x="5796" y="7435"/>
                  </a:lnTo>
                  <a:lnTo>
                    <a:pt x="5939" y="7578"/>
                  </a:lnTo>
                  <a:lnTo>
                    <a:pt x="6082" y="7649"/>
                  </a:lnTo>
                  <a:lnTo>
                    <a:pt x="6248" y="7697"/>
                  </a:lnTo>
                  <a:lnTo>
                    <a:pt x="6414" y="7673"/>
                  </a:lnTo>
                  <a:lnTo>
                    <a:pt x="6485" y="7673"/>
                  </a:lnTo>
                  <a:lnTo>
                    <a:pt x="6557" y="7649"/>
                  </a:lnTo>
                  <a:lnTo>
                    <a:pt x="6604" y="7697"/>
                  </a:lnTo>
                  <a:lnTo>
                    <a:pt x="6557" y="7744"/>
                  </a:lnTo>
                  <a:lnTo>
                    <a:pt x="6390" y="7958"/>
                  </a:lnTo>
                  <a:lnTo>
                    <a:pt x="6343" y="8006"/>
                  </a:lnTo>
                  <a:lnTo>
                    <a:pt x="6272" y="8029"/>
                  </a:lnTo>
                  <a:lnTo>
                    <a:pt x="6200" y="8006"/>
                  </a:lnTo>
                  <a:lnTo>
                    <a:pt x="6177" y="7958"/>
                  </a:lnTo>
                  <a:lnTo>
                    <a:pt x="6153" y="7910"/>
                  </a:lnTo>
                  <a:lnTo>
                    <a:pt x="6129" y="7863"/>
                  </a:lnTo>
                  <a:lnTo>
                    <a:pt x="6082" y="7815"/>
                  </a:lnTo>
                  <a:lnTo>
                    <a:pt x="6010" y="7839"/>
                  </a:lnTo>
                  <a:lnTo>
                    <a:pt x="5987" y="7815"/>
                  </a:lnTo>
                  <a:lnTo>
                    <a:pt x="5963" y="7792"/>
                  </a:lnTo>
                  <a:lnTo>
                    <a:pt x="5939" y="7768"/>
                  </a:lnTo>
                  <a:lnTo>
                    <a:pt x="5915" y="7744"/>
                  </a:lnTo>
                  <a:lnTo>
                    <a:pt x="5892" y="7768"/>
                  </a:lnTo>
                  <a:lnTo>
                    <a:pt x="5868" y="7815"/>
                  </a:lnTo>
                  <a:lnTo>
                    <a:pt x="5796" y="7720"/>
                  </a:lnTo>
                  <a:lnTo>
                    <a:pt x="5725" y="7625"/>
                  </a:lnTo>
                  <a:lnTo>
                    <a:pt x="5654" y="7554"/>
                  </a:lnTo>
                  <a:lnTo>
                    <a:pt x="5559" y="7483"/>
                  </a:lnTo>
                  <a:lnTo>
                    <a:pt x="5535" y="7459"/>
                  </a:lnTo>
                  <a:lnTo>
                    <a:pt x="5535" y="7435"/>
                  </a:lnTo>
                  <a:lnTo>
                    <a:pt x="5559" y="7388"/>
                  </a:lnTo>
                  <a:lnTo>
                    <a:pt x="5606" y="7340"/>
                  </a:lnTo>
                  <a:close/>
                  <a:moveTo>
                    <a:pt x="13231" y="1"/>
                  </a:moveTo>
                  <a:lnTo>
                    <a:pt x="13184" y="24"/>
                  </a:lnTo>
                  <a:lnTo>
                    <a:pt x="13041" y="72"/>
                  </a:lnTo>
                  <a:lnTo>
                    <a:pt x="12875" y="96"/>
                  </a:lnTo>
                  <a:lnTo>
                    <a:pt x="12709" y="119"/>
                  </a:lnTo>
                  <a:lnTo>
                    <a:pt x="12542" y="167"/>
                  </a:lnTo>
                  <a:lnTo>
                    <a:pt x="12400" y="167"/>
                  </a:lnTo>
                  <a:lnTo>
                    <a:pt x="12139" y="119"/>
                  </a:lnTo>
                  <a:lnTo>
                    <a:pt x="11877" y="119"/>
                  </a:lnTo>
                  <a:lnTo>
                    <a:pt x="11616" y="143"/>
                  </a:lnTo>
                  <a:lnTo>
                    <a:pt x="11355" y="191"/>
                  </a:lnTo>
                  <a:lnTo>
                    <a:pt x="11260" y="214"/>
                  </a:lnTo>
                  <a:lnTo>
                    <a:pt x="11236" y="238"/>
                  </a:lnTo>
                  <a:lnTo>
                    <a:pt x="11236" y="262"/>
                  </a:lnTo>
                  <a:lnTo>
                    <a:pt x="11212" y="357"/>
                  </a:lnTo>
                  <a:lnTo>
                    <a:pt x="11165" y="428"/>
                  </a:lnTo>
                  <a:lnTo>
                    <a:pt x="11093" y="428"/>
                  </a:lnTo>
                  <a:lnTo>
                    <a:pt x="11022" y="452"/>
                  </a:lnTo>
                  <a:lnTo>
                    <a:pt x="10785" y="452"/>
                  </a:lnTo>
                  <a:lnTo>
                    <a:pt x="10761" y="476"/>
                  </a:lnTo>
                  <a:lnTo>
                    <a:pt x="10690" y="523"/>
                  </a:lnTo>
                  <a:lnTo>
                    <a:pt x="10642" y="547"/>
                  </a:lnTo>
                  <a:lnTo>
                    <a:pt x="10547" y="571"/>
                  </a:lnTo>
                  <a:lnTo>
                    <a:pt x="10452" y="523"/>
                  </a:lnTo>
                  <a:lnTo>
                    <a:pt x="10357" y="500"/>
                  </a:lnTo>
                  <a:lnTo>
                    <a:pt x="10238" y="452"/>
                  </a:lnTo>
                  <a:lnTo>
                    <a:pt x="10120" y="428"/>
                  </a:lnTo>
                  <a:lnTo>
                    <a:pt x="9882" y="428"/>
                  </a:lnTo>
                  <a:lnTo>
                    <a:pt x="9692" y="476"/>
                  </a:lnTo>
                  <a:lnTo>
                    <a:pt x="9478" y="547"/>
                  </a:lnTo>
                  <a:lnTo>
                    <a:pt x="9288" y="595"/>
                  </a:lnTo>
                  <a:lnTo>
                    <a:pt x="9193" y="595"/>
                  </a:lnTo>
                  <a:lnTo>
                    <a:pt x="9074" y="571"/>
                  </a:lnTo>
                  <a:lnTo>
                    <a:pt x="9027" y="571"/>
                  </a:lnTo>
                  <a:lnTo>
                    <a:pt x="8979" y="595"/>
                  </a:lnTo>
                  <a:lnTo>
                    <a:pt x="8908" y="642"/>
                  </a:lnTo>
                  <a:lnTo>
                    <a:pt x="8813" y="666"/>
                  </a:lnTo>
                  <a:lnTo>
                    <a:pt x="8457" y="666"/>
                  </a:lnTo>
                  <a:lnTo>
                    <a:pt x="8386" y="690"/>
                  </a:lnTo>
                  <a:lnTo>
                    <a:pt x="8291" y="737"/>
                  </a:lnTo>
                  <a:lnTo>
                    <a:pt x="8291" y="737"/>
                  </a:lnTo>
                  <a:lnTo>
                    <a:pt x="8386" y="642"/>
                  </a:lnTo>
                  <a:lnTo>
                    <a:pt x="8409" y="595"/>
                  </a:lnTo>
                  <a:lnTo>
                    <a:pt x="8409" y="523"/>
                  </a:lnTo>
                  <a:lnTo>
                    <a:pt x="8362" y="476"/>
                  </a:lnTo>
                  <a:lnTo>
                    <a:pt x="8338" y="452"/>
                  </a:lnTo>
                  <a:lnTo>
                    <a:pt x="8243" y="428"/>
                  </a:lnTo>
                  <a:lnTo>
                    <a:pt x="8101" y="452"/>
                  </a:lnTo>
                  <a:lnTo>
                    <a:pt x="7958" y="452"/>
                  </a:lnTo>
                  <a:lnTo>
                    <a:pt x="7697" y="523"/>
                  </a:lnTo>
                  <a:lnTo>
                    <a:pt x="7578" y="523"/>
                  </a:lnTo>
                  <a:lnTo>
                    <a:pt x="7435" y="500"/>
                  </a:lnTo>
                  <a:lnTo>
                    <a:pt x="7340" y="476"/>
                  </a:lnTo>
                  <a:lnTo>
                    <a:pt x="7245" y="500"/>
                  </a:lnTo>
                  <a:lnTo>
                    <a:pt x="7127" y="547"/>
                  </a:lnTo>
                  <a:lnTo>
                    <a:pt x="7055" y="642"/>
                  </a:lnTo>
                  <a:lnTo>
                    <a:pt x="7008" y="713"/>
                  </a:lnTo>
                  <a:lnTo>
                    <a:pt x="6960" y="737"/>
                  </a:lnTo>
                  <a:lnTo>
                    <a:pt x="6913" y="761"/>
                  </a:lnTo>
                  <a:lnTo>
                    <a:pt x="6747" y="785"/>
                  </a:lnTo>
                  <a:lnTo>
                    <a:pt x="6580" y="832"/>
                  </a:lnTo>
                  <a:lnTo>
                    <a:pt x="6438" y="903"/>
                  </a:lnTo>
                  <a:lnTo>
                    <a:pt x="6272" y="951"/>
                  </a:lnTo>
                  <a:lnTo>
                    <a:pt x="6200" y="975"/>
                  </a:lnTo>
                  <a:lnTo>
                    <a:pt x="6177" y="1022"/>
                  </a:lnTo>
                  <a:lnTo>
                    <a:pt x="6177" y="1070"/>
                  </a:lnTo>
                  <a:lnTo>
                    <a:pt x="6200" y="1117"/>
                  </a:lnTo>
                  <a:lnTo>
                    <a:pt x="6177" y="1165"/>
                  </a:lnTo>
                  <a:lnTo>
                    <a:pt x="6129" y="1165"/>
                  </a:lnTo>
                  <a:lnTo>
                    <a:pt x="6082" y="1188"/>
                  </a:lnTo>
                  <a:lnTo>
                    <a:pt x="5987" y="1212"/>
                  </a:lnTo>
                  <a:lnTo>
                    <a:pt x="5868" y="1260"/>
                  </a:lnTo>
                  <a:lnTo>
                    <a:pt x="5796" y="1331"/>
                  </a:lnTo>
                  <a:lnTo>
                    <a:pt x="5725" y="1426"/>
                  </a:lnTo>
                  <a:lnTo>
                    <a:pt x="5678" y="1473"/>
                  </a:lnTo>
                  <a:lnTo>
                    <a:pt x="5606" y="1521"/>
                  </a:lnTo>
                  <a:lnTo>
                    <a:pt x="5559" y="1568"/>
                  </a:lnTo>
                  <a:lnTo>
                    <a:pt x="5464" y="1568"/>
                  </a:lnTo>
                  <a:lnTo>
                    <a:pt x="5416" y="1592"/>
                  </a:lnTo>
                  <a:lnTo>
                    <a:pt x="5369" y="1616"/>
                  </a:lnTo>
                  <a:lnTo>
                    <a:pt x="5369" y="1663"/>
                  </a:lnTo>
                  <a:lnTo>
                    <a:pt x="5393" y="1735"/>
                  </a:lnTo>
                  <a:lnTo>
                    <a:pt x="5226" y="1592"/>
                  </a:lnTo>
                  <a:lnTo>
                    <a:pt x="5155" y="1545"/>
                  </a:lnTo>
                  <a:lnTo>
                    <a:pt x="5108" y="1545"/>
                  </a:lnTo>
                  <a:lnTo>
                    <a:pt x="5036" y="1521"/>
                  </a:lnTo>
                  <a:lnTo>
                    <a:pt x="4989" y="1545"/>
                  </a:lnTo>
                  <a:lnTo>
                    <a:pt x="4823" y="1616"/>
                  </a:lnTo>
                  <a:lnTo>
                    <a:pt x="4775" y="1640"/>
                  </a:lnTo>
                  <a:lnTo>
                    <a:pt x="4751" y="1687"/>
                  </a:lnTo>
                  <a:lnTo>
                    <a:pt x="4751" y="1735"/>
                  </a:lnTo>
                  <a:lnTo>
                    <a:pt x="4751" y="1806"/>
                  </a:lnTo>
                  <a:lnTo>
                    <a:pt x="4775" y="1877"/>
                  </a:lnTo>
                  <a:lnTo>
                    <a:pt x="4846" y="1948"/>
                  </a:lnTo>
                  <a:lnTo>
                    <a:pt x="4941" y="1996"/>
                  </a:lnTo>
                  <a:lnTo>
                    <a:pt x="5036" y="2020"/>
                  </a:lnTo>
                  <a:lnTo>
                    <a:pt x="4918" y="2043"/>
                  </a:lnTo>
                  <a:lnTo>
                    <a:pt x="4443" y="2043"/>
                  </a:lnTo>
                  <a:lnTo>
                    <a:pt x="4371" y="2091"/>
                  </a:lnTo>
                  <a:lnTo>
                    <a:pt x="4300" y="2162"/>
                  </a:lnTo>
                  <a:lnTo>
                    <a:pt x="4253" y="2186"/>
                  </a:lnTo>
                  <a:lnTo>
                    <a:pt x="4205" y="2210"/>
                  </a:lnTo>
                  <a:lnTo>
                    <a:pt x="3968" y="2281"/>
                  </a:lnTo>
                  <a:lnTo>
                    <a:pt x="3849" y="2305"/>
                  </a:lnTo>
                  <a:lnTo>
                    <a:pt x="3730" y="2305"/>
                  </a:lnTo>
                  <a:lnTo>
                    <a:pt x="3611" y="2329"/>
                  </a:lnTo>
                  <a:lnTo>
                    <a:pt x="3492" y="2376"/>
                  </a:lnTo>
                  <a:lnTo>
                    <a:pt x="3397" y="2447"/>
                  </a:lnTo>
                  <a:lnTo>
                    <a:pt x="3302" y="2542"/>
                  </a:lnTo>
                  <a:lnTo>
                    <a:pt x="3255" y="2590"/>
                  </a:lnTo>
                  <a:lnTo>
                    <a:pt x="3207" y="2614"/>
                  </a:lnTo>
                  <a:lnTo>
                    <a:pt x="3136" y="2614"/>
                  </a:lnTo>
                  <a:lnTo>
                    <a:pt x="3089" y="2542"/>
                  </a:lnTo>
                  <a:lnTo>
                    <a:pt x="3041" y="2519"/>
                  </a:lnTo>
                  <a:lnTo>
                    <a:pt x="2994" y="2519"/>
                  </a:lnTo>
                  <a:lnTo>
                    <a:pt x="2875" y="2542"/>
                  </a:lnTo>
                  <a:lnTo>
                    <a:pt x="2851" y="2566"/>
                  </a:lnTo>
                  <a:lnTo>
                    <a:pt x="2851" y="2614"/>
                  </a:lnTo>
                  <a:lnTo>
                    <a:pt x="2875" y="2685"/>
                  </a:lnTo>
                  <a:lnTo>
                    <a:pt x="2899" y="2732"/>
                  </a:lnTo>
                  <a:lnTo>
                    <a:pt x="2875" y="2780"/>
                  </a:lnTo>
                  <a:lnTo>
                    <a:pt x="2851" y="2804"/>
                  </a:lnTo>
                  <a:lnTo>
                    <a:pt x="2732" y="2827"/>
                  </a:lnTo>
                  <a:lnTo>
                    <a:pt x="2685" y="2851"/>
                  </a:lnTo>
                  <a:lnTo>
                    <a:pt x="2685" y="2827"/>
                  </a:lnTo>
                  <a:lnTo>
                    <a:pt x="2685" y="2756"/>
                  </a:lnTo>
                  <a:lnTo>
                    <a:pt x="2637" y="2685"/>
                  </a:lnTo>
                  <a:lnTo>
                    <a:pt x="2566" y="2661"/>
                  </a:lnTo>
                  <a:lnTo>
                    <a:pt x="2352" y="2637"/>
                  </a:lnTo>
                  <a:lnTo>
                    <a:pt x="2186" y="2614"/>
                  </a:lnTo>
                  <a:lnTo>
                    <a:pt x="1996" y="2637"/>
                  </a:lnTo>
                  <a:lnTo>
                    <a:pt x="1735" y="2946"/>
                  </a:lnTo>
                  <a:lnTo>
                    <a:pt x="1521" y="3302"/>
                  </a:lnTo>
                  <a:lnTo>
                    <a:pt x="1307" y="3635"/>
                  </a:lnTo>
                  <a:lnTo>
                    <a:pt x="1093" y="3991"/>
                  </a:lnTo>
                  <a:lnTo>
                    <a:pt x="1165" y="4015"/>
                  </a:lnTo>
                  <a:lnTo>
                    <a:pt x="1236" y="3991"/>
                  </a:lnTo>
                  <a:lnTo>
                    <a:pt x="1378" y="3967"/>
                  </a:lnTo>
                  <a:lnTo>
                    <a:pt x="1450" y="3944"/>
                  </a:lnTo>
                  <a:lnTo>
                    <a:pt x="1497" y="3920"/>
                  </a:lnTo>
                  <a:lnTo>
                    <a:pt x="1616" y="3872"/>
                  </a:lnTo>
                  <a:lnTo>
                    <a:pt x="1758" y="3872"/>
                  </a:lnTo>
                  <a:lnTo>
                    <a:pt x="1663" y="3944"/>
                  </a:lnTo>
                  <a:lnTo>
                    <a:pt x="1545" y="3967"/>
                  </a:lnTo>
                  <a:lnTo>
                    <a:pt x="1450" y="3991"/>
                  </a:lnTo>
                  <a:lnTo>
                    <a:pt x="1355" y="4015"/>
                  </a:lnTo>
                  <a:lnTo>
                    <a:pt x="1260" y="4086"/>
                  </a:lnTo>
                  <a:lnTo>
                    <a:pt x="1165" y="4110"/>
                  </a:lnTo>
                  <a:lnTo>
                    <a:pt x="1141" y="4134"/>
                  </a:lnTo>
                  <a:lnTo>
                    <a:pt x="1117" y="4157"/>
                  </a:lnTo>
                  <a:lnTo>
                    <a:pt x="1117" y="4229"/>
                  </a:lnTo>
                  <a:lnTo>
                    <a:pt x="1165" y="4276"/>
                  </a:lnTo>
                  <a:lnTo>
                    <a:pt x="1236" y="4276"/>
                  </a:lnTo>
                  <a:lnTo>
                    <a:pt x="1283" y="4253"/>
                  </a:lnTo>
                  <a:lnTo>
                    <a:pt x="1331" y="4229"/>
                  </a:lnTo>
                  <a:lnTo>
                    <a:pt x="1355" y="4276"/>
                  </a:lnTo>
                  <a:lnTo>
                    <a:pt x="1212" y="4300"/>
                  </a:lnTo>
                  <a:lnTo>
                    <a:pt x="1165" y="4324"/>
                  </a:lnTo>
                  <a:lnTo>
                    <a:pt x="1117" y="4348"/>
                  </a:lnTo>
                  <a:lnTo>
                    <a:pt x="1093" y="4395"/>
                  </a:lnTo>
                  <a:lnTo>
                    <a:pt x="1117" y="4466"/>
                  </a:lnTo>
                  <a:lnTo>
                    <a:pt x="1117" y="4585"/>
                  </a:lnTo>
                  <a:lnTo>
                    <a:pt x="1093" y="4680"/>
                  </a:lnTo>
                  <a:lnTo>
                    <a:pt x="1022" y="4728"/>
                  </a:lnTo>
                  <a:lnTo>
                    <a:pt x="903" y="4751"/>
                  </a:lnTo>
                  <a:lnTo>
                    <a:pt x="832" y="4751"/>
                  </a:lnTo>
                  <a:lnTo>
                    <a:pt x="785" y="4775"/>
                  </a:lnTo>
                  <a:lnTo>
                    <a:pt x="690" y="4846"/>
                  </a:lnTo>
                  <a:lnTo>
                    <a:pt x="547" y="5226"/>
                  </a:lnTo>
                  <a:lnTo>
                    <a:pt x="405" y="5630"/>
                  </a:lnTo>
                  <a:lnTo>
                    <a:pt x="310" y="6034"/>
                  </a:lnTo>
                  <a:lnTo>
                    <a:pt x="191" y="6438"/>
                  </a:lnTo>
                  <a:lnTo>
                    <a:pt x="262" y="6438"/>
                  </a:lnTo>
                  <a:lnTo>
                    <a:pt x="286" y="6462"/>
                  </a:lnTo>
                  <a:lnTo>
                    <a:pt x="357" y="6533"/>
                  </a:lnTo>
                  <a:lnTo>
                    <a:pt x="405" y="6604"/>
                  </a:lnTo>
                  <a:lnTo>
                    <a:pt x="571" y="6699"/>
                  </a:lnTo>
                  <a:lnTo>
                    <a:pt x="713" y="6747"/>
                  </a:lnTo>
                  <a:lnTo>
                    <a:pt x="880" y="6794"/>
                  </a:lnTo>
                  <a:lnTo>
                    <a:pt x="1022" y="6865"/>
                  </a:lnTo>
                  <a:lnTo>
                    <a:pt x="1117" y="6960"/>
                  </a:lnTo>
                  <a:lnTo>
                    <a:pt x="1141" y="7008"/>
                  </a:lnTo>
                  <a:lnTo>
                    <a:pt x="1141" y="7079"/>
                  </a:lnTo>
                  <a:lnTo>
                    <a:pt x="1117" y="7103"/>
                  </a:lnTo>
                  <a:lnTo>
                    <a:pt x="1046" y="7103"/>
                  </a:lnTo>
                  <a:lnTo>
                    <a:pt x="903" y="7127"/>
                  </a:lnTo>
                  <a:lnTo>
                    <a:pt x="832" y="7150"/>
                  </a:lnTo>
                  <a:lnTo>
                    <a:pt x="808" y="7174"/>
                  </a:lnTo>
                  <a:lnTo>
                    <a:pt x="808" y="7222"/>
                  </a:lnTo>
                  <a:lnTo>
                    <a:pt x="808" y="7269"/>
                  </a:lnTo>
                  <a:lnTo>
                    <a:pt x="832" y="7269"/>
                  </a:lnTo>
                  <a:lnTo>
                    <a:pt x="927" y="7293"/>
                  </a:lnTo>
                  <a:lnTo>
                    <a:pt x="1022" y="7317"/>
                  </a:lnTo>
                  <a:lnTo>
                    <a:pt x="1093" y="7340"/>
                  </a:lnTo>
                  <a:lnTo>
                    <a:pt x="1141" y="7317"/>
                  </a:lnTo>
                  <a:lnTo>
                    <a:pt x="1165" y="7269"/>
                  </a:lnTo>
                  <a:lnTo>
                    <a:pt x="1188" y="7198"/>
                  </a:lnTo>
                  <a:lnTo>
                    <a:pt x="1188" y="7150"/>
                  </a:lnTo>
                  <a:lnTo>
                    <a:pt x="1188" y="7127"/>
                  </a:lnTo>
                  <a:lnTo>
                    <a:pt x="1236" y="7103"/>
                  </a:lnTo>
                  <a:lnTo>
                    <a:pt x="1283" y="7079"/>
                  </a:lnTo>
                  <a:lnTo>
                    <a:pt x="1331" y="7055"/>
                  </a:lnTo>
                  <a:lnTo>
                    <a:pt x="1331" y="6984"/>
                  </a:lnTo>
                  <a:lnTo>
                    <a:pt x="1307" y="6937"/>
                  </a:lnTo>
                  <a:lnTo>
                    <a:pt x="1307" y="6865"/>
                  </a:lnTo>
                  <a:lnTo>
                    <a:pt x="1307" y="6818"/>
                  </a:lnTo>
                  <a:lnTo>
                    <a:pt x="1331" y="6794"/>
                  </a:lnTo>
                  <a:lnTo>
                    <a:pt x="1402" y="6794"/>
                  </a:lnTo>
                  <a:lnTo>
                    <a:pt x="1450" y="6770"/>
                  </a:lnTo>
                  <a:lnTo>
                    <a:pt x="1473" y="6747"/>
                  </a:lnTo>
                  <a:lnTo>
                    <a:pt x="1473" y="6723"/>
                  </a:lnTo>
                  <a:lnTo>
                    <a:pt x="1450" y="6675"/>
                  </a:lnTo>
                  <a:lnTo>
                    <a:pt x="1426" y="6652"/>
                  </a:lnTo>
                  <a:lnTo>
                    <a:pt x="1402" y="6652"/>
                  </a:lnTo>
                  <a:lnTo>
                    <a:pt x="1260" y="6604"/>
                  </a:lnTo>
                  <a:lnTo>
                    <a:pt x="1093" y="6557"/>
                  </a:lnTo>
                  <a:lnTo>
                    <a:pt x="927" y="6462"/>
                  </a:lnTo>
                  <a:lnTo>
                    <a:pt x="785" y="6367"/>
                  </a:lnTo>
                  <a:lnTo>
                    <a:pt x="618" y="6272"/>
                  </a:lnTo>
                  <a:lnTo>
                    <a:pt x="595" y="6248"/>
                  </a:lnTo>
                  <a:lnTo>
                    <a:pt x="595" y="6200"/>
                  </a:lnTo>
                  <a:lnTo>
                    <a:pt x="618" y="6177"/>
                  </a:lnTo>
                  <a:lnTo>
                    <a:pt x="642" y="6200"/>
                  </a:lnTo>
                  <a:lnTo>
                    <a:pt x="690" y="6224"/>
                  </a:lnTo>
                  <a:lnTo>
                    <a:pt x="737" y="6248"/>
                  </a:lnTo>
                  <a:lnTo>
                    <a:pt x="832" y="6295"/>
                  </a:lnTo>
                  <a:lnTo>
                    <a:pt x="927" y="6319"/>
                  </a:lnTo>
                  <a:lnTo>
                    <a:pt x="1022" y="6367"/>
                  </a:lnTo>
                  <a:lnTo>
                    <a:pt x="1046" y="6390"/>
                  </a:lnTo>
                  <a:lnTo>
                    <a:pt x="1093" y="6414"/>
                  </a:lnTo>
                  <a:lnTo>
                    <a:pt x="1283" y="6414"/>
                  </a:lnTo>
                  <a:lnTo>
                    <a:pt x="1378" y="6462"/>
                  </a:lnTo>
                  <a:lnTo>
                    <a:pt x="1473" y="6533"/>
                  </a:lnTo>
                  <a:lnTo>
                    <a:pt x="1521" y="6628"/>
                  </a:lnTo>
                  <a:lnTo>
                    <a:pt x="1545" y="6747"/>
                  </a:lnTo>
                  <a:lnTo>
                    <a:pt x="1592" y="6818"/>
                  </a:lnTo>
                  <a:lnTo>
                    <a:pt x="1640" y="6865"/>
                  </a:lnTo>
                  <a:lnTo>
                    <a:pt x="1687" y="6889"/>
                  </a:lnTo>
                  <a:lnTo>
                    <a:pt x="1925" y="6889"/>
                  </a:lnTo>
                  <a:lnTo>
                    <a:pt x="1830" y="6937"/>
                  </a:lnTo>
                  <a:lnTo>
                    <a:pt x="1806" y="6960"/>
                  </a:lnTo>
                  <a:lnTo>
                    <a:pt x="1830" y="7008"/>
                  </a:lnTo>
                  <a:lnTo>
                    <a:pt x="1853" y="7079"/>
                  </a:lnTo>
                  <a:lnTo>
                    <a:pt x="1901" y="7127"/>
                  </a:lnTo>
                  <a:lnTo>
                    <a:pt x="1972" y="7150"/>
                  </a:lnTo>
                  <a:lnTo>
                    <a:pt x="2044" y="7174"/>
                  </a:lnTo>
                  <a:lnTo>
                    <a:pt x="2091" y="7150"/>
                  </a:lnTo>
                  <a:lnTo>
                    <a:pt x="2139" y="7079"/>
                  </a:lnTo>
                  <a:lnTo>
                    <a:pt x="2162" y="7008"/>
                  </a:lnTo>
                  <a:lnTo>
                    <a:pt x="2162" y="6960"/>
                  </a:lnTo>
                  <a:lnTo>
                    <a:pt x="2139" y="6865"/>
                  </a:lnTo>
                  <a:lnTo>
                    <a:pt x="1996" y="6675"/>
                  </a:lnTo>
                  <a:lnTo>
                    <a:pt x="2091" y="6628"/>
                  </a:lnTo>
                  <a:lnTo>
                    <a:pt x="2139" y="6604"/>
                  </a:lnTo>
                  <a:lnTo>
                    <a:pt x="2162" y="6557"/>
                  </a:lnTo>
                  <a:lnTo>
                    <a:pt x="2186" y="6533"/>
                  </a:lnTo>
                  <a:lnTo>
                    <a:pt x="2210" y="6509"/>
                  </a:lnTo>
                  <a:lnTo>
                    <a:pt x="2305" y="6509"/>
                  </a:lnTo>
                  <a:lnTo>
                    <a:pt x="2352" y="6533"/>
                  </a:lnTo>
                  <a:lnTo>
                    <a:pt x="2352" y="6557"/>
                  </a:lnTo>
                  <a:lnTo>
                    <a:pt x="2352" y="6604"/>
                  </a:lnTo>
                  <a:lnTo>
                    <a:pt x="2376" y="6675"/>
                  </a:lnTo>
                  <a:lnTo>
                    <a:pt x="2424" y="6699"/>
                  </a:lnTo>
                  <a:lnTo>
                    <a:pt x="2495" y="6770"/>
                  </a:lnTo>
                  <a:lnTo>
                    <a:pt x="2542" y="6865"/>
                  </a:lnTo>
                  <a:lnTo>
                    <a:pt x="2590" y="6960"/>
                  </a:lnTo>
                  <a:lnTo>
                    <a:pt x="2637" y="6984"/>
                  </a:lnTo>
                  <a:lnTo>
                    <a:pt x="2685" y="7008"/>
                  </a:lnTo>
                  <a:lnTo>
                    <a:pt x="2685" y="7032"/>
                  </a:lnTo>
                  <a:lnTo>
                    <a:pt x="2661" y="7032"/>
                  </a:lnTo>
                  <a:lnTo>
                    <a:pt x="2637" y="7079"/>
                  </a:lnTo>
                  <a:lnTo>
                    <a:pt x="2661" y="7103"/>
                  </a:lnTo>
                  <a:lnTo>
                    <a:pt x="2685" y="7127"/>
                  </a:lnTo>
                  <a:lnTo>
                    <a:pt x="2732" y="7127"/>
                  </a:lnTo>
                  <a:lnTo>
                    <a:pt x="2756" y="7103"/>
                  </a:lnTo>
                  <a:lnTo>
                    <a:pt x="2780" y="7079"/>
                  </a:lnTo>
                  <a:lnTo>
                    <a:pt x="2780" y="7008"/>
                  </a:lnTo>
                  <a:lnTo>
                    <a:pt x="2970" y="7008"/>
                  </a:lnTo>
                  <a:lnTo>
                    <a:pt x="3017" y="6984"/>
                  </a:lnTo>
                  <a:lnTo>
                    <a:pt x="3041" y="6960"/>
                  </a:lnTo>
                  <a:lnTo>
                    <a:pt x="3089" y="6913"/>
                  </a:lnTo>
                  <a:lnTo>
                    <a:pt x="3136" y="6937"/>
                  </a:lnTo>
                  <a:lnTo>
                    <a:pt x="3184" y="6960"/>
                  </a:lnTo>
                  <a:lnTo>
                    <a:pt x="3374" y="6960"/>
                  </a:lnTo>
                  <a:lnTo>
                    <a:pt x="3374" y="6984"/>
                  </a:lnTo>
                  <a:lnTo>
                    <a:pt x="3326" y="7008"/>
                  </a:lnTo>
                  <a:lnTo>
                    <a:pt x="3302" y="7032"/>
                  </a:lnTo>
                  <a:lnTo>
                    <a:pt x="3302" y="7079"/>
                  </a:lnTo>
                  <a:lnTo>
                    <a:pt x="3302" y="7127"/>
                  </a:lnTo>
                  <a:lnTo>
                    <a:pt x="3302" y="7174"/>
                  </a:lnTo>
                  <a:lnTo>
                    <a:pt x="3397" y="7174"/>
                  </a:lnTo>
                  <a:lnTo>
                    <a:pt x="3445" y="7150"/>
                  </a:lnTo>
                  <a:lnTo>
                    <a:pt x="3516" y="7079"/>
                  </a:lnTo>
                  <a:lnTo>
                    <a:pt x="3564" y="7008"/>
                  </a:lnTo>
                  <a:lnTo>
                    <a:pt x="3540" y="6937"/>
                  </a:lnTo>
                  <a:lnTo>
                    <a:pt x="3516" y="6913"/>
                  </a:lnTo>
                  <a:lnTo>
                    <a:pt x="3492" y="6913"/>
                  </a:lnTo>
                  <a:lnTo>
                    <a:pt x="3516" y="6889"/>
                  </a:lnTo>
                  <a:lnTo>
                    <a:pt x="3564" y="6842"/>
                  </a:lnTo>
                  <a:lnTo>
                    <a:pt x="3635" y="6818"/>
                  </a:lnTo>
                  <a:lnTo>
                    <a:pt x="3659" y="6842"/>
                  </a:lnTo>
                  <a:lnTo>
                    <a:pt x="3682" y="6889"/>
                  </a:lnTo>
                  <a:lnTo>
                    <a:pt x="3706" y="6984"/>
                  </a:lnTo>
                  <a:lnTo>
                    <a:pt x="3706" y="7079"/>
                  </a:lnTo>
                  <a:lnTo>
                    <a:pt x="3706" y="7388"/>
                  </a:lnTo>
                  <a:lnTo>
                    <a:pt x="3682" y="7483"/>
                  </a:lnTo>
                  <a:lnTo>
                    <a:pt x="3635" y="7554"/>
                  </a:lnTo>
                  <a:lnTo>
                    <a:pt x="3564" y="7578"/>
                  </a:lnTo>
                  <a:lnTo>
                    <a:pt x="3445" y="7602"/>
                  </a:lnTo>
                  <a:lnTo>
                    <a:pt x="3302" y="7602"/>
                  </a:lnTo>
                  <a:lnTo>
                    <a:pt x="3184" y="7649"/>
                  </a:lnTo>
                  <a:lnTo>
                    <a:pt x="3065" y="7697"/>
                  </a:lnTo>
                  <a:lnTo>
                    <a:pt x="2922" y="7720"/>
                  </a:lnTo>
                  <a:lnTo>
                    <a:pt x="2756" y="7720"/>
                  </a:lnTo>
                  <a:lnTo>
                    <a:pt x="2590" y="7697"/>
                  </a:lnTo>
                  <a:lnTo>
                    <a:pt x="2257" y="7625"/>
                  </a:lnTo>
                  <a:lnTo>
                    <a:pt x="2091" y="7625"/>
                  </a:lnTo>
                  <a:lnTo>
                    <a:pt x="1925" y="7697"/>
                  </a:lnTo>
                  <a:lnTo>
                    <a:pt x="1901" y="7720"/>
                  </a:lnTo>
                  <a:lnTo>
                    <a:pt x="1901" y="7768"/>
                  </a:lnTo>
                  <a:lnTo>
                    <a:pt x="1901" y="7887"/>
                  </a:lnTo>
                  <a:lnTo>
                    <a:pt x="1901" y="7934"/>
                  </a:lnTo>
                  <a:lnTo>
                    <a:pt x="1877" y="7982"/>
                  </a:lnTo>
                  <a:lnTo>
                    <a:pt x="1853" y="8029"/>
                  </a:lnTo>
                  <a:lnTo>
                    <a:pt x="1545" y="8029"/>
                  </a:lnTo>
                  <a:lnTo>
                    <a:pt x="1473" y="7982"/>
                  </a:lnTo>
                  <a:lnTo>
                    <a:pt x="1355" y="7910"/>
                  </a:lnTo>
                  <a:lnTo>
                    <a:pt x="1236" y="7863"/>
                  </a:lnTo>
                  <a:lnTo>
                    <a:pt x="1093" y="7863"/>
                  </a:lnTo>
                  <a:lnTo>
                    <a:pt x="951" y="7839"/>
                  </a:lnTo>
                  <a:lnTo>
                    <a:pt x="880" y="7839"/>
                  </a:lnTo>
                  <a:lnTo>
                    <a:pt x="808" y="7792"/>
                  </a:lnTo>
                  <a:lnTo>
                    <a:pt x="737" y="7720"/>
                  </a:lnTo>
                  <a:lnTo>
                    <a:pt x="713" y="7625"/>
                  </a:lnTo>
                  <a:lnTo>
                    <a:pt x="713" y="7507"/>
                  </a:lnTo>
                  <a:lnTo>
                    <a:pt x="666" y="7435"/>
                  </a:lnTo>
                  <a:lnTo>
                    <a:pt x="618" y="7364"/>
                  </a:lnTo>
                  <a:lnTo>
                    <a:pt x="523" y="7340"/>
                  </a:lnTo>
                  <a:lnTo>
                    <a:pt x="428" y="7340"/>
                  </a:lnTo>
                  <a:lnTo>
                    <a:pt x="333" y="7412"/>
                  </a:lnTo>
                  <a:lnTo>
                    <a:pt x="310" y="7412"/>
                  </a:lnTo>
                  <a:lnTo>
                    <a:pt x="167" y="7507"/>
                  </a:lnTo>
                  <a:lnTo>
                    <a:pt x="25" y="7530"/>
                  </a:lnTo>
                  <a:lnTo>
                    <a:pt x="1" y="8219"/>
                  </a:lnTo>
                  <a:lnTo>
                    <a:pt x="25" y="8908"/>
                  </a:lnTo>
                  <a:lnTo>
                    <a:pt x="72" y="9621"/>
                  </a:lnTo>
                  <a:lnTo>
                    <a:pt x="215" y="10310"/>
                  </a:lnTo>
                  <a:lnTo>
                    <a:pt x="333" y="10808"/>
                  </a:lnTo>
                  <a:lnTo>
                    <a:pt x="476" y="11283"/>
                  </a:lnTo>
                  <a:lnTo>
                    <a:pt x="690" y="11877"/>
                  </a:lnTo>
                  <a:lnTo>
                    <a:pt x="785" y="11901"/>
                  </a:lnTo>
                  <a:lnTo>
                    <a:pt x="832" y="11949"/>
                  </a:lnTo>
                  <a:lnTo>
                    <a:pt x="880" y="11972"/>
                  </a:lnTo>
                  <a:lnTo>
                    <a:pt x="927" y="12067"/>
                  </a:lnTo>
                  <a:lnTo>
                    <a:pt x="998" y="12091"/>
                  </a:lnTo>
                  <a:lnTo>
                    <a:pt x="1070" y="12067"/>
                  </a:lnTo>
                  <a:lnTo>
                    <a:pt x="1141" y="12044"/>
                  </a:lnTo>
                  <a:lnTo>
                    <a:pt x="1212" y="12020"/>
                  </a:lnTo>
                  <a:lnTo>
                    <a:pt x="1260" y="12020"/>
                  </a:lnTo>
                  <a:lnTo>
                    <a:pt x="1283" y="12067"/>
                  </a:lnTo>
                  <a:lnTo>
                    <a:pt x="1307" y="12139"/>
                  </a:lnTo>
                  <a:lnTo>
                    <a:pt x="1331" y="12186"/>
                  </a:lnTo>
                  <a:lnTo>
                    <a:pt x="1355" y="12210"/>
                  </a:lnTo>
                  <a:lnTo>
                    <a:pt x="1378" y="12186"/>
                  </a:lnTo>
                  <a:lnTo>
                    <a:pt x="1450" y="12162"/>
                  </a:lnTo>
                  <a:lnTo>
                    <a:pt x="1497" y="12186"/>
                  </a:lnTo>
                  <a:lnTo>
                    <a:pt x="1521" y="12210"/>
                  </a:lnTo>
                  <a:lnTo>
                    <a:pt x="1521" y="12281"/>
                  </a:lnTo>
                  <a:lnTo>
                    <a:pt x="1545" y="12376"/>
                  </a:lnTo>
                  <a:lnTo>
                    <a:pt x="1521" y="12471"/>
                  </a:lnTo>
                  <a:lnTo>
                    <a:pt x="1521" y="12661"/>
                  </a:lnTo>
                  <a:lnTo>
                    <a:pt x="1521" y="12756"/>
                  </a:lnTo>
                  <a:lnTo>
                    <a:pt x="1568" y="12827"/>
                  </a:lnTo>
                  <a:lnTo>
                    <a:pt x="1592" y="12899"/>
                  </a:lnTo>
                  <a:lnTo>
                    <a:pt x="1663" y="12970"/>
                  </a:lnTo>
                  <a:lnTo>
                    <a:pt x="1735" y="13017"/>
                  </a:lnTo>
                  <a:lnTo>
                    <a:pt x="1806" y="13089"/>
                  </a:lnTo>
                  <a:lnTo>
                    <a:pt x="1901" y="13136"/>
                  </a:lnTo>
                  <a:lnTo>
                    <a:pt x="1949" y="13184"/>
                  </a:lnTo>
                  <a:lnTo>
                    <a:pt x="1996" y="13255"/>
                  </a:lnTo>
                  <a:lnTo>
                    <a:pt x="2044" y="13326"/>
                  </a:lnTo>
                  <a:lnTo>
                    <a:pt x="2115" y="13445"/>
                  </a:lnTo>
                  <a:lnTo>
                    <a:pt x="2186" y="13564"/>
                  </a:lnTo>
                  <a:lnTo>
                    <a:pt x="2257" y="13682"/>
                  </a:lnTo>
                  <a:lnTo>
                    <a:pt x="2281" y="13754"/>
                  </a:lnTo>
                  <a:lnTo>
                    <a:pt x="2281" y="13825"/>
                  </a:lnTo>
                  <a:lnTo>
                    <a:pt x="2329" y="13849"/>
                  </a:lnTo>
                  <a:lnTo>
                    <a:pt x="2376" y="13944"/>
                  </a:lnTo>
                  <a:lnTo>
                    <a:pt x="2424" y="14063"/>
                  </a:lnTo>
                  <a:lnTo>
                    <a:pt x="2424" y="14158"/>
                  </a:lnTo>
                  <a:lnTo>
                    <a:pt x="2376" y="14276"/>
                  </a:lnTo>
                  <a:lnTo>
                    <a:pt x="2352" y="14371"/>
                  </a:lnTo>
                  <a:lnTo>
                    <a:pt x="2329" y="14490"/>
                  </a:lnTo>
                  <a:lnTo>
                    <a:pt x="2329" y="14514"/>
                  </a:lnTo>
                  <a:lnTo>
                    <a:pt x="2614" y="14823"/>
                  </a:lnTo>
                  <a:lnTo>
                    <a:pt x="2922" y="15131"/>
                  </a:lnTo>
                  <a:lnTo>
                    <a:pt x="3231" y="15416"/>
                  </a:lnTo>
                  <a:lnTo>
                    <a:pt x="3564" y="15678"/>
                  </a:lnTo>
                  <a:lnTo>
                    <a:pt x="3896" y="15939"/>
                  </a:lnTo>
                  <a:lnTo>
                    <a:pt x="4253" y="16177"/>
                  </a:lnTo>
                  <a:lnTo>
                    <a:pt x="4609" y="16390"/>
                  </a:lnTo>
                  <a:lnTo>
                    <a:pt x="4989" y="16604"/>
                  </a:lnTo>
                  <a:lnTo>
                    <a:pt x="5060" y="16462"/>
                  </a:lnTo>
                  <a:lnTo>
                    <a:pt x="5179" y="16200"/>
                  </a:lnTo>
                  <a:lnTo>
                    <a:pt x="5250" y="16082"/>
                  </a:lnTo>
                  <a:lnTo>
                    <a:pt x="5321" y="15987"/>
                  </a:lnTo>
                  <a:lnTo>
                    <a:pt x="5369" y="15915"/>
                  </a:lnTo>
                  <a:lnTo>
                    <a:pt x="5369" y="15868"/>
                  </a:lnTo>
                  <a:lnTo>
                    <a:pt x="5369" y="15820"/>
                  </a:lnTo>
                  <a:lnTo>
                    <a:pt x="5345" y="15797"/>
                  </a:lnTo>
                  <a:lnTo>
                    <a:pt x="5298" y="15678"/>
                  </a:lnTo>
                  <a:lnTo>
                    <a:pt x="5298" y="15606"/>
                  </a:lnTo>
                  <a:lnTo>
                    <a:pt x="5345" y="15535"/>
                  </a:lnTo>
                  <a:lnTo>
                    <a:pt x="5416" y="15464"/>
                  </a:lnTo>
                  <a:lnTo>
                    <a:pt x="5511" y="15393"/>
                  </a:lnTo>
                  <a:lnTo>
                    <a:pt x="5559" y="15345"/>
                  </a:lnTo>
                  <a:lnTo>
                    <a:pt x="5583" y="15274"/>
                  </a:lnTo>
                  <a:lnTo>
                    <a:pt x="5606" y="15203"/>
                  </a:lnTo>
                  <a:lnTo>
                    <a:pt x="5606" y="15131"/>
                  </a:lnTo>
                  <a:lnTo>
                    <a:pt x="5583" y="15060"/>
                  </a:lnTo>
                  <a:lnTo>
                    <a:pt x="5488" y="14894"/>
                  </a:lnTo>
                  <a:lnTo>
                    <a:pt x="5440" y="14846"/>
                  </a:lnTo>
                  <a:lnTo>
                    <a:pt x="5416" y="14799"/>
                  </a:lnTo>
                  <a:lnTo>
                    <a:pt x="5440" y="14775"/>
                  </a:lnTo>
                  <a:lnTo>
                    <a:pt x="5511" y="14656"/>
                  </a:lnTo>
                  <a:lnTo>
                    <a:pt x="5583" y="14514"/>
                  </a:lnTo>
                  <a:lnTo>
                    <a:pt x="5654" y="14371"/>
                  </a:lnTo>
                  <a:lnTo>
                    <a:pt x="5701" y="14300"/>
                  </a:lnTo>
                  <a:lnTo>
                    <a:pt x="5749" y="14253"/>
                  </a:lnTo>
                  <a:lnTo>
                    <a:pt x="5915" y="14158"/>
                  </a:lnTo>
                  <a:lnTo>
                    <a:pt x="5963" y="14086"/>
                  </a:lnTo>
                  <a:lnTo>
                    <a:pt x="6010" y="13991"/>
                  </a:lnTo>
                  <a:lnTo>
                    <a:pt x="6034" y="13873"/>
                  </a:lnTo>
                  <a:lnTo>
                    <a:pt x="6034" y="13778"/>
                  </a:lnTo>
                  <a:lnTo>
                    <a:pt x="5987" y="13564"/>
                  </a:lnTo>
                  <a:lnTo>
                    <a:pt x="5939" y="13374"/>
                  </a:lnTo>
                  <a:lnTo>
                    <a:pt x="5844" y="13184"/>
                  </a:lnTo>
                  <a:lnTo>
                    <a:pt x="5749" y="13017"/>
                  </a:lnTo>
                  <a:lnTo>
                    <a:pt x="5654" y="12851"/>
                  </a:lnTo>
                  <a:lnTo>
                    <a:pt x="5583" y="12756"/>
                  </a:lnTo>
                  <a:lnTo>
                    <a:pt x="5559" y="12614"/>
                  </a:lnTo>
                  <a:lnTo>
                    <a:pt x="5583" y="12447"/>
                  </a:lnTo>
                  <a:lnTo>
                    <a:pt x="5630" y="12305"/>
                  </a:lnTo>
                  <a:lnTo>
                    <a:pt x="5678" y="12162"/>
                  </a:lnTo>
                  <a:lnTo>
                    <a:pt x="5749" y="12020"/>
                  </a:lnTo>
                  <a:lnTo>
                    <a:pt x="5915" y="11758"/>
                  </a:lnTo>
                  <a:lnTo>
                    <a:pt x="6082" y="11473"/>
                  </a:lnTo>
                  <a:lnTo>
                    <a:pt x="6153" y="11378"/>
                  </a:lnTo>
                  <a:lnTo>
                    <a:pt x="6248" y="11283"/>
                  </a:lnTo>
                  <a:lnTo>
                    <a:pt x="6319" y="11188"/>
                  </a:lnTo>
                  <a:lnTo>
                    <a:pt x="6390" y="11070"/>
                  </a:lnTo>
                  <a:lnTo>
                    <a:pt x="6462" y="10808"/>
                  </a:lnTo>
                  <a:lnTo>
                    <a:pt x="6628" y="10191"/>
                  </a:lnTo>
                  <a:lnTo>
                    <a:pt x="6652" y="10096"/>
                  </a:lnTo>
                  <a:lnTo>
                    <a:pt x="6652" y="10001"/>
                  </a:lnTo>
                  <a:lnTo>
                    <a:pt x="6580" y="9834"/>
                  </a:lnTo>
                  <a:lnTo>
                    <a:pt x="6557" y="9787"/>
                  </a:lnTo>
                  <a:lnTo>
                    <a:pt x="6509" y="9763"/>
                  </a:lnTo>
                  <a:lnTo>
                    <a:pt x="6485" y="9763"/>
                  </a:lnTo>
                  <a:lnTo>
                    <a:pt x="6438" y="9811"/>
                  </a:lnTo>
                  <a:lnTo>
                    <a:pt x="6390" y="9834"/>
                  </a:lnTo>
                  <a:lnTo>
                    <a:pt x="6367" y="9882"/>
                  </a:lnTo>
                  <a:lnTo>
                    <a:pt x="6319" y="9906"/>
                  </a:lnTo>
                  <a:lnTo>
                    <a:pt x="6105" y="10001"/>
                  </a:lnTo>
                  <a:lnTo>
                    <a:pt x="5915" y="10096"/>
                  </a:lnTo>
                  <a:lnTo>
                    <a:pt x="5844" y="10120"/>
                  </a:lnTo>
                  <a:lnTo>
                    <a:pt x="5773" y="10120"/>
                  </a:lnTo>
                  <a:lnTo>
                    <a:pt x="5701" y="10096"/>
                  </a:lnTo>
                  <a:lnTo>
                    <a:pt x="5630" y="10072"/>
                  </a:lnTo>
                  <a:lnTo>
                    <a:pt x="5583" y="10001"/>
                  </a:lnTo>
                  <a:lnTo>
                    <a:pt x="5440" y="9953"/>
                  </a:lnTo>
                  <a:lnTo>
                    <a:pt x="5298" y="9858"/>
                  </a:lnTo>
                  <a:lnTo>
                    <a:pt x="5203" y="9739"/>
                  </a:lnTo>
                  <a:lnTo>
                    <a:pt x="5131" y="9597"/>
                  </a:lnTo>
                  <a:lnTo>
                    <a:pt x="5013" y="9549"/>
                  </a:lnTo>
                  <a:lnTo>
                    <a:pt x="4941" y="9502"/>
                  </a:lnTo>
                  <a:lnTo>
                    <a:pt x="4894" y="9454"/>
                  </a:lnTo>
                  <a:lnTo>
                    <a:pt x="4870" y="9407"/>
                  </a:lnTo>
                  <a:lnTo>
                    <a:pt x="4846" y="9312"/>
                  </a:lnTo>
                  <a:lnTo>
                    <a:pt x="4775" y="9264"/>
                  </a:lnTo>
                  <a:lnTo>
                    <a:pt x="4656" y="9169"/>
                  </a:lnTo>
                  <a:lnTo>
                    <a:pt x="4585" y="9098"/>
                  </a:lnTo>
                  <a:lnTo>
                    <a:pt x="4514" y="9027"/>
                  </a:lnTo>
                  <a:lnTo>
                    <a:pt x="4466" y="8932"/>
                  </a:lnTo>
                  <a:lnTo>
                    <a:pt x="4443" y="8837"/>
                  </a:lnTo>
                  <a:lnTo>
                    <a:pt x="4443" y="8789"/>
                  </a:lnTo>
                  <a:lnTo>
                    <a:pt x="4395" y="8742"/>
                  </a:lnTo>
                  <a:lnTo>
                    <a:pt x="4253" y="8599"/>
                  </a:lnTo>
                  <a:lnTo>
                    <a:pt x="4110" y="8433"/>
                  </a:lnTo>
                  <a:lnTo>
                    <a:pt x="3968" y="8267"/>
                  </a:lnTo>
                  <a:lnTo>
                    <a:pt x="3825" y="8124"/>
                  </a:lnTo>
                  <a:lnTo>
                    <a:pt x="3801" y="8077"/>
                  </a:lnTo>
                  <a:lnTo>
                    <a:pt x="3801" y="8053"/>
                  </a:lnTo>
                  <a:lnTo>
                    <a:pt x="3825" y="8053"/>
                  </a:lnTo>
                  <a:lnTo>
                    <a:pt x="3872" y="8029"/>
                  </a:lnTo>
                  <a:lnTo>
                    <a:pt x="3872" y="7982"/>
                  </a:lnTo>
                  <a:lnTo>
                    <a:pt x="3872" y="7958"/>
                  </a:lnTo>
                  <a:lnTo>
                    <a:pt x="3896" y="7910"/>
                  </a:lnTo>
                  <a:lnTo>
                    <a:pt x="3944" y="8029"/>
                  </a:lnTo>
                  <a:lnTo>
                    <a:pt x="3991" y="8124"/>
                  </a:lnTo>
                  <a:lnTo>
                    <a:pt x="4158" y="8291"/>
                  </a:lnTo>
                  <a:lnTo>
                    <a:pt x="4348" y="8433"/>
                  </a:lnTo>
                  <a:lnTo>
                    <a:pt x="4514" y="8576"/>
                  </a:lnTo>
                  <a:lnTo>
                    <a:pt x="4561" y="8599"/>
                  </a:lnTo>
                  <a:lnTo>
                    <a:pt x="4585" y="8623"/>
                  </a:lnTo>
                  <a:lnTo>
                    <a:pt x="4656" y="8813"/>
                  </a:lnTo>
                  <a:lnTo>
                    <a:pt x="4775" y="8956"/>
                  </a:lnTo>
                  <a:lnTo>
                    <a:pt x="4918" y="9074"/>
                  </a:lnTo>
                  <a:lnTo>
                    <a:pt x="5084" y="9193"/>
                  </a:lnTo>
                  <a:lnTo>
                    <a:pt x="5226" y="9359"/>
                  </a:lnTo>
                  <a:lnTo>
                    <a:pt x="5298" y="9359"/>
                  </a:lnTo>
                  <a:lnTo>
                    <a:pt x="5345" y="9383"/>
                  </a:lnTo>
                  <a:lnTo>
                    <a:pt x="5369" y="9431"/>
                  </a:lnTo>
                  <a:lnTo>
                    <a:pt x="5416" y="9549"/>
                  </a:lnTo>
                  <a:lnTo>
                    <a:pt x="5488" y="9668"/>
                  </a:lnTo>
                  <a:lnTo>
                    <a:pt x="5583" y="9716"/>
                  </a:lnTo>
                  <a:lnTo>
                    <a:pt x="5654" y="9739"/>
                  </a:lnTo>
                  <a:lnTo>
                    <a:pt x="5725" y="9739"/>
                  </a:lnTo>
                  <a:lnTo>
                    <a:pt x="5892" y="9716"/>
                  </a:lnTo>
                  <a:lnTo>
                    <a:pt x="6034" y="9692"/>
                  </a:lnTo>
                  <a:lnTo>
                    <a:pt x="6248" y="9526"/>
                  </a:lnTo>
                  <a:lnTo>
                    <a:pt x="6462" y="9383"/>
                  </a:lnTo>
                  <a:lnTo>
                    <a:pt x="6557" y="9288"/>
                  </a:lnTo>
                  <a:lnTo>
                    <a:pt x="6604" y="9169"/>
                  </a:lnTo>
                  <a:lnTo>
                    <a:pt x="6628" y="9098"/>
                  </a:lnTo>
                  <a:lnTo>
                    <a:pt x="6675" y="9051"/>
                  </a:lnTo>
                  <a:lnTo>
                    <a:pt x="6794" y="9003"/>
                  </a:lnTo>
                  <a:lnTo>
                    <a:pt x="6889" y="8956"/>
                  </a:lnTo>
                  <a:lnTo>
                    <a:pt x="6937" y="8908"/>
                  </a:lnTo>
                  <a:lnTo>
                    <a:pt x="7032" y="8766"/>
                  </a:lnTo>
                  <a:lnTo>
                    <a:pt x="7103" y="8647"/>
                  </a:lnTo>
                  <a:lnTo>
                    <a:pt x="7150" y="8504"/>
                  </a:lnTo>
                  <a:lnTo>
                    <a:pt x="7198" y="8386"/>
                  </a:lnTo>
                  <a:lnTo>
                    <a:pt x="7269" y="8243"/>
                  </a:lnTo>
                  <a:lnTo>
                    <a:pt x="7293" y="8196"/>
                  </a:lnTo>
                  <a:lnTo>
                    <a:pt x="7293" y="8124"/>
                  </a:lnTo>
                  <a:lnTo>
                    <a:pt x="7269" y="8053"/>
                  </a:lnTo>
                  <a:lnTo>
                    <a:pt x="7198" y="8006"/>
                  </a:lnTo>
                  <a:lnTo>
                    <a:pt x="7055" y="7934"/>
                  </a:lnTo>
                  <a:lnTo>
                    <a:pt x="6865" y="7887"/>
                  </a:lnTo>
                  <a:lnTo>
                    <a:pt x="6794" y="7839"/>
                  </a:lnTo>
                  <a:lnTo>
                    <a:pt x="6747" y="7768"/>
                  </a:lnTo>
                  <a:lnTo>
                    <a:pt x="6747" y="7673"/>
                  </a:lnTo>
                  <a:lnTo>
                    <a:pt x="6794" y="7720"/>
                  </a:lnTo>
                  <a:lnTo>
                    <a:pt x="6842" y="7744"/>
                  </a:lnTo>
                  <a:lnTo>
                    <a:pt x="6960" y="7768"/>
                  </a:lnTo>
                  <a:lnTo>
                    <a:pt x="7150" y="7744"/>
                  </a:lnTo>
                  <a:lnTo>
                    <a:pt x="7364" y="7697"/>
                  </a:lnTo>
                  <a:lnTo>
                    <a:pt x="7554" y="7649"/>
                  </a:lnTo>
                  <a:lnTo>
                    <a:pt x="7768" y="7625"/>
                  </a:lnTo>
                  <a:lnTo>
                    <a:pt x="7816" y="7602"/>
                  </a:lnTo>
                  <a:lnTo>
                    <a:pt x="7863" y="7554"/>
                  </a:lnTo>
                  <a:lnTo>
                    <a:pt x="7911" y="7554"/>
                  </a:lnTo>
                  <a:lnTo>
                    <a:pt x="8006" y="7602"/>
                  </a:lnTo>
                  <a:lnTo>
                    <a:pt x="8196" y="7744"/>
                  </a:lnTo>
                  <a:lnTo>
                    <a:pt x="8314" y="7792"/>
                  </a:lnTo>
                  <a:lnTo>
                    <a:pt x="8433" y="7815"/>
                  </a:lnTo>
                  <a:lnTo>
                    <a:pt x="8457" y="7815"/>
                  </a:lnTo>
                  <a:lnTo>
                    <a:pt x="8457" y="7839"/>
                  </a:lnTo>
                  <a:lnTo>
                    <a:pt x="8457" y="7934"/>
                  </a:lnTo>
                  <a:lnTo>
                    <a:pt x="8457" y="7982"/>
                  </a:lnTo>
                  <a:lnTo>
                    <a:pt x="8504" y="8029"/>
                  </a:lnTo>
                  <a:lnTo>
                    <a:pt x="8576" y="8053"/>
                  </a:lnTo>
                  <a:lnTo>
                    <a:pt x="8694" y="8053"/>
                  </a:lnTo>
                  <a:lnTo>
                    <a:pt x="8789" y="8006"/>
                  </a:lnTo>
                  <a:lnTo>
                    <a:pt x="8861" y="7958"/>
                  </a:lnTo>
                  <a:lnTo>
                    <a:pt x="8908" y="7863"/>
                  </a:lnTo>
                  <a:lnTo>
                    <a:pt x="8932" y="8029"/>
                  </a:lnTo>
                  <a:lnTo>
                    <a:pt x="8979" y="8196"/>
                  </a:lnTo>
                  <a:lnTo>
                    <a:pt x="9051" y="8338"/>
                  </a:lnTo>
                  <a:lnTo>
                    <a:pt x="9122" y="8481"/>
                  </a:lnTo>
                  <a:lnTo>
                    <a:pt x="9502" y="9003"/>
                  </a:lnTo>
                  <a:lnTo>
                    <a:pt x="9692" y="9264"/>
                  </a:lnTo>
                  <a:lnTo>
                    <a:pt x="9882" y="9526"/>
                  </a:lnTo>
                  <a:lnTo>
                    <a:pt x="9906" y="9573"/>
                  </a:lnTo>
                  <a:lnTo>
                    <a:pt x="9953" y="9597"/>
                  </a:lnTo>
                  <a:lnTo>
                    <a:pt x="10048" y="9597"/>
                  </a:lnTo>
                  <a:lnTo>
                    <a:pt x="10120" y="9573"/>
                  </a:lnTo>
                  <a:lnTo>
                    <a:pt x="10167" y="9549"/>
                  </a:lnTo>
                  <a:lnTo>
                    <a:pt x="10191" y="9502"/>
                  </a:lnTo>
                  <a:lnTo>
                    <a:pt x="10262" y="9288"/>
                  </a:lnTo>
                  <a:lnTo>
                    <a:pt x="10286" y="9074"/>
                  </a:lnTo>
                  <a:lnTo>
                    <a:pt x="10262" y="8837"/>
                  </a:lnTo>
                  <a:lnTo>
                    <a:pt x="10191" y="8623"/>
                  </a:lnTo>
                  <a:lnTo>
                    <a:pt x="10191" y="8576"/>
                  </a:lnTo>
                  <a:lnTo>
                    <a:pt x="10191" y="8552"/>
                  </a:lnTo>
                  <a:lnTo>
                    <a:pt x="10191" y="8504"/>
                  </a:lnTo>
                  <a:lnTo>
                    <a:pt x="10357" y="8291"/>
                  </a:lnTo>
                  <a:lnTo>
                    <a:pt x="10500" y="8053"/>
                  </a:lnTo>
                  <a:lnTo>
                    <a:pt x="10618" y="7863"/>
                  </a:lnTo>
                  <a:lnTo>
                    <a:pt x="10690" y="7768"/>
                  </a:lnTo>
                  <a:lnTo>
                    <a:pt x="10785" y="7697"/>
                  </a:lnTo>
                  <a:lnTo>
                    <a:pt x="10808" y="7673"/>
                  </a:lnTo>
                  <a:lnTo>
                    <a:pt x="10785" y="7625"/>
                  </a:lnTo>
                  <a:lnTo>
                    <a:pt x="10785" y="7554"/>
                  </a:lnTo>
                  <a:lnTo>
                    <a:pt x="10808" y="7507"/>
                  </a:lnTo>
                  <a:lnTo>
                    <a:pt x="10856" y="7459"/>
                  </a:lnTo>
                  <a:lnTo>
                    <a:pt x="10903" y="7412"/>
                  </a:lnTo>
                  <a:lnTo>
                    <a:pt x="10998" y="7388"/>
                  </a:lnTo>
                  <a:lnTo>
                    <a:pt x="11046" y="7364"/>
                  </a:lnTo>
                  <a:lnTo>
                    <a:pt x="11093" y="7340"/>
                  </a:lnTo>
                  <a:lnTo>
                    <a:pt x="11165" y="7293"/>
                  </a:lnTo>
                  <a:lnTo>
                    <a:pt x="11212" y="7293"/>
                  </a:lnTo>
                  <a:lnTo>
                    <a:pt x="11260" y="7317"/>
                  </a:lnTo>
                  <a:lnTo>
                    <a:pt x="11307" y="7364"/>
                  </a:lnTo>
                  <a:lnTo>
                    <a:pt x="11378" y="7459"/>
                  </a:lnTo>
                  <a:lnTo>
                    <a:pt x="11426" y="7507"/>
                  </a:lnTo>
                  <a:lnTo>
                    <a:pt x="11497" y="7530"/>
                  </a:lnTo>
                  <a:lnTo>
                    <a:pt x="11616" y="7602"/>
                  </a:lnTo>
                  <a:lnTo>
                    <a:pt x="11735" y="7697"/>
                  </a:lnTo>
                  <a:lnTo>
                    <a:pt x="11806" y="7815"/>
                  </a:lnTo>
                  <a:lnTo>
                    <a:pt x="11854" y="7934"/>
                  </a:lnTo>
                  <a:lnTo>
                    <a:pt x="11901" y="8029"/>
                  </a:lnTo>
                  <a:lnTo>
                    <a:pt x="11925" y="8053"/>
                  </a:lnTo>
                  <a:lnTo>
                    <a:pt x="11972" y="8077"/>
                  </a:lnTo>
                  <a:lnTo>
                    <a:pt x="12067" y="8077"/>
                  </a:lnTo>
                  <a:lnTo>
                    <a:pt x="12115" y="8053"/>
                  </a:lnTo>
                  <a:lnTo>
                    <a:pt x="12162" y="8006"/>
                  </a:lnTo>
                  <a:lnTo>
                    <a:pt x="12234" y="7887"/>
                  </a:lnTo>
                  <a:lnTo>
                    <a:pt x="12329" y="8029"/>
                  </a:lnTo>
                  <a:lnTo>
                    <a:pt x="12400" y="8196"/>
                  </a:lnTo>
                  <a:lnTo>
                    <a:pt x="12495" y="8338"/>
                  </a:lnTo>
                  <a:lnTo>
                    <a:pt x="12614" y="8457"/>
                  </a:lnTo>
                  <a:lnTo>
                    <a:pt x="12614" y="8504"/>
                  </a:lnTo>
                  <a:lnTo>
                    <a:pt x="12614" y="8528"/>
                  </a:lnTo>
                  <a:lnTo>
                    <a:pt x="12637" y="8694"/>
                  </a:lnTo>
                  <a:lnTo>
                    <a:pt x="12661" y="8884"/>
                  </a:lnTo>
                  <a:lnTo>
                    <a:pt x="12685" y="8956"/>
                  </a:lnTo>
                  <a:lnTo>
                    <a:pt x="12732" y="9027"/>
                  </a:lnTo>
                  <a:lnTo>
                    <a:pt x="12804" y="9098"/>
                  </a:lnTo>
                  <a:lnTo>
                    <a:pt x="12899" y="9146"/>
                  </a:lnTo>
                  <a:lnTo>
                    <a:pt x="12970" y="9193"/>
                  </a:lnTo>
                  <a:lnTo>
                    <a:pt x="13041" y="9264"/>
                  </a:lnTo>
                  <a:lnTo>
                    <a:pt x="13136" y="9407"/>
                  </a:lnTo>
                  <a:lnTo>
                    <a:pt x="13207" y="9597"/>
                  </a:lnTo>
                  <a:lnTo>
                    <a:pt x="13279" y="9668"/>
                  </a:lnTo>
                  <a:lnTo>
                    <a:pt x="13350" y="9739"/>
                  </a:lnTo>
                  <a:lnTo>
                    <a:pt x="13184" y="9692"/>
                  </a:lnTo>
                  <a:lnTo>
                    <a:pt x="13136" y="9668"/>
                  </a:lnTo>
                  <a:lnTo>
                    <a:pt x="13112" y="9621"/>
                  </a:lnTo>
                  <a:lnTo>
                    <a:pt x="13017" y="9549"/>
                  </a:lnTo>
                  <a:lnTo>
                    <a:pt x="12922" y="9478"/>
                  </a:lnTo>
                  <a:lnTo>
                    <a:pt x="12709" y="9431"/>
                  </a:lnTo>
                  <a:lnTo>
                    <a:pt x="12566" y="9407"/>
                  </a:lnTo>
                  <a:lnTo>
                    <a:pt x="12495" y="9407"/>
                  </a:lnTo>
                  <a:lnTo>
                    <a:pt x="12471" y="9454"/>
                  </a:lnTo>
                  <a:lnTo>
                    <a:pt x="12447" y="9526"/>
                  </a:lnTo>
                  <a:lnTo>
                    <a:pt x="12495" y="9597"/>
                  </a:lnTo>
                  <a:lnTo>
                    <a:pt x="12542" y="9644"/>
                  </a:lnTo>
                  <a:lnTo>
                    <a:pt x="12614" y="9692"/>
                  </a:lnTo>
                  <a:lnTo>
                    <a:pt x="12804" y="9811"/>
                  </a:lnTo>
                  <a:lnTo>
                    <a:pt x="12970" y="9953"/>
                  </a:lnTo>
                  <a:lnTo>
                    <a:pt x="13279" y="10262"/>
                  </a:lnTo>
                  <a:lnTo>
                    <a:pt x="13397" y="10381"/>
                  </a:lnTo>
                  <a:lnTo>
                    <a:pt x="13516" y="10523"/>
                  </a:lnTo>
                  <a:lnTo>
                    <a:pt x="13635" y="10666"/>
                  </a:lnTo>
                  <a:lnTo>
                    <a:pt x="13801" y="10761"/>
                  </a:lnTo>
                  <a:lnTo>
                    <a:pt x="13920" y="10808"/>
                  </a:lnTo>
                  <a:lnTo>
                    <a:pt x="14039" y="10808"/>
                  </a:lnTo>
                  <a:lnTo>
                    <a:pt x="14086" y="10785"/>
                  </a:lnTo>
                  <a:lnTo>
                    <a:pt x="14134" y="10761"/>
                  </a:lnTo>
                  <a:lnTo>
                    <a:pt x="14158" y="10713"/>
                  </a:lnTo>
                  <a:lnTo>
                    <a:pt x="14181" y="10666"/>
                  </a:lnTo>
                  <a:lnTo>
                    <a:pt x="14181" y="10547"/>
                  </a:lnTo>
                  <a:lnTo>
                    <a:pt x="14158" y="10452"/>
                  </a:lnTo>
                  <a:lnTo>
                    <a:pt x="14110" y="10381"/>
                  </a:lnTo>
                  <a:lnTo>
                    <a:pt x="14039" y="10310"/>
                  </a:lnTo>
                  <a:lnTo>
                    <a:pt x="13801" y="10096"/>
                  </a:lnTo>
                  <a:lnTo>
                    <a:pt x="13683" y="9977"/>
                  </a:lnTo>
                  <a:lnTo>
                    <a:pt x="13587" y="9834"/>
                  </a:lnTo>
                  <a:lnTo>
                    <a:pt x="13683" y="9811"/>
                  </a:lnTo>
                  <a:lnTo>
                    <a:pt x="13730" y="9787"/>
                  </a:lnTo>
                  <a:lnTo>
                    <a:pt x="13730" y="9716"/>
                  </a:lnTo>
                  <a:lnTo>
                    <a:pt x="13683" y="9597"/>
                  </a:lnTo>
                  <a:lnTo>
                    <a:pt x="13587" y="9407"/>
                  </a:lnTo>
                  <a:lnTo>
                    <a:pt x="13469" y="9264"/>
                  </a:lnTo>
                  <a:lnTo>
                    <a:pt x="13326" y="9122"/>
                  </a:lnTo>
                  <a:lnTo>
                    <a:pt x="13136" y="9027"/>
                  </a:lnTo>
                  <a:lnTo>
                    <a:pt x="13017" y="8979"/>
                  </a:lnTo>
                  <a:lnTo>
                    <a:pt x="12946" y="8884"/>
                  </a:lnTo>
                  <a:lnTo>
                    <a:pt x="12875" y="8789"/>
                  </a:lnTo>
                  <a:lnTo>
                    <a:pt x="12851" y="8671"/>
                  </a:lnTo>
                  <a:lnTo>
                    <a:pt x="12804" y="8481"/>
                  </a:lnTo>
                  <a:lnTo>
                    <a:pt x="12780" y="8267"/>
                  </a:lnTo>
                  <a:lnTo>
                    <a:pt x="12922" y="8338"/>
                  </a:lnTo>
                  <a:lnTo>
                    <a:pt x="13041" y="8386"/>
                  </a:lnTo>
                  <a:lnTo>
                    <a:pt x="13184" y="8457"/>
                  </a:lnTo>
                  <a:lnTo>
                    <a:pt x="13279" y="8552"/>
                  </a:lnTo>
                  <a:lnTo>
                    <a:pt x="13326" y="8576"/>
                  </a:lnTo>
                  <a:lnTo>
                    <a:pt x="13374" y="8599"/>
                  </a:lnTo>
                  <a:lnTo>
                    <a:pt x="13445" y="8576"/>
                  </a:lnTo>
                  <a:lnTo>
                    <a:pt x="13469" y="8599"/>
                  </a:lnTo>
                  <a:lnTo>
                    <a:pt x="13492" y="8623"/>
                  </a:lnTo>
                  <a:lnTo>
                    <a:pt x="13516" y="8694"/>
                  </a:lnTo>
                  <a:lnTo>
                    <a:pt x="13516" y="8742"/>
                  </a:lnTo>
                  <a:lnTo>
                    <a:pt x="13564" y="8766"/>
                  </a:lnTo>
                  <a:lnTo>
                    <a:pt x="13635" y="8766"/>
                  </a:lnTo>
                  <a:lnTo>
                    <a:pt x="13730" y="8694"/>
                  </a:lnTo>
                  <a:lnTo>
                    <a:pt x="13754" y="8671"/>
                  </a:lnTo>
                  <a:lnTo>
                    <a:pt x="13754" y="8623"/>
                  </a:lnTo>
                  <a:lnTo>
                    <a:pt x="13801" y="8504"/>
                  </a:lnTo>
                  <a:lnTo>
                    <a:pt x="13896" y="8457"/>
                  </a:lnTo>
                  <a:lnTo>
                    <a:pt x="13968" y="8386"/>
                  </a:lnTo>
                  <a:lnTo>
                    <a:pt x="14015" y="8291"/>
                  </a:lnTo>
                  <a:lnTo>
                    <a:pt x="14015" y="8219"/>
                  </a:lnTo>
                  <a:lnTo>
                    <a:pt x="14015" y="8101"/>
                  </a:lnTo>
                  <a:lnTo>
                    <a:pt x="13944" y="7934"/>
                  </a:lnTo>
                  <a:lnTo>
                    <a:pt x="13825" y="7744"/>
                  </a:lnTo>
                  <a:lnTo>
                    <a:pt x="13754" y="7649"/>
                  </a:lnTo>
                  <a:lnTo>
                    <a:pt x="13635" y="7554"/>
                  </a:lnTo>
                  <a:lnTo>
                    <a:pt x="13397" y="7388"/>
                  </a:lnTo>
                  <a:lnTo>
                    <a:pt x="13326" y="7340"/>
                  </a:lnTo>
                  <a:lnTo>
                    <a:pt x="13279" y="7293"/>
                  </a:lnTo>
                  <a:lnTo>
                    <a:pt x="13255" y="7245"/>
                  </a:lnTo>
                  <a:lnTo>
                    <a:pt x="13231" y="7198"/>
                  </a:lnTo>
                  <a:lnTo>
                    <a:pt x="13255" y="7127"/>
                  </a:lnTo>
                  <a:lnTo>
                    <a:pt x="13279" y="7079"/>
                  </a:lnTo>
                  <a:lnTo>
                    <a:pt x="13397" y="6960"/>
                  </a:lnTo>
                  <a:lnTo>
                    <a:pt x="13445" y="6913"/>
                  </a:lnTo>
                  <a:lnTo>
                    <a:pt x="13516" y="6913"/>
                  </a:lnTo>
                  <a:lnTo>
                    <a:pt x="13564" y="6937"/>
                  </a:lnTo>
                  <a:lnTo>
                    <a:pt x="13587" y="6984"/>
                  </a:lnTo>
                  <a:lnTo>
                    <a:pt x="13635" y="7032"/>
                  </a:lnTo>
                  <a:lnTo>
                    <a:pt x="13683" y="7055"/>
                  </a:lnTo>
                  <a:lnTo>
                    <a:pt x="13730" y="7032"/>
                  </a:lnTo>
                  <a:lnTo>
                    <a:pt x="13754" y="6960"/>
                  </a:lnTo>
                  <a:lnTo>
                    <a:pt x="13801" y="6913"/>
                  </a:lnTo>
                  <a:lnTo>
                    <a:pt x="13849" y="6842"/>
                  </a:lnTo>
                  <a:lnTo>
                    <a:pt x="13944" y="6747"/>
                  </a:lnTo>
                  <a:lnTo>
                    <a:pt x="14086" y="6699"/>
                  </a:lnTo>
                  <a:lnTo>
                    <a:pt x="14205" y="6628"/>
                  </a:lnTo>
                  <a:lnTo>
                    <a:pt x="14371" y="6533"/>
                  </a:lnTo>
                  <a:lnTo>
                    <a:pt x="14514" y="6414"/>
                  </a:lnTo>
                  <a:lnTo>
                    <a:pt x="14585" y="6248"/>
                  </a:lnTo>
                  <a:lnTo>
                    <a:pt x="14633" y="6081"/>
                  </a:lnTo>
                  <a:lnTo>
                    <a:pt x="14633" y="5844"/>
                  </a:lnTo>
                  <a:lnTo>
                    <a:pt x="14656" y="5749"/>
                  </a:lnTo>
                  <a:lnTo>
                    <a:pt x="14633" y="5630"/>
                  </a:lnTo>
                  <a:lnTo>
                    <a:pt x="14633" y="5559"/>
                  </a:lnTo>
                  <a:lnTo>
                    <a:pt x="14656" y="5464"/>
                  </a:lnTo>
                  <a:lnTo>
                    <a:pt x="14633" y="5440"/>
                  </a:lnTo>
                  <a:lnTo>
                    <a:pt x="14609" y="5416"/>
                  </a:lnTo>
                  <a:lnTo>
                    <a:pt x="14585" y="5393"/>
                  </a:lnTo>
                  <a:lnTo>
                    <a:pt x="14514" y="5393"/>
                  </a:lnTo>
                  <a:lnTo>
                    <a:pt x="14514" y="5298"/>
                  </a:lnTo>
                  <a:lnTo>
                    <a:pt x="14466" y="5226"/>
                  </a:lnTo>
                  <a:lnTo>
                    <a:pt x="14419" y="5179"/>
                  </a:lnTo>
                  <a:lnTo>
                    <a:pt x="14348" y="5155"/>
                  </a:lnTo>
                  <a:lnTo>
                    <a:pt x="14229" y="5084"/>
                  </a:lnTo>
                  <a:lnTo>
                    <a:pt x="14158" y="5013"/>
                  </a:lnTo>
                  <a:lnTo>
                    <a:pt x="14110" y="4941"/>
                  </a:lnTo>
                  <a:lnTo>
                    <a:pt x="14039" y="4870"/>
                  </a:lnTo>
                  <a:lnTo>
                    <a:pt x="13944" y="4823"/>
                  </a:lnTo>
                  <a:lnTo>
                    <a:pt x="13920" y="4775"/>
                  </a:lnTo>
                  <a:lnTo>
                    <a:pt x="13920" y="4728"/>
                  </a:lnTo>
                  <a:lnTo>
                    <a:pt x="14015" y="4633"/>
                  </a:lnTo>
                  <a:lnTo>
                    <a:pt x="14086" y="4561"/>
                  </a:lnTo>
                  <a:lnTo>
                    <a:pt x="14110" y="4490"/>
                  </a:lnTo>
                  <a:lnTo>
                    <a:pt x="14110" y="4466"/>
                  </a:lnTo>
                  <a:lnTo>
                    <a:pt x="14063" y="4419"/>
                  </a:lnTo>
                  <a:lnTo>
                    <a:pt x="14015" y="4419"/>
                  </a:lnTo>
                  <a:lnTo>
                    <a:pt x="13873" y="4395"/>
                  </a:lnTo>
                  <a:lnTo>
                    <a:pt x="13801" y="4419"/>
                  </a:lnTo>
                  <a:lnTo>
                    <a:pt x="13730" y="4443"/>
                  </a:lnTo>
                  <a:lnTo>
                    <a:pt x="13659" y="4466"/>
                  </a:lnTo>
                  <a:lnTo>
                    <a:pt x="13587" y="4466"/>
                  </a:lnTo>
                  <a:lnTo>
                    <a:pt x="13469" y="4419"/>
                  </a:lnTo>
                  <a:lnTo>
                    <a:pt x="13421" y="4371"/>
                  </a:lnTo>
                  <a:lnTo>
                    <a:pt x="13421" y="4348"/>
                  </a:lnTo>
                  <a:lnTo>
                    <a:pt x="13445" y="4348"/>
                  </a:lnTo>
                  <a:lnTo>
                    <a:pt x="13492" y="4300"/>
                  </a:lnTo>
                  <a:lnTo>
                    <a:pt x="13516" y="4253"/>
                  </a:lnTo>
                  <a:lnTo>
                    <a:pt x="13587" y="4157"/>
                  </a:lnTo>
                  <a:lnTo>
                    <a:pt x="13611" y="4110"/>
                  </a:lnTo>
                  <a:lnTo>
                    <a:pt x="13683" y="4110"/>
                  </a:lnTo>
                  <a:lnTo>
                    <a:pt x="13706" y="4157"/>
                  </a:lnTo>
                  <a:lnTo>
                    <a:pt x="13778" y="4253"/>
                  </a:lnTo>
                  <a:lnTo>
                    <a:pt x="13825" y="4276"/>
                  </a:lnTo>
                  <a:lnTo>
                    <a:pt x="13896" y="4276"/>
                  </a:lnTo>
                  <a:lnTo>
                    <a:pt x="13968" y="4205"/>
                  </a:lnTo>
                  <a:lnTo>
                    <a:pt x="14039" y="4157"/>
                  </a:lnTo>
                  <a:lnTo>
                    <a:pt x="14110" y="4157"/>
                  </a:lnTo>
                  <a:lnTo>
                    <a:pt x="14181" y="4205"/>
                  </a:lnTo>
                  <a:lnTo>
                    <a:pt x="14229" y="4276"/>
                  </a:lnTo>
                  <a:lnTo>
                    <a:pt x="14229" y="4324"/>
                  </a:lnTo>
                  <a:lnTo>
                    <a:pt x="14253" y="4348"/>
                  </a:lnTo>
                  <a:lnTo>
                    <a:pt x="14348" y="4348"/>
                  </a:lnTo>
                  <a:lnTo>
                    <a:pt x="14419" y="4371"/>
                  </a:lnTo>
                  <a:lnTo>
                    <a:pt x="14538" y="4419"/>
                  </a:lnTo>
                  <a:lnTo>
                    <a:pt x="14633" y="4514"/>
                  </a:lnTo>
                  <a:lnTo>
                    <a:pt x="14704" y="4633"/>
                  </a:lnTo>
                  <a:lnTo>
                    <a:pt x="14751" y="4704"/>
                  </a:lnTo>
                  <a:lnTo>
                    <a:pt x="14799" y="4728"/>
                  </a:lnTo>
                  <a:lnTo>
                    <a:pt x="14870" y="4728"/>
                  </a:lnTo>
                  <a:lnTo>
                    <a:pt x="14941" y="4704"/>
                  </a:lnTo>
                  <a:lnTo>
                    <a:pt x="15060" y="4609"/>
                  </a:lnTo>
                  <a:lnTo>
                    <a:pt x="15108" y="4538"/>
                  </a:lnTo>
                  <a:lnTo>
                    <a:pt x="15108" y="4466"/>
                  </a:lnTo>
                  <a:lnTo>
                    <a:pt x="15060" y="4371"/>
                  </a:lnTo>
                  <a:lnTo>
                    <a:pt x="14989" y="4276"/>
                  </a:lnTo>
                  <a:lnTo>
                    <a:pt x="14894" y="4205"/>
                  </a:lnTo>
                  <a:lnTo>
                    <a:pt x="14585" y="4086"/>
                  </a:lnTo>
                  <a:lnTo>
                    <a:pt x="14538" y="4062"/>
                  </a:lnTo>
                  <a:lnTo>
                    <a:pt x="14514" y="4039"/>
                  </a:lnTo>
                  <a:lnTo>
                    <a:pt x="14538" y="4015"/>
                  </a:lnTo>
                  <a:lnTo>
                    <a:pt x="14609" y="3944"/>
                  </a:lnTo>
                  <a:lnTo>
                    <a:pt x="14609" y="3872"/>
                  </a:lnTo>
                  <a:lnTo>
                    <a:pt x="14609" y="3801"/>
                  </a:lnTo>
                  <a:lnTo>
                    <a:pt x="14585" y="3730"/>
                  </a:lnTo>
                  <a:lnTo>
                    <a:pt x="14585" y="3682"/>
                  </a:lnTo>
                  <a:lnTo>
                    <a:pt x="14585" y="3659"/>
                  </a:lnTo>
                  <a:lnTo>
                    <a:pt x="14609" y="3564"/>
                  </a:lnTo>
                  <a:lnTo>
                    <a:pt x="14633" y="3540"/>
                  </a:lnTo>
                  <a:lnTo>
                    <a:pt x="14633" y="3516"/>
                  </a:lnTo>
                  <a:lnTo>
                    <a:pt x="14680" y="3540"/>
                  </a:lnTo>
                  <a:lnTo>
                    <a:pt x="14728" y="3540"/>
                  </a:lnTo>
                  <a:lnTo>
                    <a:pt x="14846" y="3516"/>
                  </a:lnTo>
                  <a:lnTo>
                    <a:pt x="14894" y="3469"/>
                  </a:lnTo>
                  <a:lnTo>
                    <a:pt x="14918" y="3421"/>
                  </a:lnTo>
                  <a:lnTo>
                    <a:pt x="14965" y="3136"/>
                  </a:lnTo>
                  <a:lnTo>
                    <a:pt x="14965" y="2970"/>
                  </a:lnTo>
                  <a:lnTo>
                    <a:pt x="14941" y="2827"/>
                  </a:lnTo>
                  <a:lnTo>
                    <a:pt x="14894" y="2614"/>
                  </a:lnTo>
                  <a:lnTo>
                    <a:pt x="14799" y="2400"/>
                  </a:lnTo>
                  <a:lnTo>
                    <a:pt x="14894" y="2447"/>
                  </a:lnTo>
                  <a:lnTo>
                    <a:pt x="15084" y="2637"/>
                  </a:lnTo>
                  <a:lnTo>
                    <a:pt x="15250" y="2851"/>
                  </a:lnTo>
                  <a:lnTo>
                    <a:pt x="15298" y="2899"/>
                  </a:lnTo>
                  <a:lnTo>
                    <a:pt x="15345" y="2922"/>
                  </a:lnTo>
                  <a:lnTo>
                    <a:pt x="15464" y="2899"/>
                  </a:lnTo>
                  <a:lnTo>
                    <a:pt x="15511" y="2875"/>
                  </a:lnTo>
                  <a:lnTo>
                    <a:pt x="15535" y="2875"/>
                  </a:lnTo>
                  <a:lnTo>
                    <a:pt x="15535" y="2851"/>
                  </a:lnTo>
                  <a:lnTo>
                    <a:pt x="15488" y="2756"/>
                  </a:lnTo>
                  <a:lnTo>
                    <a:pt x="15416" y="2685"/>
                  </a:lnTo>
                  <a:lnTo>
                    <a:pt x="15298" y="2614"/>
                  </a:lnTo>
                  <a:lnTo>
                    <a:pt x="15274" y="2590"/>
                  </a:lnTo>
                  <a:lnTo>
                    <a:pt x="15250" y="2542"/>
                  </a:lnTo>
                  <a:lnTo>
                    <a:pt x="15274" y="2471"/>
                  </a:lnTo>
                  <a:lnTo>
                    <a:pt x="15250" y="2400"/>
                  </a:lnTo>
                  <a:lnTo>
                    <a:pt x="15203" y="2352"/>
                  </a:lnTo>
                  <a:lnTo>
                    <a:pt x="15131" y="2329"/>
                  </a:lnTo>
                  <a:lnTo>
                    <a:pt x="14894" y="2233"/>
                  </a:lnTo>
                  <a:lnTo>
                    <a:pt x="14775" y="2162"/>
                  </a:lnTo>
                  <a:lnTo>
                    <a:pt x="14704" y="2067"/>
                  </a:lnTo>
                  <a:lnTo>
                    <a:pt x="14656" y="2020"/>
                  </a:lnTo>
                  <a:lnTo>
                    <a:pt x="14585" y="1996"/>
                  </a:lnTo>
                  <a:lnTo>
                    <a:pt x="14538" y="2020"/>
                  </a:lnTo>
                  <a:lnTo>
                    <a:pt x="14490" y="2043"/>
                  </a:lnTo>
                  <a:lnTo>
                    <a:pt x="14443" y="2091"/>
                  </a:lnTo>
                  <a:lnTo>
                    <a:pt x="14395" y="2091"/>
                  </a:lnTo>
                  <a:lnTo>
                    <a:pt x="14324" y="2067"/>
                  </a:lnTo>
                  <a:lnTo>
                    <a:pt x="14229" y="1996"/>
                  </a:lnTo>
                  <a:lnTo>
                    <a:pt x="14039" y="1996"/>
                  </a:lnTo>
                  <a:lnTo>
                    <a:pt x="13944" y="2043"/>
                  </a:lnTo>
                  <a:lnTo>
                    <a:pt x="13873" y="2067"/>
                  </a:lnTo>
                  <a:lnTo>
                    <a:pt x="13778" y="2067"/>
                  </a:lnTo>
                  <a:lnTo>
                    <a:pt x="13635" y="2020"/>
                  </a:lnTo>
                  <a:lnTo>
                    <a:pt x="13611" y="1996"/>
                  </a:lnTo>
                  <a:lnTo>
                    <a:pt x="13611" y="1948"/>
                  </a:lnTo>
                  <a:lnTo>
                    <a:pt x="13635" y="1853"/>
                  </a:lnTo>
                  <a:lnTo>
                    <a:pt x="13635" y="1711"/>
                  </a:lnTo>
                  <a:lnTo>
                    <a:pt x="13659" y="1568"/>
                  </a:lnTo>
                  <a:lnTo>
                    <a:pt x="13730" y="1497"/>
                  </a:lnTo>
                  <a:lnTo>
                    <a:pt x="13825" y="1426"/>
                  </a:lnTo>
                  <a:lnTo>
                    <a:pt x="13968" y="1402"/>
                  </a:lnTo>
                  <a:lnTo>
                    <a:pt x="14110" y="1378"/>
                  </a:lnTo>
                  <a:lnTo>
                    <a:pt x="14229" y="1331"/>
                  </a:lnTo>
                  <a:lnTo>
                    <a:pt x="14348" y="1283"/>
                  </a:lnTo>
                  <a:lnTo>
                    <a:pt x="14490" y="1283"/>
                  </a:lnTo>
                  <a:lnTo>
                    <a:pt x="14561" y="1307"/>
                  </a:lnTo>
                  <a:lnTo>
                    <a:pt x="14609" y="1307"/>
                  </a:lnTo>
                  <a:lnTo>
                    <a:pt x="14728" y="1260"/>
                  </a:lnTo>
                  <a:lnTo>
                    <a:pt x="14775" y="1236"/>
                  </a:lnTo>
                  <a:lnTo>
                    <a:pt x="14799" y="1212"/>
                  </a:lnTo>
                  <a:lnTo>
                    <a:pt x="14823" y="1165"/>
                  </a:lnTo>
                  <a:lnTo>
                    <a:pt x="14799" y="1117"/>
                  </a:lnTo>
                  <a:lnTo>
                    <a:pt x="14775" y="1022"/>
                  </a:lnTo>
                  <a:lnTo>
                    <a:pt x="14775" y="975"/>
                  </a:lnTo>
                  <a:lnTo>
                    <a:pt x="14775" y="927"/>
                  </a:lnTo>
                  <a:lnTo>
                    <a:pt x="14419" y="666"/>
                  </a:lnTo>
                  <a:lnTo>
                    <a:pt x="14039" y="428"/>
                  </a:lnTo>
                  <a:lnTo>
                    <a:pt x="13635" y="214"/>
                  </a:lnTo>
                  <a:lnTo>
                    <a:pt x="132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5"/>
            <p:cNvSpPr/>
            <p:nvPr/>
          </p:nvSpPr>
          <p:spPr>
            <a:xfrm>
              <a:off x="3760100" y="1085500"/>
              <a:ext cx="388400" cy="415125"/>
            </a:xfrm>
            <a:custGeom>
              <a:avLst/>
              <a:gdLst/>
              <a:ahLst/>
              <a:cxnLst/>
              <a:rect l="l" t="t" r="r" b="b"/>
              <a:pathLst>
                <a:path w="15536" h="16605" fill="none" extrusionOk="0">
                  <a:moveTo>
                    <a:pt x="15416" y="2685"/>
                  </a:moveTo>
                  <a:lnTo>
                    <a:pt x="15416" y="2685"/>
                  </a:lnTo>
                  <a:lnTo>
                    <a:pt x="15298" y="2614"/>
                  </a:lnTo>
                  <a:lnTo>
                    <a:pt x="15298" y="2614"/>
                  </a:lnTo>
                  <a:lnTo>
                    <a:pt x="15274" y="2590"/>
                  </a:lnTo>
                  <a:lnTo>
                    <a:pt x="15250" y="2542"/>
                  </a:lnTo>
                  <a:lnTo>
                    <a:pt x="15250" y="2542"/>
                  </a:lnTo>
                  <a:lnTo>
                    <a:pt x="15274" y="2471"/>
                  </a:lnTo>
                  <a:lnTo>
                    <a:pt x="15250" y="2400"/>
                  </a:lnTo>
                  <a:lnTo>
                    <a:pt x="15203" y="2352"/>
                  </a:lnTo>
                  <a:lnTo>
                    <a:pt x="15131" y="2329"/>
                  </a:lnTo>
                  <a:lnTo>
                    <a:pt x="15131" y="2329"/>
                  </a:lnTo>
                  <a:lnTo>
                    <a:pt x="14894" y="2233"/>
                  </a:lnTo>
                  <a:lnTo>
                    <a:pt x="14775" y="2162"/>
                  </a:lnTo>
                  <a:lnTo>
                    <a:pt x="14704" y="2067"/>
                  </a:lnTo>
                  <a:lnTo>
                    <a:pt x="14704" y="2067"/>
                  </a:lnTo>
                  <a:lnTo>
                    <a:pt x="14656" y="2020"/>
                  </a:lnTo>
                  <a:lnTo>
                    <a:pt x="14585" y="1996"/>
                  </a:lnTo>
                  <a:lnTo>
                    <a:pt x="14538" y="2020"/>
                  </a:lnTo>
                  <a:lnTo>
                    <a:pt x="14490" y="2043"/>
                  </a:lnTo>
                  <a:lnTo>
                    <a:pt x="14490" y="2043"/>
                  </a:lnTo>
                  <a:lnTo>
                    <a:pt x="14443" y="2091"/>
                  </a:lnTo>
                  <a:lnTo>
                    <a:pt x="14395" y="2091"/>
                  </a:lnTo>
                  <a:lnTo>
                    <a:pt x="14324" y="2067"/>
                  </a:lnTo>
                  <a:lnTo>
                    <a:pt x="14324" y="2067"/>
                  </a:lnTo>
                  <a:lnTo>
                    <a:pt x="14229" y="1996"/>
                  </a:lnTo>
                  <a:lnTo>
                    <a:pt x="14134" y="1996"/>
                  </a:lnTo>
                  <a:lnTo>
                    <a:pt x="14039" y="1996"/>
                  </a:lnTo>
                  <a:lnTo>
                    <a:pt x="13944" y="2043"/>
                  </a:lnTo>
                  <a:lnTo>
                    <a:pt x="13944" y="2043"/>
                  </a:lnTo>
                  <a:lnTo>
                    <a:pt x="13873" y="2067"/>
                  </a:lnTo>
                  <a:lnTo>
                    <a:pt x="13778" y="2067"/>
                  </a:lnTo>
                  <a:lnTo>
                    <a:pt x="13635" y="2020"/>
                  </a:lnTo>
                  <a:lnTo>
                    <a:pt x="13635" y="2020"/>
                  </a:lnTo>
                  <a:lnTo>
                    <a:pt x="13611" y="1996"/>
                  </a:lnTo>
                  <a:lnTo>
                    <a:pt x="13611" y="1948"/>
                  </a:lnTo>
                  <a:lnTo>
                    <a:pt x="13635" y="1853"/>
                  </a:lnTo>
                  <a:lnTo>
                    <a:pt x="13635" y="1853"/>
                  </a:lnTo>
                  <a:lnTo>
                    <a:pt x="13635" y="1711"/>
                  </a:lnTo>
                  <a:lnTo>
                    <a:pt x="13635" y="1711"/>
                  </a:lnTo>
                  <a:lnTo>
                    <a:pt x="13659" y="1568"/>
                  </a:lnTo>
                  <a:lnTo>
                    <a:pt x="13730" y="1497"/>
                  </a:lnTo>
                  <a:lnTo>
                    <a:pt x="13825" y="1426"/>
                  </a:lnTo>
                  <a:lnTo>
                    <a:pt x="13968" y="1402"/>
                  </a:lnTo>
                  <a:lnTo>
                    <a:pt x="13968" y="1402"/>
                  </a:lnTo>
                  <a:lnTo>
                    <a:pt x="14110" y="1378"/>
                  </a:lnTo>
                  <a:lnTo>
                    <a:pt x="14229" y="1331"/>
                  </a:lnTo>
                  <a:lnTo>
                    <a:pt x="14229" y="1331"/>
                  </a:lnTo>
                  <a:lnTo>
                    <a:pt x="14348" y="1283"/>
                  </a:lnTo>
                  <a:lnTo>
                    <a:pt x="14419" y="1283"/>
                  </a:lnTo>
                  <a:lnTo>
                    <a:pt x="14490" y="1283"/>
                  </a:lnTo>
                  <a:lnTo>
                    <a:pt x="14490" y="1283"/>
                  </a:lnTo>
                  <a:lnTo>
                    <a:pt x="14561" y="1307"/>
                  </a:lnTo>
                  <a:lnTo>
                    <a:pt x="14609" y="1307"/>
                  </a:lnTo>
                  <a:lnTo>
                    <a:pt x="14728" y="1260"/>
                  </a:lnTo>
                  <a:lnTo>
                    <a:pt x="14728" y="1260"/>
                  </a:lnTo>
                  <a:lnTo>
                    <a:pt x="14775" y="1236"/>
                  </a:lnTo>
                  <a:lnTo>
                    <a:pt x="14799" y="1212"/>
                  </a:lnTo>
                  <a:lnTo>
                    <a:pt x="14823" y="1165"/>
                  </a:lnTo>
                  <a:lnTo>
                    <a:pt x="14799" y="1117"/>
                  </a:lnTo>
                  <a:lnTo>
                    <a:pt x="14799" y="1117"/>
                  </a:lnTo>
                  <a:lnTo>
                    <a:pt x="14775" y="1022"/>
                  </a:lnTo>
                  <a:lnTo>
                    <a:pt x="14775" y="975"/>
                  </a:lnTo>
                  <a:lnTo>
                    <a:pt x="14775" y="927"/>
                  </a:lnTo>
                  <a:lnTo>
                    <a:pt x="14775" y="927"/>
                  </a:lnTo>
                  <a:lnTo>
                    <a:pt x="14419" y="666"/>
                  </a:lnTo>
                  <a:lnTo>
                    <a:pt x="14039" y="428"/>
                  </a:lnTo>
                  <a:lnTo>
                    <a:pt x="13635" y="214"/>
                  </a:lnTo>
                  <a:lnTo>
                    <a:pt x="13231" y="1"/>
                  </a:lnTo>
                  <a:lnTo>
                    <a:pt x="13231" y="1"/>
                  </a:lnTo>
                  <a:lnTo>
                    <a:pt x="13184" y="24"/>
                  </a:lnTo>
                  <a:lnTo>
                    <a:pt x="13184" y="24"/>
                  </a:lnTo>
                  <a:lnTo>
                    <a:pt x="13041" y="72"/>
                  </a:lnTo>
                  <a:lnTo>
                    <a:pt x="12875" y="96"/>
                  </a:lnTo>
                  <a:lnTo>
                    <a:pt x="12709" y="119"/>
                  </a:lnTo>
                  <a:lnTo>
                    <a:pt x="12542" y="167"/>
                  </a:lnTo>
                  <a:lnTo>
                    <a:pt x="12542" y="167"/>
                  </a:lnTo>
                  <a:lnTo>
                    <a:pt x="12471" y="167"/>
                  </a:lnTo>
                  <a:lnTo>
                    <a:pt x="12400" y="167"/>
                  </a:lnTo>
                  <a:lnTo>
                    <a:pt x="12400" y="167"/>
                  </a:lnTo>
                  <a:lnTo>
                    <a:pt x="12139" y="119"/>
                  </a:lnTo>
                  <a:lnTo>
                    <a:pt x="11877" y="119"/>
                  </a:lnTo>
                  <a:lnTo>
                    <a:pt x="11616" y="143"/>
                  </a:lnTo>
                  <a:lnTo>
                    <a:pt x="11355" y="191"/>
                  </a:lnTo>
                  <a:lnTo>
                    <a:pt x="11355" y="191"/>
                  </a:lnTo>
                  <a:lnTo>
                    <a:pt x="11260" y="214"/>
                  </a:lnTo>
                  <a:lnTo>
                    <a:pt x="11236" y="238"/>
                  </a:lnTo>
                  <a:lnTo>
                    <a:pt x="11236" y="262"/>
                  </a:lnTo>
                  <a:lnTo>
                    <a:pt x="11236" y="262"/>
                  </a:lnTo>
                  <a:lnTo>
                    <a:pt x="11212" y="357"/>
                  </a:lnTo>
                  <a:lnTo>
                    <a:pt x="11165" y="428"/>
                  </a:lnTo>
                  <a:lnTo>
                    <a:pt x="11093" y="428"/>
                  </a:lnTo>
                  <a:lnTo>
                    <a:pt x="11022" y="452"/>
                  </a:lnTo>
                  <a:lnTo>
                    <a:pt x="11022" y="452"/>
                  </a:lnTo>
                  <a:lnTo>
                    <a:pt x="10975" y="452"/>
                  </a:lnTo>
                  <a:lnTo>
                    <a:pt x="10975" y="452"/>
                  </a:lnTo>
                  <a:lnTo>
                    <a:pt x="10856" y="452"/>
                  </a:lnTo>
                  <a:lnTo>
                    <a:pt x="10785" y="452"/>
                  </a:lnTo>
                  <a:lnTo>
                    <a:pt x="10761" y="476"/>
                  </a:lnTo>
                  <a:lnTo>
                    <a:pt x="10761" y="476"/>
                  </a:lnTo>
                  <a:lnTo>
                    <a:pt x="10690" y="523"/>
                  </a:lnTo>
                  <a:lnTo>
                    <a:pt x="10642" y="547"/>
                  </a:lnTo>
                  <a:lnTo>
                    <a:pt x="10547" y="571"/>
                  </a:lnTo>
                  <a:lnTo>
                    <a:pt x="10452" y="523"/>
                  </a:lnTo>
                  <a:lnTo>
                    <a:pt x="10357" y="500"/>
                  </a:lnTo>
                  <a:lnTo>
                    <a:pt x="10357" y="500"/>
                  </a:lnTo>
                  <a:lnTo>
                    <a:pt x="10238" y="452"/>
                  </a:lnTo>
                  <a:lnTo>
                    <a:pt x="10120" y="428"/>
                  </a:lnTo>
                  <a:lnTo>
                    <a:pt x="10001" y="428"/>
                  </a:lnTo>
                  <a:lnTo>
                    <a:pt x="9882" y="428"/>
                  </a:lnTo>
                  <a:lnTo>
                    <a:pt x="9882" y="428"/>
                  </a:lnTo>
                  <a:lnTo>
                    <a:pt x="9692" y="476"/>
                  </a:lnTo>
                  <a:lnTo>
                    <a:pt x="9478" y="547"/>
                  </a:lnTo>
                  <a:lnTo>
                    <a:pt x="9288" y="595"/>
                  </a:lnTo>
                  <a:lnTo>
                    <a:pt x="9193" y="595"/>
                  </a:lnTo>
                  <a:lnTo>
                    <a:pt x="9074" y="571"/>
                  </a:lnTo>
                  <a:lnTo>
                    <a:pt x="9074" y="571"/>
                  </a:lnTo>
                  <a:lnTo>
                    <a:pt x="9027" y="571"/>
                  </a:lnTo>
                  <a:lnTo>
                    <a:pt x="8979" y="595"/>
                  </a:lnTo>
                  <a:lnTo>
                    <a:pt x="8979" y="595"/>
                  </a:lnTo>
                  <a:lnTo>
                    <a:pt x="8908" y="642"/>
                  </a:lnTo>
                  <a:lnTo>
                    <a:pt x="8813" y="666"/>
                  </a:lnTo>
                  <a:lnTo>
                    <a:pt x="8647" y="666"/>
                  </a:lnTo>
                  <a:lnTo>
                    <a:pt x="8647" y="666"/>
                  </a:lnTo>
                  <a:lnTo>
                    <a:pt x="8457" y="666"/>
                  </a:lnTo>
                  <a:lnTo>
                    <a:pt x="8386" y="690"/>
                  </a:lnTo>
                  <a:lnTo>
                    <a:pt x="8291" y="737"/>
                  </a:lnTo>
                  <a:lnTo>
                    <a:pt x="8291" y="737"/>
                  </a:lnTo>
                  <a:lnTo>
                    <a:pt x="8386" y="642"/>
                  </a:lnTo>
                  <a:lnTo>
                    <a:pt x="8409" y="595"/>
                  </a:lnTo>
                  <a:lnTo>
                    <a:pt x="8409" y="523"/>
                  </a:lnTo>
                  <a:lnTo>
                    <a:pt x="8409" y="523"/>
                  </a:lnTo>
                  <a:lnTo>
                    <a:pt x="8362" y="476"/>
                  </a:lnTo>
                  <a:lnTo>
                    <a:pt x="8338" y="452"/>
                  </a:lnTo>
                  <a:lnTo>
                    <a:pt x="8243" y="428"/>
                  </a:lnTo>
                  <a:lnTo>
                    <a:pt x="8243" y="428"/>
                  </a:lnTo>
                  <a:lnTo>
                    <a:pt x="8101" y="452"/>
                  </a:lnTo>
                  <a:lnTo>
                    <a:pt x="7958" y="452"/>
                  </a:lnTo>
                  <a:lnTo>
                    <a:pt x="7958" y="452"/>
                  </a:lnTo>
                  <a:lnTo>
                    <a:pt x="7697" y="523"/>
                  </a:lnTo>
                  <a:lnTo>
                    <a:pt x="7578" y="523"/>
                  </a:lnTo>
                  <a:lnTo>
                    <a:pt x="7435" y="500"/>
                  </a:lnTo>
                  <a:lnTo>
                    <a:pt x="7435" y="500"/>
                  </a:lnTo>
                  <a:lnTo>
                    <a:pt x="7340" y="476"/>
                  </a:lnTo>
                  <a:lnTo>
                    <a:pt x="7245" y="500"/>
                  </a:lnTo>
                  <a:lnTo>
                    <a:pt x="7127" y="547"/>
                  </a:lnTo>
                  <a:lnTo>
                    <a:pt x="7055" y="642"/>
                  </a:lnTo>
                  <a:lnTo>
                    <a:pt x="7055" y="642"/>
                  </a:lnTo>
                  <a:lnTo>
                    <a:pt x="7008" y="713"/>
                  </a:lnTo>
                  <a:lnTo>
                    <a:pt x="6960" y="737"/>
                  </a:lnTo>
                  <a:lnTo>
                    <a:pt x="6913" y="761"/>
                  </a:lnTo>
                  <a:lnTo>
                    <a:pt x="6913" y="761"/>
                  </a:lnTo>
                  <a:lnTo>
                    <a:pt x="6747" y="785"/>
                  </a:lnTo>
                  <a:lnTo>
                    <a:pt x="6580" y="832"/>
                  </a:lnTo>
                  <a:lnTo>
                    <a:pt x="6438" y="903"/>
                  </a:lnTo>
                  <a:lnTo>
                    <a:pt x="6272" y="951"/>
                  </a:lnTo>
                  <a:lnTo>
                    <a:pt x="6272" y="951"/>
                  </a:lnTo>
                  <a:lnTo>
                    <a:pt x="6200" y="975"/>
                  </a:lnTo>
                  <a:lnTo>
                    <a:pt x="6177" y="1022"/>
                  </a:lnTo>
                  <a:lnTo>
                    <a:pt x="6177" y="1070"/>
                  </a:lnTo>
                  <a:lnTo>
                    <a:pt x="6177" y="1070"/>
                  </a:lnTo>
                  <a:lnTo>
                    <a:pt x="6200" y="1117"/>
                  </a:lnTo>
                  <a:lnTo>
                    <a:pt x="6177" y="1165"/>
                  </a:lnTo>
                  <a:lnTo>
                    <a:pt x="6129" y="1165"/>
                  </a:lnTo>
                  <a:lnTo>
                    <a:pt x="6082" y="1188"/>
                  </a:lnTo>
                  <a:lnTo>
                    <a:pt x="6082" y="1188"/>
                  </a:lnTo>
                  <a:lnTo>
                    <a:pt x="5987" y="1212"/>
                  </a:lnTo>
                  <a:lnTo>
                    <a:pt x="5868" y="1260"/>
                  </a:lnTo>
                  <a:lnTo>
                    <a:pt x="5796" y="1331"/>
                  </a:lnTo>
                  <a:lnTo>
                    <a:pt x="5725" y="1426"/>
                  </a:lnTo>
                  <a:lnTo>
                    <a:pt x="5725" y="1426"/>
                  </a:lnTo>
                  <a:lnTo>
                    <a:pt x="5678" y="1473"/>
                  </a:lnTo>
                  <a:lnTo>
                    <a:pt x="5606" y="1521"/>
                  </a:lnTo>
                  <a:lnTo>
                    <a:pt x="5559" y="1568"/>
                  </a:lnTo>
                  <a:lnTo>
                    <a:pt x="5464" y="1568"/>
                  </a:lnTo>
                  <a:lnTo>
                    <a:pt x="5464" y="1568"/>
                  </a:lnTo>
                  <a:lnTo>
                    <a:pt x="5416" y="1592"/>
                  </a:lnTo>
                  <a:lnTo>
                    <a:pt x="5369" y="1616"/>
                  </a:lnTo>
                  <a:lnTo>
                    <a:pt x="5369" y="1663"/>
                  </a:lnTo>
                  <a:lnTo>
                    <a:pt x="5393" y="1735"/>
                  </a:lnTo>
                  <a:lnTo>
                    <a:pt x="5393" y="1735"/>
                  </a:lnTo>
                  <a:lnTo>
                    <a:pt x="5226" y="1592"/>
                  </a:lnTo>
                  <a:lnTo>
                    <a:pt x="5155" y="1545"/>
                  </a:lnTo>
                  <a:lnTo>
                    <a:pt x="5108" y="1545"/>
                  </a:lnTo>
                  <a:lnTo>
                    <a:pt x="5036" y="1521"/>
                  </a:lnTo>
                  <a:lnTo>
                    <a:pt x="4989" y="1545"/>
                  </a:lnTo>
                  <a:lnTo>
                    <a:pt x="4823" y="1616"/>
                  </a:lnTo>
                  <a:lnTo>
                    <a:pt x="4823" y="1616"/>
                  </a:lnTo>
                  <a:lnTo>
                    <a:pt x="4775" y="1640"/>
                  </a:lnTo>
                  <a:lnTo>
                    <a:pt x="4751" y="1687"/>
                  </a:lnTo>
                  <a:lnTo>
                    <a:pt x="4751" y="1735"/>
                  </a:lnTo>
                  <a:lnTo>
                    <a:pt x="4751" y="1806"/>
                  </a:lnTo>
                  <a:lnTo>
                    <a:pt x="4751" y="1806"/>
                  </a:lnTo>
                  <a:lnTo>
                    <a:pt x="4775" y="1877"/>
                  </a:lnTo>
                  <a:lnTo>
                    <a:pt x="4846" y="1948"/>
                  </a:lnTo>
                  <a:lnTo>
                    <a:pt x="4941" y="1996"/>
                  </a:lnTo>
                  <a:lnTo>
                    <a:pt x="5036" y="2020"/>
                  </a:lnTo>
                  <a:lnTo>
                    <a:pt x="5036" y="2020"/>
                  </a:lnTo>
                  <a:lnTo>
                    <a:pt x="4918" y="2043"/>
                  </a:lnTo>
                  <a:lnTo>
                    <a:pt x="4823" y="2043"/>
                  </a:lnTo>
                  <a:lnTo>
                    <a:pt x="4633" y="2043"/>
                  </a:lnTo>
                  <a:lnTo>
                    <a:pt x="4633" y="2043"/>
                  </a:lnTo>
                  <a:lnTo>
                    <a:pt x="4538" y="2043"/>
                  </a:lnTo>
                  <a:lnTo>
                    <a:pt x="4443" y="2043"/>
                  </a:lnTo>
                  <a:lnTo>
                    <a:pt x="4371" y="2091"/>
                  </a:lnTo>
                  <a:lnTo>
                    <a:pt x="4300" y="2162"/>
                  </a:lnTo>
                  <a:lnTo>
                    <a:pt x="4300" y="2162"/>
                  </a:lnTo>
                  <a:lnTo>
                    <a:pt x="4253" y="2186"/>
                  </a:lnTo>
                  <a:lnTo>
                    <a:pt x="4205" y="2210"/>
                  </a:lnTo>
                  <a:lnTo>
                    <a:pt x="4205" y="2210"/>
                  </a:lnTo>
                  <a:lnTo>
                    <a:pt x="3968" y="2281"/>
                  </a:lnTo>
                  <a:lnTo>
                    <a:pt x="3849" y="2305"/>
                  </a:lnTo>
                  <a:lnTo>
                    <a:pt x="3730" y="2305"/>
                  </a:lnTo>
                  <a:lnTo>
                    <a:pt x="3730" y="2305"/>
                  </a:lnTo>
                  <a:lnTo>
                    <a:pt x="3611" y="2329"/>
                  </a:lnTo>
                  <a:lnTo>
                    <a:pt x="3492" y="2376"/>
                  </a:lnTo>
                  <a:lnTo>
                    <a:pt x="3397" y="2447"/>
                  </a:lnTo>
                  <a:lnTo>
                    <a:pt x="3302" y="2542"/>
                  </a:lnTo>
                  <a:lnTo>
                    <a:pt x="3302" y="2542"/>
                  </a:lnTo>
                  <a:lnTo>
                    <a:pt x="3255" y="2590"/>
                  </a:lnTo>
                  <a:lnTo>
                    <a:pt x="3207" y="2614"/>
                  </a:lnTo>
                  <a:lnTo>
                    <a:pt x="3184" y="2614"/>
                  </a:lnTo>
                  <a:lnTo>
                    <a:pt x="3136" y="2614"/>
                  </a:lnTo>
                  <a:lnTo>
                    <a:pt x="3089" y="2542"/>
                  </a:lnTo>
                  <a:lnTo>
                    <a:pt x="3089" y="2542"/>
                  </a:lnTo>
                  <a:lnTo>
                    <a:pt x="3041" y="2519"/>
                  </a:lnTo>
                  <a:lnTo>
                    <a:pt x="2994" y="2519"/>
                  </a:lnTo>
                  <a:lnTo>
                    <a:pt x="2875" y="2542"/>
                  </a:lnTo>
                  <a:lnTo>
                    <a:pt x="2875" y="2542"/>
                  </a:lnTo>
                  <a:lnTo>
                    <a:pt x="2851" y="2566"/>
                  </a:lnTo>
                  <a:lnTo>
                    <a:pt x="2851" y="2614"/>
                  </a:lnTo>
                  <a:lnTo>
                    <a:pt x="2875" y="2685"/>
                  </a:lnTo>
                  <a:lnTo>
                    <a:pt x="2875" y="2685"/>
                  </a:lnTo>
                  <a:lnTo>
                    <a:pt x="2899" y="2732"/>
                  </a:lnTo>
                  <a:lnTo>
                    <a:pt x="2875" y="2780"/>
                  </a:lnTo>
                  <a:lnTo>
                    <a:pt x="2875" y="2780"/>
                  </a:lnTo>
                  <a:lnTo>
                    <a:pt x="2851" y="2804"/>
                  </a:lnTo>
                  <a:lnTo>
                    <a:pt x="2732" y="2827"/>
                  </a:lnTo>
                  <a:lnTo>
                    <a:pt x="2732" y="2827"/>
                  </a:lnTo>
                  <a:lnTo>
                    <a:pt x="2685" y="2851"/>
                  </a:lnTo>
                  <a:lnTo>
                    <a:pt x="2685" y="2827"/>
                  </a:lnTo>
                  <a:lnTo>
                    <a:pt x="2685" y="2756"/>
                  </a:lnTo>
                  <a:lnTo>
                    <a:pt x="2685" y="2756"/>
                  </a:lnTo>
                  <a:lnTo>
                    <a:pt x="2637" y="2685"/>
                  </a:lnTo>
                  <a:lnTo>
                    <a:pt x="2566" y="2661"/>
                  </a:lnTo>
                  <a:lnTo>
                    <a:pt x="2566" y="2661"/>
                  </a:lnTo>
                  <a:lnTo>
                    <a:pt x="2352" y="2637"/>
                  </a:lnTo>
                  <a:lnTo>
                    <a:pt x="2352" y="2637"/>
                  </a:lnTo>
                  <a:lnTo>
                    <a:pt x="2186" y="2614"/>
                  </a:lnTo>
                  <a:lnTo>
                    <a:pt x="1996" y="2637"/>
                  </a:lnTo>
                  <a:lnTo>
                    <a:pt x="1996" y="2637"/>
                  </a:lnTo>
                  <a:lnTo>
                    <a:pt x="1735" y="2946"/>
                  </a:lnTo>
                  <a:lnTo>
                    <a:pt x="1521" y="3302"/>
                  </a:lnTo>
                  <a:lnTo>
                    <a:pt x="1307" y="3635"/>
                  </a:lnTo>
                  <a:lnTo>
                    <a:pt x="1093" y="3991"/>
                  </a:lnTo>
                  <a:lnTo>
                    <a:pt x="1093" y="3991"/>
                  </a:lnTo>
                  <a:lnTo>
                    <a:pt x="1165" y="4015"/>
                  </a:lnTo>
                  <a:lnTo>
                    <a:pt x="1236" y="3991"/>
                  </a:lnTo>
                  <a:lnTo>
                    <a:pt x="1236" y="3991"/>
                  </a:lnTo>
                  <a:lnTo>
                    <a:pt x="1378" y="3967"/>
                  </a:lnTo>
                  <a:lnTo>
                    <a:pt x="1450" y="3944"/>
                  </a:lnTo>
                  <a:lnTo>
                    <a:pt x="1497" y="3920"/>
                  </a:lnTo>
                  <a:lnTo>
                    <a:pt x="1497" y="3920"/>
                  </a:lnTo>
                  <a:lnTo>
                    <a:pt x="1616" y="3872"/>
                  </a:lnTo>
                  <a:lnTo>
                    <a:pt x="1758" y="3872"/>
                  </a:lnTo>
                  <a:lnTo>
                    <a:pt x="1758" y="3872"/>
                  </a:lnTo>
                  <a:lnTo>
                    <a:pt x="1663" y="3944"/>
                  </a:lnTo>
                  <a:lnTo>
                    <a:pt x="1545" y="3967"/>
                  </a:lnTo>
                  <a:lnTo>
                    <a:pt x="1545" y="3967"/>
                  </a:lnTo>
                  <a:lnTo>
                    <a:pt x="1450" y="3991"/>
                  </a:lnTo>
                  <a:lnTo>
                    <a:pt x="1355" y="4015"/>
                  </a:lnTo>
                  <a:lnTo>
                    <a:pt x="1260" y="4086"/>
                  </a:lnTo>
                  <a:lnTo>
                    <a:pt x="1165" y="4110"/>
                  </a:lnTo>
                  <a:lnTo>
                    <a:pt x="1165" y="4110"/>
                  </a:lnTo>
                  <a:lnTo>
                    <a:pt x="1141" y="4134"/>
                  </a:lnTo>
                  <a:lnTo>
                    <a:pt x="1117" y="4157"/>
                  </a:lnTo>
                  <a:lnTo>
                    <a:pt x="1117" y="4229"/>
                  </a:lnTo>
                  <a:lnTo>
                    <a:pt x="1117" y="4229"/>
                  </a:lnTo>
                  <a:lnTo>
                    <a:pt x="1165" y="4276"/>
                  </a:lnTo>
                  <a:lnTo>
                    <a:pt x="1188" y="4276"/>
                  </a:lnTo>
                  <a:lnTo>
                    <a:pt x="1188" y="4276"/>
                  </a:lnTo>
                  <a:lnTo>
                    <a:pt x="1236" y="4276"/>
                  </a:lnTo>
                  <a:lnTo>
                    <a:pt x="1236" y="4276"/>
                  </a:lnTo>
                  <a:lnTo>
                    <a:pt x="1283" y="4253"/>
                  </a:lnTo>
                  <a:lnTo>
                    <a:pt x="1283" y="4253"/>
                  </a:lnTo>
                  <a:lnTo>
                    <a:pt x="1331" y="4229"/>
                  </a:lnTo>
                  <a:lnTo>
                    <a:pt x="1331" y="4229"/>
                  </a:lnTo>
                  <a:lnTo>
                    <a:pt x="1355" y="4276"/>
                  </a:lnTo>
                  <a:lnTo>
                    <a:pt x="1355" y="4276"/>
                  </a:lnTo>
                  <a:lnTo>
                    <a:pt x="1212" y="4300"/>
                  </a:lnTo>
                  <a:lnTo>
                    <a:pt x="1212" y="4300"/>
                  </a:lnTo>
                  <a:lnTo>
                    <a:pt x="1165" y="4324"/>
                  </a:lnTo>
                  <a:lnTo>
                    <a:pt x="1117" y="4348"/>
                  </a:lnTo>
                  <a:lnTo>
                    <a:pt x="1093" y="4395"/>
                  </a:lnTo>
                  <a:lnTo>
                    <a:pt x="1117" y="4466"/>
                  </a:lnTo>
                  <a:lnTo>
                    <a:pt x="1117" y="4466"/>
                  </a:lnTo>
                  <a:lnTo>
                    <a:pt x="1117" y="4585"/>
                  </a:lnTo>
                  <a:lnTo>
                    <a:pt x="1093" y="4680"/>
                  </a:lnTo>
                  <a:lnTo>
                    <a:pt x="1022" y="4728"/>
                  </a:lnTo>
                  <a:lnTo>
                    <a:pt x="903" y="4751"/>
                  </a:lnTo>
                  <a:lnTo>
                    <a:pt x="903" y="4751"/>
                  </a:lnTo>
                  <a:lnTo>
                    <a:pt x="832" y="4751"/>
                  </a:lnTo>
                  <a:lnTo>
                    <a:pt x="785" y="4775"/>
                  </a:lnTo>
                  <a:lnTo>
                    <a:pt x="785" y="4775"/>
                  </a:lnTo>
                  <a:lnTo>
                    <a:pt x="690" y="4846"/>
                  </a:lnTo>
                  <a:lnTo>
                    <a:pt x="690" y="4846"/>
                  </a:lnTo>
                  <a:lnTo>
                    <a:pt x="547" y="5226"/>
                  </a:lnTo>
                  <a:lnTo>
                    <a:pt x="405" y="5630"/>
                  </a:lnTo>
                  <a:lnTo>
                    <a:pt x="310" y="6034"/>
                  </a:lnTo>
                  <a:lnTo>
                    <a:pt x="191" y="6438"/>
                  </a:lnTo>
                  <a:lnTo>
                    <a:pt x="191" y="6438"/>
                  </a:lnTo>
                  <a:lnTo>
                    <a:pt x="262" y="6438"/>
                  </a:lnTo>
                  <a:lnTo>
                    <a:pt x="286" y="6462"/>
                  </a:lnTo>
                  <a:lnTo>
                    <a:pt x="286" y="6462"/>
                  </a:lnTo>
                  <a:lnTo>
                    <a:pt x="357" y="6533"/>
                  </a:lnTo>
                  <a:lnTo>
                    <a:pt x="405" y="6604"/>
                  </a:lnTo>
                  <a:lnTo>
                    <a:pt x="571" y="6699"/>
                  </a:lnTo>
                  <a:lnTo>
                    <a:pt x="713" y="6747"/>
                  </a:lnTo>
                  <a:lnTo>
                    <a:pt x="880" y="6794"/>
                  </a:lnTo>
                  <a:lnTo>
                    <a:pt x="880" y="6794"/>
                  </a:lnTo>
                  <a:lnTo>
                    <a:pt x="1022" y="6865"/>
                  </a:lnTo>
                  <a:lnTo>
                    <a:pt x="1117" y="6960"/>
                  </a:lnTo>
                  <a:lnTo>
                    <a:pt x="1117" y="6960"/>
                  </a:lnTo>
                  <a:lnTo>
                    <a:pt x="1141" y="7008"/>
                  </a:lnTo>
                  <a:lnTo>
                    <a:pt x="1141" y="7079"/>
                  </a:lnTo>
                  <a:lnTo>
                    <a:pt x="1141" y="7079"/>
                  </a:lnTo>
                  <a:lnTo>
                    <a:pt x="1117" y="7103"/>
                  </a:lnTo>
                  <a:lnTo>
                    <a:pt x="1093" y="7103"/>
                  </a:lnTo>
                  <a:lnTo>
                    <a:pt x="1046" y="7103"/>
                  </a:lnTo>
                  <a:lnTo>
                    <a:pt x="1046" y="7103"/>
                  </a:lnTo>
                  <a:lnTo>
                    <a:pt x="903" y="7127"/>
                  </a:lnTo>
                  <a:lnTo>
                    <a:pt x="903" y="7127"/>
                  </a:lnTo>
                  <a:lnTo>
                    <a:pt x="832" y="7150"/>
                  </a:lnTo>
                  <a:lnTo>
                    <a:pt x="808" y="7174"/>
                  </a:lnTo>
                  <a:lnTo>
                    <a:pt x="808" y="7222"/>
                  </a:lnTo>
                  <a:lnTo>
                    <a:pt x="808" y="7222"/>
                  </a:lnTo>
                  <a:lnTo>
                    <a:pt x="808" y="7269"/>
                  </a:lnTo>
                  <a:lnTo>
                    <a:pt x="832" y="7269"/>
                  </a:lnTo>
                  <a:lnTo>
                    <a:pt x="927" y="7293"/>
                  </a:lnTo>
                  <a:lnTo>
                    <a:pt x="927" y="7293"/>
                  </a:lnTo>
                  <a:lnTo>
                    <a:pt x="1022" y="7317"/>
                  </a:lnTo>
                  <a:lnTo>
                    <a:pt x="1022" y="7317"/>
                  </a:lnTo>
                  <a:lnTo>
                    <a:pt x="1093" y="7340"/>
                  </a:lnTo>
                  <a:lnTo>
                    <a:pt x="1141" y="7317"/>
                  </a:lnTo>
                  <a:lnTo>
                    <a:pt x="1165" y="7269"/>
                  </a:lnTo>
                  <a:lnTo>
                    <a:pt x="1188" y="7198"/>
                  </a:lnTo>
                  <a:lnTo>
                    <a:pt x="1188" y="7198"/>
                  </a:lnTo>
                  <a:lnTo>
                    <a:pt x="1188" y="7150"/>
                  </a:lnTo>
                  <a:lnTo>
                    <a:pt x="1188" y="7127"/>
                  </a:lnTo>
                  <a:lnTo>
                    <a:pt x="1236" y="7103"/>
                  </a:lnTo>
                  <a:lnTo>
                    <a:pt x="1236" y="7103"/>
                  </a:lnTo>
                  <a:lnTo>
                    <a:pt x="1283" y="7079"/>
                  </a:lnTo>
                  <a:lnTo>
                    <a:pt x="1331" y="7055"/>
                  </a:lnTo>
                  <a:lnTo>
                    <a:pt x="1331" y="6984"/>
                  </a:lnTo>
                  <a:lnTo>
                    <a:pt x="1307" y="6937"/>
                  </a:lnTo>
                  <a:lnTo>
                    <a:pt x="1307" y="6937"/>
                  </a:lnTo>
                  <a:lnTo>
                    <a:pt x="1307" y="6865"/>
                  </a:lnTo>
                  <a:lnTo>
                    <a:pt x="1307" y="6818"/>
                  </a:lnTo>
                  <a:lnTo>
                    <a:pt x="1331" y="6794"/>
                  </a:lnTo>
                  <a:lnTo>
                    <a:pt x="1402" y="6794"/>
                  </a:lnTo>
                  <a:lnTo>
                    <a:pt x="1402" y="6794"/>
                  </a:lnTo>
                  <a:lnTo>
                    <a:pt x="1450" y="6770"/>
                  </a:lnTo>
                  <a:lnTo>
                    <a:pt x="1473" y="6747"/>
                  </a:lnTo>
                  <a:lnTo>
                    <a:pt x="1473" y="6723"/>
                  </a:lnTo>
                  <a:lnTo>
                    <a:pt x="1473" y="6723"/>
                  </a:lnTo>
                  <a:lnTo>
                    <a:pt x="1450" y="6675"/>
                  </a:lnTo>
                  <a:lnTo>
                    <a:pt x="1426" y="6652"/>
                  </a:lnTo>
                  <a:lnTo>
                    <a:pt x="1402" y="6652"/>
                  </a:lnTo>
                  <a:lnTo>
                    <a:pt x="1402" y="6652"/>
                  </a:lnTo>
                  <a:lnTo>
                    <a:pt x="1260" y="6604"/>
                  </a:lnTo>
                  <a:lnTo>
                    <a:pt x="1260" y="6604"/>
                  </a:lnTo>
                  <a:lnTo>
                    <a:pt x="1093" y="6557"/>
                  </a:lnTo>
                  <a:lnTo>
                    <a:pt x="927" y="6462"/>
                  </a:lnTo>
                  <a:lnTo>
                    <a:pt x="785" y="6367"/>
                  </a:lnTo>
                  <a:lnTo>
                    <a:pt x="618" y="6272"/>
                  </a:lnTo>
                  <a:lnTo>
                    <a:pt x="618" y="6272"/>
                  </a:lnTo>
                  <a:lnTo>
                    <a:pt x="595" y="6248"/>
                  </a:lnTo>
                  <a:lnTo>
                    <a:pt x="595" y="6200"/>
                  </a:lnTo>
                  <a:lnTo>
                    <a:pt x="595" y="6200"/>
                  </a:lnTo>
                  <a:lnTo>
                    <a:pt x="618" y="6177"/>
                  </a:lnTo>
                  <a:lnTo>
                    <a:pt x="642" y="6200"/>
                  </a:lnTo>
                  <a:lnTo>
                    <a:pt x="642" y="6200"/>
                  </a:lnTo>
                  <a:lnTo>
                    <a:pt x="690" y="6224"/>
                  </a:lnTo>
                  <a:lnTo>
                    <a:pt x="737" y="6248"/>
                  </a:lnTo>
                  <a:lnTo>
                    <a:pt x="832" y="6295"/>
                  </a:lnTo>
                  <a:lnTo>
                    <a:pt x="927" y="6319"/>
                  </a:lnTo>
                  <a:lnTo>
                    <a:pt x="1022" y="6367"/>
                  </a:lnTo>
                  <a:lnTo>
                    <a:pt x="1022" y="6367"/>
                  </a:lnTo>
                  <a:lnTo>
                    <a:pt x="1046" y="6390"/>
                  </a:lnTo>
                  <a:lnTo>
                    <a:pt x="1093" y="6414"/>
                  </a:lnTo>
                  <a:lnTo>
                    <a:pt x="1188" y="6414"/>
                  </a:lnTo>
                  <a:lnTo>
                    <a:pt x="1188" y="6414"/>
                  </a:lnTo>
                  <a:lnTo>
                    <a:pt x="1283" y="6414"/>
                  </a:lnTo>
                  <a:lnTo>
                    <a:pt x="1378" y="6462"/>
                  </a:lnTo>
                  <a:lnTo>
                    <a:pt x="1473" y="6533"/>
                  </a:lnTo>
                  <a:lnTo>
                    <a:pt x="1521" y="6628"/>
                  </a:lnTo>
                  <a:lnTo>
                    <a:pt x="1521" y="6628"/>
                  </a:lnTo>
                  <a:lnTo>
                    <a:pt x="1545" y="6747"/>
                  </a:lnTo>
                  <a:lnTo>
                    <a:pt x="1592" y="6818"/>
                  </a:lnTo>
                  <a:lnTo>
                    <a:pt x="1640" y="6865"/>
                  </a:lnTo>
                  <a:lnTo>
                    <a:pt x="1640" y="6865"/>
                  </a:lnTo>
                  <a:lnTo>
                    <a:pt x="1687" y="6889"/>
                  </a:lnTo>
                  <a:lnTo>
                    <a:pt x="1758" y="6889"/>
                  </a:lnTo>
                  <a:lnTo>
                    <a:pt x="1925" y="6889"/>
                  </a:lnTo>
                  <a:lnTo>
                    <a:pt x="1925" y="6889"/>
                  </a:lnTo>
                  <a:lnTo>
                    <a:pt x="1830" y="6937"/>
                  </a:lnTo>
                  <a:lnTo>
                    <a:pt x="1806" y="6960"/>
                  </a:lnTo>
                  <a:lnTo>
                    <a:pt x="1830" y="7008"/>
                  </a:lnTo>
                  <a:lnTo>
                    <a:pt x="1830" y="7008"/>
                  </a:lnTo>
                  <a:lnTo>
                    <a:pt x="1853" y="7079"/>
                  </a:lnTo>
                  <a:lnTo>
                    <a:pt x="1901" y="7127"/>
                  </a:lnTo>
                  <a:lnTo>
                    <a:pt x="1972" y="7150"/>
                  </a:lnTo>
                  <a:lnTo>
                    <a:pt x="2044" y="7174"/>
                  </a:lnTo>
                  <a:lnTo>
                    <a:pt x="2044" y="7174"/>
                  </a:lnTo>
                  <a:lnTo>
                    <a:pt x="2091" y="7150"/>
                  </a:lnTo>
                  <a:lnTo>
                    <a:pt x="2139" y="7079"/>
                  </a:lnTo>
                  <a:lnTo>
                    <a:pt x="2139" y="7079"/>
                  </a:lnTo>
                  <a:lnTo>
                    <a:pt x="2162" y="7008"/>
                  </a:lnTo>
                  <a:lnTo>
                    <a:pt x="2162" y="6960"/>
                  </a:lnTo>
                  <a:lnTo>
                    <a:pt x="2139" y="6865"/>
                  </a:lnTo>
                  <a:lnTo>
                    <a:pt x="1996" y="6675"/>
                  </a:lnTo>
                  <a:lnTo>
                    <a:pt x="1996" y="6675"/>
                  </a:lnTo>
                  <a:lnTo>
                    <a:pt x="2091" y="6628"/>
                  </a:lnTo>
                  <a:lnTo>
                    <a:pt x="2139" y="6604"/>
                  </a:lnTo>
                  <a:lnTo>
                    <a:pt x="2162" y="6557"/>
                  </a:lnTo>
                  <a:lnTo>
                    <a:pt x="2162" y="6557"/>
                  </a:lnTo>
                  <a:lnTo>
                    <a:pt x="2186" y="6533"/>
                  </a:lnTo>
                  <a:lnTo>
                    <a:pt x="2210" y="6509"/>
                  </a:lnTo>
                  <a:lnTo>
                    <a:pt x="2305" y="6509"/>
                  </a:lnTo>
                  <a:lnTo>
                    <a:pt x="2305" y="6509"/>
                  </a:lnTo>
                  <a:lnTo>
                    <a:pt x="2352" y="6533"/>
                  </a:lnTo>
                  <a:lnTo>
                    <a:pt x="2352" y="6557"/>
                  </a:lnTo>
                  <a:lnTo>
                    <a:pt x="2352" y="6604"/>
                  </a:lnTo>
                  <a:lnTo>
                    <a:pt x="2352" y="6604"/>
                  </a:lnTo>
                  <a:lnTo>
                    <a:pt x="2376" y="6675"/>
                  </a:lnTo>
                  <a:lnTo>
                    <a:pt x="2424" y="6699"/>
                  </a:lnTo>
                  <a:lnTo>
                    <a:pt x="2424" y="6699"/>
                  </a:lnTo>
                  <a:lnTo>
                    <a:pt x="2495" y="6770"/>
                  </a:lnTo>
                  <a:lnTo>
                    <a:pt x="2542" y="6865"/>
                  </a:lnTo>
                  <a:lnTo>
                    <a:pt x="2590" y="6960"/>
                  </a:lnTo>
                  <a:lnTo>
                    <a:pt x="2637" y="6984"/>
                  </a:lnTo>
                  <a:lnTo>
                    <a:pt x="2685" y="7008"/>
                  </a:lnTo>
                  <a:lnTo>
                    <a:pt x="2685" y="7008"/>
                  </a:lnTo>
                  <a:lnTo>
                    <a:pt x="2685" y="7008"/>
                  </a:lnTo>
                  <a:lnTo>
                    <a:pt x="2685" y="7032"/>
                  </a:lnTo>
                  <a:lnTo>
                    <a:pt x="2661" y="7032"/>
                  </a:lnTo>
                  <a:lnTo>
                    <a:pt x="2661" y="7032"/>
                  </a:lnTo>
                  <a:lnTo>
                    <a:pt x="2637" y="7079"/>
                  </a:lnTo>
                  <a:lnTo>
                    <a:pt x="2661" y="7103"/>
                  </a:lnTo>
                  <a:lnTo>
                    <a:pt x="2685" y="7127"/>
                  </a:lnTo>
                  <a:lnTo>
                    <a:pt x="2685" y="7127"/>
                  </a:lnTo>
                  <a:lnTo>
                    <a:pt x="2732" y="7127"/>
                  </a:lnTo>
                  <a:lnTo>
                    <a:pt x="2756" y="7103"/>
                  </a:lnTo>
                  <a:lnTo>
                    <a:pt x="2780" y="7079"/>
                  </a:lnTo>
                  <a:lnTo>
                    <a:pt x="2780" y="7079"/>
                  </a:lnTo>
                  <a:lnTo>
                    <a:pt x="2780" y="7008"/>
                  </a:lnTo>
                  <a:lnTo>
                    <a:pt x="2827" y="7008"/>
                  </a:lnTo>
                  <a:lnTo>
                    <a:pt x="2827" y="7008"/>
                  </a:lnTo>
                  <a:lnTo>
                    <a:pt x="2851" y="7008"/>
                  </a:lnTo>
                  <a:lnTo>
                    <a:pt x="2851" y="7008"/>
                  </a:lnTo>
                  <a:lnTo>
                    <a:pt x="2970" y="7008"/>
                  </a:lnTo>
                  <a:lnTo>
                    <a:pt x="3017" y="6984"/>
                  </a:lnTo>
                  <a:lnTo>
                    <a:pt x="3041" y="6960"/>
                  </a:lnTo>
                  <a:lnTo>
                    <a:pt x="3041" y="6960"/>
                  </a:lnTo>
                  <a:lnTo>
                    <a:pt x="3089" y="6913"/>
                  </a:lnTo>
                  <a:lnTo>
                    <a:pt x="3136" y="6937"/>
                  </a:lnTo>
                  <a:lnTo>
                    <a:pt x="3136" y="6937"/>
                  </a:lnTo>
                  <a:lnTo>
                    <a:pt x="3184" y="6960"/>
                  </a:lnTo>
                  <a:lnTo>
                    <a:pt x="3255" y="6960"/>
                  </a:lnTo>
                  <a:lnTo>
                    <a:pt x="3374" y="6960"/>
                  </a:lnTo>
                  <a:lnTo>
                    <a:pt x="3374" y="6960"/>
                  </a:lnTo>
                  <a:lnTo>
                    <a:pt x="3374" y="6984"/>
                  </a:lnTo>
                  <a:lnTo>
                    <a:pt x="3326" y="7008"/>
                  </a:lnTo>
                  <a:lnTo>
                    <a:pt x="3302" y="7032"/>
                  </a:lnTo>
                  <a:lnTo>
                    <a:pt x="3302" y="7079"/>
                  </a:lnTo>
                  <a:lnTo>
                    <a:pt x="3302" y="7079"/>
                  </a:lnTo>
                  <a:lnTo>
                    <a:pt x="3302" y="7127"/>
                  </a:lnTo>
                  <a:lnTo>
                    <a:pt x="3302" y="7174"/>
                  </a:lnTo>
                  <a:lnTo>
                    <a:pt x="3326" y="7174"/>
                  </a:lnTo>
                  <a:lnTo>
                    <a:pt x="3326" y="7174"/>
                  </a:lnTo>
                  <a:lnTo>
                    <a:pt x="3397" y="7174"/>
                  </a:lnTo>
                  <a:lnTo>
                    <a:pt x="3445" y="7150"/>
                  </a:lnTo>
                  <a:lnTo>
                    <a:pt x="3516" y="7079"/>
                  </a:lnTo>
                  <a:lnTo>
                    <a:pt x="3516" y="7079"/>
                  </a:lnTo>
                  <a:lnTo>
                    <a:pt x="3564" y="7008"/>
                  </a:lnTo>
                  <a:lnTo>
                    <a:pt x="3540" y="6937"/>
                  </a:lnTo>
                  <a:lnTo>
                    <a:pt x="3540" y="6937"/>
                  </a:lnTo>
                  <a:lnTo>
                    <a:pt x="3516" y="6913"/>
                  </a:lnTo>
                  <a:lnTo>
                    <a:pt x="3516" y="6913"/>
                  </a:lnTo>
                  <a:lnTo>
                    <a:pt x="3492" y="6913"/>
                  </a:lnTo>
                  <a:lnTo>
                    <a:pt x="3516" y="6889"/>
                  </a:lnTo>
                  <a:lnTo>
                    <a:pt x="3516" y="6889"/>
                  </a:lnTo>
                  <a:lnTo>
                    <a:pt x="3564" y="6842"/>
                  </a:lnTo>
                  <a:lnTo>
                    <a:pt x="3635" y="6818"/>
                  </a:lnTo>
                  <a:lnTo>
                    <a:pt x="3635" y="6818"/>
                  </a:lnTo>
                  <a:lnTo>
                    <a:pt x="3659" y="6842"/>
                  </a:lnTo>
                  <a:lnTo>
                    <a:pt x="3682" y="6889"/>
                  </a:lnTo>
                  <a:lnTo>
                    <a:pt x="3682" y="6889"/>
                  </a:lnTo>
                  <a:lnTo>
                    <a:pt x="3706" y="6984"/>
                  </a:lnTo>
                  <a:lnTo>
                    <a:pt x="3706" y="7079"/>
                  </a:lnTo>
                  <a:lnTo>
                    <a:pt x="3706" y="7079"/>
                  </a:lnTo>
                  <a:lnTo>
                    <a:pt x="3706" y="7388"/>
                  </a:lnTo>
                  <a:lnTo>
                    <a:pt x="3706" y="7388"/>
                  </a:lnTo>
                  <a:lnTo>
                    <a:pt x="3682" y="7483"/>
                  </a:lnTo>
                  <a:lnTo>
                    <a:pt x="3635" y="7554"/>
                  </a:lnTo>
                  <a:lnTo>
                    <a:pt x="3564" y="7578"/>
                  </a:lnTo>
                  <a:lnTo>
                    <a:pt x="3445" y="7602"/>
                  </a:lnTo>
                  <a:lnTo>
                    <a:pt x="3445" y="7602"/>
                  </a:lnTo>
                  <a:lnTo>
                    <a:pt x="3302" y="7602"/>
                  </a:lnTo>
                  <a:lnTo>
                    <a:pt x="3184" y="7649"/>
                  </a:lnTo>
                  <a:lnTo>
                    <a:pt x="3184" y="7649"/>
                  </a:lnTo>
                  <a:lnTo>
                    <a:pt x="3065" y="7697"/>
                  </a:lnTo>
                  <a:lnTo>
                    <a:pt x="2922" y="7720"/>
                  </a:lnTo>
                  <a:lnTo>
                    <a:pt x="2922" y="7720"/>
                  </a:lnTo>
                  <a:lnTo>
                    <a:pt x="2756" y="7720"/>
                  </a:lnTo>
                  <a:lnTo>
                    <a:pt x="2590" y="7697"/>
                  </a:lnTo>
                  <a:lnTo>
                    <a:pt x="2257" y="7625"/>
                  </a:lnTo>
                  <a:lnTo>
                    <a:pt x="2257" y="7625"/>
                  </a:lnTo>
                  <a:lnTo>
                    <a:pt x="2162" y="7625"/>
                  </a:lnTo>
                  <a:lnTo>
                    <a:pt x="2091" y="7625"/>
                  </a:lnTo>
                  <a:lnTo>
                    <a:pt x="1925" y="7697"/>
                  </a:lnTo>
                  <a:lnTo>
                    <a:pt x="1925" y="7697"/>
                  </a:lnTo>
                  <a:lnTo>
                    <a:pt x="1901" y="7720"/>
                  </a:lnTo>
                  <a:lnTo>
                    <a:pt x="1901" y="7768"/>
                  </a:lnTo>
                  <a:lnTo>
                    <a:pt x="1901" y="7887"/>
                  </a:lnTo>
                  <a:lnTo>
                    <a:pt x="1901" y="7887"/>
                  </a:lnTo>
                  <a:lnTo>
                    <a:pt x="1901" y="7934"/>
                  </a:lnTo>
                  <a:lnTo>
                    <a:pt x="1877" y="7982"/>
                  </a:lnTo>
                  <a:lnTo>
                    <a:pt x="1853" y="8029"/>
                  </a:lnTo>
                  <a:lnTo>
                    <a:pt x="1830" y="8029"/>
                  </a:lnTo>
                  <a:lnTo>
                    <a:pt x="1830" y="8029"/>
                  </a:lnTo>
                  <a:lnTo>
                    <a:pt x="1640" y="8029"/>
                  </a:lnTo>
                  <a:lnTo>
                    <a:pt x="1545" y="8029"/>
                  </a:lnTo>
                  <a:lnTo>
                    <a:pt x="1473" y="7982"/>
                  </a:lnTo>
                  <a:lnTo>
                    <a:pt x="1473" y="7982"/>
                  </a:lnTo>
                  <a:lnTo>
                    <a:pt x="1355" y="7910"/>
                  </a:lnTo>
                  <a:lnTo>
                    <a:pt x="1236" y="7863"/>
                  </a:lnTo>
                  <a:lnTo>
                    <a:pt x="1093" y="7863"/>
                  </a:lnTo>
                  <a:lnTo>
                    <a:pt x="951" y="7839"/>
                  </a:lnTo>
                  <a:lnTo>
                    <a:pt x="951" y="7839"/>
                  </a:lnTo>
                  <a:lnTo>
                    <a:pt x="880" y="7839"/>
                  </a:lnTo>
                  <a:lnTo>
                    <a:pt x="808" y="7792"/>
                  </a:lnTo>
                  <a:lnTo>
                    <a:pt x="737" y="7720"/>
                  </a:lnTo>
                  <a:lnTo>
                    <a:pt x="713" y="7625"/>
                  </a:lnTo>
                  <a:lnTo>
                    <a:pt x="713" y="7625"/>
                  </a:lnTo>
                  <a:lnTo>
                    <a:pt x="713" y="7507"/>
                  </a:lnTo>
                  <a:lnTo>
                    <a:pt x="666" y="7435"/>
                  </a:lnTo>
                  <a:lnTo>
                    <a:pt x="666" y="7435"/>
                  </a:lnTo>
                  <a:lnTo>
                    <a:pt x="618" y="7364"/>
                  </a:lnTo>
                  <a:lnTo>
                    <a:pt x="523" y="7340"/>
                  </a:lnTo>
                  <a:lnTo>
                    <a:pt x="428" y="7340"/>
                  </a:lnTo>
                  <a:lnTo>
                    <a:pt x="333" y="7412"/>
                  </a:lnTo>
                  <a:lnTo>
                    <a:pt x="310" y="7412"/>
                  </a:lnTo>
                  <a:lnTo>
                    <a:pt x="310" y="7412"/>
                  </a:lnTo>
                  <a:lnTo>
                    <a:pt x="167" y="7507"/>
                  </a:lnTo>
                  <a:lnTo>
                    <a:pt x="25" y="7530"/>
                  </a:lnTo>
                  <a:lnTo>
                    <a:pt x="25" y="7530"/>
                  </a:lnTo>
                  <a:lnTo>
                    <a:pt x="1" y="8219"/>
                  </a:lnTo>
                  <a:lnTo>
                    <a:pt x="25" y="8908"/>
                  </a:lnTo>
                  <a:lnTo>
                    <a:pt x="72" y="9621"/>
                  </a:lnTo>
                  <a:lnTo>
                    <a:pt x="215" y="10310"/>
                  </a:lnTo>
                  <a:lnTo>
                    <a:pt x="215" y="10310"/>
                  </a:lnTo>
                  <a:lnTo>
                    <a:pt x="333" y="10808"/>
                  </a:lnTo>
                  <a:lnTo>
                    <a:pt x="476" y="11283"/>
                  </a:lnTo>
                  <a:lnTo>
                    <a:pt x="476" y="11283"/>
                  </a:lnTo>
                  <a:lnTo>
                    <a:pt x="690" y="11877"/>
                  </a:lnTo>
                  <a:lnTo>
                    <a:pt x="690" y="11877"/>
                  </a:lnTo>
                  <a:lnTo>
                    <a:pt x="785" y="11901"/>
                  </a:lnTo>
                  <a:lnTo>
                    <a:pt x="832" y="11949"/>
                  </a:lnTo>
                  <a:lnTo>
                    <a:pt x="880" y="11972"/>
                  </a:lnTo>
                  <a:lnTo>
                    <a:pt x="880" y="11972"/>
                  </a:lnTo>
                  <a:lnTo>
                    <a:pt x="927" y="12067"/>
                  </a:lnTo>
                  <a:lnTo>
                    <a:pt x="998" y="12091"/>
                  </a:lnTo>
                  <a:lnTo>
                    <a:pt x="1070" y="12067"/>
                  </a:lnTo>
                  <a:lnTo>
                    <a:pt x="1141" y="12044"/>
                  </a:lnTo>
                  <a:lnTo>
                    <a:pt x="1141" y="12044"/>
                  </a:lnTo>
                  <a:lnTo>
                    <a:pt x="1212" y="12020"/>
                  </a:lnTo>
                  <a:lnTo>
                    <a:pt x="1260" y="12020"/>
                  </a:lnTo>
                  <a:lnTo>
                    <a:pt x="1283" y="12067"/>
                  </a:lnTo>
                  <a:lnTo>
                    <a:pt x="1307" y="12139"/>
                  </a:lnTo>
                  <a:lnTo>
                    <a:pt x="1307" y="12139"/>
                  </a:lnTo>
                  <a:lnTo>
                    <a:pt x="1331" y="12186"/>
                  </a:lnTo>
                  <a:lnTo>
                    <a:pt x="1355" y="12210"/>
                  </a:lnTo>
                  <a:lnTo>
                    <a:pt x="1378" y="12186"/>
                  </a:lnTo>
                  <a:lnTo>
                    <a:pt x="1378" y="12186"/>
                  </a:lnTo>
                  <a:lnTo>
                    <a:pt x="1450" y="12162"/>
                  </a:lnTo>
                  <a:lnTo>
                    <a:pt x="1497" y="12186"/>
                  </a:lnTo>
                  <a:lnTo>
                    <a:pt x="1521" y="12210"/>
                  </a:lnTo>
                  <a:lnTo>
                    <a:pt x="1521" y="12281"/>
                  </a:lnTo>
                  <a:lnTo>
                    <a:pt x="1521" y="12281"/>
                  </a:lnTo>
                  <a:lnTo>
                    <a:pt x="1545" y="12376"/>
                  </a:lnTo>
                  <a:lnTo>
                    <a:pt x="1521" y="12471"/>
                  </a:lnTo>
                  <a:lnTo>
                    <a:pt x="1521" y="12471"/>
                  </a:lnTo>
                  <a:lnTo>
                    <a:pt x="1521" y="12661"/>
                  </a:lnTo>
                  <a:lnTo>
                    <a:pt x="1521" y="12756"/>
                  </a:lnTo>
                  <a:lnTo>
                    <a:pt x="1568" y="12827"/>
                  </a:lnTo>
                  <a:lnTo>
                    <a:pt x="1592" y="12899"/>
                  </a:lnTo>
                  <a:lnTo>
                    <a:pt x="1663" y="12970"/>
                  </a:lnTo>
                  <a:lnTo>
                    <a:pt x="1735" y="13017"/>
                  </a:lnTo>
                  <a:lnTo>
                    <a:pt x="1806" y="13089"/>
                  </a:lnTo>
                  <a:lnTo>
                    <a:pt x="1806" y="13089"/>
                  </a:lnTo>
                  <a:lnTo>
                    <a:pt x="1901" y="13136"/>
                  </a:lnTo>
                  <a:lnTo>
                    <a:pt x="1949" y="13184"/>
                  </a:lnTo>
                  <a:lnTo>
                    <a:pt x="1996" y="13255"/>
                  </a:lnTo>
                  <a:lnTo>
                    <a:pt x="2044" y="13326"/>
                  </a:lnTo>
                  <a:lnTo>
                    <a:pt x="2044" y="13326"/>
                  </a:lnTo>
                  <a:lnTo>
                    <a:pt x="2115" y="13445"/>
                  </a:lnTo>
                  <a:lnTo>
                    <a:pt x="2186" y="13564"/>
                  </a:lnTo>
                  <a:lnTo>
                    <a:pt x="2257" y="13682"/>
                  </a:lnTo>
                  <a:lnTo>
                    <a:pt x="2281" y="13754"/>
                  </a:lnTo>
                  <a:lnTo>
                    <a:pt x="2281" y="13825"/>
                  </a:lnTo>
                  <a:lnTo>
                    <a:pt x="2281" y="13825"/>
                  </a:lnTo>
                  <a:lnTo>
                    <a:pt x="2329" y="13849"/>
                  </a:lnTo>
                  <a:lnTo>
                    <a:pt x="2329" y="13849"/>
                  </a:lnTo>
                  <a:lnTo>
                    <a:pt x="2376" y="13944"/>
                  </a:lnTo>
                  <a:lnTo>
                    <a:pt x="2424" y="14063"/>
                  </a:lnTo>
                  <a:lnTo>
                    <a:pt x="2424" y="14158"/>
                  </a:lnTo>
                  <a:lnTo>
                    <a:pt x="2376" y="14276"/>
                  </a:lnTo>
                  <a:lnTo>
                    <a:pt x="2376" y="14276"/>
                  </a:lnTo>
                  <a:lnTo>
                    <a:pt x="2352" y="14371"/>
                  </a:lnTo>
                  <a:lnTo>
                    <a:pt x="2329" y="14490"/>
                  </a:lnTo>
                  <a:lnTo>
                    <a:pt x="2329" y="14490"/>
                  </a:lnTo>
                  <a:lnTo>
                    <a:pt x="2329" y="14514"/>
                  </a:lnTo>
                  <a:lnTo>
                    <a:pt x="2329" y="14514"/>
                  </a:lnTo>
                  <a:lnTo>
                    <a:pt x="2614" y="14823"/>
                  </a:lnTo>
                  <a:lnTo>
                    <a:pt x="2922" y="15131"/>
                  </a:lnTo>
                  <a:lnTo>
                    <a:pt x="3231" y="15416"/>
                  </a:lnTo>
                  <a:lnTo>
                    <a:pt x="3564" y="15678"/>
                  </a:lnTo>
                  <a:lnTo>
                    <a:pt x="3896" y="15939"/>
                  </a:lnTo>
                  <a:lnTo>
                    <a:pt x="4253" y="16177"/>
                  </a:lnTo>
                  <a:lnTo>
                    <a:pt x="4609" y="16390"/>
                  </a:lnTo>
                  <a:lnTo>
                    <a:pt x="4989" y="16604"/>
                  </a:lnTo>
                  <a:lnTo>
                    <a:pt x="4989" y="16604"/>
                  </a:lnTo>
                  <a:lnTo>
                    <a:pt x="5060" y="16462"/>
                  </a:lnTo>
                  <a:lnTo>
                    <a:pt x="5060" y="16462"/>
                  </a:lnTo>
                  <a:lnTo>
                    <a:pt x="5179" y="16200"/>
                  </a:lnTo>
                  <a:lnTo>
                    <a:pt x="5250" y="16082"/>
                  </a:lnTo>
                  <a:lnTo>
                    <a:pt x="5321" y="15987"/>
                  </a:lnTo>
                  <a:lnTo>
                    <a:pt x="5321" y="15987"/>
                  </a:lnTo>
                  <a:lnTo>
                    <a:pt x="5369" y="15915"/>
                  </a:lnTo>
                  <a:lnTo>
                    <a:pt x="5369" y="15868"/>
                  </a:lnTo>
                  <a:lnTo>
                    <a:pt x="5369" y="15820"/>
                  </a:lnTo>
                  <a:lnTo>
                    <a:pt x="5345" y="15797"/>
                  </a:lnTo>
                  <a:lnTo>
                    <a:pt x="5345" y="15797"/>
                  </a:lnTo>
                  <a:lnTo>
                    <a:pt x="5298" y="15678"/>
                  </a:lnTo>
                  <a:lnTo>
                    <a:pt x="5298" y="15606"/>
                  </a:lnTo>
                  <a:lnTo>
                    <a:pt x="5345" y="15535"/>
                  </a:lnTo>
                  <a:lnTo>
                    <a:pt x="5416" y="15464"/>
                  </a:lnTo>
                  <a:lnTo>
                    <a:pt x="5416" y="15464"/>
                  </a:lnTo>
                  <a:lnTo>
                    <a:pt x="5511" y="15393"/>
                  </a:lnTo>
                  <a:lnTo>
                    <a:pt x="5559" y="15345"/>
                  </a:lnTo>
                  <a:lnTo>
                    <a:pt x="5583" y="15274"/>
                  </a:lnTo>
                  <a:lnTo>
                    <a:pt x="5606" y="15203"/>
                  </a:lnTo>
                  <a:lnTo>
                    <a:pt x="5606" y="15131"/>
                  </a:lnTo>
                  <a:lnTo>
                    <a:pt x="5583" y="15060"/>
                  </a:lnTo>
                  <a:lnTo>
                    <a:pt x="5488" y="14894"/>
                  </a:lnTo>
                  <a:lnTo>
                    <a:pt x="5488" y="14894"/>
                  </a:lnTo>
                  <a:lnTo>
                    <a:pt x="5440" y="14846"/>
                  </a:lnTo>
                  <a:lnTo>
                    <a:pt x="5416" y="14799"/>
                  </a:lnTo>
                  <a:lnTo>
                    <a:pt x="5440" y="14775"/>
                  </a:lnTo>
                  <a:lnTo>
                    <a:pt x="5440" y="14775"/>
                  </a:lnTo>
                  <a:lnTo>
                    <a:pt x="5511" y="14656"/>
                  </a:lnTo>
                  <a:lnTo>
                    <a:pt x="5583" y="14514"/>
                  </a:lnTo>
                  <a:lnTo>
                    <a:pt x="5654" y="14371"/>
                  </a:lnTo>
                  <a:lnTo>
                    <a:pt x="5701" y="14300"/>
                  </a:lnTo>
                  <a:lnTo>
                    <a:pt x="5749" y="14253"/>
                  </a:lnTo>
                  <a:lnTo>
                    <a:pt x="5749" y="14253"/>
                  </a:lnTo>
                  <a:lnTo>
                    <a:pt x="5915" y="14158"/>
                  </a:lnTo>
                  <a:lnTo>
                    <a:pt x="5963" y="14086"/>
                  </a:lnTo>
                  <a:lnTo>
                    <a:pt x="6010" y="13991"/>
                  </a:lnTo>
                  <a:lnTo>
                    <a:pt x="6010" y="13991"/>
                  </a:lnTo>
                  <a:lnTo>
                    <a:pt x="6034" y="13873"/>
                  </a:lnTo>
                  <a:lnTo>
                    <a:pt x="6034" y="13778"/>
                  </a:lnTo>
                  <a:lnTo>
                    <a:pt x="5987" y="13564"/>
                  </a:lnTo>
                  <a:lnTo>
                    <a:pt x="5987" y="13564"/>
                  </a:lnTo>
                  <a:lnTo>
                    <a:pt x="5939" y="13374"/>
                  </a:lnTo>
                  <a:lnTo>
                    <a:pt x="5844" y="13184"/>
                  </a:lnTo>
                  <a:lnTo>
                    <a:pt x="5749" y="13017"/>
                  </a:lnTo>
                  <a:lnTo>
                    <a:pt x="5654" y="12851"/>
                  </a:lnTo>
                  <a:lnTo>
                    <a:pt x="5654" y="12851"/>
                  </a:lnTo>
                  <a:lnTo>
                    <a:pt x="5583" y="12756"/>
                  </a:lnTo>
                  <a:lnTo>
                    <a:pt x="5559" y="12614"/>
                  </a:lnTo>
                  <a:lnTo>
                    <a:pt x="5559" y="12614"/>
                  </a:lnTo>
                  <a:lnTo>
                    <a:pt x="5583" y="12447"/>
                  </a:lnTo>
                  <a:lnTo>
                    <a:pt x="5630" y="12305"/>
                  </a:lnTo>
                  <a:lnTo>
                    <a:pt x="5678" y="12162"/>
                  </a:lnTo>
                  <a:lnTo>
                    <a:pt x="5749" y="12020"/>
                  </a:lnTo>
                  <a:lnTo>
                    <a:pt x="5915" y="11758"/>
                  </a:lnTo>
                  <a:lnTo>
                    <a:pt x="6082" y="11473"/>
                  </a:lnTo>
                  <a:lnTo>
                    <a:pt x="6082" y="11473"/>
                  </a:lnTo>
                  <a:lnTo>
                    <a:pt x="6153" y="11378"/>
                  </a:lnTo>
                  <a:lnTo>
                    <a:pt x="6248" y="11283"/>
                  </a:lnTo>
                  <a:lnTo>
                    <a:pt x="6319" y="11188"/>
                  </a:lnTo>
                  <a:lnTo>
                    <a:pt x="6390" y="11070"/>
                  </a:lnTo>
                  <a:lnTo>
                    <a:pt x="6390" y="11070"/>
                  </a:lnTo>
                  <a:lnTo>
                    <a:pt x="6462" y="10808"/>
                  </a:lnTo>
                  <a:lnTo>
                    <a:pt x="6462" y="10808"/>
                  </a:lnTo>
                  <a:lnTo>
                    <a:pt x="6628" y="10191"/>
                  </a:lnTo>
                  <a:lnTo>
                    <a:pt x="6628" y="10191"/>
                  </a:lnTo>
                  <a:lnTo>
                    <a:pt x="6652" y="10096"/>
                  </a:lnTo>
                  <a:lnTo>
                    <a:pt x="6652" y="10001"/>
                  </a:lnTo>
                  <a:lnTo>
                    <a:pt x="6580" y="9834"/>
                  </a:lnTo>
                  <a:lnTo>
                    <a:pt x="6580" y="9834"/>
                  </a:lnTo>
                  <a:lnTo>
                    <a:pt x="6557" y="9787"/>
                  </a:lnTo>
                  <a:lnTo>
                    <a:pt x="6509" y="9763"/>
                  </a:lnTo>
                  <a:lnTo>
                    <a:pt x="6485" y="9763"/>
                  </a:lnTo>
                  <a:lnTo>
                    <a:pt x="6438" y="9811"/>
                  </a:lnTo>
                  <a:lnTo>
                    <a:pt x="6438" y="9811"/>
                  </a:lnTo>
                  <a:lnTo>
                    <a:pt x="6390" y="9834"/>
                  </a:lnTo>
                  <a:lnTo>
                    <a:pt x="6390" y="9834"/>
                  </a:lnTo>
                  <a:lnTo>
                    <a:pt x="6367" y="9882"/>
                  </a:lnTo>
                  <a:lnTo>
                    <a:pt x="6319" y="9906"/>
                  </a:lnTo>
                  <a:lnTo>
                    <a:pt x="6319" y="9906"/>
                  </a:lnTo>
                  <a:lnTo>
                    <a:pt x="6319" y="9906"/>
                  </a:lnTo>
                  <a:lnTo>
                    <a:pt x="6105" y="10001"/>
                  </a:lnTo>
                  <a:lnTo>
                    <a:pt x="5915" y="10096"/>
                  </a:lnTo>
                  <a:lnTo>
                    <a:pt x="5915" y="10096"/>
                  </a:lnTo>
                  <a:lnTo>
                    <a:pt x="5844" y="10120"/>
                  </a:lnTo>
                  <a:lnTo>
                    <a:pt x="5844" y="10120"/>
                  </a:lnTo>
                  <a:lnTo>
                    <a:pt x="5773" y="10120"/>
                  </a:lnTo>
                  <a:lnTo>
                    <a:pt x="5701" y="10096"/>
                  </a:lnTo>
                  <a:lnTo>
                    <a:pt x="5630" y="10072"/>
                  </a:lnTo>
                  <a:lnTo>
                    <a:pt x="5583" y="10001"/>
                  </a:lnTo>
                  <a:lnTo>
                    <a:pt x="5583" y="10001"/>
                  </a:lnTo>
                  <a:lnTo>
                    <a:pt x="5440" y="9953"/>
                  </a:lnTo>
                  <a:lnTo>
                    <a:pt x="5298" y="9858"/>
                  </a:lnTo>
                  <a:lnTo>
                    <a:pt x="5203" y="9739"/>
                  </a:lnTo>
                  <a:lnTo>
                    <a:pt x="5131" y="9597"/>
                  </a:lnTo>
                  <a:lnTo>
                    <a:pt x="5131" y="9597"/>
                  </a:lnTo>
                  <a:lnTo>
                    <a:pt x="5013" y="9549"/>
                  </a:lnTo>
                  <a:lnTo>
                    <a:pt x="5013" y="9549"/>
                  </a:lnTo>
                  <a:lnTo>
                    <a:pt x="4941" y="9502"/>
                  </a:lnTo>
                  <a:lnTo>
                    <a:pt x="4894" y="9454"/>
                  </a:lnTo>
                  <a:lnTo>
                    <a:pt x="4894" y="9454"/>
                  </a:lnTo>
                  <a:lnTo>
                    <a:pt x="4870" y="9407"/>
                  </a:lnTo>
                  <a:lnTo>
                    <a:pt x="4870" y="9407"/>
                  </a:lnTo>
                  <a:lnTo>
                    <a:pt x="4846" y="9312"/>
                  </a:lnTo>
                  <a:lnTo>
                    <a:pt x="4775" y="9264"/>
                  </a:lnTo>
                  <a:lnTo>
                    <a:pt x="4656" y="9169"/>
                  </a:lnTo>
                  <a:lnTo>
                    <a:pt x="4656" y="9169"/>
                  </a:lnTo>
                  <a:lnTo>
                    <a:pt x="4585" y="9098"/>
                  </a:lnTo>
                  <a:lnTo>
                    <a:pt x="4514" y="9027"/>
                  </a:lnTo>
                  <a:lnTo>
                    <a:pt x="4466" y="8932"/>
                  </a:lnTo>
                  <a:lnTo>
                    <a:pt x="4443" y="8837"/>
                  </a:lnTo>
                  <a:lnTo>
                    <a:pt x="4443" y="8837"/>
                  </a:lnTo>
                  <a:lnTo>
                    <a:pt x="4443" y="8789"/>
                  </a:lnTo>
                  <a:lnTo>
                    <a:pt x="4395" y="8742"/>
                  </a:lnTo>
                  <a:lnTo>
                    <a:pt x="4395" y="8742"/>
                  </a:lnTo>
                  <a:lnTo>
                    <a:pt x="4253" y="8599"/>
                  </a:lnTo>
                  <a:lnTo>
                    <a:pt x="4110" y="8433"/>
                  </a:lnTo>
                  <a:lnTo>
                    <a:pt x="3968" y="8267"/>
                  </a:lnTo>
                  <a:lnTo>
                    <a:pt x="3825" y="8124"/>
                  </a:lnTo>
                  <a:lnTo>
                    <a:pt x="3825" y="8124"/>
                  </a:lnTo>
                  <a:lnTo>
                    <a:pt x="3801" y="8077"/>
                  </a:lnTo>
                  <a:lnTo>
                    <a:pt x="3801" y="8053"/>
                  </a:lnTo>
                  <a:lnTo>
                    <a:pt x="3825" y="8053"/>
                  </a:lnTo>
                  <a:lnTo>
                    <a:pt x="3825" y="8053"/>
                  </a:lnTo>
                  <a:lnTo>
                    <a:pt x="3872" y="8029"/>
                  </a:lnTo>
                  <a:lnTo>
                    <a:pt x="3872" y="7982"/>
                  </a:lnTo>
                  <a:lnTo>
                    <a:pt x="3872" y="7958"/>
                  </a:lnTo>
                  <a:lnTo>
                    <a:pt x="3896" y="7910"/>
                  </a:lnTo>
                  <a:lnTo>
                    <a:pt x="3896" y="7910"/>
                  </a:lnTo>
                  <a:lnTo>
                    <a:pt x="3944" y="8029"/>
                  </a:lnTo>
                  <a:lnTo>
                    <a:pt x="3991" y="8124"/>
                  </a:lnTo>
                  <a:lnTo>
                    <a:pt x="4158" y="8291"/>
                  </a:lnTo>
                  <a:lnTo>
                    <a:pt x="4348" y="8433"/>
                  </a:lnTo>
                  <a:lnTo>
                    <a:pt x="4514" y="8576"/>
                  </a:lnTo>
                  <a:lnTo>
                    <a:pt x="4514" y="8576"/>
                  </a:lnTo>
                  <a:lnTo>
                    <a:pt x="4561" y="8599"/>
                  </a:lnTo>
                  <a:lnTo>
                    <a:pt x="4585" y="8623"/>
                  </a:lnTo>
                  <a:lnTo>
                    <a:pt x="4585" y="8623"/>
                  </a:lnTo>
                  <a:lnTo>
                    <a:pt x="4656" y="8813"/>
                  </a:lnTo>
                  <a:lnTo>
                    <a:pt x="4775" y="8956"/>
                  </a:lnTo>
                  <a:lnTo>
                    <a:pt x="4918" y="9074"/>
                  </a:lnTo>
                  <a:lnTo>
                    <a:pt x="5084" y="9193"/>
                  </a:lnTo>
                  <a:lnTo>
                    <a:pt x="5084" y="9193"/>
                  </a:lnTo>
                  <a:lnTo>
                    <a:pt x="5226" y="9359"/>
                  </a:lnTo>
                  <a:lnTo>
                    <a:pt x="5226" y="9359"/>
                  </a:lnTo>
                  <a:lnTo>
                    <a:pt x="5298" y="9359"/>
                  </a:lnTo>
                  <a:lnTo>
                    <a:pt x="5345" y="9383"/>
                  </a:lnTo>
                  <a:lnTo>
                    <a:pt x="5369" y="9431"/>
                  </a:lnTo>
                  <a:lnTo>
                    <a:pt x="5369" y="9431"/>
                  </a:lnTo>
                  <a:lnTo>
                    <a:pt x="5416" y="9549"/>
                  </a:lnTo>
                  <a:lnTo>
                    <a:pt x="5488" y="9668"/>
                  </a:lnTo>
                  <a:lnTo>
                    <a:pt x="5583" y="9716"/>
                  </a:lnTo>
                  <a:lnTo>
                    <a:pt x="5654" y="9739"/>
                  </a:lnTo>
                  <a:lnTo>
                    <a:pt x="5725" y="9739"/>
                  </a:lnTo>
                  <a:lnTo>
                    <a:pt x="5725" y="9739"/>
                  </a:lnTo>
                  <a:lnTo>
                    <a:pt x="5892" y="9716"/>
                  </a:lnTo>
                  <a:lnTo>
                    <a:pt x="6034" y="9692"/>
                  </a:lnTo>
                  <a:lnTo>
                    <a:pt x="6034" y="9692"/>
                  </a:lnTo>
                  <a:lnTo>
                    <a:pt x="6248" y="9526"/>
                  </a:lnTo>
                  <a:lnTo>
                    <a:pt x="6248" y="9526"/>
                  </a:lnTo>
                  <a:lnTo>
                    <a:pt x="6462" y="9383"/>
                  </a:lnTo>
                  <a:lnTo>
                    <a:pt x="6557" y="9288"/>
                  </a:lnTo>
                  <a:lnTo>
                    <a:pt x="6604" y="9169"/>
                  </a:lnTo>
                  <a:lnTo>
                    <a:pt x="6604" y="9169"/>
                  </a:lnTo>
                  <a:lnTo>
                    <a:pt x="6628" y="9098"/>
                  </a:lnTo>
                  <a:lnTo>
                    <a:pt x="6675" y="9051"/>
                  </a:lnTo>
                  <a:lnTo>
                    <a:pt x="6794" y="9003"/>
                  </a:lnTo>
                  <a:lnTo>
                    <a:pt x="6794" y="9003"/>
                  </a:lnTo>
                  <a:lnTo>
                    <a:pt x="6889" y="8956"/>
                  </a:lnTo>
                  <a:lnTo>
                    <a:pt x="6937" y="8908"/>
                  </a:lnTo>
                  <a:lnTo>
                    <a:pt x="7032" y="8766"/>
                  </a:lnTo>
                  <a:lnTo>
                    <a:pt x="7032" y="8766"/>
                  </a:lnTo>
                  <a:lnTo>
                    <a:pt x="7103" y="8647"/>
                  </a:lnTo>
                  <a:lnTo>
                    <a:pt x="7150" y="8504"/>
                  </a:lnTo>
                  <a:lnTo>
                    <a:pt x="7198" y="8386"/>
                  </a:lnTo>
                  <a:lnTo>
                    <a:pt x="7269" y="8243"/>
                  </a:lnTo>
                  <a:lnTo>
                    <a:pt x="7269" y="8243"/>
                  </a:lnTo>
                  <a:lnTo>
                    <a:pt x="7293" y="8196"/>
                  </a:lnTo>
                  <a:lnTo>
                    <a:pt x="7293" y="8124"/>
                  </a:lnTo>
                  <a:lnTo>
                    <a:pt x="7269" y="8053"/>
                  </a:lnTo>
                  <a:lnTo>
                    <a:pt x="7198" y="8006"/>
                  </a:lnTo>
                  <a:lnTo>
                    <a:pt x="7198" y="8006"/>
                  </a:lnTo>
                  <a:lnTo>
                    <a:pt x="7055" y="7934"/>
                  </a:lnTo>
                  <a:lnTo>
                    <a:pt x="6865" y="7887"/>
                  </a:lnTo>
                  <a:lnTo>
                    <a:pt x="6865" y="7887"/>
                  </a:lnTo>
                  <a:lnTo>
                    <a:pt x="6794" y="7839"/>
                  </a:lnTo>
                  <a:lnTo>
                    <a:pt x="6747" y="7768"/>
                  </a:lnTo>
                  <a:lnTo>
                    <a:pt x="6747" y="7768"/>
                  </a:lnTo>
                  <a:lnTo>
                    <a:pt x="6747" y="7673"/>
                  </a:lnTo>
                  <a:lnTo>
                    <a:pt x="6747" y="7673"/>
                  </a:lnTo>
                  <a:lnTo>
                    <a:pt x="6794" y="7720"/>
                  </a:lnTo>
                  <a:lnTo>
                    <a:pt x="6842" y="7744"/>
                  </a:lnTo>
                  <a:lnTo>
                    <a:pt x="6960" y="7768"/>
                  </a:lnTo>
                  <a:lnTo>
                    <a:pt x="6960" y="7768"/>
                  </a:lnTo>
                  <a:lnTo>
                    <a:pt x="7150" y="7744"/>
                  </a:lnTo>
                  <a:lnTo>
                    <a:pt x="7364" y="7697"/>
                  </a:lnTo>
                  <a:lnTo>
                    <a:pt x="7554" y="7649"/>
                  </a:lnTo>
                  <a:lnTo>
                    <a:pt x="7768" y="7625"/>
                  </a:lnTo>
                  <a:lnTo>
                    <a:pt x="7768" y="7625"/>
                  </a:lnTo>
                  <a:lnTo>
                    <a:pt x="7816" y="7602"/>
                  </a:lnTo>
                  <a:lnTo>
                    <a:pt x="7816" y="7602"/>
                  </a:lnTo>
                  <a:lnTo>
                    <a:pt x="7863" y="7554"/>
                  </a:lnTo>
                  <a:lnTo>
                    <a:pt x="7911" y="7554"/>
                  </a:lnTo>
                  <a:lnTo>
                    <a:pt x="8006" y="7602"/>
                  </a:lnTo>
                  <a:lnTo>
                    <a:pt x="8006" y="7602"/>
                  </a:lnTo>
                  <a:lnTo>
                    <a:pt x="8196" y="7744"/>
                  </a:lnTo>
                  <a:lnTo>
                    <a:pt x="8314" y="7792"/>
                  </a:lnTo>
                  <a:lnTo>
                    <a:pt x="8433" y="7815"/>
                  </a:lnTo>
                  <a:lnTo>
                    <a:pt x="8433" y="7815"/>
                  </a:lnTo>
                  <a:lnTo>
                    <a:pt x="8457" y="7815"/>
                  </a:lnTo>
                  <a:lnTo>
                    <a:pt x="8457" y="7839"/>
                  </a:lnTo>
                  <a:lnTo>
                    <a:pt x="8457" y="7839"/>
                  </a:lnTo>
                  <a:lnTo>
                    <a:pt x="8457" y="7934"/>
                  </a:lnTo>
                  <a:lnTo>
                    <a:pt x="8457" y="7982"/>
                  </a:lnTo>
                  <a:lnTo>
                    <a:pt x="8504" y="8029"/>
                  </a:lnTo>
                  <a:lnTo>
                    <a:pt x="8576" y="8053"/>
                  </a:lnTo>
                  <a:lnTo>
                    <a:pt x="8576" y="8053"/>
                  </a:lnTo>
                  <a:lnTo>
                    <a:pt x="8694" y="8053"/>
                  </a:lnTo>
                  <a:lnTo>
                    <a:pt x="8789" y="8006"/>
                  </a:lnTo>
                  <a:lnTo>
                    <a:pt x="8861" y="7958"/>
                  </a:lnTo>
                  <a:lnTo>
                    <a:pt x="8908" y="7863"/>
                  </a:lnTo>
                  <a:lnTo>
                    <a:pt x="8908" y="7863"/>
                  </a:lnTo>
                  <a:lnTo>
                    <a:pt x="8932" y="8029"/>
                  </a:lnTo>
                  <a:lnTo>
                    <a:pt x="8979" y="8196"/>
                  </a:lnTo>
                  <a:lnTo>
                    <a:pt x="9051" y="8338"/>
                  </a:lnTo>
                  <a:lnTo>
                    <a:pt x="9122" y="8481"/>
                  </a:lnTo>
                  <a:lnTo>
                    <a:pt x="9122" y="8481"/>
                  </a:lnTo>
                  <a:lnTo>
                    <a:pt x="9502" y="9003"/>
                  </a:lnTo>
                  <a:lnTo>
                    <a:pt x="9692" y="9264"/>
                  </a:lnTo>
                  <a:lnTo>
                    <a:pt x="9882" y="9526"/>
                  </a:lnTo>
                  <a:lnTo>
                    <a:pt x="9882" y="9526"/>
                  </a:lnTo>
                  <a:lnTo>
                    <a:pt x="9906" y="9573"/>
                  </a:lnTo>
                  <a:lnTo>
                    <a:pt x="9953" y="9597"/>
                  </a:lnTo>
                  <a:lnTo>
                    <a:pt x="10048" y="9597"/>
                  </a:lnTo>
                  <a:lnTo>
                    <a:pt x="10048" y="9597"/>
                  </a:lnTo>
                  <a:lnTo>
                    <a:pt x="10120" y="9573"/>
                  </a:lnTo>
                  <a:lnTo>
                    <a:pt x="10167" y="9549"/>
                  </a:lnTo>
                  <a:lnTo>
                    <a:pt x="10191" y="9502"/>
                  </a:lnTo>
                  <a:lnTo>
                    <a:pt x="10191" y="9502"/>
                  </a:lnTo>
                  <a:lnTo>
                    <a:pt x="10262" y="9288"/>
                  </a:lnTo>
                  <a:lnTo>
                    <a:pt x="10286" y="9074"/>
                  </a:lnTo>
                  <a:lnTo>
                    <a:pt x="10262" y="8837"/>
                  </a:lnTo>
                  <a:lnTo>
                    <a:pt x="10191" y="8623"/>
                  </a:lnTo>
                  <a:lnTo>
                    <a:pt x="10191" y="8623"/>
                  </a:lnTo>
                  <a:lnTo>
                    <a:pt x="10191" y="8576"/>
                  </a:lnTo>
                  <a:lnTo>
                    <a:pt x="10191" y="8552"/>
                  </a:lnTo>
                  <a:lnTo>
                    <a:pt x="10191" y="8504"/>
                  </a:lnTo>
                  <a:lnTo>
                    <a:pt x="10191" y="8504"/>
                  </a:lnTo>
                  <a:lnTo>
                    <a:pt x="10357" y="8291"/>
                  </a:lnTo>
                  <a:lnTo>
                    <a:pt x="10500" y="8053"/>
                  </a:lnTo>
                  <a:lnTo>
                    <a:pt x="10500" y="8053"/>
                  </a:lnTo>
                  <a:lnTo>
                    <a:pt x="10618" y="7863"/>
                  </a:lnTo>
                  <a:lnTo>
                    <a:pt x="10690" y="7768"/>
                  </a:lnTo>
                  <a:lnTo>
                    <a:pt x="10785" y="7697"/>
                  </a:lnTo>
                  <a:lnTo>
                    <a:pt x="10785" y="7697"/>
                  </a:lnTo>
                  <a:lnTo>
                    <a:pt x="10808" y="7673"/>
                  </a:lnTo>
                  <a:lnTo>
                    <a:pt x="10785" y="7625"/>
                  </a:lnTo>
                  <a:lnTo>
                    <a:pt x="10785" y="7625"/>
                  </a:lnTo>
                  <a:lnTo>
                    <a:pt x="10785" y="7554"/>
                  </a:lnTo>
                  <a:lnTo>
                    <a:pt x="10808" y="7507"/>
                  </a:lnTo>
                  <a:lnTo>
                    <a:pt x="10856" y="7459"/>
                  </a:lnTo>
                  <a:lnTo>
                    <a:pt x="10903" y="7412"/>
                  </a:lnTo>
                  <a:lnTo>
                    <a:pt x="10903" y="7412"/>
                  </a:lnTo>
                  <a:lnTo>
                    <a:pt x="10998" y="7388"/>
                  </a:lnTo>
                  <a:lnTo>
                    <a:pt x="11046" y="7364"/>
                  </a:lnTo>
                  <a:lnTo>
                    <a:pt x="11093" y="7340"/>
                  </a:lnTo>
                  <a:lnTo>
                    <a:pt x="11093" y="7340"/>
                  </a:lnTo>
                  <a:lnTo>
                    <a:pt x="11165" y="7293"/>
                  </a:lnTo>
                  <a:lnTo>
                    <a:pt x="11212" y="7293"/>
                  </a:lnTo>
                  <a:lnTo>
                    <a:pt x="11260" y="7317"/>
                  </a:lnTo>
                  <a:lnTo>
                    <a:pt x="11307" y="7364"/>
                  </a:lnTo>
                  <a:lnTo>
                    <a:pt x="11307" y="7364"/>
                  </a:lnTo>
                  <a:lnTo>
                    <a:pt x="11378" y="7459"/>
                  </a:lnTo>
                  <a:lnTo>
                    <a:pt x="11426" y="7507"/>
                  </a:lnTo>
                  <a:lnTo>
                    <a:pt x="11497" y="7530"/>
                  </a:lnTo>
                  <a:lnTo>
                    <a:pt x="11497" y="7530"/>
                  </a:lnTo>
                  <a:lnTo>
                    <a:pt x="11616" y="7602"/>
                  </a:lnTo>
                  <a:lnTo>
                    <a:pt x="11735" y="7697"/>
                  </a:lnTo>
                  <a:lnTo>
                    <a:pt x="11806" y="7815"/>
                  </a:lnTo>
                  <a:lnTo>
                    <a:pt x="11854" y="7934"/>
                  </a:lnTo>
                  <a:lnTo>
                    <a:pt x="11854" y="7934"/>
                  </a:lnTo>
                  <a:lnTo>
                    <a:pt x="11901" y="8029"/>
                  </a:lnTo>
                  <a:lnTo>
                    <a:pt x="11925" y="8053"/>
                  </a:lnTo>
                  <a:lnTo>
                    <a:pt x="11972" y="8077"/>
                  </a:lnTo>
                  <a:lnTo>
                    <a:pt x="11972" y="8077"/>
                  </a:lnTo>
                  <a:lnTo>
                    <a:pt x="12067" y="8077"/>
                  </a:lnTo>
                  <a:lnTo>
                    <a:pt x="12115" y="8053"/>
                  </a:lnTo>
                  <a:lnTo>
                    <a:pt x="12162" y="8006"/>
                  </a:lnTo>
                  <a:lnTo>
                    <a:pt x="12162" y="8006"/>
                  </a:lnTo>
                  <a:lnTo>
                    <a:pt x="12234" y="7887"/>
                  </a:lnTo>
                  <a:lnTo>
                    <a:pt x="12234" y="7887"/>
                  </a:lnTo>
                  <a:lnTo>
                    <a:pt x="12329" y="8029"/>
                  </a:lnTo>
                  <a:lnTo>
                    <a:pt x="12400" y="8196"/>
                  </a:lnTo>
                  <a:lnTo>
                    <a:pt x="12495" y="8338"/>
                  </a:lnTo>
                  <a:lnTo>
                    <a:pt x="12614" y="8457"/>
                  </a:lnTo>
                  <a:lnTo>
                    <a:pt x="12614" y="8457"/>
                  </a:lnTo>
                  <a:lnTo>
                    <a:pt x="12614" y="8504"/>
                  </a:lnTo>
                  <a:lnTo>
                    <a:pt x="12614" y="8528"/>
                  </a:lnTo>
                  <a:lnTo>
                    <a:pt x="12614" y="8528"/>
                  </a:lnTo>
                  <a:lnTo>
                    <a:pt x="12637" y="8694"/>
                  </a:lnTo>
                  <a:lnTo>
                    <a:pt x="12661" y="8884"/>
                  </a:lnTo>
                  <a:lnTo>
                    <a:pt x="12685" y="8956"/>
                  </a:lnTo>
                  <a:lnTo>
                    <a:pt x="12732" y="9027"/>
                  </a:lnTo>
                  <a:lnTo>
                    <a:pt x="12804" y="9098"/>
                  </a:lnTo>
                  <a:lnTo>
                    <a:pt x="12899" y="9146"/>
                  </a:lnTo>
                  <a:lnTo>
                    <a:pt x="12899" y="9146"/>
                  </a:lnTo>
                  <a:lnTo>
                    <a:pt x="12970" y="9193"/>
                  </a:lnTo>
                  <a:lnTo>
                    <a:pt x="13041" y="9264"/>
                  </a:lnTo>
                  <a:lnTo>
                    <a:pt x="13136" y="9407"/>
                  </a:lnTo>
                  <a:lnTo>
                    <a:pt x="13207" y="9597"/>
                  </a:lnTo>
                  <a:lnTo>
                    <a:pt x="13279" y="9668"/>
                  </a:lnTo>
                  <a:lnTo>
                    <a:pt x="13350" y="9739"/>
                  </a:lnTo>
                  <a:lnTo>
                    <a:pt x="13350" y="9739"/>
                  </a:lnTo>
                  <a:lnTo>
                    <a:pt x="13184" y="9692"/>
                  </a:lnTo>
                  <a:lnTo>
                    <a:pt x="13136" y="9668"/>
                  </a:lnTo>
                  <a:lnTo>
                    <a:pt x="13112" y="9621"/>
                  </a:lnTo>
                  <a:lnTo>
                    <a:pt x="13112" y="9621"/>
                  </a:lnTo>
                  <a:lnTo>
                    <a:pt x="13017" y="9549"/>
                  </a:lnTo>
                  <a:lnTo>
                    <a:pt x="12922" y="9478"/>
                  </a:lnTo>
                  <a:lnTo>
                    <a:pt x="12709" y="9431"/>
                  </a:lnTo>
                  <a:lnTo>
                    <a:pt x="12709" y="9431"/>
                  </a:lnTo>
                  <a:lnTo>
                    <a:pt x="12566" y="9407"/>
                  </a:lnTo>
                  <a:lnTo>
                    <a:pt x="12495" y="9407"/>
                  </a:lnTo>
                  <a:lnTo>
                    <a:pt x="12471" y="9454"/>
                  </a:lnTo>
                  <a:lnTo>
                    <a:pt x="12471" y="9454"/>
                  </a:lnTo>
                  <a:lnTo>
                    <a:pt x="12447" y="9526"/>
                  </a:lnTo>
                  <a:lnTo>
                    <a:pt x="12495" y="9597"/>
                  </a:lnTo>
                  <a:lnTo>
                    <a:pt x="12542" y="9644"/>
                  </a:lnTo>
                  <a:lnTo>
                    <a:pt x="12614" y="9692"/>
                  </a:lnTo>
                  <a:lnTo>
                    <a:pt x="12614" y="9692"/>
                  </a:lnTo>
                  <a:lnTo>
                    <a:pt x="12804" y="9811"/>
                  </a:lnTo>
                  <a:lnTo>
                    <a:pt x="12970" y="9953"/>
                  </a:lnTo>
                  <a:lnTo>
                    <a:pt x="13279" y="10262"/>
                  </a:lnTo>
                  <a:lnTo>
                    <a:pt x="13279" y="10262"/>
                  </a:lnTo>
                  <a:lnTo>
                    <a:pt x="13397" y="10381"/>
                  </a:lnTo>
                  <a:lnTo>
                    <a:pt x="13516" y="10523"/>
                  </a:lnTo>
                  <a:lnTo>
                    <a:pt x="13635" y="10666"/>
                  </a:lnTo>
                  <a:lnTo>
                    <a:pt x="13801" y="10761"/>
                  </a:lnTo>
                  <a:lnTo>
                    <a:pt x="13801" y="10761"/>
                  </a:lnTo>
                  <a:lnTo>
                    <a:pt x="13920" y="10808"/>
                  </a:lnTo>
                  <a:lnTo>
                    <a:pt x="14039" y="10808"/>
                  </a:lnTo>
                  <a:lnTo>
                    <a:pt x="14086" y="10785"/>
                  </a:lnTo>
                  <a:lnTo>
                    <a:pt x="14134" y="10761"/>
                  </a:lnTo>
                  <a:lnTo>
                    <a:pt x="14158" y="10713"/>
                  </a:lnTo>
                  <a:lnTo>
                    <a:pt x="14181" y="10666"/>
                  </a:lnTo>
                  <a:lnTo>
                    <a:pt x="14181" y="10666"/>
                  </a:lnTo>
                  <a:lnTo>
                    <a:pt x="14181" y="10547"/>
                  </a:lnTo>
                  <a:lnTo>
                    <a:pt x="14158" y="10452"/>
                  </a:lnTo>
                  <a:lnTo>
                    <a:pt x="14110" y="10381"/>
                  </a:lnTo>
                  <a:lnTo>
                    <a:pt x="14039" y="10310"/>
                  </a:lnTo>
                  <a:lnTo>
                    <a:pt x="14039" y="10310"/>
                  </a:lnTo>
                  <a:lnTo>
                    <a:pt x="13801" y="10096"/>
                  </a:lnTo>
                  <a:lnTo>
                    <a:pt x="13683" y="9977"/>
                  </a:lnTo>
                  <a:lnTo>
                    <a:pt x="13587" y="9834"/>
                  </a:lnTo>
                  <a:lnTo>
                    <a:pt x="13587" y="9834"/>
                  </a:lnTo>
                  <a:lnTo>
                    <a:pt x="13683" y="9811"/>
                  </a:lnTo>
                  <a:lnTo>
                    <a:pt x="13730" y="9787"/>
                  </a:lnTo>
                  <a:lnTo>
                    <a:pt x="13730" y="9716"/>
                  </a:lnTo>
                  <a:lnTo>
                    <a:pt x="13683" y="9597"/>
                  </a:lnTo>
                  <a:lnTo>
                    <a:pt x="13683" y="9597"/>
                  </a:lnTo>
                  <a:lnTo>
                    <a:pt x="13587" y="9407"/>
                  </a:lnTo>
                  <a:lnTo>
                    <a:pt x="13469" y="9264"/>
                  </a:lnTo>
                  <a:lnTo>
                    <a:pt x="13326" y="9122"/>
                  </a:lnTo>
                  <a:lnTo>
                    <a:pt x="13136" y="9027"/>
                  </a:lnTo>
                  <a:lnTo>
                    <a:pt x="13136" y="9027"/>
                  </a:lnTo>
                  <a:lnTo>
                    <a:pt x="13017" y="8979"/>
                  </a:lnTo>
                  <a:lnTo>
                    <a:pt x="12946" y="8884"/>
                  </a:lnTo>
                  <a:lnTo>
                    <a:pt x="12875" y="8789"/>
                  </a:lnTo>
                  <a:lnTo>
                    <a:pt x="12851" y="8671"/>
                  </a:lnTo>
                  <a:lnTo>
                    <a:pt x="12851" y="8671"/>
                  </a:lnTo>
                  <a:lnTo>
                    <a:pt x="12804" y="8481"/>
                  </a:lnTo>
                  <a:lnTo>
                    <a:pt x="12780" y="8267"/>
                  </a:lnTo>
                  <a:lnTo>
                    <a:pt x="12780" y="8267"/>
                  </a:lnTo>
                  <a:lnTo>
                    <a:pt x="12922" y="8338"/>
                  </a:lnTo>
                  <a:lnTo>
                    <a:pt x="13041" y="8386"/>
                  </a:lnTo>
                  <a:lnTo>
                    <a:pt x="13184" y="8457"/>
                  </a:lnTo>
                  <a:lnTo>
                    <a:pt x="13279" y="8552"/>
                  </a:lnTo>
                  <a:lnTo>
                    <a:pt x="13279" y="8552"/>
                  </a:lnTo>
                  <a:lnTo>
                    <a:pt x="13326" y="8576"/>
                  </a:lnTo>
                  <a:lnTo>
                    <a:pt x="13374" y="8599"/>
                  </a:lnTo>
                  <a:lnTo>
                    <a:pt x="13374" y="8599"/>
                  </a:lnTo>
                  <a:lnTo>
                    <a:pt x="13445" y="8576"/>
                  </a:lnTo>
                  <a:lnTo>
                    <a:pt x="13469" y="8599"/>
                  </a:lnTo>
                  <a:lnTo>
                    <a:pt x="13492" y="8623"/>
                  </a:lnTo>
                  <a:lnTo>
                    <a:pt x="13516" y="8694"/>
                  </a:lnTo>
                  <a:lnTo>
                    <a:pt x="13516" y="8694"/>
                  </a:lnTo>
                  <a:lnTo>
                    <a:pt x="13516" y="8742"/>
                  </a:lnTo>
                  <a:lnTo>
                    <a:pt x="13564" y="8766"/>
                  </a:lnTo>
                  <a:lnTo>
                    <a:pt x="13587" y="8766"/>
                  </a:lnTo>
                  <a:lnTo>
                    <a:pt x="13635" y="8766"/>
                  </a:lnTo>
                  <a:lnTo>
                    <a:pt x="13635" y="8766"/>
                  </a:lnTo>
                  <a:lnTo>
                    <a:pt x="13730" y="8694"/>
                  </a:lnTo>
                  <a:lnTo>
                    <a:pt x="13754" y="8671"/>
                  </a:lnTo>
                  <a:lnTo>
                    <a:pt x="13754" y="8623"/>
                  </a:lnTo>
                  <a:lnTo>
                    <a:pt x="13754" y="8623"/>
                  </a:lnTo>
                  <a:lnTo>
                    <a:pt x="13801" y="8504"/>
                  </a:lnTo>
                  <a:lnTo>
                    <a:pt x="13896" y="8457"/>
                  </a:lnTo>
                  <a:lnTo>
                    <a:pt x="13896" y="8457"/>
                  </a:lnTo>
                  <a:lnTo>
                    <a:pt x="13968" y="8386"/>
                  </a:lnTo>
                  <a:lnTo>
                    <a:pt x="14015" y="8291"/>
                  </a:lnTo>
                  <a:lnTo>
                    <a:pt x="14015" y="8219"/>
                  </a:lnTo>
                  <a:lnTo>
                    <a:pt x="14015" y="8101"/>
                  </a:lnTo>
                  <a:lnTo>
                    <a:pt x="14015" y="8101"/>
                  </a:lnTo>
                  <a:lnTo>
                    <a:pt x="13944" y="7934"/>
                  </a:lnTo>
                  <a:lnTo>
                    <a:pt x="13825" y="7744"/>
                  </a:lnTo>
                  <a:lnTo>
                    <a:pt x="13825" y="7744"/>
                  </a:lnTo>
                  <a:lnTo>
                    <a:pt x="13754" y="7649"/>
                  </a:lnTo>
                  <a:lnTo>
                    <a:pt x="13635" y="7554"/>
                  </a:lnTo>
                  <a:lnTo>
                    <a:pt x="13397" y="7388"/>
                  </a:lnTo>
                  <a:lnTo>
                    <a:pt x="13397" y="7388"/>
                  </a:lnTo>
                  <a:lnTo>
                    <a:pt x="13326" y="7340"/>
                  </a:lnTo>
                  <a:lnTo>
                    <a:pt x="13279" y="7293"/>
                  </a:lnTo>
                  <a:lnTo>
                    <a:pt x="13255" y="7245"/>
                  </a:lnTo>
                  <a:lnTo>
                    <a:pt x="13231" y="7198"/>
                  </a:lnTo>
                  <a:lnTo>
                    <a:pt x="13255" y="7127"/>
                  </a:lnTo>
                  <a:lnTo>
                    <a:pt x="13279" y="7079"/>
                  </a:lnTo>
                  <a:lnTo>
                    <a:pt x="13397" y="6960"/>
                  </a:lnTo>
                  <a:lnTo>
                    <a:pt x="13397" y="6960"/>
                  </a:lnTo>
                  <a:lnTo>
                    <a:pt x="13445" y="6913"/>
                  </a:lnTo>
                  <a:lnTo>
                    <a:pt x="13516" y="6913"/>
                  </a:lnTo>
                  <a:lnTo>
                    <a:pt x="13564" y="6937"/>
                  </a:lnTo>
                  <a:lnTo>
                    <a:pt x="13587" y="6984"/>
                  </a:lnTo>
                  <a:lnTo>
                    <a:pt x="13587" y="6984"/>
                  </a:lnTo>
                  <a:lnTo>
                    <a:pt x="13635" y="7032"/>
                  </a:lnTo>
                  <a:lnTo>
                    <a:pt x="13683" y="7055"/>
                  </a:lnTo>
                  <a:lnTo>
                    <a:pt x="13730" y="7032"/>
                  </a:lnTo>
                  <a:lnTo>
                    <a:pt x="13754" y="6960"/>
                  </a:lnTo>
                  <a:lnTo>
                    <a:pt x="13754" y="6960"/>
                  </a:lnTo>
                  <a:lnTo>
                    <a:pt x="13801" y="6913"/>
                  </a:lnTo>
                  <a:lnTo>
                    <a:pt x="13849" y="6842"/>
                  </a:lnTo>
                  <a:lnTo>
                    <a:pt x="13944" y="6747"/>
                  </a:lnTo>
                  <a:lnTo>
                    <a:pt x="14086" y="6699"/>
                  </a:lnTo>
                  <a:lnTo>
                    <a:pt x="14205" y="6628"/>
                  </a:lnTo>
                  <a:lnTo>
                    <a:pt x="14205" y="6628"/>
                  </a:lnTo>
                  <a:lnTo>
                    <a:pt x="14371" y="6533"/>
                  </a:lnTo>
                  <a:lnTo>
                    <a:pt x="14514" y="6414"/>
                  </a:lnTo>
                  <a:lnTo>
                    <a:pt x="14585" y="6248"/>
                  </a:lnTo>
                  <a:lnTo>
                    <a:pt x="14633" y="6081"/>
                  </a:lnTo>
                  <a:lnTo>
                    <a:pt x="14633" y="6081"/>
                  </a:lnTo>
                  <a:lnTo>
                    <a:pt x="14633" y="5844"/>
                  </a:lnTo>
                  <a:lnTo>
                    <a:pt x="14656" y="5749"/>
                  </a:lnTo>
                  <a:lnTo>
                    <a:pt x="14633" y="5630"/>
                  </a:lnTo>
                  <a:lnTo>
                    <a:pt x="14633" y="5630"/>
                  </a:lnTo>
                  <a:lnTo>
                    <a:pt x="14633" y="5559"/>
                  </a:lnTo>
                  <a:lnTo>
                    <a:pt x="14656" y="5464"/>
                  </a:lnTo>
                  <a:lnTo>
                    <a:pt x="14633" y="5440"/>
                  </a:lnTo>
                  <a:lnTo>
                    <a:pt x="14609" y="5416"/>
                  </a:lnTo>
                  <a:lnTo>
                    <a:pt x="14585" y="5393"/>
                  </a:lnTo>
                  <a:lnTo>
                    <a:pt x="14514" y="5393"/>
                  </a:lnTo>
                  <a:lnTo>
                    <a:pt x="14514" y="5393"/>
                  </a:lnTo>
                  <a:lnTo>
                    <a:pt x="14514" y="5298"/>
                  </a:lnTo>
                  <a:lnTo>
                    <a:pt x="14466" y="5226"/>
                  </a:lnTo>
                  <a:lnTo>
                    <a:pt x="14419" y="5179"/>
                  </a:lnTo>
                  <a:lnTo>
                    <a:pt x="14348" y="5155"/>
                  </a:lnTo>
                  <a:lnTo>
                    <a:pt x="14348" y="5155"/>
                  </a:lnTo>
                  <a:lnTo>
                    <a:pt x="14229" y="5084"/>
                  </a:lnTo>
                  <a:lnTo>
                    <a:pt x="14158" y="5013"/>
                  </a:lnTo>
                  <a:lnTo>
                    <a:pt x="14158" y="5013"/>
                  </a:lnTo>
                  <a:lnTo>
                    <a:pt x="14110" y="4941"/>
                  </a:lnTo>
                  <a:lnTo>
                    <a:pt x="14039" y="4870"/>
                  </a:lnTo>
                  <a:lnTo>
                    <a:pt x="14039" y="4870"/>
                  </a:lnTo>
                  <a:lnTo>
                    <a:pt x="13944" y="4823"/>
                  </a:lnTo>
                  <a:lnTo>
                    <a:pt x="13920" y="4775"/>
                  </a:lnTo>
                  <a:lnTo>
                    <a:pt x="13920" y="4728"/>
                  </a:lnTo>
                  <a:lnTo>
                    <a:pt x="14015" y="4633"/>
                  </a:lnTo>
                  <a:lnTo>
                    <a:pt x="14015" y="4633"/>
                  </a:lnTo>
                  <a:lnTo>
                    <a:pt x="14086" y="4561"/>
                  </a:lnTo>
                  <a:lnTo>
                    <a:pt x="14086" y="4561"/>
                  </a:lnTo>
                  <a:lnTo>
                    <a:pt x="14110" y="4490"/>
                  </a:lnTo>
                  <a:lnTo>
                    <a:pt x="14110" y="4466"/>
                  </a:lnTo>
                  <a:lnTo>
                    <a:pt x="14063" y="4419"/>
                  </a:lnTo>
                  <a:lnTo>
                    <a:pt x="14015" y="4419"/>
                  </a:lnTo>
                  <a:lnTo>
                    <a:pt x="14015" y="4419"/>
                  </a:lnTo>
                  <a:lnTo>
                    <a:pt x="13873" y="4395"/>
                  </a:lnTo>
                  <a:lnTo>
                    <a:pt x="13801" y="4419"/>
                  </a:lnTo>
                  <a:lnTo>
                    <a:pt x="13730" y="4443"/>
                  </a:lnTo>
                  <a:lnTo>
                    <a:pt x="13730" y="4443"/>
                  </a:lnTo>
                  <a:lnTo>
                    <a:pt x="13659" y="4466"/>
                  </a:lnTo>
                  <a:lnTo>
                    <a:pt x="13587" y="4466"/>
                  </a:lnTo>
                  <a:lnTo>
                    <a:pt x="13469" y="4419"/>
                  </a:lnTo>
                  <a:lnTo>
                    <a:pt x="13469" y="4419"/>
                  </a:lnTo>
                  <a:lnTo>
                    <a:pt x="13421" y="4371"/>
                  </a:lnTo>
                  <a:lnTo>
                    <a:pt x="13421" y="4348"/>
                  </a:lnTo>
                  <a:lnTo>
                    <a:pt x="13445" y="4348"/>
                  </a:lnTo>
                  <a:lnTo>
                    <a:pt x="13445" y="4348"/>
                  </a:lnTo>
                  <a:lnTo>
                    <a:pt x="13492" y="4300"/>
                  </a:lnTo>
                  <a:lnTo>
                    <a:pt x="13516" y="4253"/>
                  </a:lnTo>
                  <a:lnTo>
                    <a:pt x="13587" y="4157"/>
                  </a:lnTo>
                  <a:lnTo>
                    <a:pt x="13587" y="4157"/>
                  </a:lnTo>
                  <a:lnTo>
                    <a:pt x="13611" y="4110"/>
                  </a:lnTo>
                  <a:lnTo>
                    <a:pt x="13659" y="4110"/>
                  </a:lnTo>
                  <a:lnTo>
                    <a:pt x="13683" y="4110"/>
                  </a:lnTo>
                  <a:lnTo>
                    <a:pt x="13706" y="4157"/>
                  </a:lnTo>
                  <a:lnTo>
                    <a:pt x="13706" y="4157"/>
                  </a:lnTo>
                  <a:lnTo>
                    <a:pt x="13778" y="4253"/>
                  </a:lnTo>
                  <a:lnTo>
                    <a:pt x="13825" y="4276"/>
                  </a:lnTo>
                  <a:lnTo>
                    <a:pt x="13896" y="4276"/>
                  </a:lnTo>
                  <a:lnTo>
                    <a:pt x="13968" y="4205"/>
                  </a:lnTo>
                  <a:lnTo>
                    <a:pt x="13968" y="4205"/>
                  </a:lnTo>
                  <a:lnTo>
                    <a:pt x="14039" y="4157"/>
                  </a:lnTo>
                  <a:lnTo>
                    <a:pt x="14110" y="4157"/>
                  </a:lnTo>
                  <a:lnTo>
                    <a:pt x="14181" y="4205"/>
                  </a:lnTo>
                  <a:lnTo>
                    <a:pt x="14229" y="4276"/>
                  </a:lnTo>
                  <a:lnTo>
                    <a:pt x="14229" y="4276"/>
                  </a:lnTo>
                  <a:lnTo>
                    <a:pt x="14229" y="4324"/>
                  </a:lnTo>
                  <a:lnTo>
                    <a:pt x="14253" y="4348"/>
                  </a:lnTo>
                  <a:lnTo>
                    <a:pt x="14276" y="4348"/>
                  </a:lnTo>
                  <a:lnTo>
                    <a:pt x="14276" y="4348"/>
                  </a:lnTo>
                  <a:lnTo>
                    <a:pt x="14348" y="4348"/>
                  </a:lnTo>
                  <a:lnTo>
                    <a:pt x="14419" y="4371"/>
                  </a:lnTo>
                  <a:lnTo>
                    <a:pt x="14538" y="4419"/>
                  </a:lnTo>
                  <a:lnTo>
                    <a:pt x="14633" y="4514"/>
                  </a:lnTo>
                  <a:lnTo>
                    <a:pt x="14704" y="4633"/>
                  </a:lnTo>
                  <a:lnTo>
                    <a:pt x="14704" y="4633"/>
                  </a:lnTo>
                  <a:lnTo>
                    <a:pt x="14751" y="4704"/>
                  </a:lnTo>
                  <a:lnTo>
                    <a:pt x="14799" y="4728"/>
                  </a:lnTo>
                  <a:lnTo>
                    <a:pt x="14870" y="4728"/>
                  </a:lnTo>
                  <a:lnTo>
                    <a:pt x="14941" y="4704"/>
                  </a:lnTo>
                  <a:lnTo>
                    <a:pt x="14941" y="4704"/>
                  </a:lnTo>
                  <a:lnTo>
                    <a:pt x="15060" y="4609"/>
                  </a:lnTo>
                  <a:lnTo>
                    <a:pt x="15108" y="4538"/>
                  </a:lnTo>
                  <a:lnTo>
                    <a:pt x="15108" y="4466"/>
                  </a:lnTo>
                  <a:lnTo>
                    <a:pt x="15060" y="4371"/>
                  </a:lnTo>
                  <a:lnTo>
                    <a:pt x="15060" y="4371"/>
                  </a:lnTo>
                  <a:lnTo>
                    <a:pt x="14989" y="4276"/>
                  </a:lnTo>
                  <a:lnTo>
                    <a:pt x="14894" y="4205"/>
                  </a:lnTo>
                  <a:lnTo>
                    <a:pt x="14894" y="4205"/>
                  </a:lnTo>
                  <a:lnTo>
                    <a:pt x="14585" y="4086"/>
                  </a:lnTo>
                  <a:lnTo>
                    <a:pt x="14585" y="4086"/>
                  </a:lnTo>
                  <a:lnTo>
                    <a:pt x="14538" y="4062"/>
                  </a:lnTo>
                  <a:lnTo>
                    <a:pt x="14514" y="4039"/>
                  </a:lnTo>
                  <a:lnTo>
                    <a:pt x="14538" y="4015"/>
                  </a:lnTo>
                  <a:lnTo>
                    <a:pt x="14538" y="4015"/>
                  </a:lnTo>
                  <a:lnTo>
                    <a:pt x="14609" y="3944"/>
                  </a:lnTo>
                  <a:lnTo>
                    <a:pt x="14609" y="3872"/>
                  </a:lnTo>
                  <a:lnTo>
                    <a:pt x="14609" y="3801"/>
                  </a:lnTo>
                  <a:lnTo>
                    <a:pt x="14585" y="3730"/>
                  </a:lnTo>
                  <a:lnTo>
                    <a:pt x="14585" y="3730"/>
                  </a:lnTo>
                  <a:lnTo>
                    <a:pt x="14585" y="3682"/>
                  </a:lnTo>
                  <a:lnTo>
                    <a:pt x="14585" y="3659"/>
                  </a:lnTo>
                  <a:lnTo>
                    <a:pt x="14609" y="3564"/>
                  </a:lnTo>
                  <a:lnTo>
                    <a:pt x="14609" y="3564"/>
                  </a:lnTo>
                  <a:lnTo>
                    <a:pt x="14633" y="3540"/>
                  </a:lnTo>
                  <a:lnTo>
                    <a:pt x="14633" y="3516"/>
                  </a:lnTo>
                  <a:lnTo>
                    <a:pt x="14680" y="3540"/>
                  </a:lnTo>
                  <a:lnTo>
                    <a:pt x="14680" y="3540"/>
                  </a:lnTo>
                  <a:lnTo>
                    <a:pt x="14728" y="3540"/>
                  </a:lnTo>
                  <a:lnTo>
                    <a:pt x="14728" y="3540"/>
                  </a:lnTo>
                  <a:lnTo>
                    <a:pt x="14846" y="3516"/>
                  </a:lnTo>
                  <a:lnTo>
                    <a:pt x="14894" y="3469"/>
                  </a:lnTo>
                  <a:lnTo>
                    <a:pt x="14918" y="3421"/>
                  </a:lnTo>
                  <a:lnTo>
                    <a:pt x="14918" y="3421"/>
                  </a:lnTo>
                  <a:lnTo>
                    <a:pt x="14965" y="3136"/>
                  </a:lnTo>
                  <a:lnTo>
                    <a:pt x="14965" y="2970"/>
                  </a:lnTo>
                  <a:lnTo>
                    <a:pt x="14941" y="2827"/>
                  </a:lnTo>
                  <a:lnTo>
                    <a:pt x="14941" y="2827"/>
                  </a:lnTo>
                  <a:lnTo>
                    <a:pt x="14894" y="2614"/>
                  </a:lnTo>
                  <a:lnTo>
                    <a:pt x="14799" y="2400"/>
                  </a:lnTo>
                  <a:lnTo>
                    <a:pt x="14799" y="2400"/>
                  </a:lnTo>
                  <a:lnTo>
                    <a:pt x="14894" y="2447"/>
                  </a:lnTo>
                  <a:lnTo>
                    <a:pt x="14894" y="2447"/>
                  </a:lnTo>
                  <a:lnTo>
                    <a:pt x="15084" y="2637"/>
                  </a:lnTo>
                  <a:lnTo>
                    <a:pt x="15250" y="2851"/>
                  </a:lnTo>
                  <a:lnTo>
                    <a:pt x="15250" y="2851"/>
                  </a:lnTo>
                  <a:lnTo>
                    <a:pt x="15298" y="2899"/>
                  </a:lnTo>
                  <a:lnTo>
                    <a:pt x="15345" y="2922"/>
                  </a:lnTo>
                  <a:lnTo>
                    <a:pt x="15464" y="2899"/>
                  </a:lnTo>
                  <a:lnTo>
                    <a:pt x="15464" y="2899"/>
                  </a:lnTo>
                  <a:lnTo>
                    <a:pt x="15511" y="2875"/>
                  </a:lnTo>
                  <a:lnTo>
                    <a:pt x="15535" y="2875"/>
                  </a:lnTo>
                  <a:lnTo>
                    <a:pt x="15535" y="2851"/>
                  </a:lnTo>
                  <a:lnTo>
                    <a:pt x="15535" y="2851"/>
                  </a:lnTo>
                  <a:lnTo>
                    <a:pt x="15488" y="2756"/>
                  </a:lnTo>
                  <a:lnTo>
                    <a:pt x="15416" y="26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5"/>
            <p:cNvSpPr/>
            <p:nvPr/>
          </p:nvSpPr>
          <p:spPr>
            <a:xfrm>
              <a:off x="3899650" y="1132425"/>
              <a:ext cx="4175" cy="6550"/>
            </a:xfrm>
            <a:custGeom>
              <a:avLst/>
              <a:gdLst/>
              <a:ahLst/>
              <a:cxnLst/>
              <a:rect l="l" t="t" r="r" b="b"/>
              <a:pathLst>
                <a:path w="167" h="262" fill="none" extrusionOk="0">
                  <a:moveTo>
                    <a:pt x="1" y="0"/>
                  </a:moveTo>
                  <a:lnTo>
                    <a:pt x="1" y="0"/>
                  </a:lnTo>
                  <a:lnTo>
                    <a:pt x="48" y="24"/>
                  </a:lnTo>
                  <a:lnTo>
                    <a:pt x="48" y="24"/>
                  </a:lnTo>
                  <a:lnTo>
                    <a:pt x="119" y="95"/>
                  </a:lnTo>
                  <a:lnTo>
                    <a:pt x="167" y="143"/>
                  </a:lnTo>
                  <a:lnTo>
                    <a:pt x="143" y="190"/>
                  </a:lnTo>
                  <a:lnTo>
                    <a:pt x="72" y="261"/>
                  </a:lnTo>
                  <a:lnTo>
                    <a:pt x="48" y="48"/>
                  </a:lnTo>
                  <a:lnTo>
                    <a:pt x="48" y="48"/>
                  </a:lnTo>
                  <a:lnTo>
                    <a:pt x="1" y="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5"/>
            <p:cNvSpPr/>
            <p:nvPr/>
          </p:nvSpPr>
          <p:spPr>
            <a:xfrm>
              <a:off x="3809400" y="1157950"/>
              <a:ext cx="16650" cy="7750"/>
            </a:xfrm>
            <a:custGeom>
              <a:avLst/>
              <a:gdLst/>
              <a:ahLst/>
              <a:cxnLst/>
              <a:rect l="l" t="t" r="r" b="b"/>
              <a:pathLst>
                <a:path w="666" h="310" fill="none" extrusionOk="0">
                  <a:moveTo>
                    <a:pt x="618" y="1"/>
                  </a:moveTo>
                  <a:lnTo>
                    <a:pt x="618" y="1"/>
                  </a:lnTo>
                  <a:lnTo>
                    <a:pt x="642" y="1"/>
                  </a:lnTo>
                  <a:lnTo>
                    <a:pt x="642" y="24"/>
                  </a:lnTo>
                  <a:lnTo>
                    <a:pt x="665" y="72"/>
                  </a:lnTo>
                  <a:lnTo>
                    <a:pt x="665" y="72"/>
                  </a:lnTo>
                  <a:lnTo>
                    <a:pt x="642" y="119"/>
                  </a:lnTo>
                  <a:lnTo>
                    <a:pt x="618" y="143"/>
                  </a:lnTo>
                  <a:lnTo>
                    <a:pt x="594" y="143"/>
                  </a:lnTo>
                  <a:lnTo>
                    <a:pt x="594" y="143"/>
                  </a:lnTo>
                  <a:lnTo>
                    <a:pt x="499" y="143"/>
                  </a:lnTo>
                  <a:lnTo>
                    <a:pt x="428" y="143"/>
                  </a:lnTo>
                  <a:lnTo>
                    <a:pt x="428" y="143"/>
                  </a:lnTo>
                  <a:lnTo>
                    <a:pt x="380" y="167"/>
                  </a:lnTo>
                  <a:lnTo>
                    <a:pt x="357" y="191"/>
                  </a:lnTo>
                  <a:lnTo>
                    <a:pt x="380" y="214"/>
                  </a:lnTo>
                  <a:lnTo>
                    <a:pt x="404" y="262"/>
                  </a:lnTo>
                  <a:lnTo>
                    <a:pt x="404" y="262"/>
                  </a:lnTo>
                  <a:lnTo>
                    <a:pt x="475" y="286"/>
                  </a:lnTo>
                  <a:lnTo>
                    <a:pt x="475" y="286"/>
                  </a:lnTo>
                  <a:lnTo>
                    <a:pt x="428" y="309"/>
                  </a:lnTo>
                  <a:lnTo>
                    <a:pt x="404" y="309"/>
                  </a:lnTo>
                  <a:lnTo>
                    <a:pt x="380" y="286"/>
                  </a:lnTo>
                  <a:lnTo>
                    <a:pt x="380" y="286"/>
                  </a:lnTo>
                  <a:lnTo>
                    <a:pt x="333" y="286"/>
                  </a:lnTo>
                  <a:lnTo>
                    <a:pt x="285" y="262"/>
                  </a:lnTo>
                  <a:lnTo>
                    <a:pt x="190" y="214"/>
                  </a:lnTo>
                  <a:lnTo>
                    <a:pt x="0" y="48"/>
                  </a:lnTo>
                  <a:lnTo>
                    <a:pt x="0" y="48"/>
                  </a:lnTo>
                  <a:lnTo>
                    <a:pt x="309" y="48"/>
                  </a:lnTo>
                  <a:lnTo>
                    <a:pt x="475" y="48"/>
                  </a:lnTo>
                  <a:lnTo>
                    <a:pt x="61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5"/>
            <p:cNvSpPr/>
            <p:nvPr/>
          </p:nvSpPr>
          <p:spPr>
            <a:xfrm>
              <a:off x="3822450" y="1219125"/>
              <a:ext cx="38625" cy="23775"/>
            </a:xfrm>
            <a:custGeom>
              <a:avLst/>
              <a:gdLst/>
              <a:ahLst/>
              <a:cxnLst/>
              <a:rect l="l" t="t" r="r" b="b"/>
              <a:pathLst>
                <a:path w="1545" h="951" fill="none" extrusionOk="0">
                  <a:moveTo>
                    <a:pt x="405" y="879"/>
                  </a:moveTo>
                  <a:lnTo>
                    <a:pt x="405" y="879"/>
                  </a:lnTo>
                  <a:lnTo>
                    <a:pt x="357" y="903"/>
                  </a:lnTo>
                  <a:lnTo>
                    <a:pt x="310" y="927"/>
                  </a:lnTo>
                  <a:lnTo>
                    <a:pt x="167" y="950"/>
                  </a:lnTo>
                  <a:lnTo>
                    <a:pt x="167" y="950"/>
                  </a:lnTo>
                  <a:lnTo>
                    <a:pt x="96" y="927"/>
                  </a:lnTo>
                  <a:lnTo>
                    <a:pt x="25" y="879"/>
                  </a:lnTo>
                  <a:lnTo>
                    <a:pt x="1" y="832"/>
                  </a:lnTo>
                  <a:lnTo>
                    <a:pt x="1" y="736"/>
                  </a:lnTo>
                  <a:lnTo>
                    <a:pt x="1" y="736"/>
                  </a:lnTo>
                  <a:lnTo>
                    <a:pt x="72" y="523"/>
                  </a:lnTo>
                  <a:lnTo>
                    <a:pt x="167" y="309"/>
                  </a:lnTo>
                  <a:lnTo>
                    <a:pt x="167" y="309"/>
                  </a:lnTo>
                  <a:lnTo>
                    <a:pt x="215" y="261"/>
                  </a:lnTo>
                  <a:lnTo>
                    <a:pt x="238" y="238"/>
                  </a:lnTo>
                  <a:lnTo>
                    <a:pt x="286" y="238"/>
                  </a:lnTo>
                  <a:lnTo>
                    <a:pt x="286" y="238"/>
                  </a:lnTo>
                  <a:lnTo>
                    <a:pt x="357" y="261"/>
                  </a:lnTo>
                  <a:lnTo>
                    <a:pt x="381" y="285"/>
                  </a:lnTo>
                  <a:lnTo>
                    <a:pt x="405" y="356"/>
                  </a:lnTo>
                  <a:lnTo>
                    <a:pt x="405" y="356"/>
                  </a:lnTo>
                  <a:lnTo>
                    <a:pt x="428" y="404"/>
                  </a:lnTo>
                  <a:lnTo>
                    <a:pt x="500" y="428"/>
                  </a:lnTo>
                  <a:lnTo>
                    <a:pt x="547" y="428"/>
                  </a:lnTo>
                  <a:lnTo>
                    <a:pt x="618" y="428"/>
                  </a:lnTo>
                  <a:lnTo>
                    <a:pt x="618" y="428"/>
                  </a:lnTo>
                  <a:lnTo>
                    <a:pt x="690" y="404"/>
                  </a:lnTo>
                  <a:lnTo>
                    <a:pt x="761" y="356"/>
                  </a:lnTo>
                  <a:lnTo>
                    <a:pt x="808" y="309"/>
                  </a:lnTo>
                  <a:lnTo>
                    <a:pt x="832" y="238"/>
                  </a:lnTo>
                  <a:lnTo>
                    <a:pt x="832" y="238"/>
                  </a:lnTo>
                  <a:lnTo>
                    <a:pt x="832" y="214"/>
                  </a:lnTo>
                  <a:lnTo>
                    <a:pt x="808" y="190"/>
                  </a:lnTo>
                  <a:lnTo>
                    <a:pt x="785" y="190"/>
                  </a:lnTo>
                  <a:lnTo>
                    <a:pt x="785" y="190"/>
                  </a:lnTo>
                  <a:lnTo>
                    <a:pt x="737" y="190"/>
                  </a:lnTo>
                  <a:lnTo>
                    <a:pt x="690" y="166"/>
                  </a:lnTo>
                  <a:lnTo>
                    <a:pt x="690" y="166"/>
                  </a:lnTo>
                  <a:lnTo>
                    <a:pt x="927" y="0"/>
                  </a:lnTo>
                  <a:lnTo>
                    <a:pt x="927" y="0"/>
                  </a:lnTo>
                  <a:lnTo>
                    <a:pt x="951" y="48"/>
                  </a:lnTo>
                  <a:lnTo>
                    <a:pt x="975" y="95"/>
                  </a:lnTo>
                  <a:lnTo>
                    <a:pt x="951" y="166"/>
                  </a:lnTo>
                  <a:lnTo>
                    <a:pt x="951" y="166"/>
                  </a:lnTo>
                  <a:lnTo>
                    <a:pt x="927" y="238"/>
                  </a:lnTo>
                  <a:lnTo>
                    <a:pt x="951" y="285"/>
                  </a:lnTo>
                  <a:lnTo>
                    <a:pt x="998" y="333"/>
                  </a:lnTo>
                  <a:lnTo>
                    <a:pt x="1046" y="356"/>
                  </a:lnTo>
                  <a:lnTo>
                    <a:pt x="1046" y="356"/>
                  </a:lnTo>
                  <a:lnTo>
                    <a:pt x="1378" y="451"/>
                  </a:lnTo>
                  <a:lnTo>
                    <a:pt x="1378" y="451"/>
                  </a:lnTo>
                  <a:lnTo>
                    <a:pt x="1474" y="475"/>
                  </a:lnTo>
                  <a:lnTo>
                    <a:pt x="1521" y="523"/>
                  </a:lnTo>
                  <a:lnTo>
                    <a:pt x="1545" y="570"/>
                  </a:lnTo>
                  <a:lnTo>
                    <a:pt x="1545" y="570"/>
                  </a:lnTo>
                  <a:lnTo>
                    <a:pt x="1521" y="665"/>
                  </a:lnTo>
                  <a:lnTo>
                    <a:pt x="1474" y="713"/>
                  </a:lnTo>
                  <a:lnTo>
                    <a:pt x="1402" y="760"/>
                  </a:lnTo>
                  <a:lnTo>
                    <a:pt x="1331" y="760"/>
                  </a:lnTo>
                  <a:lnTo>
                    <a:pt x="1331" y="760"/>
                  </a:lnTo>
                  <a:lnTo>
                    <a:pt x="1212" y="760"/>
                  </a:lnTo>
                  <a:lnTo>
                    <a:pt x="1093" y="736"/>
                  </a:lnTo>
                  <a:lnTo>
                    <a:pt x="1093" y="736"/>
                  </a:lnTo>
                  <a:lnTo>
                    <a:pt x="903" y="713"/>
                  </a:lnTo>
                  <a:lnTo>
                    <a:pt x="737" y="713"/>
                  </a:lnTo>
                  <a:lnTo>
                    <a:pt x="642" y="736"/>
                  </a:lnTo>
                  <a:lnTo>
                    <a:pt x="571" y="760"/>
                  </a:lnTo>
                  <a:lnTo>
                    <a:pt x="476" y="808"/>
                  </a:lnTo>
                  <a:lnTo>
                    <a:pt x="405" y="8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5"/>
            <p:cNvSpPr/>
            <p:nvPr/>
          </p:nvSpPr>
          <p:spPr>
            <a:xfrm>
              <a:off x="3875900" y="1211400"/>
              <a:ext cx="27925" cy="32675"/>
            </a:xfrm>
            <a:custGeom>
              <a:avLst/>
              <a:gdLst/>
              <a:ahLst/>
              <a:cxnLst/>
              <a:rect l="l" t="t" r="r" b="b"/>
              <a:pathLst>
                <a:path w="1117" h="1307" fill="none" extrusionOk="0">
                  <a:moveTo>
                    <a:pt x="547" y="1093"/>
                  </a:moveTo>
                  <a:lnTo>
                    <a:pt x="547" y="1093"/>
                  </a:lnTo>
                  <a:lnTo>
                    <a:pt x="523" y="950"/>
                  </a:lnTo>
                  <a:lnTo>
                    <a:pt x="499" y="832"/>
                  </a:lnTo>
                  <a:lnTo>
                    <a:pt x="428" y="737"/>
                  </a:lnTo>
                  <a:lnTo>
                    <a:pt x="333" y="665"/>
                  </a:lnTo>
                  <a:lnTo>
                    <a:pt x="333" y="665"/>
                  </a:lnTo>
                  <a:lnTo>
                    <a:pt x="238" y="618"/>
                  </a:lnTo>
                  <a:lnTo>
                    <a:pt x="167" y="547"/>
                  </a:lnTo>
                  <a:lnTo>
                    <a:pt x="96" y="475"/>
                  </a:lnTo>
                  <a:lnTo>
                    <a:pt x="24" y="404"/>
                  </a:lnTo>
                  <a:lnTo>
                    <a:pt x="24" y="404"/>
                  </a:lnTo>
                  <a:lnTo>
                    <a:pt x="1" y="380"/>
                  </a:lnTo>
                  <a:lnTo>
                    <a:pt x="1" y="380"/>
                  </a:lnTo>
                  <a:lnTo>
                    <a:pt x="24" y="333"/>
                  </a:lnTo>
                  <a:lnTo>
                    <a:pt x="24" y="333"/>
                  </a:lnTo>
                  <a:lnTo>
                    <a:pt x="143" y="190"/>
                  </a:lnTo>
                  <a:lnTo>
                    <a:pt x="238" y="72"/>
                  </a:lnTo>
                  <a:lnTo>
                    <a:pt x="238" y="72"/>
                  </a:lnTo>
                  <a:lnTo>
                    <a:pt x="309" y="24"/>
                  </a:lnTo>
                  <a:lnTo>
                    <a:pt x="404" y="0"/>
                  </a:lnTo>
                  <a:lnTo>
                    <a:pt x="499" y="48"/>
                  </a:lnTo>
                  <a:lnTo>
                    <a:pt x="594" y="119"/>
                  </a:lnTo>
                  <a:lnTo>
                    <a:pt x="594" y="119"/>
                  </a:lnTo>
                  <a:lnTo>
                    <a:pt x="499" y="143"/>
                  </a:lnTo>
                  <a:lnTo>
                    <a:pt x="428" y="167"/>
                  </a:lnTo>
                  <a:lnTo>
                    <a:pt x="381" y="238"/>
                  </a:lnTo>
                  <a:lnTo>
                    <a:pt x="357" y="309"/>
                  </a:lnTo>
                  <a:lnTo>
                    <a:pt x="357" y="309"/>
                  </a:lnTo>
                  <a:lnTo>
                    <a:pt x="381" y="404"/>
                  </a:lnTo>
                  <a:lnTo>
                    <a:pt x="428" y="475"/>
                  </a:lnTo>
                  <a:lnTo>
                    <a:pt x="499" y="523"/>
                  </a:lnTo>
                  <a:lnTo>
                    <a:pt x="594" y="547"/>
                  </a:lnTo>
                  <a:lnTo>
                    <a:pt x="594" y="547"/>
                  </a:lnTo>
                  <a:lnTo>
                    <a:pt x="666" y="570"/>
                  </a:lnTo>
                  <a:lnTo>
                    <a:pt x="737" y="594"/>
                  </a:lnTo>
                  <a:lnTo>
                    <a:pt x="808" y="618"/>
                  </a:lnTo>
                  <a:lnTo>
                    <a:pt x="903" y="618"/>
                  </a:lnTo>
                  <a:lnTo>
                    <a:pt x="903" y="618"/>
                  </a:lnTo>
                  <a:lnTo>
                    <a:pt x="927" y="618"/>
                  </a:lnTo>
                  <a:lnTo>
                    <a:pt x="951" y="642"/>
                  </a:lnTo>
                  <a:lnTo>
                    <a:pt x="998" y="713"/>
                  </a:lnTo>
                  <a:lnTo>
                    <a:pt x="998" y="713"/>
                  </a:lnTo>
                  <a:lnTo>
                    <a:pt x="951" y="713"/>
                  </a:lnTo>
                  <a:lnTo>
                    <a:pt x="903" y="737"/>
                  </a:lnTo>
                  <a:lnTo>
                    <a:pt x="879" y="737"/>
                  </a:lnTo>
                  <a:lnTo>
                    <a:pt x="856" y="760"/>
                  </a:lnTo>
                  <a:lnTo>
                    <a:pt x="856" y="760"/>
                  </a:lnTo>
                  <a:lnTo>
                    <a:pt x="856" y="832"/>
                  </a:lnTo>
                  <a:lnTo>
                    <a:pt x="879" y="879"/>
                  </a:lnTo>
                  <a:lnTo>
                    <a:pt x="974" y="974"/>
                  </a:lnTo>
                  <a:lnTo>
                    <a:pt x="974" y="974"/>
                  </a:lnTo>
                  <a:lnTo>
                    <a:pt x="1093" y="1069"/>
                  </a:lnTo>
                  <a:lnTo>
                    <a:pt x="1117" y="1141"/>
                  </a:lnTo>
                  <a:lnTo>
                    <a:pt x="1093" y="1236"/>
                  </a:lnTo>
                  <a:lnTo>
                    <a:pt x="1093" y="1236"/>
                  </a:lnTo>
                  <a:lnTo>
                    <a:pt x="1069" y="1283"/>
                  </a:lnTo>
                  <a:lnTo>
                    <a:pt x="1046" y="1307"/>
                  </a:lnTo>
                  <a:lnTo>
                    <a:pt x="974" y="1307"/>
                  </a:lnTo>
                  <a:lnTo>
                    <a:pt x="808" y="1283"/>
                  </a:lnTo>
                  <a:lnTo>
                    <a:pt x="808" y="1283"/>
                  </a:lnTo>
                  <a:lnTo>
                    <a:pt x="642" y="1236"/>
                  </a:lnTo>
                  <a:lnTo>
                    <a:pt x="642" y="1236"/>
                  </a:lnTo>
                  <a:lnTo>
                    <a:pt x="594" y="1212"/>
                  </a:lnTo>
                  <a:lnTo>
                    <a:pt x="547" y="1188"/>
                  </a:lnTo>
                  <a:lnTo>
                    <a:pt x="547" y="1141"/>
                  </a:lnTo>
                  <a:lnTo>
                    <a:pt x="547" y="1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5"/>
            <p:cNvSpPr/>
            <p:nvPr/>
          </p:nvSpPr>
          <p:spPr>
            <a:xfrm>
              <a:off x="3898475" y="1269000"/>
              <a:ext cx="26750" cy="17250"/>
            </a:xfrm>
            <a:custGeom>
              <a:avLst/>
              <a:gdLst/>
              <a:ahLst/>
              <a:cxnLst/>
              <a:rect l="l" t="t" r="r" b="b"/>
              <a:pathLst>
                <a:path w="1070" h="690" fill="none" extrusionOk="0">
                  <a:moveTo>
                    <a:pt x="855" y="618"/>
                  </a:moveTo>
                  <a:lnTo>
                    <a:pt x="855" y="618"/>
                  </a:lnTo>
                  <a:lnTo>
                    <a:pt x="808" y="666"/>
                  </a:lnTo>
                  <a:lnTo>
                    <a:pt x="737" y="689"/>
                  </a:lnTo>
                  <a:lnTo>
                    <a:pt x="665" y="666"/>
                  </a:lnTo>
                  <a:lnTo>
                    <a:pt x="642" y="618"/>
                  </a:lnTo>
                  <a:lnTo>
                    <a:pt x="642" y="618"/>
                  </a:lnTo>
                  <a:lnTo>
                    <a:pt x="618" y="570"/>
                  </a:lnTo>
                  <a:lnTo>
                    <a:pt x="594" y="523"/>
                  </a:lnTo>
                  <a:lnTo>
                    <a:pt x="547" y="475"/>
                  </a:lnTo>
                  <a:lnTo>
                    <a:pt x="475" y="499"/>
                  </a:lnTo>
                  <a:lnTo>
                    <a:pt x="475" y="499"/>
                  </a:lnTo>
                  <a:lnTo>
                    <a:pt x="452" y="475"/>
                  </a:lnTo>
                  <a:lnTo>
                    <a:pt x="428" y="452"/>
                  </a:lnTo>
                  <a:lnTo>
                    <a:pt x="428" y="452"/>
                  </a:lnTo>
                  <a:lnTo>
                    <a:pt x="404" y="428"/>
                  </a:lnTo>
                  <a:lnTo>
                    <a:pt x="380" y="404"/>
                  </a:lnTo>
                  <a:lnTo>
                    <a:pt x="357" y="428"/>
                  </a:lnTo>
                  <a:lnTo>
                    <a:pt x="333" y="475"/>
                  </a:lnTo>
                  <a:lnTo>
                    <a:pt x="333" y="475"/>
                  </a:lnTo>
                  <a:lnTo>
                    <a:pt x="261" y="380"/>
                  </a:lnTo>
                  <a:lnTo>
                    <a:pt x="190" y="285"/>
                  </a:lnTo>
                  <a:lnTo>
                    <a:pt x="190" y="285"/>
                  </a:lnTo>
                  <a:lnTo>
                    <a:pt x="119" y="214"/>
                  </a:lnTo>
                  <a:lnTo>
                    <a:pt x="24" y="143"/>
                  </a:lnTo>
                  <a:lnTo>
                    <a:pt x="24" y="143"/>
                  </a:lnTo>
                  <a:lnTo>
                    <a:pt x="0" y="119"/>
                  </a:lnTo>
                  <a:lnTo>
                    <a:pt x="0" y="95"/>
                  </a:lnTo>
                  <a:lnTo>
                    <a:pt x="24" y="48"/>
                  </a:lnTo>
                  <a:lnTo>
                    <a:pt x="24" y="48"/>
                  </a:lnTo>
                  <a:lnTo>
                    <a:pt x="71" y="0"/>
                  </a:lnTo>
                  <a:lnTo>
                    <a:pt x="71" y="0"/>
                  </a:lnTo>
                  <a:lnTo>
                    <a:pt x="119" y="0"/>
                  </a:lnTo>
                  <a:lnTo>
                    <a:pt x="119" y="0"/>
                  </a:lnTo>
                  <a:lnTo>
                    <a:pt x="190" y="48"/>
                  </a:lnTo>
                  <a:lnTo>
                    <a:pt x="261" y="95"/>
                  </a:lnTo>
                  <a:lnTo>
                    <a:pt x="261" y="95"/>
                  </a:lnTo>
                  <a:lnTo>
                    <a:pt x="404" y="238"/>
                  </a:lnTo>
                  <a:lnTo>
                    <a:pt x="547" y="309"/>
                  </a:lnTo>
                  <a:lnTo>
                    <a:pt x="713" y="357"/>
                  </a:lnTo>
                  <a:lnTo>
                    <a:pt x="879" y="333"/>
                  </a:lnTo>
                  <a:lnTo>
                    <a:pt x="879" y="333"/>
                  </a:lnTo>
                  <a:lnTo>
                    <a:pt x="950" y="333"/>
                  </a:lnTo>
                  <a:lnTo>
                    <a:pt x="950" y="333"/>
                  </a:lnTo>
                  <a:lnTo>
                    <a:pt x="1022" y="309"/>
                  </a:lnTo>
                  <a:lnTo>
                    <a:pt x="1022" y="309"/>
                  </a:lnTo>
                  <a:lnTo>
                    <a:pt x="1069" y="357"/>
                  </a:lnTo>
                  <a:lnTo>
                    <a:pt x="1069" y="357"/>
                  </a:lnTo>
                  <a:lnTo>
                    <a:pt x="1022" y="404"/>
                  </a:lnTo>
                  <a:lnTo>
                    <a:pt x="1022" y="404"/>
                  </a:lnTo>
                  <a:lnTo>
                    <a:pt x="855" y="6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5"/>
            <p:cNvSpPr/>
            <p:nvPr/>
          </p:nvSpPr>
          <p:spPr>
            <a:xfrm>
              <a:off x="3906175" y="1329575"/>
              <a:ext cx="20225" cy="26150"/>
            </a:xfrm>
            <a:custGeom>
              <a:avLst/>
              <a:gdLst/>
              <a:ahLst/>
              <a:cxnLst/>
              <a:rect l="l" t="t" r="r" b="b"/>
              <a:pathLst>
                <a:path w="809" h="1046" extrusionOk="0">
                  <a:moveTo>
                    <a:pt x="642" y="0"/>
                  </a:moveTo>
                  <a:lnTo>
                    <a:pt x="595" y="48"/>
                  </a:lnTo>
                  <a:lnTo>
                    <a:pt x="547" y="71"/>
                  </a:lnTo>
                  <a:lnTo>
                    <a:pt x="524" y="119"/>
                  </a:lnTo>
                  <a:lnTo>
                    <a:pt x="476" y="143"/>
                  </a:lnTo>
                  <a:lnTo>
                    <a:pt x="262" y="238"/>
                  </a:lnTo>
                  <a:lnTo>
                    <a:pt x="72" y="333"/>
                  </a:lnTo>
                  <a:lnTo>
                    <a:pt x="1" y="357"/>
                  </a:lnTo>
                  <a:lnTo>
                    <a:pt x="239" y="570"/>
                  </a:lnTo>
                  <a:lnTo>
                    <a:pt x="429" y="808"/>
                  </a:lnTo>
                  <a:lnTo>
                    <a:pt x="619" y="1045"/>
                  </a:lnTo>
                  <a:lnTo>
                    <a:pt x="785" y="428"/>
                  </a:lnTo>
                  <a:lnTo>
                    <a:pt x="809" y="333"/>
                  </a:lnTo>
                  <a:lnTo>
                    <a:pt x="809" y="238"/>
                  </a:lnTo>
                  <a:lnTo>
                    <a:pt x="737" y="71"/>
                  </a:lnTo>
                  <a:lnTo>
                    <a:pt x="714" y="24"/>
                  </a:lnTo>
                  <a:lnTo>
                    <a:pt x="6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5"/>
            <p:cNvSpPr/>
            <p:nvPr/>
          </p:nvSpPr>
          <p:spPr>
            <a:xfrm>
              <a:off x="4143725" y="1355700"/>
              <a:ext cx="71275" cy="97400"/>
            </a:xfrm>
            <a:custGeom>
              <a:avLst/>
              <a:gdLst/>
              <a:ahLst/>
              <a:cxnLst/>
              <a:rect l="l" t="t" r="r" b="b"/>
              <a:pathLst>
                <a:path w="2851" h="3896" extrusionOk="0">
                  <a:moveTo>
                    <a:pt x="2542" y="0"/>
                  </a:moveTo>
                  <a:lnTo>
                    <a:pt x="2423" y="24"/>
                  </a:lnTo>
                  <a:lnTo>
                    <a:pt x="2352" y="48"/>
                  </a:lnTo>
                  <a:lnTo>
                    <a:pt x="2281" y="95"/>
                  </a:lnTo>
                  <a:lnTo>
                    <a:pt x="2233" y="143"/>
                  </a:lnTo>
                  <a:lnTo>
                    <a:pt x="2162" y="190"/>
                  </a:lnTo>
                  <a:lnTo>
                    <a:pt x="2067" y="238"/>
                  </a:lnTo>
                  <a:lnTo>
                    <a:pt x="2019" y="309"/>
                  </a:lnTo>
                  <a:lnTo>
                    <a:pt x="1972" y="404"/>
                  </a:lnTo>
                  <a:lnTo>
                    <a:pt x="1972" y="475"/>
                  </a:lnTo>
                  <a:lnTo>
                    <a:pt x="1972" y="547"/>
                  </a:lnTo>
                  <a:lnTo>
                    <a:pt x="1924" y="594"/>
                  </a:lnTo>
                  <a:lnTo>
                    <a:pt x="1900" y="570"/>
                  </a:lnTo>
                  <a:lnTo>
                    <a:pt x="1853" y="547"/>
                  </a:lnTo>
                  <a:lnTo>
                    <a:pt x="1782" y="499"/>
                  </a:lnTo>
                  <a:lnTo>
                    <a:pt x="1663"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404" y="3896"/>
                  </a:lnTo>
                  <a:lnTo>
                    <a:pt x="523" y="3848"/>
                  </a:lnTo>
                  <a:lnTo>
                    <a:pt x="713" y="3753"/>
                  </a:lnTo>
                  <a:lnTo>
                    <a:pt x="927" y="3635"/>
                  </a:lnTo>
                  <a:lnTo>
                    <a:pt x="1330" y="3136"/>
                  </a:lnTo>
                  <a:lnTo>
                    <a:pt x="1568" y="2803"/>
                  </a:lnTo>
                  <a:lnTo>
                    <a:pt x="1782" y="2471"/>
                  </a:lnTo>
                  <a:lnTo>
                    <a:pt x="1972" y="2138"/>
                  </a:lnTo>
                  <a:lnTo>
                    <a:pt x="2162" y="1782"/>
                  </a:lnTo>
                  <a:lnTo>
                    <a:pt x="2352" y="1426"/>
                  </a:lnTo>
                  <a:lnTo>
                    <a:pt x="2494" y="1046"/>
                  </a:lnTo>
                  <a:lnTo>
                    <a:pt x="2637" y="689"/>
                  </a:lnTo>
                  <a:lnTo>
                    <a:pt x="2779" y="309"/>
                  </a:lnTo>
                  <a:lnTo>
                    <a:pt x="2851" y="24"/>
                  </a:lnTo>
                  <a:lnTo>
                    <a:pt x="2827" y="24"/>
                  </a:lnTo>
                  <a:lnTo>
                    <a:pt x="268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5"/>
            <p:cNvSpPr/>
            <p:nvPr/>
          </p:nvSpPr>
          <p:spPr>
            <a:xfrm>
              <a:off x="4143725" y="1355700"/>
              <a:ext cx="71275" cy="97400"/>
            </a:xfrm>
            <a:custGeom>
              <a:avLst/>
              <a:gdLst/>
              <a:ahLst/>
              <a:cxnLst/>
              <a:rect l="l" t="t" r="r" b="b"/>
              <a:pathLst>
                <a:path w="2851" h="3896" fill="none" extrusionOk="0">
                  <a:moveTo>
                    <a:pt x="2851" y="24"/>
                  </a:moveTo>
                  <a:lnTo>
                    <a:pt x="2851" y="24"/>
                  </a:lnTo>
                  <a:lnTo>
                    <a:pt x="2779" y="309"/>
                  </a:lnTo>
                  <a:lnTo>
                    <a:pt x="2779" y="309"/>
                  </a:lnTo>
                  <a:lnTo>
                    <a:pt x="2637" y="689"/>
                  </a:lnTo>
                  <a:lnTo>
                    <a:pt x="2494" y="1046"/>
                  </a:lnTo>
                  <a:lnTo>
                    <a:pt x="2352" y="1426"/>
                  </a:lnTo>
                  <a:lnTo>
                    <a:pt x="2162" y="1782"/>
                  </a:lnTo>
                  <a:lnTo>
                    <a:pt x="1972" y="2138"/>
                  </a:lnTo>
                  <a:lnTo>
                    <a:pt x="1782" y="2471"/>
                  </a:lnTo>
                  <a:lnTo>
                    <a:pt x="1568" y="2803"/>
                  </a:lnTo>
                  <a:lnTo>
                    <a:pt x="1330" y="3136"/>
                  </a:lnTo>
                  <a:lnTo>
                    <a:pt x="1330" y="3136"/>
                  </a:lnTo>
                  <a:lnTo>
                    <a:pt x="927" y="3635"/>
                  </a:lnTo>
                  <a:lnTo>
                    <a:pt x="927" y="3635"/>
                  </a:lnTo>
                  <a:lnTo>
                    <a:pt x="713" y="3753"/>
                  </a:lnTo>
                  <a:lnTo>
                    <a:pt x="523" y="3848"/>
                  </a:lnTo>
                  <a:lnTo>
                    <a:pt x="523" y="3848"/>
                  </a:lnTo>
                  <a:lnTo>
                    <a:pt x="404" y="3896"/>
                  </a:lnTo>
                  <a:lnTo>
                    <a:pt x="285" y="3896"/>
                  </a:lnTo>
                  <a:lnTo>
                    <a:pt x="285" y="3896"/>
                  </a:lnTo>
                  <a:lnTo>
                    <a:pt x="166" y="3872"/>
                  </a:lnTo>
                  <a:lnTo>
                    <a:pt x="119" y="3825"/>
                  </a:lnTo>
                  <a:lnTo>
                    <a:pt x="119" y="3777"/>
                  </a:lnTo>
                  <a:lnTo>
                    <a:pt x="166" y="3682"/>
                  </a:lnTo>
                  <a:lnTo>
                    <a:pt x="166" y="3682"/>
                  </a:lnTo>
                  <a:lnTo>
                    <a:pt x="214" y="3587"/>
                  </a:lnTo>
                  <a:lnTo>
                    <a:pt x="238" y="3516"/>
                  </a:lnTo>
                  <a:lnTo>
                    <a:pt x="238" y="3421"/>
                  </a:lnTo>
                  <a:lnTo>
                    <a:pt x="214" y="3350"/>
                  </a:lnTo>
                  <a:lnTo>
                    <a:pt x="214" y="3350"/>
                  </a:lnTo>
                  <a:lnTo>
                    <a:pt x="143" y="3136"/>
                  </a:lnTo>
                  <a:lnTo>
                    <a:pt x="95" y="2922"/>
                  </a:lnTo>
                  <a:lnTo>
                    <a:pt x="71" y="2684"/>
                  </a:lnTo>
                  <a:lnTo>
                    <a:pt x="24" y="2471"/>
                  </a:lnTo>
                  <a:lnTo>
                    <a:pt x="24" y="2471"/>
                  </a:lnTo>
                  <a:lnTo>
                    <a:pt x="0" y="2352"/>
                  </a:lnTo>
                  <a:lnTo>
                    <a:pt x="0" y="2257"/>
                  </a:lnTo>
                  <a:lnTo>
                    <a:pt x="0" y="2257"/>
                  </a:lnTo>
                  <a:lnTo>
                    <a:pt x="0" y="2162"/>
                  </a:lnTo>
                  <a:lnTo>
                    <a:pt x="24" y="2091"/>
                  </a:lnTo>
                  <a:lnTo>
                    <a:pt x="71" y="2043"/>
                  </a:lnTo>
                  <a:lnTo>
                    <a:pt x="119" y="1972"/>
                  </a:lnTo>
                  <a:lnTo>
                    <a:pt x="238" y="1901"/>
                  </a:lnTo>
                  <a:lnTo>
                    <a:pt x="357" y="1829"/>
                  </a:lnTo>
                  <a:lnTo>
                    <a:pt x="357" y="1829"/>
                  </a:lnTo>
                  <a:lnTo>
                    <a:pt x="547" y="1687"/>
                  </a:lnTo>
                  <a:lnTo>
                    <a:pt x="665" y="1639"/>
                  </a:lnTo>
                  <a:lnTo>
                    <a:pt x="784" y="1592"/>
                  </a:lnTo>
                  <a:lnTo>
                    <a:pt x="784" y="1592"/>
                  </a:lnTo>
                  <a:lnTo>
                    <a:pt x="855" y="1544"/>
                  </a:lnTo>
                  <a:lnTo>
                    <a:pt x="927" y="1473"/>
                  </a:lnTo>
                  <a:lnTo>
                    <a:pt x="998" y="1378"/>
                  </a:lnTo>
                  <a:lnTo>
                    <a:pt x="1022" y="1283"/>
                  </a:lnTo>
                  <a:lnTo>
                    <a:pt x="1022" y="1283"/>
                  </a:lnTo>
                  <a:lnTo>
                    <a:pt x="1069" y="1141"/>
                  </a:lnTo>
                  <a:lnTo>
                    <a:pt x="1117" y="1069"/>
                  </a:lnTo>
                  <a:lnTo>
                    <a:pt x="1212" y="1046"/>
                  </a:lnTo>
                  <a:lnTo>
                    <a:pt x="1212" y="1046"/>
                  </a:lnTo>
                  <a:lnTo>
                    <a:pt x="1283" y="950"/>
                  </a:lnTo>
                  <a:lnTo>
                    <a:pt x="1354" y="784"/>
                  </a:lnTo>
                  <a:lnTo>
                    <a:pt x="1354" y="784"/>
                  </a:lnTo>
                  <a:lnTo>
                    <a:pt x="1378" y="713"/>
                  </a:lnTo>
                  <a:lnTo>
                    <a:pt x="1449" y="618"/>
                  </a:lnTo>
                  <a:lnTo>
                    <a:pt x="1520" y="570"/>
                  </a:lnTo>
                  <a:lnTo>
                    <a:pt x="1615" y="523"/>
                  </a:lnTo>
                  <a:lnTo>
                    <a:pt x="1615" y="523"/>
                  </a:lnTo>
                  <a:lnTo>
                    <a:pt x="1663" y="499"/>
                  </a:lnTo>
                  <a:lnTo>
                    <a:pt x="1734" y="499"/>
                  </a:lnTo>
                  <a:lnTo>
                    <a:pt x="1782" y="499"/>
                  </a:lnTo>
                  <a:lnTo>
                    <a:pt x="1853" y="547"/>
                  </a:lnTo>
                  <a:lnTo>
                    <a:pt x="1853" y="547"/>
                  </a:lnTo>
                  <a:lnTo>
                    <a:pt x="1900" y="570"/>
                  </a:lnTo>
                  <a:lnTo>
                    <a:pt x="1924" y="594"/>
                  </a:lnTo>
                  <a:lnTo>
                    <a:pt x="1972" y="547"/>
                  </a:lnTo>
                  <a:lnTo>
                    <a:pt x="1972" y="475"/>
                  </a:lnTo>
                  <a:lnTo>
                    <a:pt x="1972" y="475"/>
                  </a:lnTo>
                  <a:lnTo>
                    <a:pt x="1972" y="404"/>
                  </a:lnTo>
                  <a:lnTo>
                    <a:pt x="2019" y="309"/>
                  </a:lnTo>
                  <a:lnTo>
                    <a:pt x="2067" y="238"/>
                  </a:lnTo>
                  <a:lnTo>
                    <a:pt x="2162" y="190"/>
                  </a:lnTo>
                  <a:lnTo>
                    <a:pt x="2162" y="190"/>
                  </a:lnTo>
                  <a:lnTo>
                    <a:pt x="2233" y="143"/>
                  </a:lnTo>
                  <a:lnTo>
                    <a:pt x="2281" y="95"/>
                  </a:lnTo>
                  <a:lnTo>
                    <a:pt x="2281" y="95"/>
                  </a:lnTo>
                  <a:lnTo>
                    <a:pt x="2352" y="48"/>
                  </a:lnTo>
                  <a:lnTo>
                    <a:pt x="2423" y="24"/>
                  </a:lnTo>
                  <a:lnTo>
                    <a:pt x="2542" y="0"/>
                  </a:lnTo>
                  <a:lnTo>
                    <a:pt x="2684" y="0"/>
                  </a:lnTo>
                  <a:lnTo>
                    <a:pt x="2827" y="24"/>
                  </a:lnTo>
                  <a:lnTo>
                    <a:pt x="2827" y="24"/>
                  </a:lnTo>
                  <a:lnTo>
                    <a:pt x="2851"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5"/>
            <p:cNvSpPr/>
            <p:nvPr/>
          </p:nvSpPr>
          <p:spPr>
            <a:xfrm>
              <a:off x="4162725" y="1363425"/>
              <a:ext cx="50500" cy="74850"/>
            </a:xfrm>
            <a:custGeom>
              <a:avLst/>
              <a:gdLst/>
              <a:ahLst/>
              <a:cxnLst/>
              <a:rect l="l" t="t" r="r" b="b"/>
              <a:pathLst>
                <a:path w="2020" h="2994" extrusionOk="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48" y="2993"/>
                  </a:lnTo>
                  <a:lnTo>
                    <a:pt x="190" y="2993"/>
                  </a:lnTo>
                  <a:lnTo>
                    <a:pt x="262"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5"/>
            <p:cNvSpPr/>
            <p:nvPr/>
          </p:nvSpPr>
          <p:spPr>
            <a:xfrm>
              <a:off x="4162725" y="1363425"/>
              <a:ext cx="50500" cy="74850"/>
            </a:xfrm>
            <a:custGeom>
              <a:avLst/>
              <a:gdLst/>
              <a:ahLst/>
              <a:cxnLst/>
              <a:rect l="l" t="t" r="r" b="b"/>
              <a:pathLst>
                <a:path w="2020" h="2994" fill="none" extrusionOk="0">
                  <a:moveTo>
                    <a:pt x="2019" y="0"/>
                  </a:move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62" y="2969"/>
                  </a:lnTo>
                  <a:lnTo>
                    <a:pt x="190" y="2993"/>
                  </a:lnTo>
                  <a:lnTo>
                    <a:pt x="95" y="2993"/>
                  </a:lnTo>
                  <a:lnTo>
                    <a:pt x="48"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5"/>
            <p:cNvSpPr/>
            <p:nvPr/>
          </p:nvSpPr>
          <p:spPr>
            <a:xfrm>
              <a:off x="4191825" y="1316500"/>
              <a:ext cx="30300" cy="24975"/>
            </a:xfrm>
            <a:custGeom>
              <a:avLst/>
              <a:gdLst/>
              <a:ahLst/>
              <a:cxnLst/>
              <a:rect l="l" t="t" r="r" b="b"/>
              <a:pathLst>
                <a:path w="1212" h="999" extrusionOk="0">
                  <a:moveTo>
                    <a:pt x="285"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28"/>
                  </a:lnTo>
                  <a:lnTo>
                    <a:pt x="238" y="476"/>
                  </a:lnTo>
                  <a:lnTo>
                    <a:pt x="285" y="499"/>
                  </a:lnTo>
                  <a:lnTo>
                    <a:pt x="499" y="499"/>
                  </a:lnTo>
                  <a:lnTo>
                    <a:pt x="642" y="523"/>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64" y="523"/>
                  </a:lnTo>
                  <a:lnTo>
                    <a:pt x="1212" y="48"/>
                  </a:lnTo>
                  <a:lnTo>
                    <a:pt x="1093" y="24"/>
                  </a:lnTo>
                  <a:lnTo>
                    <a:pt x="998" y="1"/>
                  </a:lnTo>
                  <a:lnTo>
                    <a:pt x="927" y="1"/>
                  </a:lnTo>
                  <a:lnTo>
                    <a:pt x="832" y="24"/>
                  </a:lnTo>
                  <a:lnTo>
                    <a:pt x="760" y="96"/>
                  </a:lnTo>
                  <a:lnTo>
                    <a:pt x="642" y="214"/>
                  </a:lnTo>
                  <a:lnTo>
                    <a:pt x="594" y="262"/>
                  </a:lnTo>
                  <a:lnTo>
                    <a:pt x="547" y="286"/>
                  </a:lnTo>
                  <a:lnTo>
                    <a:pt x="523" y="262"/>
                  </a:lnTo>
                  <a:lnTo>
                    <a:pt x="475" y="214"/>
                  </a:lnTo>
                  <a:lnTo>
                    <a:pt x="452" y="143"/>
                  </a:lnTo>
                  <a:lnTo>
                    <a:pt x="404" y="72"/>
                  </a:lnTo>
                  <a:lnTo>
                    <a:pt x="357" y="24"/>
                  </a:lnTo>
                  <a:lnTo>
                    <a:pt x="285"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5"/>
            <p:cNvSpPr/>
            <p:nvPr/>
          </p:nvSpPr>
          <p:spPr>
            <a:xfrm>
              <a:off x="4191825" y="1316500"/>
              <a:ext cx="30300" cy="24975"/>
            </a:xfrm>
            <a:custGeom>
              <a:avLst/>
              <a:gdLst/>
              <a:ahLst/>
              <a:cxnLst/>
              <a:rect l="l" t="t" r="r" b="b"/>
              <a:pathLst>
                <a:path w="1212" h="999" fill="none" extrusionOk="0">
                  <a:moveTo>
                    <a:pt x="1212" y="48"/>
                  </a:moveTo>
                  <a:lnTo>
                    <a:pt x="1212" y="48"/>
                  </a:lnTo>
                  <a:lnTo>
                    <a:pt x="1164" y="523"/>
                  </a:lnTo>
                  <a:lnTo>
                    <a:pt x="1069" y="998"/>
                  </a:lnTo>
                  <a:lnTo>
                    <a:pt x="1069" y="998"/>
                  </a:lnTo>
                  <a:lnTo>
                    <a:pt x="1045" y="951"/>
                  </a:lnTo>
                  <a:lnTo>
                    <a:pt x="1045" y="951"/>
                  </a:lnTo>
                  <a:lnTo>
                    <a:pt x="1022" y="903"/>
                  </a:lnTo>
                  <a:lnTo>
                    <a:pt x="1022" y="880"/>
                  </a:lnTo>
                  <a:lnTo>
                    <a:pt x="1022" y="856"/>
                  </a:lnTo>
                  <a:lnTo>
                    <a:pt x="1022" y="856"/>
                  </a:lnTo>
                  <a:lnTo>
                    <a:pt x="1069" y="808"/>
                  </a:lnTo>
                  <a:lnTo>
                    <a:pt x="1093" y="761"/>
                  </a:lnTo>
                  <a:lnTo>
                    <a:pt x="1093" y="713"/>
                  </a:lnTo>
                  <a:lnTo>
                    <a:pt x="1069" y="690"/>
                  </a:lnTo>
                  <a:lnTo>
                    <a:pt x="1022" y="642"/>
                  </a:lnTo>
                  <a:lnTo>
                    <a:pt x="950" y="618"/>
                  </a:lnTo>
                  <a:lnTo>
                    <a:pt x="950" y="618"/>
                  </a:lnTo>
                  <a:lnTo>
                    <a:pt x="642" y="523"/>
                  </a:lnTo>
                  <a:lnTo>
                    <a:pt x="499" y="499"/>
                  </a:lnTo>
                  <a:lnTo>
                    <a:pt x="333" y="499"/>
                  </a:lnTo>
                  <a:lnTo>
                    <a:pt x="333" y="499"/>
                  </a:lnTo>
                  <a:lnTo>
                    <a:pt x="285" y="499"/>
                  </a:lnTo>
                  <a:lnTo>
                    <a:pt x="238" y="476"/>
                  </a:lnTo>
                  <a:lnTo>
                    <a:pt x="238" y="428"/>
                  </a:lnTo>
                  <a:lnTo>
                    <a:pt x="238" y="381"/>
                  </a:lnTo>
                  <a:lnTo>
                    <a:pt x="238" y="381"/>
                  </a:lnTo>
                  <a:lnTo>
                    <a:pt x="238" y="333"/>
                  </a:lnTo>
                  <a:lnTo>
                    <a:pt x="214" y="286"/>
                  </a:lnTo>
                  <a:lnTo>
                    <a:pt x="143" y="262"/>
                  </a:lnTo>
                  <a:lnTo>
                    <a:pt x="143" y="262"/>
                  </a:lnTo>
                  <a:lnTo>
                    <a:pt x="48" y="238"/>
                  </a:lnTo>
                  <a:lnTo>
                    <a:pt x="0" y="214"/>
                  </a:lnTo>
                  <a:lnTo>
                    <a:pt x="0" y="167"/>
                  </a:lnTo>
                  <a:lnTo>
                    <a:pt x="0" y="167"/>
                  </a:lnTo>
                  <a:lnTo>
                    <a:pt x="0" y="119"/>
                  </a:lnTo>
                  <a:lnTo>
                    <a:pt x="48" y="72"/>
                  </a:lnTo>
                  <a:lnTo>
                    <a:pt x="143" y="48"/>
                  </a:lnTo>
                  <a:lnTo>
                    <a:pt x="143" y="48"/>
                  </a:lnTo>
                  <a:lnTo>
                    <a:pt x="214" y="24"/>
                  </a:lnTo>
                  <a:lnTo>
                    <a:pt x="214" y="24"/>
                  </a:lnTo>
                  <a:lnTo>
                    <a:pt x="285" y="1"/>
                  </a:lnTo>
                  <a:lnTo>
                    <a:pt x="357" y="24"/>
                  </a:lnTo>
                  <a:lnTo>
                    <a:pt x="404" y="72"/>
                  </a:lnTo>
                  <a:lnTo>
                    <a:pt x="452" y="143"/>
                  </a:lnTo>
                  <a:lnTo>
                    <a:pt x="452" y="143"/>
                  </a:lnTo>
                  <a:lnTo>
                    <a:pt x="475" y="214"/>
                  </a:lnTo>
                  <a:lnTo>
                    <a:pt x="475" y="214"/>
                  </a:lnTo>
                  <a:lnTo>
                    <a:pt x="523" y="262"/>
                  </a:lnTo>
                  <a:lnTo>
                    <a:pt x="547" y="286"/>
                  </a:lnTo>
                  <a:lnTo>
                    <a:pt x="594" y="262"/>
                  </a:lnTo>
                  <a:lnTo>
                    <a:pt x="642" y="214"/>
                  </a:lnTo>
                  <a:lnTo>
                    <a:pt x="642" y="214"/>
                  </a:lnTo>
                  <a:lnTo>
                    <a:pt x="760" y="96"/>
                  </a:lnTo>
                  <a:lnTo>
                    <a:pt x="760" y="96"/>
                  </a:lnTo>
                  <a:lnTo>
                    <a:pt x="832" y="24"/>
                  </a:lnTo>
                  <a:lnTo>
                    <a:pt x="927" y="1"/>
                  </a:lnTo>
                  <a:lnTo>
                    <a:pt x="998" y="1"/>
                  </a:lnTo>
                  <a:lnTo>
                    <a:pt x="1093" y="24"/>
                  </a:lnTo>
                  <a:lnTo>
                    <a:pt x="1093" y="24"/>
                  </a:lnTo>
                  <a:lnTo>
                    <a:pt x="1212" y="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5"/>
            <p:cNvSpPr/>
            <p:nvPr/>
          </p:nvSpPr>
          <p:spPr>
            <a:xfrm>
              <a:off x="4118775" y="1302250"/>
              <a:ext cx="32100" cy="39825"/>
            </a:xfrm>
            <a:custGeom>
              <a:avLst/>
              <a:gdLst/>
              <a:ahLst/>
              <a:cxnLst/>
              <a:rect l="l" t="t" r="r" b="b"/>
              <a:pathLst>
                <a:path w="1284" h="1593" extrusionOk="0">
                  <a:moveTo>
                    <a:pt x="927" y="1"/>
                  </a:moveTo>
                  <a:lnTo>
                    <a:pt x="856" y="24"/>
                  </a:lnTo>
                  <a:lnTo>
                    <a:pt x="784" y="72"/>
                  </a:lnTo>
                  <a:lnTo>
                    <a:pt x="713" y="143"/>
                  </a:lnTo>
                  <a:lnTo>
                    <a:pt x="666" y="262"/>
                  </a:lnTo>
                  <a:lnTo>
                    <a:pt x="618" y="286"/>
                  </a:lnTo>
                  <a:lnTo>
                    <a:pt x="571" y="333"/>
                  </a:lnTo>
                  <a:lnTo>
                    <a:pt x="523" y="357"/>
                  </a:lnTo>
                  <a:lnTo>
                    <a:pt x="476" y="381"/>
                  </a:lnTo>
                  <a:lnTo>
                    <a:pt x="452" y="476"/>
                  </a:lnTo>
                  <a:lnTo>
                    <a:pt x="428" y="547"/>
                  </a:lnTo>
                  <a:lnTo>
                    <a:pt x="404" y="594"/>
                  </a:lnTo>
                  <a:lnTo>
                    <a:pt x="309" y="666"/>
                  </a:lnTo>
                  <a:lnTo>
                    <a:pt x="262" y="737"/>
                  </a:lnTo>
                  <a:lnTo>
                    <a:pt x="238" y="761"/>
                  </a:lnTo>
                  <a:lnTo>
                    <a:pt x="214" y="808"/>
                  </a:lnTo>
                  <a:lnTo>
                    <a:pt x="214" y="832"/>
                  </a:lnTo>
                  <a:lnTo>
                    <a:pt x="191" y="856"/>
                  </a:lnTo>
                  <a:lnTo>
                    <a:pt x="119" y="879"/>
                  </a:lnTo>
                  <a:lnTo>
                    <a:pt x="48" y="903"/>
                  </a:lnTo>
                  <a:lnTo>
                    <a:pt x="1" y="951"/>
                  </a:lnTo>
                  <a:lnTo>
                    <a:pt x="1" y="1022"/>
                  </a:lnTo>
                  <a:lnTo>
                    <a:pt x="24" y="1117"/>
                  </a:lnTo>
                  <a:lnTo>
                    <a:pt x="119" y="1307"/>
                  </a:lnTo>
                  <a:lnTo>
                    <a:pt x="238" y="1521"/>
                  </a:lnTo>
                  <a:lnTo>
                    <a:pt x="262" y="1568"/>
                  </a:lnTo>
                  <a:lnTo>
                    <a:pt x="309" y="1592"/>
                  </a:lnTo>
                  <a:lnTo>
                    <a:pt x="547" y="1592"/>
                  </a:lnTo>
                  <a:lnTo>
                    <a:pt x="642" y="1568"/>
                  </a:lnTo>
                  <a:lnTo>
                    <a:pt x="951" y="1568"/>
                  </a:lnTo>
                  <a:lnTo>
                    <a:pt x="1022" y="1545"/>
                  </a:lnTo>
                  <a:lnTo>
                    <a:pt x="1069" y="1497"/>
                  </a:lnTo>
                  <a:lnTo>
                    <a:pt x="1117" y="1378"/>
                  </a:lnTo>
                  <a:lnTo>
                    <a:pt x="1141" y="1141"/>
                  </a:lnTo>
                  <a:lnTo>
                    <a:pt x="1188" y="1022"/>
                  </a:lnTo>
                  <a:lnTo>
                    <a:pt x="1236" y="903"/>
                  </a:lnTo>
                  <a:lnTo>
                    <a:pt x="1283" y="808"/>
                  </a:lnTo>
                  <a:lnTo>
                    <a:pt x="1283" y="737"/>
                  </a:lnTo>
                  <a:lnTo>
                    <a:pt x="1259" y="666"/>
                  </a:lnTo>
                  <a:lnTo>
                    <a:pt x="1188" y="594"/>
                  </a:lnTo>
                  <a:lnTo>
                    <a:pt x="1141" y="547"/>
                  </a:lnTo>
                  <a:lnTo>
                    <a:pt x="1117" y="476"/>
                  </a:lnTo>
                  <a:lnTo>
                    <a:pt x="1117" y="428"/>
                  </a:lnTo>
                  <a:lnTo>
                    <a:pt x="1141" y="357"/>
                  </a:lnTo>
                  <a:lnTo>
                    <a:pt x="1188" y="238"/>
                  </a:lnTo>
                  <a:lnTo>
                    <a:pt x="1164" y="167"/>
                  </a:lnTo>
                  <a:lnTo>
                    <a:pt x="1117" y="96"/>
                  </a:lnTo>
                  <a:lnTo>
                    <a:pt x="998" y="24"/>
                  </a:lnTo>
                  <a:lnTo>
                    <a:pt x="9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5"/>
            <p:cNvSpPr/>
            <p:nvPr/>
          </p:nvSpPr>
          <p:spPr>
            <a:xfrm>
              <a:off x="3921625" y="1416275"/>
              <a:ext cx="19625" cy="50500"/>
            </a:xfrm>
            <a:custGeom>
              <a:avLst/>
              <a:gdLst/>
              <a:ahLst/>
              <a:cxnLst/>
              <a:rect l="l" t="t" r="r" b="b"/>
              <a:pathLst>
                <a:path w="785" h="2020" extrusionOk="0">
                  <a:moveTo>
                    <a:pt x="523" y="0"/>
                  </a:moveTo>
                  <a:lnTo>
                    <a:pt x="523" y="48"/>
                  </a:lnTo>
                  <a:lnTo>
                    <a:pt x="499" y="119"/>
                  </a:lnTo>
                  <a:lnTo>
                    <a:pt x="452" y="238"/>
                  </a:lnTo>
                  <a:lnTo>
                    <a:pt x="357" y="380"/>
                  </a:lnTo>
                  <a:lnTo>
                    <a:pt x="262" y="499"/>
                  </a:lnTo>
                  <a:lnTo>
                    <a:pt x="167" y="594"/>
                  </a:lnTo>
                  <a:lnTo>
                    <a:pt x="72" y="642"/>
                  </a:lnTo>
                  <a:lnTo>
                    <a:pt x="24" y="713"/>
                  </a:lnTo>
                  <a:lnTo>
                    <a:pt x="1" y="784"/>
                  </a:lnTo>
                  <a:lnTo>
                    <a:pt x="24" y="879"/>
                  </a:lnTo>
                  <a:lnTo>
                    <a:pt x="96" y="1140"/>
                  </a:lnTo>
                  <a:lnTo>
                    <a:pt x="96" y="1259"/>
                  </a:lnTo>
                  <a:lnTo>
                    <a:pt x="72" y="1330"/>
                  </a:lnTo>
                  <a:lnTo>
                    <a:pt x="24" y="1402"/>
                  </a:lnTo>
                  <a:lnTo>
                    <a:pt x="1" y="1449"/>
                  </a:lnTo>
                  <a:lnTo>
                    <a:pt x="1" y="1520"/>
                  </a:lnTo>
                  <a:lnTo>
                    <a:pt x="24" y="1615"/>
                  </a:lnTo>
                  <a:lnTo>
                    <a:pt x="48" y="1710"/>
                  </a:lnTo>
                  <a:lnTo>
                    <a:pt x="72" y="1805"/>
                  </a:lnTo>
                  <a:lnTo>
                    <a:pt x="119" y="1900"/>
                  </a:lnTo>
                  <a:lnTo>
                    <a:pt x="167" y="1972"/>
                  </a:lnTo>
                  <a:lnTo>
                    <a:pt x="214" y="1995"/>
                  </a:lnTo>
                  <a:lnTo>
                    <a:pt x="286" y="2019"/>
                  </a:lnTo>
                  <a:lnTo>
                    <a:pt x="333" y="2019"/>
                  </a:lnTo>
                  <a:lnTo>
                    <a:pt x="404" y="1995"/>
                  </a:lnTo>
                  <a:lnTo>
                    <a:pt x="547" y="1924"/>
                  </a:lnTo>
                  <a:lnTo>
                    <a:pt x="594" y="1877"/>
                  </a:lnTo>
                  <a:lnTo>
                    <a:pt x="642" y="1829"/>
                  </a:lnTo>
                  <a:lnTo>
                    <a:pt x="666" y="1758"/>
                  </a:lnTo>
                  <a:lnTo>
                    <a:pt x="666" y="1687"/>
                  </a:lnTo>
                  <a:lnTo>
                    <a:pt x="666" y="1425"/>
                  </a:lnTo>
                  <a:lnTo>
                    <a:pt x="689" y="1140"/>
                  </a:lnTo>
                  <a:lnTo>
                    <a:pt x="737" y="855"/>
                  </a:lnTo>
                  <a:lnTo>
                    <a:pt x="784" y="570"/>
                  </a:lnTo>
                  <a:lnTo>
                    <a:pt x="784" y="451"/>
                  </a:lnTo>
                  <a:lnTo>
                    <a:pt x="761" y="333"/>
                  </a:lnTo>
                  <a:lnTo>
                    <a:pt x="737" y="214"/>
                  </a:lnTo>
                  <a:lnTo>
                    <a:pt x="689" y="95"/>
                  </a:lnTo>
                  <a:lnTo>
                    <a:pt x="642" y="24"/>
                  </a:lnTo>
                  <a:lnTo>
                    <a:pt x="61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5"/>
            <p:cNvSpPr/>
            <p:nvPr/>
          </p:nvSpPr>
          <p:spPr>
            <a:xfrm>
              <a:off x="4143125" y="1159150"/>
              <a:ext cx="26750" cy="52275"/>
            </a:xfrm>
            <a:custGeom>
              <a:avLst/>
              <a:gdLst/>
              <a:ahLst/>
              <a:cxnLst/>
              <a:rect l="l" t="t" r="r" b="b"/>
              <a:pathLst>
                <a:path w="1070" h="2091" extrusionOk="0">
                  <a:moveTo>
                    <a:pt x="214" y="0"/>
                  </a:moveTo>
                  <a:lnTo>
                    <a:pt x="167" y="24"/>
                  </a:lnTo>
                  <a:lnTo>
                    <a:pt x="143" y="48"/>
                  </a:lnTo>
                  <a:lnTo>
                    <a:pt x="143" y="95"/>
                  </a:lnTo>
                  <a:lnTo>
                    <a:pt x="167" y="143"/>
                  </a:lnTo>
                  <a:lnTo>
                    <a:pt x="214" y="214"/>
                  </a:lnTo>
                  <a:lnTo>
                    <a:pt x="238" y="238"/>
                  </a:lnTo>
                  <a:lnTo>
                    <a:pt x="238" y="285"/>
                  </a:lnTo>
                  <a:lnTo>
                    <a:pt x="214" y="380"/>
                  </a:lnTo>
                  <a:lnTo>
                    <a:pt x="238" y="475"/>
                  </a:lnTo>
                  <a:lnTo>
                    <a:pt x="309" y="546"/>
                  </a:lnTo>
                  <a:lnTo>
                    <a:pt x="428" y="570"/>
                  </a:lnTo>
                  <a:lnTo>
                    <a:pt x="452" y="594"/>
                  </a:lnTo>
                  <a:lnTo>
                    <a:pt x="452" y="618"/>
                  </a:lnTo>
                  <a:lnTo>
                    <a:pt x="476" y="689"/>
                  </a:lnTo>
                  <a:lnTo>
                    <a:pt x="523" y="760"/>
                  </a:lnTo>
                  <a:lnTo>
                    <a:pt x="618" y="903"/>
                  </a:lnTo>
                  <a:lnTo>
                    <a:pt x="642" y="926"/>
                  </a:lnTo>
                  <a:lnTo>
                    <a:pt x="666" y="950"/>
                  </a:lnTo>
                  <a:lnTo>
                    <a:pt x="642" y="974"/>
                  </a:lnTo>
                  <a:lnTo>
                    <a:pt x="594" y="1093"/>
                  </a:lnTo>
                  <a:lnTo>
                    <a:pt x="523" y="1211"/>
                  </a:lnTo>
                  <a:lnTo>
                    <a:pt x="428" y="1307"/>
                  </a:lnTo>
                  <a:lnTo>
                    <a:pt x="333" y="1354"/>
                  </a:lnTo>
                  <a:lnTo>
                    <a:pt x="214" y="1425"/>
                  </a:lnTo>
                  <a:lnTo>
                    <a:pt x="119" y="1497"/>
                  </a:lnTo>
                  <a:lnTo>
                    <a:pt x="72" y="1568"/>
                  </a:lnTo>
                  <a:lnTo>
                    <a:pt x="24" y="1710"/>
                  </a:lnTo>
                  <a:lnTo>
                    <a:pt x="0" y="1805"/>
                  </a:lnTo>
                  <a:lnTo>
                    <a:pt x="0" y="1877"/>
                  </a:lnTo>
                  <a:lnTo>
                    <a:pt x="48" y="1948"/>
                  </a:lnTo>
                  <a:lnTo>
                    <a:pt x="119" y="1995"/>
                  </a:lnTo>
                  <a:lnTo>
                    <a:pt x="190" y="2067"/>
                  </a:lnTo>
                  <a:lnTo>
                    <a:pt x="238" y="2090"/>
                  </a:lnTo>
                  <a:lnTo>
                    <a:pt x="285" y="2090"/>
                  </a:lnTo>
                  <a:lnTo>
                    <a:pt x="333" y="2043"/>
                  </a:lnTo>
                  <a:lnTo>
                    <a:pt x="333" y="1995"/>
                  </a:lnTo>
                  <a:lnTo>
                    <a:pt x="309" y="1877"/>
                  </a:lnTo>
                  <a:lnTo>
                    <a:pt x="309" y="1829"/>
                  </a:lnTo>
                  <a:lnTo>
                    <a:pt x="428" y="1829"/>
                  </a:lnTo>
                  <a:lnTo>
                    <a:pt x="476" y="1805"/>
                  </a:lnTo>
                  <a:lnTo>
                    <a:pt x="499" y="1734"/>
                  </a:lnTo>
                  <a:lnTo>
                    <a:pt x="476" y="1592"/>
                  </a:lnTo>
                  <a:lnTo>
                    <a:pt x="547" y="1615"/>
                  </a:lnTo>
                  <a:lnTo>
                    <a:pt x="618" y="1687"/>
                  </a:lnTo>
                  <a:lnTo>
                    <a:pt x="689" y="1687"/>
                  </a:lnTo>
                  <a:lnTo>
                    <a:pt x="713" y="1663"/>
                  </a:lnTo>
                  <a:lnTo>
                    <a:pt x="713" y="1568"/>
                  </a:lnTo>
                  <a:lnTo>
                    <a:pt x="737" y="1497"/>
                  </a:lnTo>
                  <a:lnTo>
                    <a:pt x="784" y="1473"/>
                  </a:lnTo>
                  <a:lnTo>
                    <a:pt x="856" y="1449"/>
                  </a:lnTo>
                  <a:lnTo>
                    <a:pt x="927" y="1425"/>
                  </a:lnTo>
                  <a:lnTo>
                    <a:pt x="998" y="1378"/>
                  </a:lnTo>
                  <a:lnTo>
                    <a:pt x="1046" y="1354"/>
                  </a:lnTo>
                  <a:lnTo>
                    <a:pt x="1069" y="1283"/>
                  </a:lnTo>
                  <a:lnTo>
                    <a:pt x="1069" y="1235"/>
                  </a:lnTo>
                  <a:lnTo>
                    <a:pt x="1069" y="1188"/>
                  </a:lnTo>
                  <a:lnTo>
                    <a:pt x="1046" y="1116"/>
                  </a:lnTo>
                  <a:lnTo>
                    <a:pt x="998" y="1045"/>
                  </a:lnTo>
                  <a:lnTo>
                    <a:pt x="951" y="950"/>
                  </a:lnTo>
                  <a:lnTo>
                    <a:pt x="927" y="831"/>
                  </a:lnTo>
                  <a:lnTo>
                    <a:pt x="879" y="713"/>
                  </a:lnTo>
                  <a:lnTo>
                    <a:pt x="808" y="618"/>
                  </a:lnTo>
                  <a:lnTo>
                    <a:pt x="689" y="570"/>
                  </a:lnTo>
                  <a:lnTo>
                    <a:pt x="547" y="546"/>
                  </a:lnTo>
                  <a:lnTo>
                    <a:pt x="476" y="546"/>
                  </a:lnTo>
                  <a:lnTo>
                    <a:pt x="476" y="475"/>
                  </a:lnTo>
                  <a:lnTo>
                    <a:pt x="476" y="451"/>
                  </a:lnTo>
                  <a:lnTo>
                    <a:pt x="476" y="428"/>
                  </a:lnTo>
                  <a:lnTo>
                    <a:pt x="618" y="428"/>
                  </a:lnTo>
                  <a:lnTo>
                    <a:pt x="689" y="404"/>
                  </a:lnTo>
                  <a:lnTo>
                    <a:pt x="737" y="356"/>
                  </a:lnTo>
                  <a:lnTo>
                    <a:pt x="784" y="309"/>
                  </a:lnTo>
                  <a:lnTo>
                    <a:pt x="808" y="238"/>
                  </a:lnTo>
                  <a:lnTo>
                    <a:pt x="832" y="190"/>
                  </a:lnTo>
                  <a:lnTo>
                    <a:pt x="808" y="143"/>
                  </a:lnTo>
                  <a:lnTo>
                    <a:pt x="761" y="119"/>
                  </a:lnTo>
                  <a:lnTo>
                    <a:pt x="594" y="119"/>
                  </a:lnTo>
                  <a:lnTo>
                    <a:pt x="499" y="95"/>
                  </a:lnTo>
                  <a:lnTo>
                    <a:pt x="381" y="71"/>
                  </a:lnTo>
                  <a:lnTo>
                    <a:pt x="285" y="24"/>
                  </a:lnTo>
                  <a:lnTo>
                    <a:pt x="2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5"/>
            <p:cNvSpPr/>
            <p:nvPr/>
          </p:nvSpPr>
          <p:spPr>
            <a:xfrm>
              <a:off x="4152625" y="1314725"/>
              <a:ext cx="19625" cy="30300"/>
            </a:xfrm>
            <a:custGeom>
              <a:avLst/>
              <a:gdLst/>
              <a:ahLst/>
              <a:cxnLst/>
              <a:rect l="l" t="t" r="r" b="b"/>
              <a:pathLst>
                <a:path w="785" h="1212" extrusionOk="0">
                  <a:moveTo>
                    <a:pt x="666" y="0"/>
                  </a:moveTo>
                  <a:lnTo>
                    <a:pt x="571" y="72"/>
                  </a:lnTo>
                  <a:lnTo>
                    <a:pt x="523" y="95"/>
                  </a:lnTo>
                  <a:lnTo>
                    <a:pt x="476" y="119"/>
                  </a:lnTo>
                  <a:lnTo>
                    <a:pt x="333" y="119"/>
                  </a:lnTo>
                  <a:lnTo>
                    <a:pt x="214" y="143"/>
                  </a:lnTo>
                  <a:lnTo>
                    <a:pt x="119" y="167"/>
                  </a:lnTo>
                  <a:lnTo>
                    <a:pt x="72" y="262"/>
                  </a:lnTo>
                  <a:lnTo>
                    <a:pt x="48" y="357"/>
                  </a:lnTo>
                  <a:lnTo>
                    <a:pt x="48" y="594"/>
                  </a:lnTo>
                  <a:lnTo>
                    <a:pt x="48" y="713"/>
                  </a:lnTo>
                  <a:lnTo>
                    <a:pt x="1" y="808"/>
                  </a:lnTo>
                  <a:lnTo>
                    <a:pt x="1" y="856"/>
                  </a:lnTo>
                  <a:lnTo>
                    <a:pt x="1" y="879"/>
                  </a:lnTo>
                  <a:lnTo>
                    <a:pt x="48" y="951"/>
                  </a:lnTo>
                  <a:lnTo>
                    <a:pt x="96" y="1022"/>
                  </a:lnTo>
                  <a:lnTo>
                    <a:pt x="119" y="1093"/>
                  </a:lnTo>
                  <a:lnTo>
                    <a:pt x="143" y="1141"/>
                  </a:lnTo>
                  <a:lnTo>
                    <a:pt x="143" y="1188"/>
                  </a:lnTo>
                  <a:lnTo>
                    <a:pt x="191" y="1212"/>
                  </a:lnTo>
                  <a:lnTo>
                    <a:pt x="262" y="1212"/>
                  </a:lnTo>
                  <a:lnTo>
                    <a:pt x="333" y="1164"/>
                  </a:lnTo>
                  <a:lnTo>
                    <a:pt x="357" y="1141"/>
                  </a:lnTo>
                  <a:lnTo>
                    <a:pt x="357" y="1069"/>
                  </a:lnTo>
                  <a:lnTo>
                    <a:pt x="333" y="1022"/>
                  </a:lnTo>
                  <a:lnTo>
                    <a:pt x="286" y="903"/>
                  </a:lnTo>
                  <a:lnTo>
                    <a:pt x="286" y="879"/>
                  </a:lnTo>
                  <a:lnTo>
                    <a:pt x="309" y="856"/>
                  </a:lnTo>
                  <a:lnTo>
                    <a:pt x="333" y="832"/>
                  </a:lnTo>
                  <a:lnTo>
                    <a:pt x="333" y="856"/>
                  </a:lnTo>
                  <a:lnTo>
                    <a:pt x="357" y="879"/>
                  </a:lnTo>
                  <a:lnTo>
                    <a:pt x="381" y="927"/>
                  </a:lnTo>
                  <a:lnTo>
                    <a:pt x="404" y="974"/>
                  </a:lnTo>
                  <a:lnTo>
                    <a:pt x="476" y="998"/>
                  </a:lnTo>
                  <a:lnTo>
                    <a:pt x="571" y="998"/>
                  </a:lnTo>
                  <a:lnTo>
                    <a:pt x="618" y="974"/>
                  </a:lnTo>
                  <a:lnTo>
                    <a:pt x="618" y="951"/>
                  </a:lnTo>
                  <a:lnTo>
                    <a:pt x="594" y="832"/>
                  </a:lnTo>
                  <a:lnTo>
                    <a:pt x="571" y="761"/>
                  </a:lnTo>
                  <a:lnTo>
                    <a:pt x="547" y="713"/>
                  </a:lnTo>
                  <a:lnTo>
                    <a:pt x="499" y="665"/>
                  </a:lnTo>
                  <a:lnTo>
                    <a:pt x="499" y="618"/>
                  </a:lnTo>
                  <a:lnTo>
                    <a:pt x="499" y="570"/>
                  </a:lnTo>
                  <a:lnTo>
                    <a:pt x="571" y="523"/>
                  </a:lnTo>
                  <a:lnTo>
                    <a:pt x="594" y="475"/>
                  </a:lnTo>
                  <a:lnTo>
                    <a:pt x="594" y="428"/>
                  </a:lnTo>
                  <a:lnTo>
                    <a:pt x="571" y="380"/>
                  </a:lnTo>
                  <a:lnTo>
                    <a:pt x="547" y="380"/>
                  </a:lnTo>
                  <a:lnTo>
                    <a:pt x="499" y="404"/>
                  </a:lnTo>
                  <a:lnTo>
                    <a:pt x="452" y="404"/>
                  </a:lnTo>
                  <a:lnTo>
                    <a:pt x="404" y="428"/>
                  </a:lnTo>
                  <a:lnTo>
                    <a:pt x="333" y="475"/>
                  </a:lnTo>
                  <a:lnTo>
                    <a:pt x="286" y="475"/>
                  </a:lnTo>
                  <a:lnTo>
                    <a:pt x="262" y="452"/>
                  </a:lnTo>
                  <a:lnTo>
                    <a:pt x="214" y="428"/>
                  </a:lnTo>
                  <a:lnTo>
                    <a:pt x="214" y="380"/>
                  </a:lnTo>
                  <a:lnTo>
                    <a:pt x="262" y="333"/>
                  </a:lnTo>
                  <a:lnTo>
                    <a:pt x="333" y="285"/>
                  </a:lnTo>
                  <a:lnTo>
                    <a:pt x="381" y="285"/>
                  </a:lnTo>
                  <a:lnTo>
                    <a:pt x="428" y="309"/>
                  </a:lnTo>
                  <a:lnTo>
                    <a:pt x="499" y="309"/>
                  </a:lnTo>
                  <a:lnTo>
                    <a:pt x="547" y="333"/>
                  </a:lnTo>
                  <a:lnTo>
                    <a:pt x="594" y="309"/>
                  </a:lnTo>
                  <a:lnTo>
                    <a:pt x="666" y="285"/>
                  </a:lnTo>
                  <a:lnTo>
                    <a:pt x="737" y="238"/>
                  </a:lnTo>
                  <a:lnTo>
                    <a:pt x="784" y="119"/>
                  </a:lnTo>
                  <a:lnTo>
                    <a:pt x="784" y="72"/>
                  </a:lnTo>
                  <a:lnTo>
                    <a:pt x="761" y="24"/>
                  </a:lnTo>
                  <a:lnTo>
                    <a:pt x="7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5"/>
            <p:cNvSpPr/>
            <p:nvPr/>
          </p:nvSpPr>
          <p:spPr>
            <a:xfrm>
              <a:off x="4138375" y="1258300"/>
              <a:ext cx="18425" cy="23775"/>
            </a:xfrm>
            <a:custGeom>
              <a:avLst/>
              <a:gdLst/>
              <a:ahLst/>
              <a:cxnLst/>
              <a:rect l="l" t="t" r="r" b="b"/>
              <a:pathLst>
                <a:path w="737" h="951" extrusionOk="0">
                  <a:moveTo>
                    <a:pt x="143" y="1"/>
                  </a:moveTo>
                  <a:lnTo>
                    <a:pt x="95" y="25"/>
                  </a:lnTo>
                  <a:lnTo>
                    <a:pt x="24" y="48"/>
                  </a:lnTo>
                  <a:lnTo>
                    <a:pt x="0" y="72"/>
                  </a:lnTo>
                  <a:lnTo>
                    <a:pt x="0" y="96"/>
                  </a:lnTo>
                  <a:lnTo>
                    <a:pt x="0" y="143"/>
                  </a:lnTo>
                  <a:lnTo>
                    <a:pt x="24" y="215"/>
                  </a:lnTo>
                  <a:lnTo>
                    <a:pt x="0" y="286"/>
                  </a:lnTo>
                  <a:lnTo>
                    <a:pt x="0" y="405"/>
                  </a:lnTo>
                  <a:lnTo>
                    <a:pt x="24" y="500"/>
                  </a:lnTo>
                  <a:lnTo>
                    <a:pt x="72" y="595"/>
                  </a:lnTo>
                  <a:lnTo>
                    <a:pt x="190" y="666"/>
                  </a:lnTo>
                  <a:lnTo>
                    <a:pt x="238" y="690"/>
                  </a:lnTo>
                  <a:lnTo>
                    <a:pt x="262" y="737"/>
                  </a:lnTo>
                  <a:lnTo>
                    <a:pt x="262" y="785"/>
                  </a:lnTo>
                  <a:lnTo>
                    <a:pt x="262" y="880"/>
                  </a:lnTo>
                  <a:lnTo>
                    <a:pt x="285" y="927"/>
                  </a:lnTo>
                  <a:lnTo>
                    <a:pt x="380" y="951"/>
                  </a:lnTo>
                  <a:lnTo>
                    <a:pt x="475" y="927"/>
                  </a:lnTo>
                  <a:lnTo>
                    <a:pt x="452" y="832"/>
                  </a:lnTo>
                  <a:lnTo>
                    <a:pt x="475" y="785"/>
                  </a:lnTo>
                  <a:lnTo>
                    <a:pt x="523" y="761"/>
                  </a:lnTo>
                  <a:lnTo>
                    <a:pt x="713" y="761"/>
                  </a:lnTo>
                  <a:lnTo>
                    <a:pt x="737" y="737"/>
                  </a:lnTo>
                  <a:lnTo>
                    <a:pt x="737" y="690"/>
                  </a:lnTo>
                  <a:lnTo>
                    <a:pt x="713" y="618"/>
                  </a:lnTo>
                  <a:lnTo>
                    <a:pt x="689" y="571"/>
                  </a:lnTo>
                  <a:lnTo>
                    <a:pt x="666" y="547"/>
                  </a:lnTo>
                  <a:lnTo>
                    <a:pt x="571" y="571"/>
                  </a:lnTo>
                  <a:lnTo>
                    <a:pt x="475" y="547"/>
                  </a:lnTo>
                  <a:lnTo>
                    <a:pt x="404" y="523"/>
                  </a:lnTo>
                  <a:lnTo>
                    <a:pt x="357" y="452"/>
                  </a:lnTo>
                  <a:lnTo>
                    <a:pt x="357" y="357"/>
                  </a:lnTo>
                  <a:lnTo>
                    <a:pt x="357" y="262"/>
                  </a:lnTo>
                  <a:lnTo>
                    <a:pt x="309" y="167"/>
                  </a:lnTo>
                  <a:lnTo>
                    <a:pt x="262" y="72"/>
                  </a:lnTo>
                  <a:lnTo>
                    <a:pt x="190"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5"/>
            <p:cNvSpPr/>
            <p:nvPr/>
          </p:nvSpPr>
          <p:spPr>
            <a:xfrm>
              <a:off x="4112850" y="1352125"/>
              <a:ext cx="33850" cy="8950"/>
            </a:xfrm>
            <a:custGeom>
              <a:avLst/>
              <a:gdLst/>
              <a:ahLst/>
              <a:cxnLst/>
              <a:rect l="l" t="t" r="r" b="b"/>
              <a:pathLst>
                <a:path w="1354" h="358" extrusionOk="0">
                  <a:moveTo>
                    <a:pt x="831" y="1"/>
                  </a:moveTo>
                  <a:lnTo>
                    <a:pt x="784" y="25"/>
                  </a:lnTo>
                  <a:lnTo>
                    <a:pt x="665" y="72"/>
                  </a:lnTo>
                  <a:lnTo>
                    <a:pt x="570" y="96"/>
                  </a:lnTo>
                  <a:lnTo>
                    <a:pt x="356" y="72"/>
                  </a:lnTo>
                  <a:lnTo>
                    <a:pt x="190" y="96"/>
                  </a:lnTo>
                  <a:lnTo>
                    <a:pt x="143" y="96"/>
                  </a:lnTo>
                  <a:lnTo>
                    <a:pt x="48" y="143"/>
                  </a:lnTo>
                  <a:lnTo>
                    <a:pt x="24" y="167"/>
                  </a:lnTo>
                  <a:lnTo>
                    <a:pt x="0" y="215"/>
                  </a:lnTo>
                  <a:lnTo>
                    <a:pt x="24" y="286"/>
                  </a:lnTo>
                  <a:lnTo>
                    <a:pt x="48" y="310"/>
                  </a:lnTo>
                  <a:lnTo>
                    <a:pt x="143" y="333"/>
                  </a:lnTo>
                  <a:lnTo>
                    <a:pt x="285" y="357"/>
                  </a:lnTo>
                  <a:lnTo>
                    <a:pt x="404" y="333"/>
                  </a:lnTo>
                  <a:lnTo>
                    <a:pt x="499" y="310"/>
                  </a:lnTo>
                  <a:lnTo>
                    <a:pt x="784" y="310"/>
                  </a:lnTo>
                  <a:lnTo>
                    <a:pt x="998" y="286"/>
                  </a:lnTo>
                  <a:lnTo>
                    <a:pt x="1330" y="286"/>
                  </a:lnTo>
                  <a:lnTo>
                    <a:pt x="1354" y="262"/>
                  </a:lnTo>
                  <a:lnTo>
                    <a:pt x="1354" y="215"/>
                  </a:lnTo>
                  <a:lnTo>
                    <a:pt x="1330" y="143"/>
                  </a:lnTo>
                  <a:lnTo>
                    <a:pt x="1306" y="120"/>
                  </a:lnTo>
                  <a:lnTo>
                    <a:pt x="1283" y="120"/>
                  </a:lnTo>
                  <a:lnTo>
                    <a:pt x="1069" y="72"/>
                  </a:lnTo>
                  <a:lnTo>
                    <a:pt x="974" y="48"/>
                  </a:lnTo>
                  <a:lnTo>
                    <a:pt x="903" y="25"/>
                  </a:lnTo>
                  <a:lnTo>
                    <a:pt x="8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5"/>
            <p:cNvSpPr/>
            <p:nvPr/>
          </p:nvSpPr>
          <p:spPr>
            <a:xfrm>
              <a:off x="4155600" y="1285025"/>
              <a:ext cx="16050" cy="17250"/>
            </a:xfrm>
            <a:custGeom>
              <a:avLst/>
              <a:gdLst/>
              <a:ahLst/>
              <a:cxnLst/>
              <a:rect l="l" t="t" r="r" b="b"/>
              <a:pathLst>
                <a:path w="642" h="690" extrusionOk="0">
                  <a:moveTo>
                    <a:pt x="357" y="1"/>
                  </a:moveTo>
                  <a:lnTo>
                    <a:pt x="333" y="48"/>
                  </a:lnTo>
                  <a:lnTo>
                    <a:pt x="309" y="143"/>
                  </a:lnTo>
                  <a:lnTo>
                    <a:pt x="238" y="215"/>
                  </a:lnTo>
                  <a:lnTo>
                    <a:pt x="167" y="262"/>
                  </a:lnTo>
                  <a:lnTo>
                    <a:pt x="48" y="310"/>
                  </a:lnTo>
                  <a:lnTo>
                    <a:pt x="24" y="310"/>
                  </a:lnTo>
                  <a:lnTo>
                    <a:pt x="0" y="357"/>
                  </a:lnTo>
                  <a:lnTo>
                    <a:pt x="0" y="428"/>
                  </a:lnTo>
                  <a:lnTo>
                    <a:pt x="0" y="476"/>
                  </a:lnTo>
                  <a:lnTo>
                    <a:pt x="24" y="500"/>
                  </a:lnTo>
                  <a:lnTo>
                    <a:pt x="95" y="476"/>
                  </a:lnTo>
                  <a:lnTo>
                    <a:pt x="167" y="476"/>
                  </a:lnTo>
                  <a:lnTo>
                    <a:pt x="214" y="500"/>
                  </a:lnTo>
                  <a:lnTo>
                    <a:pt x="262" y="523"/>
                  </a:lnTo>
                  <a:lnTo>
                    <a:pt x="285" y="595"/>
                  </a:lnTo>
                  <a:lnTo>
                    <a:pt x="333" y="642"/>
                  </a:lnTo>
                  <a:lnTo>
                    <a:pt x="357" y="666"/>
                  </a:lnTo>
                  <a:lnTo>
                    <a:pt x="404" y="690"/>
                  </a:lnTo>
                  <a:lnTo>
                    <a:pt x="499" y="642"/>
                  </a:lnTo>
                  <a:lnTo>
                    <a:pt x="570" y="571"/>
                  </a:lnTo>
                  <a:lnTo>
                    <a:pt x="618" y="476"/>
                  </a:lnTo>
                  <a:lnTo>
                    <a:pt x="642" y="405"/>
                  </a:lnTo>
                  <a:lnTo>
                    <a:pt x="618" y="333"/>
                  </a:lnTo>
                  <a:lnTo>
                    <a:pt x="547" y="191"/>
                  </a:lnTo>
                  <a:lnTo>
                    <a:pt x="428" y="25"/>
                  </a:lnTo>
                  <a:lnTo>
                    <a:pt x="4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5"/>
            <p:cNvSpPr/>
            <p:nvPr/>
          </p:nvSpPr>
          <p:spPr>
            <a:xfrm>
              <a:off x="4018425" y="1317700"/>
              <a:ext cx="9525" cy="13075"/>
            </a:xfrm>
            <a:custGeom>
              <a:avLst/>
              <a:gdLst/>
              <a:ahLst/>
              <a:cxnLst/>
              <a:rect l="l" t="t" r="r" b="b"/>
              <a:pathLst>
                <a:path w="381" h="523" extrusionOk="0">
                  <a:moveTo>
                    <a:pt x="48" y="0"/>
                  </a:moveTo>
                  <a:lnTo>
                    <a:pt x="24" y="24"/>
                  </a:lnTo>
                  <a:lnTo>
                    <a:pt x="0" y="48"/>
                  </a:lnTo>
                  <a:lnTo>
                    <a:pt x="0" y="119"/>
                  </a:lnTo>
                  <a:lnTo>
                    <a:pt x="24" y="261"/>
                  </a:lnTo>
                  <a:lnTo>
                    <a:pt x="95" y="428"/>
                  </a:lnTo>
                  <a:lnTo>
                    <a:pt x="143" y="523"/>
                  </a:lnTo>
                  <a:lnTo>
                    <a:pt x="238" y="523"/>
                  </a:lnTo>
                  <a:lnTo>
                    <a:pt x="285" y="499"/>
                  </a:lnTo>
                  <a:lnTo>
                    <a:pt x="357" y="451"/>
                  </a:lnTo>
                  <a:lnTo>
                    <a:pt x="380" y="404"/>
                  </a:lnTo>
                  <a:lnTo>
                    <a:pt x="380" y="333"/>
                  </a:lnTo>
                  <a:lnTo>
                    <a:pt x="333" y="238"/>
                  </a:lnTo>
                  <a:lnTo>
                    <a:pt x="285" y="166"/>
                  </a:lnTo>
                  <a:lnTo>
                    <a:pt x="238" y="95"/>
                  </a:lnTo>
                  <a:lnTo>
                    <a:pt x="167" y="48"/>
                  </a:ln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5"/>
            <p:cNvSpPr/>
            <p:nvPr/>
          </p:nvSpPr>
          <p:spPr>
            <a:xfrm>
              <a:off x="4128875" y="1236325"/>
              <a:ext cx="7150" cy="11925"/>
            </a:xfrm>
            <a:custGeom>
              <a:avLst/>
              <a:gdLst/>
              <a:ahLst/>
              <a:cxnLst/>
              <a:rect l="l" t="t" r="r" b="b"/>
              <a:pathLst>
                <a:path w="286" h="477" extrusionOk="0">
                  <a:moveTo>
                    <a:pt x="72" y="1"/>
                  </a:moveTo>
                  <a:lnTo>
                    <a:pt x="48" y="48"/>
                  </a:lnTo>
                  <a:lnTo>
                    <a:pt x="0" y="120"/>
                  </a:lnTo>
                  <a:lnTo>
                    <a:pt x="0" y="215"/>
                  </a:lnTo>
                  <a:lnTo>
                    <a:pt x="0" y="310"/>
                  </a:lnTo>
                  <a:lnTo>
                    <a:pt x="48" y="381"/>
                  </a:lnTo>
                  <a:lnTo>
                    <a:pt x="119" y="452"/>
                  </a:lnTo>
                  <a:lnTo>
                    <a:pt x="167" y="476"/>
                  </a:lnTo>
                  <a:lnTo>
                    <a:pt x="214" y="452"/>
                  </a:lnTo>
                  <a:lnTo>
                    <a:pt x="262" y="429"/>
                  </a:lnTo>
                  <a:lnTo>
                    <a:pt x="262" y="405"/>
                  </a:lnTo>
                  <a:lnTo>
                    <a:pt x="262" y="310"/>
                  </a:lnTo>
                  <a:lnTo>
                    <a:pt x="285" y="239"/>
                  </a:lnTo>
                  <a:lnTo>
                    <a:pt x="285" y="191"/>
                  </a:lnTo>
                  <a:lnTo>
                    <a:pt x="262" y="167"/>
                  </a:lnTo>
                  <a:lnTo>
                    <a:pt x="238" y="48"/>
                  </a:lnTo>
                  <a:lnTo>
                    <a:pt x="214" y="25"/>
                  </a:lnTo>
                  <a:lnTo>
                    <a:pt x="1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5"/>
            <p:cNvSpPr/>
            <p:nvPr/>
          </p:nvSpPr>
          <p:spPr>
            <a:xfrm>
              <a:off x="4171625" y="1348575"/>
              <a:ext cx="13100" cy="10125"/>
            </a:xfrm>
            <a:custGeom>
              <a:avLst/>
              <a:gdLst/>
              <a:ahLst/>
              <a:cxnLst/>
              <a:rect l="l" t="t" r="r" b="b"/>
              <a:pathLst>
                <a:path w="524" h="405" extrusionOk="0">
                  <a:moveTo>
                    <a:pt x="404" y="0"/>
                  </a:moveTo>
                  <a:lnTo>
                    <a:pt x="333" y="24"/>
                  </a:lnTo>
                  <a:lnTo>
                    <a:pt x="191" y="72"/>
                  </a:lnTo>
                  <a:lnTo>
                    <a:pt x="72" y="167"/>
                  </a:lnTo>
                  <a:lnTo>
                    <a:pt x="24" y="214"/>
                  </a:lnTo>
                  <a:lnTo>
                    <a:pt x="1" y="285"/>
                  </a:lnTo>
                  <a:lnTo>
                    <a:pt x="1" y="333"/>
                  </a:lnTo>
                  <a:lnTo>
                    <a:pt x="24" y="380"/>
                  </a:lnTo>
                  <a:lnTo>
                    <a:pt x="48"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5"/>
            <p:cNvSpPr/>
            <p:nvPr/>
          </p:nvSpPr>
          <p:spPr>
            <a:xfrm>
              <a:off x="4171625" y="1348575"/>
              <a:ext cx="13100" cy="10125"/>
            </a:xfrm>
            <a:custGeom>
              <a:avLst/>
              <a:gdLst/>
              <a:ahLst/>
              <a:cxnLst/>
              <a:rect l="l" t="t" r="r" b="b"/>
              <a:pathLst>
                <a:path w="524" h="405" fill="none" extrusionOk="0">
                  <a:moveTo>
                    <a:pt x="119" y="404"/>
                  </a:moveTo>
                  <a:lnTo>
                    <a:pt x="119" y="404"/>
                  </a:lnTo>
                  <a:lnTo>
                    <a:pt x="48" y="404"/>
                  </a:lnTo>
                  <a:lnTo>
                    <a:pt x="24" y="380"/>
                  </a:lnTo>
                  <a:lnTo>
                    <a:pt x="1" y="333"/>
                  </a:lnTo>
                  <a:lnTo>
                    <a:pt x="1" y="285"/>
                  </a:lnTo>
                  <a:lnTo>
                    <a:pt x="1" y="285"/>
                  </a:lnTo>
                  <a:lnTo>
                    <a:pt x="24" y="214"/>
                  </a:lnTo>
                  <a:lnTo>
                    <a:pt x="72" y="167"/>
                  </a:lnTo>
                  <a:lnTo>
                    <a:pt x="191" y="72"/>
                  </a:lnTo>
                  <a:lnTo>
                    <a:pt x="333" y="24"/>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5"/>
            <p:cNvSpPr/>
            <p:nvPr/>
          </p:nvSpPr>
          <p:spPr>
            <a:xfrm>
              <a:off x="4149650" y="1278500"/>
              <a:ext cx="8950" cy="13100"/>
            </a:xfrm>
            <a:custGeom>
              <a:avLst/>
              <a:gdLst/>
              <a:ahLst/>
              <a:cxnLst/>
              <a:rect l="l" t="t" r="r" b="b"/>
              <a:pathLst>
                <a:path w="358" h="524" extrusionOk="0">
                  <a:moveTo>
                    <a:pt x="167" y="0"/>
                  </a:moveTo>
                  <a:lnTo>
                    <a:pt x="167" y="24"/>
                  </a:lnTo>
                  <a:lnTo>
                    <a:pt x="167" y="95"/>
                  </a:lnTo>
                  <a:lnTo>
                    <a:pt x="120" y="119"/>
                  </a:lnTo>
                  <a:lnTo>
                    <a:pt x="24" y="119"/>
                  </a:lnTo>
                  <a:lnTo>
                    <a:pt x="1" y="190"/>
                  </a:lnTo>
                  <a:lnTo>
                    <a:pt x="1" y="262"/>
                  </a:lnTo>
                  <a:lnTo>
                    <a:pt x="24" y="309"/>
                  </a:lnTo>
                  <a:lnTo>
                    <a:pt x="72" y="333"/>
                  </a:lnTo>
                  <a:lnTo>
                    <a:pt x="120" y="357"/>
                  </a:lnTo>
                  <a:lnTo>
                    <a:pt x="167" y="381"/>
                  </a:lnTo>
                  <a:lnTo>
                    <a:pt x="191" y="452"/>
                  </a:lnTo>
                  <a:lnTo>
                    <a:pt x="215" y="523"/>
                  </a:lnTo>
                  <a:lnTo>
                    <a:pt x="333" y="523"/>
                  </a:lnTo>
                  <a:lnTo>
                    <a:pt x="357" y="476"/>
                  </a:lnTo>
                  <a:lnTo>
                    <a:pt x="357" y="428"/>
                  </a:lnTo>
                  <a:lnTo>
                    <a:pt x="357" y="357"/>
                  </a:lnTo>
                  <a:lnTo>
                    <a:pt x="333" y="286"/>
                  </a:lnTo>
                  <a:lnTo>
                    <a:pt x="310" y="262"/>
                  </a:lnTo>
                  <a:lnTo>
                    <a:pt x="262" y="286"/>
                  </a:lnTo>
                  <a:lnTo>
                    <a:pt x="215" y="286"/>
                  </a:lnTo>
                  <a:lnTo>
                    <a:pt x="215" y="238"/>
                  </a:lnTo>
                  <a:lnTo>
                    <a:pt x="215" y="167"/>
                  </a:lnTo>
                  <a:lnTo>
                    <a:pt x="215" y="119"/>
                  </a:lnTo>
                  <a:lnTo>
                    <a:pt x="262" y="72"/>
                  </a:lnTo>
                  <a:lnTo>
                    <a:pt x="286" y="72"/>
                  </a:lnTo>
                  <a:lnTo>
                    <a:pt x="286" y="48"/>
                  </a:lnTo>
                  <a:lnTo>
                    <a:pt x="2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5"/>
            <p:cNvSpPr/>
            <p:nvPr/>
          </p:nvSpPr>
          <p:spPr>
            <a:xfrm>
              <a:off x="4138375" y="1285625"/>
              <a:ext cx="7150" cy="11300"/>
            </a:xfrm>
            <a:custGeom>
              <a:avLst/>
              <a:gdLst/>
              <a:ahLst/>
              <a:cxnLst/>
              <a:rect l="l" t="t" r="r" b="b"/>
              <a:pathLst>
                <a:path w="286" h="452" extrusionOk="0">
                  <a:moveTo>
                    <a:pt x="167" y="1"/>
                  </a:moveTo>
                  <a:lnTo>
                    <a:pt x="119" y="72"/>
                  </a:lnTo>
                  <a:lnTo>
                    <a:pt x="48" y="191"/>
                  </a:lnTo>
                  <a:lnTo>
                    <a:pt x="0" y="309"/>
                  </a:lnTo>
                  <a:lnTo>
                    <a:pt x="0" y="381"/>
                  </a:lnTo>
                  <a:lnTo>
                    <a:pt x="24" y="452"/>
                  </a:lnTo>
                  <a:lnTo>
                    <a:pt x="72" y="452"/>
                  </a:lnTo>
                  <a:lnTo>
                    <a:pt x="143" y="428"/>
                  </a:lnTo>
                  <a:lnTo>
                    <a:pt x="214" y="381"/>
                  </a:lnTo>
                  <a:lnTo>
                    <a:pt x="262" y="286"/>
                  </a:lnTo>
                  <a:lnTo>
                    <a:pt x="285" y="191"/>
                  </a:lnTo>
                  <a:lnTo>
                    <a:pt x="285" y="96"/>
                  </a:lnTo>
                  <a:lnTo>
                    <a:pt x="285" y="48"/>
                  </a:lnTo>
                  <a:lnTo>
                    <a:pt x="28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5"/>
            <p:cNvSpPr/>
            <p:nvPr/>
          </p:nvSpPr>
          <p:spPr>
            <a:xfrm>
              <a:off x="4158575" y="1351550"/>
              <a:ext cx="11300" cy="9525"/>
            </a:xfrm>
            <a:custGeom>
              <a:avLst/>
              <a:gdLst/>
              <a:ahLst/>
              <a:cxnLst/>
              <a:rect l="l" t="t" r="r" b="b"/>
              <a:pathLst>
                <a:path w="452" h="381" extrusionOk="0">
                  <a:moveTo>
                    <a:pt x="333" y="0"/>
                  </a:moveTo>
                  <a:lnTo>
                    <a:pt x="143" y="24"/>
                  </a:lnTo>
                  <a:lnTo>
                    <a:pt x="95" y="24"/>
                  </a:lnTo>
                  <a:lnTo>
                    <a:pt x="71" y="71"/>
                  </a:lnTo>
                  <a:lnTo>
                    <a:pt x="95" y="143"/>
                  </a:lnTo>
                  <a:lnTo>
                    <a:pt x="119" y="214"/>
                  </a:lnTo>
                  <a:lnTo>
                    <a:pt x="95" y="238"/>
                  </a:lnTo>
                  <a:lnTo>
                    <a:pt x="24" y="238"/>
                  </a:lnTo>
                  <a:lnTo>
                    <a:pt x="0" y="285"/>
                  </a:lnTo>
                  <a:lnTo>
                    <a:pt x="0" y="333"/>
                  </a:lnTo>
                  <a:lnTo>
                    <a:pt x="48" y="356"/>
                  </a:lnTo>
                  <a:lnTo>
                    <a:pt x="143" y="380"/>
                  </a:lnTo>
                  <a:lnTo>
                    <a:pt x="166" y="380"/>
                  </a:lnTo>
                  <a:lnTo>
                    <a:pt x="214" y="356"/>
                  </a:lnTo>
                  <a:lnTo>
                    <a:pt x="238" y="333"/>
                  </a:lnTo>
                  <a:lnTo>
                    <a:pt x="238" y="285"/>
                  </a:lnTo>
                  <a:lnTo>
                    <a:pt x="190" y="214"/>
                  </a:lnTo>
                  <a:lnTo>
                    <a:pt x="380" y="166"/>
                  </a:lnTo>
                  <a:lnTo>
                    <a:pt x="428" y="119"/>
                  </a:lnTo>
                  <a:lnTo>
                    <a:pt x="451" y="95"/>
                  </a:lnTo>
                  <a:lnTo>
                    <a:pt x="451" y="71"/>
                  </a:lnTo>
                  <a:lnTo>
                    <a:pt x="428" y="24"/>
                  </a:lnTo>
                  <a:lnTo>
                    <a:pt x="40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5"/>
            <p:cNvSpPr/>
            <p:nvPr/>
          </p:nvSpPr>
          <p:spPr>
            <a:xfrm>
              <a:off x="4158575" y="1351550"/>
              <a:ext cx="11300" cy="9525"/>
            </a:xfrm>
            <a:custGeom>
              <a:avLst/>
              <a:gdLst/>
              <a:ahLst/>
              <a:cxnLst/>
              <a:rect l="l" t="t" r="r" b="b"/>
              <a:pathLst>
                <a:path w="452" h="381" fill="none" extrusionOk="0">
                  <a:moveTo>
                    <a:pt x="190" y="214"/>
                  </a:moveTo>
                  <a:lnTo>
                    <a:pt x="190" y="214"/>
                  </a:lnTo>
                  <a:lnTo>
                    <a:pt x="238" y="285"/>
                  </a:lnTo>
                  <a:lnTo>
                    <a:pt x="238" y="333"/>
                  </a:lnTo>
                  <a:lnTo>
                    <a:pt x="214" y="356"/>
                  </a:lnTo>
                  <a:lnTo>
                    <a:pt x="214" y="356"/>
                  </a:lnTo>
                  <a:lnTo>
                    <a:pt x="166" y="380"/>
                  </a:lnTo>
                  <a:lnTo>
                    <a:pt x="143" y="380"/>
                  </a:lnTo>
                  <a:lnTo>
                    <a:pt x="48" y="356"/>
                  </a:lnTo>
                  <a:lnTo>
                    <a:pt x="48" y="356"/>
                  </a:lnTo>
                  <a:lnTo>
                    <a:pt x="0" y="333"/>
                  </a:lnTo>
                  <a:lnTo>
                    <a:pt x="0" y="285"/>
                  </a:lnTo>
                  <a:lnTo>
                    <a:pt x="0" y="285"/>
                  </a:lnTo>
                  <a:lnTo>
                    <a:pt x="24" y="238"/>
                  </a:lnTo>
                  <a:lnTo>
                    <a:pt x="48" y="238"/>
                  </a:lnTo>
                  <a:lnTo>
                    <a:pt x="48" y="238"/>
                  </a:lnTo>
                  <a:lnTo>
                    <a:pt x="95" y="238"/>
                  </a:lnTo>
                  <a:lnTo>
                    <a:pt x="119" y="214"/>
                  </a:lnTo>
                  <a:lnTo>
                    <a:pt x="95" y="143"/>
                  </a:lnTo>
                  <a:lnTo>
                    <a:pt x="95" y="143"/>
                  </a:lnTo>
                  <a:lnTo>
                    <a:pt x="71" y="71"/>
                  </a:lnTo>
                  <a:lnTo>
                    <a:pt x="95" y="24"/>
                  </a:lnTo>
                  <a:lnTo>
                    <a:pt x="143" y="24"/>
                  </a:lnTo>
                  <a:lnTo>
                    <a:pt x="143" y="24"/>
                  </a:lnTo>
                  <a:lnTo>
                    <a:pt x="333" y="0"/>
                  </a:lnTo>
                  <a:lnTo>
                    <a:pt x="404" y="0"/>
                  </a:lnTo>
                  <a:lnTo>
                    <a:pt x="428" y="24"/>
                  </a:lnTo>
                  <a:lnTo>
                    <a:pt x="451" y="71"/>
                  </a:lnTo>
                  <a:lnTo>
                    <a:pt x="451" y="71"/>
                  </a:lnTo>
                  <a:lnTo>
                    <a:pt x="451" y="95"/>
                  </a:lnTo>
                  <a:lnTo>
                    <a:pt x="428" y="119"/>
                  </a:lnTo>
                  <a:lnTo>
                    <a:pt x="380" y="166"/>
                  </a:lnTo>
                  <a:lnTo>
                    <a:pt x="190" y="214"/>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5"/>
            <p:cNvSpPr/>
            <p:nvPr/>
          </p:nvSpPr>
          <p:spPr>
            <a:xfrm>
              <a:off x="4177575" y="1309375"/>
              <a:ext cx="5950" cy="11300"/>
            </a:xfrm>
            <a:custGeom>
              <a:avLst/>
              <a:gdLst/>
              <a:ahLst/>
              <a:cxnLst/>
              <a:rect l="l" t="t" r="r" b="b"/>
              <a:pathLst>
                <a:path w="238" h="452" extrusionOk="0">
                  <a:moveTo>
                    <a:pt x="48" y="1"/>
                  </a:moveTo>
                  <a:lnTo>
                    <a:pt x="24" y="48"/>
                  </a:lnTo>
                  <a:lnTo>
                    <a:pt x="0" y="72"/>
                  </a:lnTo>
                  <a:lnTo>
                    <a:pt x="0" y="119"/>
                  </a:lnTo>
                  <a:lnTo>
                    <a:pt x="24" y="333"/>
                  </a:lnTo>
                  <a:lnTo>
                    <a:pt x="24" y="381"/>
                  </a:lnTo>
                  <a:lnTo>
                    <a:pt x="48" y="428"/>
                  </a:lnTo>
                  <a:lnTo>
                    <a:pt x="71" y="452"/>
                  </a:lnTo>
                  <a:lnTo>
                    <a:pt x="143" y="452"/>
                  </a:lnTo>
                  <a:lnTo>
                    <a:pt x="190" y="428"/>
                  </a:lnTo>
                  <a:lnTo>
                    <a:pt x="238" y="404"/>
                  </a:lnTo>
                  <a:lnTo>
                    <a:pt x="238" y="357"/>
                  </a:lnTo>
                  <a:lnTo>
                    <a:pt x="238" y="286"/>
                  </a:lnTo>
                  <a:lnTo>
                    <a:pt x="190" y="191"/>
                  </a:lnTo>
                  <a:lnTo>
                    <a:pt x="190" y="143"/>
                  </a:lnTo>
                  <a:lnTo>
                    <a:pt x="214" y="72"/>
                  </a:lnTo>
                  <a:lnTo>
                    <a:pt x="214" y="24"/>
                  </a:lnTo>
                  <a:lnTo>
                    <a:pt x="214"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5"/>
            <p:cNvSpPr/>
            <p:nvPr/>
          </p:nvSpPr>
          <p:spPr>
            <a:xfrm>
              <a:off x="4177575" y="1309375"/>
              <a:ext cx="5950" cy="11300"/>
            </a:xfrm>
            <a:custGeom>
              <a:avLst/>
              <a:gdLst/>
              <a:ahLst/>
              <a:cxnLst/>
              <a:rect l="l" t="t" r="r" b="b"/>
              <a:pathLst>
                <a:path w="238" h="452" fill="none" extrusionOk="0">
                  <a:moveTo>
                    <a:pt x="119" y="1"/>
                  </a:moveTo>
                  <a:lnTo>
                    <a:pt x="119" y="1"/>
                  </a:lnTo>
                  <a:lnTo>
                    <a:pt x="166" y="1"/>
                  </a:lnTo>
                  <a:lnTo>
                    <a:pt x="214" y="1"/>
                  </a:lnTo>
                  <a:lnTo>
                    <a:pt x="214" y="24"/>
                  </a:lnTo>
                  <a:lnTo>
                    <a:pt x="214" y="72"/>
                  </a:lnTo>
                  <a:lnTo>
                    <a:pt x="214" y="72"/>
                  </a:lnTo>
                  <a:lnTo>
                    <a:pt x="190" y="143"/>
                  </a:lnTo>
                  <a:lnTo>
                    <a:pt x="190" y="191"/>
                  </a:lnTo>
                  <a:lnTo>
                    <a:pt x="238" y="286"/>
                  </a:lnTo>
                  <a:lnTo>
                    <a:pt x="238" y="286"/>
                  </a:lnTo>
                  <a:lnTo>
                    <a:pt x="238" y="357"/>
                  </a:lnTo>
                  <a:lnTo>
                    <a:pt x="238" y="404"/>
                  </a:lnTo>
                  <a:lnTo>
                    <a:pt x="190" y="428"/>
                  </a:lnTo>
                  <a:lnTo>
                    <a:pt x="143" y="452"/>
                  </a:lnTo>
                  <a:lnTo>
                    <a:pt x="143" y="452"/>
                  </a:lnTo>
                  <a:lnTo>
                    <a:pt x="71" y="452"/>
                  </a:lnTo>
                  <a:lnTo>
                    <a:pt x="48" y="428"/>
                  </a:lnTo>
                  <a:lnTo>
                    <a:pt x="24" y="381"/>
                  </a:lnTo>
                  <a:lnTo>
                    <a:pt x="24" y="333"/>
                  </a:lnTo>
                  <a:lnTo>
                    <a:pt x="24" y="333"/>
                  </a:lnTo>
                  <a:lnTo>
                    <a:pt x="0" y="119"/>
                  </a:lnTo>
                  <a:lnTo>
                    <a:pt x="0" y="119"/>
                  </a:lnTo>
                  <a:lnTo>
                    <a:pt x="0" y="72"/>
                  </a:lnTo>
                  <a:lnTo>
                    <a:pt x="24" y="48"/>
                  </a:lnTo>
                  <a:lnTo>
                    <a:pt x="48" y="1"/>
                  </a:lnTo>
                  <a:lnTo>
                    <a:pt x="1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5"/>
            <p:cNvSpPr/>
            <p:nvPr/>
          </p:nvSpPr>
          <p:spPr>
            <a:xfrm>
              <a:off x="4157375" y="1277300"/>
              <a:ext cx="7750" cy="10125"/>
            </a:xfrm>
            <a:custGeom>
              <a:avLst/>
              <a:gdLst/>
              <a:ahLst/>
              <a:cxnLst/>
              <a:rect l="l" t="t" r="r" b="b"/>
              <a:pathLst>
                <a:path w="310" h="405" extrusionOk="0">
                  <a:moveTo>
                    <a:pt x="72" y="1"/>
                  </a:moveTo>
                  <a:lnTo>
                    <a:pt x="24" y="25"/>
                  </a:lnTo>
                  <a:lnTo>
                    <a:pt x="1" y="48"/>
                  </a:lnTo>
                  <a:lnTo>
                    <a:pt x="1" y="72"/>
                  </a:lnTo>
                  <a:lnTo>
                    <a:pt x="48" y="120"/>
                  </a:lnTo>
                  <a:lnTo>
                    <a:pt x="24" y="191"/>
                  </a:lnTo>
                  <a:lnTo>
                    <a:pt x="24" y="262"/>
                  </a:lnTo>
                  <a:lnTo>
                    <a:pt x="24" y="334"/>
                  </a:lnTo>
                  <a:lnTo>
                    <a:pt x="48" y="334"/>
                  </a:lnTo>
                  <a:lnTo>
                    <a:pt x="72" y="381"/>
                  </a:lnTo>
                  <a:lnTo>
                    <a:pt x="96" y="405"/>
                  </a:lnTo>
                  <a:lnTo>
                    <a:pt x="167" y="405"/>
                  </a:lnTo>
                  <a:lnTo>
                    <a:pt x="191" y="381"/>
                  </a:lnTo>
                  <a:lnTo>
                    <a:pt x="191" y="286"/>
                  </a:lnTo>
                  <a:lnTo>
                    <a:pt x="214" y="238"/>
                  </a:lnTo>
                  <a:lnTo>
                    <a:pt x="238" y="215"/>
                  </a:lnTo>
                  <a:lnTo>
                    <a:pt x="262" y="191"/>
                  </a:lnTo>
                  <a:lnTo>
                    <a:pt x="309" y="215"/>
                  </a:lnTo>
                  <a:lnTo>
                    <a:pt x="309" y="143"/>
                  </a:lnTo>
                  <a:lnTo>
                    <a:pt x="309" y="120"/>
                  </a:lnTo>
                  <a:lnTo>
                    <a:pt x="214"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5"/>
            <p:cNvSpPr/>
            <p:nvPr/>
          </p:nvSpPr>
          <p:spPr>
            <a:xfrm>
              <a:off x="4098575" y="1261275"/>
              <a:ext cx="7750" cy="8350"/>
            </a:xfrm>
            <a:custGeom>
              <a:avLst/>
              <a:gdLst/>
              <a:ahLst/>
              <a:cxnLst/>
              <a:rect l="l" t="t" r="r" b="b"/>
              <a:pathLst>
                <a:path w="310" h="334" extrusionOk="0">
                  <a:moveTo>
                    <a:pt x="262" y="1"/>
                  </a:moveTo>
                  <a:lnTo>
                    <a:pt x="167" y="24"/>
                  </a:lnTo>
                  <a:lnTo>
                    <a:pt x="96" y="48"/>
                  </a:lnTo>
                  <a:lnTo>
                    <a:pt x="48" y="72"/>
                  </a:lnTo>
                  <a:lnTo>
                    <a:pt x="1" y="119"/>
                  </a:lnTo>
                  <a:lnTo>
                    <a:pt x="25" y="214"/>
                  </a:lnTo>
                  <a:lnTo>
                    <a:pt x="48" y="262"/>
                  </a:lnTo>
                  <a:lnTo>
                    <a:pt x="72" y="309"/>
                  </a:lnTo>
                  <a:lnTo>
                    <a:pt x="96" y="333"/>
                  </a:lnTo>
                  <a:lnTo>
                    <a:pt x="167" y="333"/>
                  </a:lnTo>
                  <a:lnTo>
                    <a:pt x="262" y="286"/>
                  </a:lnTo>
                  <a:lnTo>
                    <a:pt x="286" y="214"/>
                  </a:lnTo>
                  <a:lnTo>
                    <a:pt x="310" y="143"/>
                  </a:lnTo>
                  <a:lnTo>
                    <a:pt x="310" y="72"/>
                  </a:lnTo>
                  <a:lnTo>
                    <a:pt x="286" y="24"/>
                  </a:lnTo>
                  <a:lnTo>
                    <a:pt x="2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5"/>
            <p:cNvSpPr/>
            <p:nvPr/>
          </p:nvSpPr>
          <p:spPr>
            <a:xfrm>
              <a:off x="3764850" y="1255925"/>
              <a:ext cx="6575" cy="8950"/>
            </a:xfrm>
            <a:custGeom>
              <a:avLst/>
              <a:gdLst/>
              <a:ahLst/>
              <a:cxnLst/>
              <a:rect l="l" t="t" r="r" b="b"/>
              <a:pathLst>
                <a:path w="263" h="358" extrusionOk="0">
                  <a:moveTo>
                    <a:pt x="120" y="1"/>
                  </a:moveTo>
                  <a:lnTo>
                    <a:pt x="48" y="25"/>
                  </a:lnTo>
                  <a:lnTo>
                    <a:pt x="1" y="72"/>
                  </a:lnTo>
                  <a:lnTo>
                    <a:pt x="1" y="96"/>
                  </a:lnTo>
                  <a:lnTo>
                    <a:pt x="1" y="167"/>
                  </a:lnTo>
                  <a:lnTo>
                    <a:pt x="48" y="286"/>
                  </a:lnTo>
                  <a:lnTo>
                    <a:pt x="96" y="333"/>
                  </a:lnTo>
                  <a:lnTo>
                    <a:pt x="167" y="357"/>
                  </a:lnTo>
                  <a:lnTo>
                    <a:pt x="238" y="310"/>
                  </a:lnTo>
                  <a:lnTo>
                    <a:pt x="262" y="262"/>
                  </a:lnTo>
                  <a:lnTo>
                    <a:pt x="238" y="143"/>
                  </a:lnTo>
                  <a:lnTo>
                    <a:pt x="215" y="96"/>
                  </a:lnTo>
                  <a:lnTo>
                    <a:pt x="215" y="48"/>
                  </a:lnTo>
                  <a:lnTo>
                    <a:pt x="1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5"/>
            <p:cNvSpPr/>
            <p:nvPr/>
          </p:nvSpPr>
          <p:spPr>
            <a:xfrm>
              <a:off x="3814150" y="1264850"/>
              <a:ext cx="11300" cy="4175"/>
            </a:xfrm>
            <a:custGeom>
              <a:avLst/>
              <a:gdLst/>
              <a:ahLst/>
              <a:cxnLst/>
              <a:rect l="l" t="t" r="r" b="b"/>
              <a:pathLst>
                <a:path w="452" h="167" extrusionOk="0">
                  <a:moveTo>
                    <a:pt x="285" y="0"/>
                  </a:moveTo>
                  <a:lnTo>
                    <a:pt x="214" y="24"/>
                  </a:lnTo>
                  <a:lnTo>
                    <a:pt x="119" y="48"/>
                  </a:lnTo>
                  <a:lnTo>
                    <a:pt x="48" y="48"/>
                  </a:lnTo>
                  <a:lnTo>
                    <a:pt x="24" y="71"/>
                  </a:lnTo>
                  <a:lnTo>
                    <a:pt x="0" y="95"/>
                  </a:lnTo>
                  <a:lnTo>
                    <a:pt x="24" y="143"/>
                  </a:lnTo>
                  <a:lnTo>
                    <a:pt x="48" y="166"/>
                  </a:lnTo>
                  <a:lnTo>
                    <a:pt x="262" y="166"/>
                  </a:lnTo>
                  <a:lnTo>
                    <a:pt x="404" y="143"/>
                  </a:lnTo>
                  <a:lnTo>
                    <a:pt x="452" y="119"/>
                  </a:lnTo>
                  <a:lnTo>
                    <a:pt x="452" y="71"/>
                  </a:lnTo>
                  <a:lnTo>
                    <a:pt x="428" y="24"/>
                  </a:lnTo>
                  <a:lnTo>
                    <a:pt x="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5"/>
            <p:cNvSpPr/>
            <p:nvPr/>
          </p:nvSpPr>
          <p:spPr>
            <a:xfrm>
              <a:off x="4149050" y="1353925"/>
              <a:ext cx="8950" cy="5350"/>
            </a:xfrm>
            <a:custGeom>
              <a:avLst/>
              <a:gdLst/>
              <a:ahLst/>
              <a:cxnLst/>
              <a:rect l="l" t="t" r="r" b="b"/>
              <a:pathLst>
                <a:path w="358" h="214" extrusionOk="0">
                  <a:moveTo>
                    <a:pt x="310" y="0"/>
                  </a:moveTo>
                  <a:lnTo>
                    <a:pt x="262" y="24"/>
                  </a:lnTo>
                  <a:lnTo>
                    <a:pt x="72" y="48"/>
                  </a:lnTo>
                  <a:lnTo>
                    <a:pt x="25" y="71"/>
                  </a:lnTo>
                  <a:lnTo>
                    <a:pt x="1" y="95"/>
                  </a:lnTo>
                  <a:lnTo>
                    <a:pt x="25" y="190"/>
                  </a:lnTo>
                  <a:lnTo>
                    <a:pt x="48" y="214"/>
                  </a:lnTo>
                  <a:lnTo>
                    <a:pt x="96" y="214"/>
                  </a:lnTo>
                  <a:lnTo>
                    <a:pt x="191" y="190"/>
                  </a:lnTo>
                  <a:lnTo>
                    <a:pt x="239" y="166"/>
                  </a:lnTo>
                  <a:lnTo>
                    <a:pt x="286" y="143"/>
                  </a:lnTo>
                  <a:lnTo>
                    <a:pt x="357" y="119"/>
                  </a:lnTo>
                  <a:lnTo>
                    <a:pt x="357" y="48"/>
                  </a:lnTo>
                  <a:lnTo>
                    <a:pt x="334" y="24"/>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5"/>
            <p:cNvSpPr/>
            <p:nvPr/>
          </p:nvSpPr>
          <p:spPr>
            <a:xfrm>
              <a:off x="4149050" y="1353925"/>
              <a:ext cx="8950" cy="5350"/>
            </a:xfrm>
            <a:custGeom>
              <a:avLst/>
              <a:gdLst/>
              <a:ahLst/>
              <a:cxnLst/>
              <a:rect l="l" t="t" r="r" b="b"/>
              <a:pathLst>
                <a:path w="358" h="214" fill="none" extrusionOk="0">
                  <a:moveTo>
                    <a:pt x="191" y="190"/>
                  </a:moveTo>
                  <a:lnTo>
                    <a:pt x="191" y="190"/>
                  </a:lnTo>
                  <a:lnTo>
                    <a:pt x="96" y="214"/>
                  </a:lnTo>
                  <a:lnTo>
                    <a:pt x="48" y="214"/>
                  </a:lnTo>
                  <a:lnTo>
                    <a:pt x="25" y="190"/>
                  </a:lnTo>
                  <a:lnTo>
                    <a:pt x="25" y="190"/>
                  </a:lnTo>
                  <a:lnTo>
                    <a:pt x="1" y="95"/>
                  </a:lnTo>
                  <a:lnTo>
                    <a:pt x="25" y="71"/>
                  </a:lnTo>
                  <a:lnTo>
                    <a:pt x="72" y="48"/>
                  </a:lnTo>
                  <a:lnTo>
                    <a:pt x="72" y="48"/>
                  </a:lnTo>
                  <a:lnTo>
                    <a:pt x="262" y="24"/>
                  </a:lnTo>
                  <a:lnTo>
                    <a:pt x="262" y="24"/>
                  </a:lnTo>
                  <a:lnTo>
                    <a:pt x="310" y="0"/>
                  </a:lnTo>
                  <a:lnTo>
                    <a:pt x="334" y="24"/>
                  </a:lnTo>
                  <a:lnTo>
                    <a:pt x="357" y="48"/>
                  </a:lnTo>
                  <a:lnTo>
                    <a:pt x="357" y="48"/>
                  </a:lnTo>
                  <a:lnTo>
                    <a:pt x="357" y="119"/>
                  </a:lnTo>
                  <a:lnTo>
                    <a:pt x="286" y="143"/>
                  </a:lnTo>
                  <a:lnTo>
                    <a:pt x="286" y="143"/>
                  </a:lnTo>
                  <a:lnTo>
                    <a:pt x="239" y="166"/>
                  </a:lnTo>
                  <a:lnTo>
                    <a:pt x="191" y="190"/>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5"/>
            <p:cNvSpPr/>
            <p:nvPr/>
          </p:nvSpPr>
          <p:spPr>
            <a:xfrm>
              <a:off x="4182900" y="1327200"/>
              <a:ext cx="8350" cy="4175"/>
            </a:xfrm>
            <a:custGeom>
              <a:avLst/>
              <a:gdLst/>
              <a:ahLst/>
              <a:cxnLst/>
              <a:rect l="l" t="t" r="r" b="b"/>
              <a:pathLst>
                <a:path w="334" h="167" extrusionOk="0">
                  <a:moveTo>
                    <a:pt x="262"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5"/>
            <p:cNvSpPr/>
            <p:nvPr/>
          </p:nvSpPr>
          <p:spPr>
            <a:xfrm>
              <a:off x="4182900" y="1327200"/>
              <a:ext cx="8350" cy="4175"/>
            </a:xfrm>
            <a:custGeom>
              <a:avLst/>
              <a:gdLst/>
              <a:ahLst/>
              <a:cxnLst/>
              <a:rect l="l" t="t" r="r" b="b"/>
              <a:pathLst>
                <a:path w="334" h="167" fill="none" extrusionOk="0">
                  <a:moveTo>
                    <a:pt x="120" y="24"/>
                  </a:moveTo>
                  <a:lnTo>
                    <a:pt x="120" y="24"/>
                  </a:lnTo>
                  <a:lnTo>
                    <a:pt x="262" y="0"/>
                  </a:lnTo>
                  <a:lnTo>
                    <a:pt x="310" y="0"/>
                  </a:lnTo>
                  <a:lnTo>
                    <a:pt x="333" y="48"/>
                  </a:lnTo>
                  <a:lnTo>
                    <a:pt x="333" y="48"/>
                  </a:lnTo>
                  <a:lnTo>
                    <a:pt x="333" y="95"/>
                  </a:lnTo>
                  <a:lnTo>
                    <a:pt x="310" y="119"/>
                  </a:lnTo>
                  <a:lnTo>
                    <a:pt x="191" y="166"/>
                  </a:lnTo>
                  <a:lnTo>
                    <a:pt x="191" y="166"/>
                  </a:lnTo>
                  <a:lnTo>
                    <a:pt x="96" y="166"/>
                  </a:lnTo>
                  <a:lnTo>
                    <a:pt x="48" y="166"/>
                  </a:lnTo>
                  <a:lnTo>
                    <a:pt x="1" y="95"/>
                  </a:lnTo>
                  <a:lnTo>
                    <a:pt x="1" y="95"/>
                  </a:lnTo>
                  <a:lnTo>
                    <a:pt x="1" y="48"/>
                  </a:lnTo>
                  <a:lnTo>
                    <a:pt x="48" y="24"/>
                  </a:lnTo>
                  <a:lnTo>
                    <a:pt x="96" y="24"/>
                  </a:lnTo>
                  <a:lnTo>
                    <a:pt x="120"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5"/>
            <p:cNvSpPr/>
            <p:nvPr/>
          </p:nvSpPr>
          <p:spPr>
            <a:xfrm>
              <a:off x="3995850" y="1336100"/>
              <a:ext cx="5375" cy="7750"/>
            </a:xfrm>
            <a:custGeom>
              <a:avLst/>
              <a:gdLst/>
              <a:ahLst/>
              <a:cxnLst/>
              <a:rect l="l" t="t" r="r" b="b"/>
              <a:pathLst>
                <a:path w="215" h="310" extrusionOk="0">
                  <a:moveTo>
                    <a:pt x="96" y="1"/>
                  </a:moveTo>
                  <a:lnTo>
                    <a:pt x="72" y="24"/>
                  </a:lnTo>
                  <a:lnTo>
                    <a:pt x="72" y="72"/>
                  </a:lnTo>
                  <a:lnTo>
                    <a:pt x="48" y="96"/>
                  </a:lnTo>
                  <a:lnTo>
                    <a:pt x="1" y="143"/>
                  </a:lnTo>
                  <a:lnTo>
                    <a:pt x="1" y="191"/>
                  </a:lnTo>
                  <a:lnTo>
                    <a:pt x="48" y="262"/>
                  </a:lnTo>
                  <a:lnTo>
                    <a:pt x="72" y="286"/>
                  </a:lnTo>
                  <a:lnTo>
                    <a:pt x="96" y="309"/>
                  </a:lnTo>
                  <a:lnTo>
                    <a:pt x="167" y="286"/>
                  </a:lnTo>
                  <a:lnTo>
                    <a:pt x="214" y="262"/>
                  </a:lnTo>
                  <a:lnTo>
                    <a:pt x="214" y="214"/>
                  </a:lnTo>
                  <a:lnTo>
                    <a:pt x="191" y="167"/>
                  </a:lnTo>
                  <a:lnTo>
                    <a:pt x="191" y="143"/>
                  </a:lnTo>
                  <a:lnTo>
                    <a:pt x="167" y="72"/>
                  </a:lnTo>
                  <a:lnTo>
                    <a:pt x="167" y="24"/>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5"/>
            <p:cNvSpPr/>
            <p:nvPr/>
          </p:nvSpPr>
          <p:spPr>
            <a:xfrm>
              <a:off x="3913900" y="1418650"/>
              <a:ext cx="7750" cy="5350"/>
            </a:xfrm>
            <a:custGeom>
              <a:avLst/>
              <a:gdLst/>
              <a:ahLst/>
              <a:cxnLst/>
              <a:rect l="l" t="t" r="r" b="b"/>
              <a:pathLst>
                <a:path w="310" h="214" extrusionOk="0">
                  <a:moveTo>
                    <a:pt x="48" y="0"/>
                  </a:moveTo>
                  <a:lnTo>
                    <a:pt x="25" y="24"/>
                  </a:lnTo>
                  <a:lnTo>
                    <a:pt x="1" y="48"/>
                  </a:lnTo>
                  <a:lnTo>
                    <a:pt x="25" y="71"/>
                  </a:lnTo>
                  <a:lnTo>
                    <a:pt x="96" y="166"/>
                  </a:lnTo>
                  <a:lnTo>
                    <a:pt x="143" y="214"/>
                  </a:lnTo>
                  <a:lnTo>
                    <a:pt x="238" y="190"/>
                  </a:lnTo>
                  <a:lnTo>
                    <a:pt x="286" y="190"/>
                  </a:lnTo>
                  <a:lnTo>
                    <a:pt x="310" y="166"/>
                  </a:lnTo>
                  <a:lnTo>
                    <a:pt x="310" y="95"/>
                  </a:lnTo>
                  <a:lnTo>
                    <a:pt x="286" y="48"/>
                  </a:lnTo>
                  <a:lnTo>
                    <a:pt x="262" y="48"/>
                  </a:lnTo>
                  <a:lnTo>
                    <a:pt x="191" y="71"/>
                  </a:lnTo>
                  <a:lnTo>
                    <a:pt x="143" y="95"/>
                  </a:lnTo>
                  <a:lnTo>
                    <a:pt x="120" y="95"/>
                  </a:lnTo>
                  <a:lnTo>
                    <a:pt x="96" y="48"/>
                  </a:lnTo>
                  <a:lnTo>
                    <a:pt x="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5"/>
            <p:cNvSpPr/>
            <p:nvPr/>
          </p:nvSpPr>
          <p:spPr>
            <a:xfrm>
              <a:off x="3764850" y="1250000"/>
              <a:ext cx="4775" cy="5375"/>
            </a:xfrm>
            <a:custGeom>
              <a:avLst/>
              <a:gdLst/>
              <a:ahLst/>
              <a:cxnLst/>
              <a:rect l="l" t="t" r="r" b="b"/>
              <a:pathLst>
                <a:path w="191" h="215" extrusionOk="0">
                  <a:moveTo>
                    <a:pt x="72" y="0"/>
                  </a:moveTo>
                  <a:lnTo>
                    <a:pt x="25" y="24"/>
                  </a:lnTo>
                  <a:lnTo>
                    <a:pt x="1" y="48"/>
                  </a:lnTo>
                  <a:lnTo>
                    <a:pt x="25" y="143"/>
                  </a:lnTo>
                  <a:lnTo>
                    <a:pt x="25" y="190"/>
                  </a:lnTo>
                  <a:lnTo>
                    <a:pt x="48" y="214"/>
                  </a:lnTo>
                  <a:lnTo>
                    <a:pt x="96" y="214"/>
                  </a:lnTo>
                  <a:lnTo>
                    <a:pt x="167" y="190"/>
                  </a:lnTo>
                  <a:lnTo>
                    <a:pt x="191" y="167"/>
                  </a:lnTo>
                  <a:lnTo>
                    <a:pt x="167" y="72"/>
                  </a:lnTo>
                  <a:lnTo>
                    <a:pt x="143" y="24"/>
                  </a:lnTo>
                  <a:lnTo>
                    <a:pt x="12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5"/>
            <p:cNvSpPr/>
            <p:nvPr/>
          </p:nvSpPr>
          <p:spPr>
            <a:xfrm>
              <a:off x="4193600" y="1286225"/>
              <a:ext cx="3000" cy="3575"/>
            </a:xfrm>
            <a:custGeom>
              <a:avLst/>
              <a:gdLst/>
              <a:ahLst/>
              <a:cxnLst/>
              <a:rect l="l" t="t" r="r" b="b"/>
              <a:pathLst>
                <a:path w="120" h="143" extrusionOk="0">
                  <a:moveTo>
                    <a:pt x="0" y="0"/>
                  </a:moveTo>
                  <a:lnTo>
                    <a:pt x="0" y="24"/>
                  </a:lnTo>
                  <a:lnTo>
                    <a:pt x="0" y="72"/>
                  </a:lnTo>
                  <a:lnTo>
                    <a:pt x="0" y="119"/>
                  </a:lnTo>
                  <a:lnTo>
                    <a:pt x="24" y="143"/>
                  </a:lnTo>
                  <a:lnTo>
                    <a:pt x="119" y="143"/>
                  </a:lnTo>
                  <a:lnTo>
                    <a:pt x="119" y="119"/>
                  </a:lnTo>
                  <a:lnTo>
                    <a:pt x="119" y="72"/>
                  </a:lnTo>
                  <a:lnTo>
                    <a:pt x="1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5"/>
            <p:cNvSpPr/>
            <p:nvPr/>
          </p:nvSpPr>
          <p:spPr>
            <a:xfrm>
              <a:off x="4193600" y="1286225"/>
              <a:ext cx="3000" cy="3575"/>
            </a:xfrm>
            <a:custGeom>
              <a:avLst/>
              <a:gdLst/>
              <a:ahLst/>
              <a:cxnLst/>
              <a:rect l="l" t="t" r="r" b="b"/>
              <a:pathLst>
                <a:path w="120" h="143" fill="none" extrusionOk="0">
                  <a:moveTo>
                    <a:pt x="72" y="143"/>
                  </a:moveTo>
                  <a:lnTo>
                    <a:pt x="72" y="143"/>
                  </a:lnTo>
                  <a:lnTo>
                    <a:pt x="24" y="143"/>
                  </a:lnTo>
                  <a:lnTo>
                    <a:pt x="0" y="119"/>
                  </a:lnTo>
                  <a:lnTo>
                    <a:pt x="0" y="72"/>
                  </a:lnTo>
                  <a:lnTo>
                    <a:pt x="0" y="72"/>
                  </a:lnTo>
                  <a:lnTo>
                    <a:pt x="0" y="24"/>
                  </a:lnTo>
                  <a:lnTo>
                    <a:pt x="0" y="0"/>
                  </a:lnTo>
                  <a:lnTo>
                    <a:pt x="48" y="0"/>
                  </a:lnTo>
                  <a:lnTo>
                    <a:pt x="48" y="0"/>
                  </a:lnTo>
                  <a:lnTo>
                    <a:pt x="95" y="0"/>
                  </a:lnTo>
                  <a:lnTo>
                    <a:pt x="119" y="0"/>
                  </a:lnTo>
                  <a:lnTo>
                    <a:pt x="119" y="72"/>
                  </a:lnTo>
                  <a:lnTo>
                    <a:pt x="119" y="72"/>
                  </a:lnTo>
                  <a:lnTo>
                    <a:pt x="119" y="119"/>
                  </a:lnTo>
                  <a:lnTo>
                    <a:pt x="119" y="143"/>
                  </a:lnTo>
                  <a:lnTo>
                    <a:pt x="72"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5"/>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5"/>
            <p:cNvSpPr/>
            <p:nvPr/>
          </p:nvSpPr>
          <p:spPr>
            <a:xfrm>
              <a:off x="3789800" y="1397275"/>
              <a:ext cx="3575" cy="3575"/>
            </a:xfrm>
            <a:custGeom>
              <a:avLst/>
              <a:gdLst/>
              <a:ahLst/>
              <a:cxnLst/>
              <a:rect l="l" t="t" r="r" b="b"/>
              <a:pathLst>
                <a:path w="143" h="143" fill="none" extrusionOk="0">
                  <a:moveTo>
                    <a:pt x="143" y="71"/>
                  </a:moveTo>
                  <a:lnTo>
                    <a:pt x="143" y="71"/>
                  </a:lnTo>
                  <a:lnTo>
                    <a:pt x="143" y="95"/>
                  </a:lnTo>
                  <a:lnTo>
                    <a:pt x="119" y="119"/>
                  </a:lnTo>
                  <a:lnTo>
                    <a:pt x="72" y="143"/>
                  </a:lnTo>
                  <a:lnTo>
                    <a:pt x="72" y="143"/>
                  </a:lnTo>
                  <a:lnTo>
                    <a:pt x="48" y="143"/>
                  </a:lnTo>
                  <a:lnTo>
                    <a:pt x="24" y="119"/>
                  </a:lnTo>
                  <a:lnTo>
                    <a:pt x="0" y="71"/>
                  </a:lnTo>
                  <a:lnTo>
                    <a:pt x="0" y="71"/>
                  </a:lnTo>
                  <a:lnTo>
                    <a:pt x="0" y="48"/>
                  </a:lnTo>
                  <a:lnTo>
                    <a:pt x="24" y="24"/>
                  </a:lnTo>
                  <a:lnTo>
                    <a:pt x="72" y="0"/>
                  </a:lnTo>
                  <a:lnTo>
                    <a:pt x="72" y="0"/>
                  </a:lnTo>
                  <a:lnTo>
                    <a:pt x="95" y="0"/>
                  </a:lnTo>
                  <a:lnTo>
                    <a:pt x="119" y="24"/>
                  </a:lnTo>
                  <a:lnTo>
                    <a:pt x="143" y="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5"/>
            <p:cNvSpPr/>
            <p:nvPr/>
          </p:nvSpPr>
          <p:spPr>
            <a:xfrm>
              <a:off x="3991700" y="1298100"/>
              <a:ext cx="231625" cy="228650"/>
            </a:xfrm>
            <a:custGeom>
              <a:avLst/>
              <a:gdLst/>
              <a:ahLst/>
              <a:cxnLst/>
              <a:rect l="l" t="t" r="r" b="b"/>
              <a:pathLst>
                <a:path w="9265" h="9146" extrusionOk="0">
                  <a:moveTo>
                    <a:pt x="9264" y="0"/>
                  </a:moveTo>
                  <a:lnTo>
                    <a:pt x="9240" y="547"/>
                  </a:lnTo>
                  <a:lnTo>
                    <a:pt x="9231" y="656"/>
                  </a:lnTo>
                  <a:lnTo>
                    <a:pt x="9264" y="357"/>
                  </a:lnTo>
                  <a:lnTo>
                    <a:pt x="9264" y="0"/>
                  </a:lnTo>
                  <a:close/>
                  <a:moveTo>
                    <a:pt x="9231" y="656"/>
                  </a:moveTo>
                  <a:lnTo>
                    <a:pt x="9217" y="784"/>
                  </a:lnTo>
                  <a:lnTo>
                    <a:pt x="9193" y="1093"/>
                  </a:lnTo>
                  <a:lnTo>
                    <a:pt x="9231" y="656"/>
                  </a:lnTo>
                  <a:close/>
                  <a:moveTo>
                    <a:pt x="9122" y="1568"/>
                  </a:moveTo>
                  <a:lnTo>
                    <a:pt x="9074" y="1734"/>
                  </a:lnTo>
                  <a:lnTo>
                    <a:pt x="9050" y="1901"/>
                  </a:lnTo>
                  <a:lnTo>
                    <a:pt x="9122" y="1568"/>
                  </a:lnTo>
                  <a:close/>
                  <a:moveTo>
                    <a:pt x="1212" y="9050"/>
                  </a:moveTo>
                  <a:lnTo>
                    <a:pt x="594" y="9122"/>
                  </a:lnTo>
                  <a:lnTo>
                    <a:pt x="0" y="9145"/>
                  </a:lnTo>
                  <a:lnTo>
                    <a:pt x="642" y="9122"/>
                  </a:lnTo>
                  <a:lnTo>
                    <a:pt x="1307" y="9050"/>
                  </a:lnTo>
                  <a:close/>
                </a:path>
              </a:pathLst>
            </a:custGeom>
            <a:solidFill>
              <a:srgbClr val="D0D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5"/>
            <p:cNvSpPr/>
            <p:nvPr/>
          </p:nvSpPr>
          <p:spPr>
            <a:xfrm>
              <a:off x="3950125" y="1522550"/>
              <a:ext cx="74250" cy="4200"/>
            </a:xfrm>
            <a:custGeom>
              <a:avLst/>
              <a:gdLst/>
              <a:ahLst/>
              <a:cxnLst/>
              <a:rect l="l" t="t" r="r" b="b"/>
              <a:pathLst>
                <a:path w="2970" h="168" fill="none" extrusionOk="0">
                  <a:moveTo>
                    <a:pt x="1" y="1"/>
                  </a:moveTo>
                  <a:lnTo>
                    <a:pt x="1" y="1"/>
                  </a:lnTo>
                  <a:lnTo>
                    <a:pt x="405" y="72"/>
                  </a:lnTo>
                  <a:lnTo>
                    <a:pt x="832" y="120"/>
                  </a:lnTo>
                  <a:lnTo>
                    <a:pt x="1236" y="144"/>
                  </a:lnTo>
                  <a:lnTo>
                    <a:pt x="1663" y="167"/>
                  </a:lnTo>
                  <a:lnTo>
                    <a:pt x="1663" y="167"/>
                  </a:lnTo>
                  <a:lnTo>
                    <a:pt x="2257" y="144"/>
                  </a:lnTo>
                  <a:lnTo>
                    <a:pt x="2875" y="72"/>
                  </a:lnTo>
                  <a:lnTo>
                    <a:pt x="2875" y="72"/>
                  </a:lnTo>
                  <a:lnTo>
                    <a:pt x="2970" y="72"/>
                  </a:lnTo>
                  <a:lnTo>
                    <a:pt x="2970" y="72"/>
                  </a:lnTo>
                  <a:lnTo>
                    <a:pt x="2305" y="144"/>
                  </a:lnTo>
                  <a:lnTo>
                    <a:pt x="1663" y="167"/>
                  </a:lnTo>
                  <a:lnTo>
                    <a:pt x="1663" y="167"/>
                  </a:lnTo>
                  <a:lnTo>
                    <a:pt x="1236" y="144"/>
                  </a:lnTo>
                  <a:lnTo>
                    <a:pt x="832" y="120"/>
                  </a:lnTo>
                  <a:lnTo>
                    <a:pt x="405" y="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5"/>
            <p:cNvSpPr/>
            <p:nvPr/>
          </p:nvSpPr>
          <p:spPr>
            <a:xfrm>
              <a:off x="3949525" y="1522550"/>
              <a:ext cx="625" cy="25"/>
            </a:xfrm>
            <a:custGeom>
              <a:avLst/>
              <a:gdLst/>
              <a:ahLst/>
              <a:cxnLst/>
              <a:rect l="l" t="t" r="r" b="b"/>
              <a:pathLst>
                <a:path w="25" h="1" fill="none" extrusionOk="0">
                  <a:moveTo>
                    <a:pt x="1" y="1"/>
                  </a:moveTo>
                  <a:lnTo>
                    <a:pt x="1" y="1"/>
                  </a:lnTo>
                  <a:lnTo>
                    <a:pt x="25" y="1"/>
                  </a:lnTo>
                  <a:lnTo>
                    <a:pt x="25"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5"/>
            <p:cNvSpPr/>
            <p:nvPr/>
          </p:nvSpPr>
          <p:spPr>
            <a:xfrm>
              <a:off x="3949525" y="15225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5"/>
            <p:cNvSpPr/>
            <p:nvPr/>
          </p:nvSpPr>
          <p:spPr>
            <a:xfrm>
              <a:off x="40362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5"/>
            <p:cNvSpPr/>
            <p:nvPr/>
          </p:nvSpPr>
          <p:spPr>
            <a:xfrm>
              <a:off x="40368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5"/>
            <p:cNvSpPr/>
            <p:nvPr/>
          </p:nvSpPr>
          <p:spPr>
            <a:xfrm>
              <a:off x="4037425" y="15219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5"/>
            <p:cNvSpPr/>
            <p:nvPr/>
          </p:nvSpPr>
          <p:spPr>
            <a:xfrm>
              <a:off x="4037425" y="1521375"/>
              <a:ext cx="1200" cy="625"/>
            </a:xfrm>
            <a:custGeom>
              <a:avLst/>
              <a:gdLst/>
              <a:ahLst/>
              <a:cxnLst/>
              <a:rect l="l" t="t" r="r" b="b"/>
              <a:pathLst>
                <a:path w="48" h="25" fill="none" extrusionOk="0">
                  <a:moveTo>
                    <a:pt x="48" y="0"/>
                  </a:moveTo>
                  <a:lnTo>
                    <a:pt x="48" y="0"/>
                  </a:lnTo>
                  <a:lnTo>
                    <a:pt x="0" y="24"/>
                  </a:lnTo>
                  <a:lnTo>
                    <a:pt x="0" y="24"/>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5"/>
            <p:cNvSpPr/>
            <p:nvPr/>
          </p:nvSpPr>
          <p:spPr>
            <a:xfrm>
              <a:off x="4038600" y="1521375"/>
              <a:ext cx="625" cy="25"/>
            </a:xfrm>
            <a:custGeom>
              <a:avLst/>
              <a:gdLst/>
              <a:ahLst/>
              <a:cxnLst/>
              <a:rect l="l" t="t" r="r" b="b"/>
              <a:pathLst>
                <a:path w="25" h="1" fill="none" extrusionOk="0">
                  <a:moveTo>
                    <a:pt x="25" y="0"/>
                  </a:moveTo>
                  <a:lnTo>
                    <a:pt x="25" y="0"/>
                  </a:lnTo>
                  <a:lnTo>
                    <a:pt x="1" y="0"/>
                  </a:lnTo>
                  <a:lnTo>
                    <a:pt x="1" y="0"/>
                  </a:lnTo>
                  <a:lnTo>
                    <a:pt x="2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5"/>
            <p:cNvSpPr/>
            <p:nvPr/>
          </p:nvSpPr>
          <p:spPr>
            <a:xfrm>
              <a:off x="4039800" y="15213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5"/>
            <p:cNvSpPr/>
            <p:nvPr/>
          </p:nvSpPr>
          <p:spPr>
            <a:xfrm>
              <a:off x="3817125" y="1447150"/>
              <a:ext cx="1200" cy="1200"/>
            </a:xfrm>
            <a:custGeom>
              <a:avLst/>
              <a:gdLst/>
              <a:ahLst/>
              <a:cxnLst/>
              <a:rect l="l" t="t" r="r" b="b"/>
              <a:pathLst>
                <a:path w="48" h="48" fill="none" extrusionOk="0">
                  <a:moveTo>
                    <a:pt x="0" y="0"/>
                  </a:moveTo>
                  <a:lnTo>
                    <a:pt x="0" y="0"/>
                  </a:lnTo>
                  <a:lnTo>
                    <a:pt x="48" y="48"/>
                  </a:lnTo>
                  <a:lnTo>
                    <a:pt x="48" y="48"/>
                  </a:lnTo>
                  <a:lnTo>
                    <a:pt x="48" y="48"/>
                  </a:lnTo>
                  <a:lnTo>
                    <a:pt x="48"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5"/>
            <p:cNvSpPr/>
            <p:nvPr/>
          </p:nvSpPr>
          <p:spPr>
            <a:xfrm>
              <a:off x="4217950" y="1337300"/>
              <a:ext cx="1800" cy="8325"/>
            </a:xfrm>
            <a:custGeom>
              <a:avLst/>
              <a:gdLst/>
              <a:ahLst/>
              <a:cxnLst/>
              <a:rect l="l" t="t" r="r" b="b"/>
              <a:pathLst>
                <a:path w="72" h="333" fill="none" extrusionOk="0">
                  <a:moveTo>
                    <a:pt x="72" y="0"/>
                  </a:moveTo>
                  <a:lnTo>
                    <a:pt x="72" y="0"/>
                  </a:lnTo>
                  <a:lnTo>
                    <a:pt x="24" y="166"/>
                  </a:lnTo>
                  <a:lnTo>
                    <a:pt x="24" y="166"/>
                  </a:lnTo>
                  <a:lnTo>
                    <a:pt x="0" y="333"/>
                  </a:lnTo>
                  <a:lnTo>
                    <a:pt x="0" y="333"/>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5"/>
            <p:cNvSpPr/>
            <p:nvPr/>
          </p:nvSpPr>
          <p:spPr>
            <a:xfrm>
              <a:off x="4221500" y="1296325"/>
              <a:ext cx="1825" cy="29100"/>
            </a:xfrm>
            <a:custGeom>
              <a:avLst/>
              <a:gdLst/>
              <a:ahLst/>
              <a:cxnLst/>
              <a:rect l="l" t="t" r="r" b="b"/>
              <a:pathLst>
                <a:path w="73" h="1164" fill="none" extrusionOk="0">
                  <a:moveTo>
                    <a:pt x="72" y="0"/>
                  </a:moveTo>
                  <a:lnTo>
                    <a:pt x="72" y="0"/>
                  </a:lnTo>
                  <a:lnTo>
                    <a:pt x="72" y="428"/>
                  </a:lnTo>
                  <a:lnTo>
                    <a:pt x="25" y="855"/>
                  </a:lnTo>
                  <a:lnTo>
                    <a:pt x="25" y="855"/>
                  </a:lnTo>
                  <a:lnTo>
                    <a:pt x="1" y="1164"/>
                  </a:lnTo>
                  <a:lnTo>
                    <a:pt x="1" y="1164"/>
                  </a:lnTo>
                  <a:lnTo>
                    <a:pt x="48" y="618"/>
                  </a:lnTo>
                  <a:lnTo>
                    <a:pt x="72" y="71"/>
                  </a:lnTo>
                  <a:lnTo>
                    <a:pt x="72" y="71"/>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5"/>
            <p:cNvSpPr/>
            <p:nvPr/>
          </p:nvSpPr>
          <p:spPr>
            <a:xfrm>
              <a:off x="4219125" y="12500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5"/>
            <p:cNvSpPr/>
            <p:nvPr/>
          </p:nvSpPr>
          <p:spPr>
            <a:xfrm>
              <a:off x="4219125" y="12494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5"/>
            <p:cNvSpPr/>
            <p:nvPr/>
          </p:nvSpPr>
          <p:spPr>
            <a:xfrm>
              <a:off x="4218550" y="124880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5"/>
            <p:cNvSpPr/>
            <p:nvPr/>
          </p:nvSpPr>
          <p:spPr>
            <a:xfrm>
              <a:off x="4218550" y="12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5"/>
            <p:cNvSpPr/>
            <p:nvPr/>
          </p:nvSpPr>
          <p:spPr>
            <a:xfrm>
              <a:off x="4218550" y="12476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5"/>
            <p:cNvSpPr/>
            <p:nvPr/>
          </p:nvSpPr>
          <p:spPr>
            <a:xfrm>
              <a:off x="4218550" y="12470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5"/>
            <p:cNvSpPr/>
            <p:nvPr/>
          </p:nvSpPr>
          <p:spPr>
            <a:xfrm>
              <a:off x="4218550" y="1246425"/>
              <a:ext cx="25" cy="625"/>
            </a:xfrm>
            <a:custGeom>
              <a:avLst/>
              <a:gdLst/>
              <a:ahLst/>
              <a:cxnLst/>
              <a:rect l="l" t="t" r="r" b="b"/>
              <a:pathLst>
                <a:path w="1" h="25" fill="none" extrusionOk="0">
                  <a:moveTo>
                    <a:pt x="0" y="1"/>
                  </a:moveTo>
                  <a:lnTo>
                    <a:pt x="0" y="1"/>
                  </a:lnTo>
                  <a:lnTo>
                    <a:pt x="0" y="1"/>
                  </a:lnTo>
                  <a:lnTo>
                    <a:pt x="0" y="25"/>
                  </a:lnTo>
                  <a:lnTo>
                    <a:pt x="0" y="25"/>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5"/>
            <p:cNvSpPr/>
            <p:nvPr/>
          </p:nvSpPr>
          <p:spPr>
            <a:xfrm>
              <a:off x="4217950" y="12458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5"/>
            <p:cNvSpPr/>
            <p:nvPr/>
          </p:nvSpPr>
          <p:spPr>
            <a:xfrm>
              <a:off x="4217950" y="12452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5"/>
            <p:cNvSpPr/>
            <p:nvPr/>
          </p:nvSpPr>
          <p:spPr>
            <a:xfrm>
              <a:off x="4217950" y="1244050"/>
              <a:ext cx="25" cy="625"/>
            </a:xfrm>
            <a:custGeom>
              <a:avLst/>
              <a:gdLst/>
              <a:ahLst/>
              <a:cxnLst/>
              <a:rect l="l" t="t" r="r" b="b"/>
              <a:pathLst>
                <a:path w="1" h="25" fill="none" extrusionOk="0">
                  <a:moveTo>
                    <a:pt x="0" y="1"/>
                  </a:moveTo>
                  <a:lnTo>
                    <a:pt x="0" y="1"/>
                  </a:lnTo>
                  <a:lnTo>
                    <a:pt x="0" y="25"/>
                  </a:lnTo>
                  <a:lnTo>
                    <a:pt x="0" y="2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5"/>
            <p:cNvSpPr/>
            <p:nvPr/>
          </p:nvSpPr>
          <p:spPr>
            <a:xfrm>
              <a:off x="4205475" y="1204875"/>
              <a:ext cx="12500" cy="39200"/>
            </a:xfrm>
            <a:custGeom>
              <a:avLst/>
              <a:gdLst/>
              <a:ahLst/>
              <a:cxnLst/>
              <a:rect l="l" t="t" r="r" b="b"/>
              <a:pathLst>
                <a:path w="500" h="1568" fill="none" extrusionOk="0">
                  <a:moveTo>
                    <a:pt x="1" y="0"/>
                  </a:moveTo>
                  <a:lnTo>
                    <a:pt x="1" y="0"/>
                  </a:lnTo>
                  <a:lnTo>
                    <a:pt x="143" y="380"/>
                  </a:lnTo>
                  <a:lnTo>
                    <a:pt x="286" y="760"/>
                  </a:lnTo>
                  <a:lnTo>
                    <a:pt x="404" y="1164"/>
                  </a:lnTo>
                  <a:lnTo>
                    <a:pt x="499" y="1568"/>
                  </a:lnTo>
                  <a:lnTo>
                    <a:pt x="499" y="1568"/>
                  </a:lnTo>
                  <a:lnTo>
                    <a:pt x="404" y="1164"/>
                  </a:lnTo>
                  <a:lnTo>
                    <a:pt x="286" y="760"/>
                  </a:lnTo>
                  <a:lnTo>
                    <a:pt x="143"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5"/>
            <p:cNvSpPr/>
            <p:nvPr/>
          </p:nvSpPr>
          <p:spPr>
            <a:xfrm>
              <a:off x="4182900" y="1163300"/>
              <a:ext cx="2400" cy="4175"/>
            </a:xfrm>
            <a:custGeom>
              <a:avLst/>
              <a:gdLst/>
              <a:ahLst/>
              <a:cxnLst/>
              <a:rect l="l" t="t" r="r" b="b"/>
              <a:pathLst>
                <a:path w="96" h="167" fill="none" extrusionOk="0">
                  <a:moveTo>
                    <a:pt x="1" y="0"/>
                  </a:moveTo>
                  <a:lnTo>
                    <a:pt x="1" y="0"/>
                  </a:lnTo>
                  <a:lnTo>
                    <a:pt x="96" y="167"/>
                  </a:lnTo>
                  <a:lnTo>
                    <a:pt x="96" y="16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5"/>
            <p:cNvSpPr/>
            <p:nvPr/>
          </p:nvSpPr>
          <p:spPr>
            <a:xfrm>
              <a:off x="3789800" y="1397275"/>
              <a:ext cx="3575" cy="3575"/>
            </a:xfrm>
            <a:custGeom>
              <a:avLst/>
              <a:gdLst/>
              <a:ahLst/>
              <a:cxnLst/>
              <a:rect l="l" t="t" r="r" b="b"/>
              <a:pathLst>
                <a:path w="143" h="143" fill="none" extrusionOk="0">
                  <a:moveTo>
                    <a:pt x="48" y="143"/>
                  </a:moveTo>
                  <a:lnTo>
                    <a:pt x="48" y="143"/>
                  </a:lnTo>
                  <a:lnTo>
                    <a:pt x="24" y="119"/>
                  </a:lnTo>
                  <a:lnTo>
                    <a:pt x="0" y="71"/>
                  </a:lnTo>
                  <a:lnTo>
                    <a:pt x="0" y="71"/>
                  </a:lnTo>
                  <a:lnTo>
                    <a:pt x="0" y="48"/>
                  </a:lnTo>
                  <a:lnTo>
                    <a:pt x="24" y="24"/>
                  </a:lnTo>
                  <a:lnTo>
                    <a:pt x="72" y="0"/>
                  </a:lnTo>
                  <a:lnTo>
                    <a:pt x="72" y="0"/>
                  </a:lnTo>
                  <a:lnTo>
                    <a:pt x="95" y="0"/>
                  </a:lnTo>
                  <a:lnTo>
                    <a:pt x="95" y="0"/>
                  </a:lnTo>
                  <a:lnTo>
                    <a:pt x="119" y="24"/>
                  </a:lnTo>
                  <a:lnTo>
                    <a:pt x="143" y="71"/>
                  </a:lnTo>
                  <a:lnTo>
                    <a:pt x="143" y="71"/>
                  </a:lnTo>
                  <a:lnTo>
                    <a:pt x="143" y="95"/>
                  </a:lnTo>
                  <a:lnTo>
                    <a:pt x="119" y="119"/>
                  </a:lnTo>
                  <a:lnTo>
                    <a:pt x="72" y="143"/>
                  </a:lnTo>
                  <a:lnTo>
                    <a:pt x="72" y="143"/>
                  </a:lnTo>
                  <a:lnTo>
                    <a:pt x="48"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5"/>
            <p:cNvSpPr/>
            <p:nvPr/>
          </p:nvSpPr>
          <p:spPr>
            <a:xfrm>
              <a:off x="3777325" y="1382425"/>
              <a:ext cx="43375" cy="65925"/>
            </a:xfrm>
            <a:custGeom>
              <a:avLst/>
              <a:gdLst/>
              <a:ahLst/>
              <a:cxnLst/>
              <a:rect l="l" t="t" r="r" b="b"/>
              <a:pathLst>
                <a:path w="1735" h="2637" fill="none" extrusionOk="0">
                  <a:moveTo>
                    <a:pt x="1" y="0"/>
                  </a:moveTo>
                  <a:lnTo>
                    <a:pt x="1" y="0"/>
                  </a:lnTo>
                  <a:lnTo>
                    <a:pt x="143" y="357"/>
                  </a:lnTo>
                  <a:lnTo>
                    <a:pt x="309" y="713"/>
                  </a:lnTo>
                  <a:lnTo>
                    <a:pt x="499" y="1045"/>
                  </a:lnTo>
                  <a:lnTo>
                    <a:pt x="689" y="1378"/>
                  </a:lnTo>
                  <a:lnTo>
                    <a:pt x="903" y="1687"/>
                  </a:lnTo>
                  <a:lnTo>
                    <a:pt x="1117" y="1996"/>
                  </a:lnTo>
                  <a:lnTo>
                    <a:pt x="1355" y="2304"/>
                  </a:lnTo>
                  <a:lnTo>
                    <a:pt x="1592" y="2589"/>
                  </a:lnTo>
                  <a:lnTo>
                    <a:pt x="1592" y="2589"/>
                  </a:lnTo>
                  <a:lnTo>
                    <a:pt x="1640" y="2637"/>
                  </a:lnTo>
                  <a:lnTo>
                    <a:pt x="1640" y="2637"/>
                  </a:lnTo>
                  <a:lnTo>
                    <a:pt x="1640" y="2613"/>
                  </a:lnTo>
                  <a:lnTo>
                    <a:pt x="1640" y="2613"/>
                  </a:lnTo>
                  <a:lnTo>
                    <a:pt x="1663" y="2494"/>
                  </a:lnTo>
                  <a:lnTo>
                    <a:pt x="1687" y="2399"/>
                  </a:lnTo>
                  <a:lnTo>
                    <a:pt x="1687" y="2399"/>
                  </a:lnTo>
                  <a:lnTo>
                    <a:pt x="1735" y="2281"/>
                  </a:lnTo>
                  <a:lnTo>
                    <a:pt x="1735" y="2186"/>
                  </a:lnTo>
                  <a:lnTo>
                    <a:pt x="1687" y="2067"/>
                  </a:lnTo>
                  <a:lnTo>
                    <a:pt x="1640" y="1972"/>
                  </a:lnTo>
                  <a:lnTo>
                    <a:pt x="1640" y="1972"/>
                  </a:lnTo>
                  <a:lnTo>
                    <a:pt x="1592" y="1948"/>
                  </a:lnTo>
                  <a:lnTo>
                    <a:pt x="1592" y="1948"/>
                  </a:lnTo>
                  <a:lnTo>
                    <a:pt x="1592" y="1877"/>
                  </a:lnTo>
                  <a:lnTo>
                    <a:pt x="1568" y="1805"/>
                  </a:lnTo>
                  <a:lnTo>
                    <a:pt x="1497" y="1687"/>
                  </a:lnTo>
                  <a:lnTo>
                    <a:pt x="1426" y="1568"/>
                  </a:lnTo>
                  <a:lnTo>
                    <a:pt x="1355" y="1449"/>
                  </a:lnTo>
                  <a:lnTo>
                    <a:pt x="1355" y="1449"/>
                  </a:lnTo>
                  <a:lnTo>
                    <a:pt x="1307" y="1378"/>
                  </a:lnTo>
                  <a:lnTo>
                    <a:pt x="1260" y="1307"/>
                  </a:lnTo>
                  <a:lnTo>
                    <a:pt x="1212" y="1259"/>
                  </a:lnTo>
                  <a:lnTo>
                    <a:pt x="1117" y="1212"/>
                  </a:lnTo>
                  <a:lnTo>
                    <a:pt x="1117" y="1212"/>
                  </a:lnTo>
                  <a:lnTo>
                    <a:pt x="1046" y="1140"/>
                  </a:lnTo>
                  <a:lnTo>
                    <a:pt x="974" y="1093"/>
                  </a:lnTo>
                  <a:lnTo>
                    <a:pt x="903" y="1022"/>
                  </a:lnTo>
                  <a:lnTo>
                    <a:pt x="879" y="950"/>
                  </a:lnTo>
                  <a:lnTo>
                    <a:pt x="832" y="879"/>
                  </a:lnTo>
                  <a:lnTo>
                    <a:pt x="832" y="784"/>
                  </a:lnTo>
                  <a:lnTo>
                    <a:pt x="832" y="594"/>
                  </a:lnTo>
                  <a:lnTo>
                    <a:pt x="832" y="594"/>
                  </a:lnTo>
                  <a:lnTo>
                    <a:pt x="832" y="570"/>
                  </a:lnTo>
                  <a:lnTo>
                    <a:pt x="832" y="570"/>
                  </a:lnTo>
                  <a:lnTo>
                    <a:pt x="428" y="167"/>
                  </a:lnTo>
                  <a:lnTo>
                    <a:pt x="428" y="167"/>
                  </a:lnTo>
                  <a:lnTo>
                    <a:pt x="381" y="190"/>
                  </a:lnTo>
                  <a:lnTo>
                    <a:pt x="309" y="214"/>
                  </a:lnTo>
                  <a:lnTo>
                    <a:pt x="309" y="214"/>
                  </a:lnTo>
                  <a:lnTo>
                    <a:pt x="262" y="190"/>
                  </a:lnTo>
                  <a:lnTo>
                    <a:pt x="191" y="95"/>
                  </a:lnTo>
                  <a:lnTo>
                    <a:pt x="191" y="95"/>
                  </a:lnTo>
                  <a:lnTo>
                    <a:pt x="143" y="72"/>
                  </a:lnTo>
                  <a:lnTo>
                    <a:pt x="96" y="2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5"/>
            <p:cNvSpPr/>
            <p:nvPr/>
          </p:nvSpPr>
          <p:spPr>
            <a:xfrm>
              <a:off x="4171625" y="1348575"/>
              <a:ext cx="13100" cy="10125"/>
            </a:xfrm>
            <a:custGeom>
              <a:avLst/>
              <a:gdLst/>
              <a:ahLst/>
              <a:cxnLst/>
              <a:rect l="l" t="t" r="r" b="b"/>
              <a:pathLst>
                <a:path w="524" h="405" fill="none" extrusionOk="0">
                  <a:moveTo>
                    <a:pt x="72" y="404"/>
                  </a:moveTo>
                  <a:lnTo>
                    <a:pt x="72" y="404"/>
                  </a:lnTo>
                  <a:lnTo>
                    <a:pt x="24" y="404"/>
                  </a:lnTo>
                  <a:lnTo>
                    <a:pt x="1" y="380"/>
                  </a:lnTo>
                  <a:lnTo>
                    <a:pt x="1" y="285"/>
                  </a:lnTo>
                  <a:lnTo>
                    <a:pt x="1" y="285"/>
                  </a:lnTo>
                  <a:lnTo>
                    <a:pt x="72" y="190"/>
                  </a:lnTo>
                  <a:lnTo>
                    <a:pt x="143" y="95"/>
                  </a:lnTo>
                  <a:lnTo>
                    <a:pt x="262" y="24"/>
                  </a:lnTo>
                  <a:lnTo>
                    <a:pt x="404" y="0"/>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lnTo>
                    <a:pt x="119" y="404"/>
                  </a:lnTo>
                  <a:lnTo>
                    <a:pt x="72" y="4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5"/>
            <p:cNvSpPr/>
            <p:nvPr/>
          </p:nvSpPr>
          <p:spPr>
            <a:xfrm>
              <a:off x="4182900" y="1327200"/>
              <a:ext cx="8350" cy="4175"/>
            </a:xfrm>
            <a:custGeom>
              <a:avLst/>
              <a:gdLst/>
              <a:ahLst/>
              <a:cxnLst/>
              <a:rect l="l" t="t" r="r" b="b"/>
              <a:pathLst>
                <a:path w="334" h="167" fill="none" extrusionOk="0">
                  <a:moveTo>
                    <a:pt x="96" y="166"/>
                  </a:moveTo>
                  <a:lnTo>
                    <a:pt x="96" y="166"/>
                  </a:lnTo>
                  <a:lnTo>
                    <a:pt x="48" y="166"/>
                  </a:lnTo>
                  <a:lnTo>
                    <a:pt x="1" y="95"/>
                  </a:lnTo>
                  <a:lnTo>
                    <a:pt x="1" y="95"/>
                  </a:lnTo>
                  <a:lnTo>
                    <a:pt x="1" y="48"/>
                  </a:lnTo>
                  <a:lnTo>
                    <a:pt x="48" y="24"/>
                  </a:lnTo>
                  <a:lnTo>
                    <a:pt x="96" y="24"/>
                  </a:lnTo>
                  <a:lnTo>
                    <a:pt x="120" y="24"/>
                  </a:lnTo>
                  <a:lnTo>
                    <a:pt x="120" y="24"/>
                  </a:lnTo>
                  <a:lnTo>
                    <a:pt x="238" y="0"/>
                  </a:lnTo>
                  <a:lnTo>
                    <a:pt x="238" y="0"/>
                  </a:lnTo>
                  <a:lnTo>
                    <a:pt x="310" y="0"/>
                  </a:lnTo>
                  <a:lnTo>
                    <a:pt x="333" y="48"/>
                  </a:lnTo>
                  <a:lnTo>
                    <a:pt x="333" y="48"/>
                  </a:lnTo>
                  <a:lnTo>
                    <a:pt x="333" y="95"/>
                  </a:lnTo>
                  <a:lnTo>
                    <a:pt x="310" y="119"/>
                  </a:lnTo>
                  <a:lnTo>
                    <a:pt x="191" y="166"/>
                  </a:lnTo>
                  <a:lnTo>
                    <a:pt x="191" y="166"/>
                  </a:lnTo>
                  <a:lnTo>
                    <a:pt x="96" y="1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5"/>
            <p:cNvSpPr/>
            <p:nvPr/>
          </p:nvSpPr>
          <p:spPr>
            <a:xfrm>
              <a:off x="4177575" y="1308775"/>
              <a:ext cx="5950" cy="11900"/>
            </a:xfrm>
            <a:custGeom>
              <a:avLst/>
              <a:gdLst/>
              <a:ahLst/>
              <a:cxnLst/>
              <a:rect l="l" t="t" r="r" b="b"/>
              <a:pathLst>
                <a:path w="238" h="476" fill="none" extrusionOk="0">
                  <a:moveTo>
                    <a:pt x="119" y="25"/>
                  </a:moveTo>
                  <a:lnTo>
                    <a:pt x="119" y="25"/>
                  </a:lnTo>
                  <a:lnTo>
                    <a:pt x="166" y="1"/>
                  </a:lnTo>
                  <a:lnTo>
                    <a:pt x="166" y="1"/>
                  </a:lnTo>
                  <a:lnTo>
                    <a:pt x="190" y="25"/>
                  </a:lnTo>
                  <a:lnTo>
                    <a:pt x="214" y="48"/>
                  </a:lnTo>
                  <a:lnTo>
                    <a:pt x="214" y="72"/>
                  </a:lnTo>
                  <a:lnTo>
                    <a:pt x="214" y="96"/>
                  </a:lnTo>
                  <a:lnTo>
                    <a:pt x="214" y="96"/>
                  </a:lnTo>
                  <a:lnTo>
                    <a:pt x="190" y="167"/>
                  </a:lnTo>
                  <a:lnTo>
                    <a:pt x="190" y="215"/>
                  </a:lnTo>
                  <a:lnTo>
                    <a:pt x="238" y="310"/>
                  </a:lnTo>
                  <a:lnTo>
                    <a:pt x="238" y="310"/>
                  </a:lnTo>
                  <a:lnTo>
                    <a:pt x="238" y="381"/>
                  </a:lnTo>
                  <a:lnTo>
                    <a:pt x="238" y="428"/>
                  </a:lnTo>
                  <a:lnTo>
                    <a:pt x="190" y="452"/>
                  </a:lnTo>
                  <a:lnTo>
                    <a:pt x="143" y="476"/>
                  </a:lnTo>
                  <a:lnTo>
                    <a:pt x="143" y="476"/>
                  </a:lnTo>
                  <a:lnTo>
                    <a:pt x="119" y="476"/>
                  </a:lnTo>
                  <a:lnTo>
                    <a:pt x="119" y="476"/>
                  </a:lnTo>
                  <a:lnTo>
                    <a:pt x="71" y="452"/>
                  </a:lnTo>
                  <a:lnTo>
                    <a:pt x="48" y="428"/>
                  </a:lnTo>
                  <a:lnTo>
                    <a:pt x="24" y="357"/>
                  </a:lnTo>
                  <a:lnTo>
                    <a:pt x="24" y="357"/>
                  </a:lnTo>
                  <a:lnTo>
                    <a:pt x="0" y="143"/>
                  </a:lnTo>
                  <a:lnTo>
                    <a:pt x="0" y="143"/>
                  </a:lnTo>
                  <a:lnTo>
                    <a:pt x="0" y="96"/>
                  </a:lnTo>
                  <a:lnTo>
                    <a:pt x="24" y="72"/>
                  </a:lnTo>
                  <a:lnTo>
                    <a:pt x="48" y="25"/>
                  </a:lnTo>
                  <a:lnTo>
                    <a:pt x="95" y="25"/>
                  </a:lnTo>
                  <a:lnTo>
                    <a:pt x="95" y="25"/>
                  </a:lnTo>
                  <a:lnTo>
                    <a:pt x="119" y="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5"/>
            <p:cNvSpPr/>
            <p:nvPr/>
          </p:nvSpPr>
          <p:spPr>
            <a:xfrm>
              <a:off x="4193600" y="1285625"/>
              <a:ext cx="3000" cy="4175"/>
            </a:xfrm>
            <a:custGeom>
              <a:avLst/>
              <a:gdLst/>
              <a:ahLst/>
              <a:cxnLst/>
              <a:rect l="l" t="t" r="r" b="b"/>
              <a:pathLst>
                <a:path w="120" h="167" fill="none" extrusionOk="0">
                  <a:moveTo>
                    <a:pt x="48" y="167"/>
                  </a:moveTo>
                  <a:lnTo>
                    <a:pt x="48" y="167"/>
                  </a:lnTo>
                  <a:lnTo>
                    <a:pt x="24" y="167"/>
                  </a:lnTo>
                  <a:lnTo>
                    <a:pt x="0" y="143"/>
                  </a:lnTo>
                  <a:lnTo>
                    <a:pt x="0" y="96"/>
                  </a:lnTo>
                  <a:lnTo>
                    <a:pt x="0" y="96"/>
                  </a:lnTo>
                  <a:lnTo>
                    <a:pt x="0" y="48"/>
                  </a:lnTo>
                  <a:lnTo>
                    <a:pt x="0" y="24"/>
                  </a:lnTo>
                  <a:lnTo>
                    <a:pt x="48" y="24"/>
                  </a:lnTo>
                  <a:lnTo>
                    <a:pt x="48" y="24"/>
                  </a:lnTo>
                  <a:lnTo>
                    <a:pt x="72" y="1"/>
                  </a:lnTo>
                  <a:lnTo>
                    <a:pt x="72" y="1"/>
                  </a:lnTo>
                  <a:lnTo>
                    <a:pt x="95" y="24"/>
                  </a:lnTo>
                  <a:lnTo>
                    <a:pt x="119" y="48"/>
                  </a:lnTo>
                  <a:lnTo>
                    <a:pt x="119" y="96"/>
                  </a:lnTo>
                  <a:lnTo>
                    <a:pt x="119" y="96"/>
                  </a:lnTo>
                  <a:lnTo>
                    <a:pt x="119" y="143"/>
                  </a:lnTo>
                  <a:lnTo>
                    <a:pt x="119" y="167"/>
                  </a:lnTo>
                  <a:lnTo>
                    <a:pt x="72" y="167"/>
                  </a:lnTo>
                  <a:lnTo>
                    <a:pt x="72" y="167"/>
                  </a:lnTo>
                  <a:lnTo>
                    <a:pt x="48" y="1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5"/>
            <p:cNvSpPr/>
            <p:nvPr/>
          </p:nvSpPr>
          <p:spPr>
            <a:xfrm>
              <a:off x="3771400" y="1366375"/>
              <a:ext cx="128875" cy="134250"/>
            </a:xfrm>
            <a:custGeom>
              <a:avLst/>
              <a:gdLst/>
              <a:ahLst/>
              <a:cxnLst/>
              <a:rect l="l" t="t" r="r" b="b"/>
              <a:pathLst>
                <a:path w="5155" h="5370" extrusionOk="0">
                  <a:moveTo>
                    <a:pt x="0" y="1"/>
                  </a:moveTo>
                  <a:lnTo>
                    <a:pt x="238" y="642"/>
                  </a:lnTo>
                  <a:lnTo>
                    <a:pt x="333" y="666"/>
                  </a:lnTo>
                  <a:lnTo>
                    <a:pt x="380" y="714"/>
                  </a:lnTo>
                  <a:lnTo>
                    <a:pt x="428" y="737"/>
                  </a:lnTo>
                  <a:lnTo>
                    <a:pt x="499" y="832"/>
                  </a:lnTo>
                  <a:lnTo>
                    <a:pt x="546" y="856"/>
                  </a:lnTo>
                  <a:lnTo>
                    <a:pt x="618" y="832"/>
                  </a:lnTo>
                  <a:lnTo>
                    <a:pt x="665" y="809"/>
                  </a:lnTo>
                  <a:lnTo>
                    <a:pt x="333" y="428"/>
                  </a:lnTo>
                  <a:lnTo>
                    <a:pt x="0" y="1"/>
                  </a:lnTo>
                  <a:close/>
                  <a:moveTo>
                    <a:pt x="1069" y="1212"/>
                  </a:moveTo>
                  <a:lnTo>
                    <a:pt x="1069" y="1236"/>
                  </a:lnTo>
                  <a:lnTo>
                    <a:pt x="1069" y="1426"/>
                  </a:lnTo>
                  <a:lnTo>
                    <a:pt x="1069" y="1521"/>
                  </a:lnTo>
                  <a:lnTo>
                    <a:pt x="1116" y="1592"/>
                  </a:lnTo>
                  <a:lnTo>
                    <a:pt x="1140" y="1664"/>
                  </a:lnTo>
                  <a:lnTo>
                    <a:pt x="1211" y="1735"/>
                  </a:lnTo>
                  <a:lnTo>
                    <a:pt x="1283" y="1782"/>
                  </a:lnTo>
                  <a:lnTo>
                    <a:pt x="1354" y="1854"/>
                  </a:lnTo>
                  <a:lnTo>
                    <a:pt x="1449" y="1901"/>
                  </a:lnTo>
                  <a:lnTo>
                    <a:pt x="1497" y="1949"/>
                  </a:lnTo>
                  <a:lnTo>
                    <a:pt x="1544" y="2020"/>
                  </a:lnTo>
                  <a:lnTo>
                    <a:pt x="1592" y="2091"/>
                  </a:lnTo>
                  <a:lnTo>
                    <a:pt x="1663" y="2210"/>
                  </a:lnTo>
                  <a:lnTo>
                    <a:pt x="1734" y="2329"/>
                  </a:lnTo>
                  <a:lnTo>
                    <a:pt x="1805" y="2447"/>
                  </a:lnTo>
                  <a:lnTo>
                    <a:pt x="1829" y="2519"/>
                  </a:lnTo>
                  <a:lnTo>
                    <a:pt x="1829" y="2590"/>
                  </a:lnTo>
                  <a:lnTo>
                    <a:pt x="1877" y="2614"/>
                  </a:lnTo>
                  <a:lnTo>
                    <a:pt x="1924" y="2709"/>
                  </a:lnTo>
                  <a:lnTo>
                    <a:pt x="1972" y="2828"/>
                  </a:lnTo>
                  <a:lnTo>
                    <a:pt x="1972" y="2923"/>
                  </a:lnTo>
                  <a:lnTo>
                    <a:pt x="1924" y="3041"/>
                  </a:lnTo>
                  <a:lnTo>
                    <a:pt x="1900" y="3136"/>
                  </a:lnTo>
                  <a:lnTo>
                    <a:pt x="1877" y="3255"/>
                  </a:lnTo>
                  <a:lnTo>
                    <a:pt x="1877" y="3279"/>
                  </a:lnTo>
                  <a:lnTo>
                    <a:pt x="2162" y="3588"/>
                  </a:lnTo>
                  <a:lnTo>
                    <a:pt x="2470" y="3896"/>
                  </a:lnTo>
                  <a:lnTo>
                    <a:pt x="2779" y="4181"/>
                  </a:lnTo>
                  <a:lnTo>
                    <a:pt x="3112" y="4443"/>
                  </a:lnTo>
                  <a:lnTo>
                    <a:pt x="3444" y="4704"/>
                  </a:lnTo>
                  <a:lnTo>
                    <a:pt x="3801" y="4942"/>
                  </a:lnTo>
                  <a:lnTo>
                    <a:pt x="4157" y="5155"/>
                  </a:lnTo>
                  <a:lnTo>
                    <a:pt x="4537" y="5369"/>
                  </a:lnTo>
                  <a:lnTo>
                    <a:pt x="4608" y="5227"/>
                  </a:lnTo>
                  <a:lnTo>
                    <a:pt x="4727" y="4965"/>
                  </a:lnTo>
                  <a:lnTo>
                    <a:pt x="4798" y="4847"/>
                  </a:lnTo>
                  <a:lnTo>
                    <a:pt x="4869" y="4752"/>
                  </a:lnTo>
                  <a:lnTo>
                    <a:pt x="4917" y="4680"/>
                  </a:lnTo>
                  <a:lnTo>
                    <a:pt x="4917" y="4633"/>
                  </a:lnTo>
                  <a:lnTo>
                    <a:pt x="4917" y="4585"/>
                  </a:lnTo>
                  <a:lnTo>
                    <a:pt x="4893" y="4562"/>
                  </a:lnTo>
                  <a:lnTo>
                    <a:pt x="4846" y="4443"/>
                  </a:lnTo>
                  <a:lnTo>
                    <a:pt x="4846" y="4371"/>
                  </a:lnTo>
                  <a:lnTo>
                    <a:pt x="4893" y="4300"/>
                  </a:lnTo>
                  <a:lnTo>
                    <a:pt x="4964" y="4229"/>
                  </a:lnTo>
                  <a:lnTo>
                    <a:pt x="5059" y="4158"/>
                  </a:lnTo>
                  <a:lnTo>
                    <a:pt x="5107" y="4110"/>
                  </a:lnTo>
                  <a:lnTo>
                    <a:pt x="5131" y="4039"/>
                  </a:lnTo>
                  <a:lnTo>
                    <a:pt x="5154" y="3968"/>
                  </a:lnTo>
                  <a:lnTo>
                    <a:pt x="5154" y="3896"/>
                  </a:lnTo>
                  <a:lnTo>
                    <a:pt x="5131" y="3825"/>
                  </a:lnTo>
                  <a:lnTo>
                    <a:pt x="5036" y="3659"/>
                  </a:lnTo>
                  <a:lnTo>
                    <a:pt x="4988" y="3611"/>
                  </a:lnTo>
                  <a:lnTo>
                    <a:pt x="4964" y="3564"/>
                  </a:lnTo>
                  <a:lnTo>
                    <a:pt x="4988" y="3540"/>
                  </a:lnTo>
                  <a:lnTo>
                    <a:pt x="5036" y="3445"/>
                  </a:lnTo>
                  <a:lnTo>
                    <a:pt x="4489" y="3279"/>
                  </a:lnTo>
                  <a:lnTo>
                    <a:pt x="3943" y="3089"/>
                  </a:lnTo>
                  <a:lnTo>
                    <a:pt x="3420" y="2851"/>
                  </a:lnTo>
                  <a:lnTo>
                    <a:pt x="2922" y="2590"/>
                  </a:lnTo>
                  <a:lnTo>
                    <a:pt x="2423" y="2281"/>
                  </a:lnTo>
                  <a:lnTo>
                    <a:pt x="1948" y="1949"/>
                  </a:lnTo>
                  <a:lnTo>
                    <a:pt x="1497" y="1592"/>
                  </a:lnTo>
                  <a:lnTo>
                    <a:pt x="1069" y="121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5"/>
            <p:cNvSpPr/>
            <p:nvPr/>
          </p:nvSpPr>
          <p:spPr>
            <a:xfrm>
              <a:off x="3798100" y="1396675"/>
              <a:ext cx="102175" cy="103950"/>
            </a:xfrm>
            <a:custGeom>
              <a:avLst/>
              <a:gdLst/>
              <a:ahLst/>
              <a:cxnLst/>
              <a:rect l="l" t="t" r="r" b="b"/>
              <a:pathLst>
                <a:path w="4087" h="4158" fill="none" extrusionOk="0">
                  <a:moveTo>
                    <a:pt x="1" y="0"/>
                  </a:moveTo>
                  <a:lnTo>
                    <a:pt x="1" y="0"/>
                  </a:lnTo>
                  <a:lnTo>
                    <a:pt x="1" y="24"/>
                  </a:lnTo>
                  <a:lnTo>
                    <a:pt x="1" y="24"/>
                  </a:lnTo>
                  <a:lnTo>
                    <a:pt x="1" y="214"/>
                  </a:lnTo>
                  <a:lnTo>
                    <a:pt x="1" y="309"/>
                  </a:lnTo>
                  <a:lnTo>
                    <a:pt x="48" y="380"/>
                  </a:lnTo>
                  <a:lnTo>
                    <a:pt x="72" y="452"/>
                  </a:lnTo>
                  <a:lnTo>
                    <a:pt x="143" y="523"/>
                  </a:lnTo>
                  <a:lnTo>
                    <a:pt x="215" y="570"/>
                  </a:lnTo>
                  <a:lnTo>
                    <a:pt x="286" y="642"/>
                  </a:lnTo>
                  <a:lnTo>
                    <a:pt x="286" y="642"/>
                  </a:lnTo>
                  <a:lnTo>
                    <a:pt x="381" y="689"/>
                  </a:lnTo>
                  <a:lnTo>
                    <a:pt x="429" y="737"/>
                  </a:lnTo>
                  <a:lnTo>
                    <a:pt x="476" y="808"/>
                  </a:lnTo>
                  <a:lnTo>
                    <a:pt x="524" y="879"/>
                  </a:lnTo>
                  <a:lnTo>
                    <a:pt x="524" y="879"/>
                  </a:lnTo>
                  <a:lnTo>
                    <a:pt x="595" y="998"/>
                  </a:lnTo>
                  <a:lnTo>
                    <a:pt x="666" y="1117"/>
                  </a:lnTo>
                  <a:lnTo>
                    <a:pt x="737" y="1235"/>
                  </a:lnTo>
                  <a:lnTo>
                    <a:pt x="761" y="1307"/>
                  </a:lnTo>
                  <a:lnTo>
                    <a:pt x="761" y="1378"/>
                  </a:lnTo>
                  <a:lnTo>
                    <a:pt x="761" y="1378"/>
                  </a:lnTo>
                  <a:lnTo>
                    <a:pt x="809" y="1402"/>
                  </a:lnTo>
                  <a:lnTo>
                    <a:pt x="809" y="1402"/>
                  </a:lnTo>
                  <a:lnTo>
                    <a:pt x="856" y="1497"/>
                  </a:lnTo>
                  <a:lnTo>
                    <a:pt x="904" y="1616"/>
                  </a:lnTo>
                  <a:lnTo>
                    <a:pt x="904" y="1711"/>
                  </a:lnTo>
                  <a:lnTo>
                    <a:pt x="856" y="1829"/>
                  </a:lnTo>
                  <a:lnTo>
                    <a:pt x="856" y="1829"/>
                  </a:lnTo>
                  <a:lnTo>
                    <a:pt x="832" y="1924"/>
                  </a:lnTo>
                  <a:lnTo>
                    <a:pt x="809" y="2043"/>
                  </a:lnTo>
                  <a:lnTo>
                    <a:pt x="809" y="2043"/>
                  </a:lnTo>
                  <a:lnTo>
                    <a:pt x="809" y="2067"/>
                  </a:lnTo>
                  <a:lnTo>
                    <a:pt x="809" y="2067"/>
                  </a:lnTo>
                  <a:lnTo>
                    <a:pt x="809" y="2067"/>
                  </a:lnTo>
                  <a:lnTo>
                    <a:pt x="809" y="2067"/>
                  </a:lnTo>
                  <a:lnTo>
                    <a:pt x="809" y="2067"/>
                  </a:lnTo>
                  <a:lnTo>
                    <a:pt x="1094" y="2376"/>
                  </a:lnTo>
                  <a:lnTo>
                    <a:pt x="1402" y="2684"/>
                  </a:lnTo>
                  <a:lnTo>
                    <a:pt x="1711" y="2969"/>
                  </a:lnTo>
                  <a:lnTo>
                    <a:pt x="2044" y="3231"/>
                  </a:lnTo>
                  <a:lnTo>
                    <a:pt x="2376" y="3492"/>
                  </a:lnTo>
                  <a:lnTo>
                    <a:pt x="2733" y="3730"/>
                  </a:lnTo>
                  <a:lnTo>
                    <a:pt x="3089" y="3943"/>
                  </a:lnTo>
                  <a:lnTo>
                    <a:pt x="3469" y="4157"/>
                  </a:lnTo>
                  <a:lnTo>
                    <a:pt x="3469" y="4157"/>
                  </a:lnTo>
                  <a:lnTo>
                    <a:pt x="3540" y="4015"/>
                  </a:lnTo>
                  <a:lnTo>
                    <a:pt x="3540" y="4015"/>
                  </a:lnTo>
                  <a:lnTo>
                    <a:pt x="3659" y="3753"/>
                  </a:lnTo>
                  <a:lnTo>
                    <a:pt x="3730" y="3635"/>
                  </a:lnTo>
                  <a:lnTo>
                    <a:pt x="3801" y="3540"/>
                  </a:lnTo>
                  <a:lnTo>
                    <a:pt x="3801" y="3540"/>
                  </a:lnTo>
                  <a:lnTo>
                    <a:pt x="3849" y="3468"/>
                  </a:lnTo>
                  <a:lnTo>
                    <a:pt x="3849" y="3421"/>
                  </a:lnTo>
                  <a:lnTo>
                    <a:pt x="3849" y="3373"/>
                  </a:lnTo>
                  <a:lnTo>
                    <a:pt x="3825" y="3350"/>
                  </a:lnTo>
                  <a:lnTo>
                    <a:pt x="3825" y="3350"/>
                  </a:lnTo>
                  <a:lnTo>
                    <a:pt x="3778" y="3231"/>
                  </a:lnTo>
                  <a:lnTo>
                    <a:pt x="3778" y="3159"/>
                  </a:lnTo>
                  <a:lnTo>
                    <a:pt x="3825" y="3088"/>
                  </a:lnTo>
                  <a:lnTo>
                    <a:pt x="3896" y="3017"/>
                  </a:lnTo>
                  <a:lnTo>
                    <a:pt x="3896" y="3017"/>
                  </a:lnTo>
                  <a:lnTo>
                    <a:pt x="3991" y="2946"/>
                  </a:lnTo>
                  <a:lnTo>
                    <a:pt x="4039" y="2898"/>
                  </a:lnTo>
                  <a:lnTo>
                    <a:pt x="4063" y="2827"/>
                  </a:lnTo>
                  <a:lnTo>
                    <a:pt x="4086" y="2756"/>
                  </a:lnTo>
                  <a:lnTo>
                    <a:pt x="4086" y="2684"/>
                  </a:lnTo>
                  <a:lnTo>
                    <a:pt x="4063" y="2613"/>
                  </a:lnTo>
                  <a:lnTo>
                    <a:pt x="3968" y="2447"/>
                  </a:lnTo>
                  <a:lnTo>
                    <a:pt x="3968" y="2447"/>
                  </a:lnTo>
                  <a:lnTo>
                    <a:pt x="3920" y="2399"/>
                  </a:lnTo>
                  <a:lnTo>
                    <a:pt x="3896" y="2352"/>
                  </a:lnTo>
                  <a:lnTo>
                    <a:pt x="3920" y="2328"/>
                  </a:lnTo>
                  <a:lnTo>
                    <a:pt x="3920" y="2328"/>
                  </a:lnTo>
                  <a:lnTo>
                    <a:pt x="3968" y="2233"/>
                  </a:lnTo>
                  <a:lnTo>
                    <a:pt x="3968" y="2233"/>
                  </a:lnTo>
                  <a:lnTo>
                    <a:pt x="3421" y="2067"/>
                  </a:lnTo>
                  <a:lnTo>
                    <a:pt x="2875" y="1877"/>
                  </a:lnTo>
                  <a:lnTo>
                    <a:pt x="2352" y="1639"/>
                  </a:lnTo>
                  <a:lnTo>
                    <a:pt x="1854" y="1378"/>
                  </a:lnTo>
                  <a:lnTo>
                    <a:pt x="1355" y="1069"/>
                  </a:lnTo>
                  <a:lnTo>
                    <a:pt x="880" y="737"/>
                  </a:lnTo>
                  <a:lnTo>
                    <a:pt x="429"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5"/>
            <p:cNvSpPr/>
            <p:nvPr/>
          </p:nvSpPr>
          <p:spPr>
            <a:xfrm>
              <a:off x="3771400" y="1366375"/>
              <a:ext cx="16650" cy="21425"/>
            </a:xfrm>
            <a:custGeom>
              <a:avLst/>
              <a:gdLst/>
              <a:ahLst/>
              <a:cxnLst/>
              <a:rect l="l" t="t" r="r" b="b"/>
              <a:pathLst>
                <a:path w="666" h="857" fill="none" extrusionOk="0">
                  <a:moveTo>
                    <a:pt x="0" y="1"/>
                  </a:moveTo>
                  <a:lnTo>
                    <a:pt x="0" y="1"/>
                  </a:lnTo>
                  <a:lnTo>
                    <a:pt x="238" y="642"/>
                  </a:lnTo>
                  <a:lnTo>
                    <a:pt x="238" y="642"/>
                  </a:lnTo>
                  <a:lnTo>
                    <a:pt x="333" y="666"/>
                  </a:lnTo>
                  <a:lnTo>
                    <a:pt x="380" y="714"/>
                  </a:lnTo>
                  <a:lnTo>
                    <a:pt x="428" y="737"/>
                  </a:lnTo>
                  <a:lnTo>
                    <a:pt x="428" y="737"/>
                  </a:lnTo>
                  <a:lnTo>
                    <a:pt x="499" y="832"/>
                  </a:lnTo>
                  <a:lnTo>
                    <a:pt x="546" y="856"/>
                  </a:lnTo>
                  <a:lnTo>
                    <a:pt x="546" y="856"/>
                  </a:lnTo>
                  <a:lnTo>
                    <a:pt x="618" y="832"/>
                  </a:lnTo>
                  <a:lnTo>
                    <a:pt x="665" y="809"/>
                  </a:lnTo>
                  <a:lnTo>
                    <a:pt x="665" y="809"/>
                  </a:lnTo>
                  <a:lnTo>
                    <a:pt x="333" y="42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5"/>
            <p:cNvSpPr/>
            <p:nvPr/>
          </p:nvSpPr>
          <p:spPr>
            <a:xfrm>
              <a:off x="4176375" y="1356875"/>
              <a:ext cx="38625" cy="77825"/>
            </a:xfrm>
            <a:custGeom>
              <a:avLst/>
              <a:gdLst/>
              <a:ahLst/>
              <a:cxnLst/>
              <a:rect l="l" t="t" r="r" b="b"/>
              <a:pathLst>
                <a:path w="1545" h="3113" extrusionOk="0">
                  <a:moveTo>
                    <a:pt x="1545" y="1"/>
                  </a:moveTo>
                  <a:lnTo>
                    <a:pt x="1468" y="276"/>
                  </a:lnTo>
                  <a:lnTo>
                    <a:pt x="1473" y="262"/>
                  </a:lnTo>
                  <a:lnTo>
                    <a:pt x="1545" y="1"/>
                  </a:lnTo>
                  <a:close/>
                  <a:moveTo>
                    <a:pt x="1468" y="276"/>
                  </a:moveTo>
                  <a:lnTo>
                    <a:pt x="1331" y="642"/>
                  </a:lnTo>
                  <a:lnTo>
                    <a:pt x="1188" y="999"/>
                  </a:lnTo>
                  <a:lnTo>
                    <a:pt x="1160" y="1075"/>
                  </a:lnTo>
                  <a:lnTo>
                    <a:pt x="1260" y="832"/>
                  </a:lnTo>
                  <a:lnTo>
                    <a:pt x="1426" y="428"/>
                  </a:lnTo>
                  <a:lnTo>
                    <a:pt x="1468" y="276"/>
                  </a:lnTo>
                  <a:close/>
                  <a:moveTo>
                    <a:pt x="1160" y="1075"/>
                  </a:moveTo>
                  <a:lnTo>
                    <a:pt x="1093" y="1236"/>
                  </a:lnTo>
                  <a:lnTo>
                    <a:pt x="997" y="1471"/>
                  </a:lnTo>
                  <a:lnTo>
                    <a:pt x="1046" y="1379"/>
                  </a:lnTo>
                  <a:lnTo>
                    <a:pt x="1160" y="1075"/>
                  </a:lnTo>
                  <a:close/>
                  <a:moveTo>
                    <a:pt x="997" y="1471"/>
                  </a:moveTo>
                  <a:lnTo>
                    <a:pt x="856" y="1735"/>
                  </a:lnTo>
                  <a:lnTo>
                    <a:pt x="666" y="2091"/>
                  </a:lnTo>
                  <a:lnTo>
                    <a:pt x="476" y="2424"/>
                  </a:lnTo>
                  <a:lnTo>
                    <a:pt x="262" y="2756"/>
                  </a:lnTo>
                  <a:lnTo>
                    <a:pt x="499" y="2400"/>
                  </a:lnTo>
                  <a:lnTo>
                    <a:pt x="713" y="2020"/>
                  </a:lnTo>
                  <a:lnTo>
                    <a:pt x="927" y="1640"/>
                  </a:lnTo>
                  <a:lnTo>
                    <a:pt x="997" y="1471"/>
                  </a:lnTo>
                  <a:close/>
                  <a:moveTo>
                    <a:pt x="262" y="2756"/>
                  </a:moveTo>
                  <a:lnTo>
                    <a:pt x="1" y="3113"/>
                  </a:lnTo>
                  <a:lnTo>
                    <a:pt x="24" y="3089"/>
                  </a:lnTo>
                  <a:lnTo>
                    <a:pt x="262" y="2756"/>
                  </a:lnTo>
                  <a:close/>
                </a:path>
              </a:pathLst>
            </a:custGeom>
            <a:solidFill>
              <a:srgbClr val="2C8F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5"/>
            <p:cNvSpPr/>
            <p:nvPr/>
          </p:nvSpPr>
          <p:spPr>
            <a:xfrm>
              <a:off x="4176375" y="1356875"/>
              <a:ext cx="38625" cy="77825"/>
            </a:xfrm>
            <a:custGeom>
              <a:avLst/>
              <a:gdLst/>
              <a:ahLst/>
              <a:cxnLst/>
              <a:rect l="l" t="t" r="r" b="b"/>
              <a:pathLst>
                <a:path w="1545" h="3113" fill="none" extrusionOk="0">
                  <a:moveTo>
                    <a:pt x="1545" y="1"/>
                  </a:moveTo>
                  <a:lnTo>
                    <a:pt x="1545" y="1"/>
                  </a:lnTo>
                  <a:lnTo>
                    <a:pt x="1473" y="262"/>
                  </a:lnTo>
                  <a:lnTo>
                    <a:pt x="1473" y="262"/>
                  </a:lnTo>
                  <a:lnTo>
                    <a:pt x="1331" y="642"/>
                  </a:lnTo>
                  <a:lnTo>
                    <a:pt x="1188" y="999"/>
                  </a:lnTo>
                  <a:lnTo>
                    <a:pt x="1046" y="1379"/>
                  </a:lnTo>
                  <a:lnTo>
                    <a:pt x="856" y="1735"/>
                  </a:lnTo>
                  <a:lnTo>
                    <a:pt x="666" y="2091"/>
                  </a:lnTo>
                  <a:lnTo>
                    <a:pt x="476" y="2424"/>
                  </a:lnTo>
                  <a:lnTo>
                    <a:pt x="262" y="2756"/>
                  </a:lnTo>
                  <a:lnTo>
                    <a:pt x="24" y="3089"/>
                  </a:lnTo>
                  <a:lnTo>
                    <a:pt x="24" y="3089"/>
                  </a:lnTo>
                  <a:lnTo>
                    <a:pt x="1" y="3113"/>
                  </a:lnTo>
                  <a:lnTo>
                    <a:pt x="1" y="3113"/>
                  </a:lnTo>
                  <a:lnTo>
                    <a:pt x="262" y="2756"/>
                  </a:lnTo>
                  <a:lnTo>
                    <a:pt x="499" y="2400"/>
                  </a:lnTo>
                  <a:lnTo>
                    <a:pt x="713" y="2020"/>
                  </a:lnTo>
                  <a:lnTo>
                    <a:pt x="927" y="1640"/>
                  </a:lnTo>
                  <a:lnTo>
                    <a:pt x="1093" y="1236"/>
                  </a:lnTo>
                  <a:lnTo>
                    <a:pt x="1260" y="832"/>
                  </a:lnTo>
                  <a:lnTo>
                    <a:pt x="1426" y="428"/>
                  </a:lnTo>
                  <a:lnTo>
                    <a:pt x="15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5"/>
            <p:cNvSpPr/>
            <p:nvPr/>
          </p:nvSpPr>
          <p:spPr>
            <a:xfrm>
              <a:off x="4143725" y="1355700"/>
              <a:ext cx="71275" cy="98000"/>
            </a:xfrm>
            <a:custGeom>
              <a:avLst/>
              <a:gdLst/>
              <a:ahLst/>
              <a:cxnLst/>
              <a:rect l="l" t="t" r="r" b="b"/>
              <a:pathLst>
                <a:path w="2851" h="3920" extrusionOk="0">
                  <a:moveTo>
                    <a:pt x="2566" y="0"/>
                  </a:moveTo>
                  <a:lnTo>
                    <a:pt x="2423" y="24"/>
                  </a:lnTo>
                  <a:lnTo>
                    <a:pt x="2352" y="48"/>
                  </a:lnTo>
                  <a:lnTo>
                    <a:pt x="2281" y="95"/>
                  </a:lnTo>
                  <a:lnTo>
                    <a:pt x="2233" y="143"/>
                  </a:lnTo>
                  <a:lnTo>
                    <a:pt x="2162" y="190"/>
                  </a:lnTo>
                  <a:lnTo>
                    <a:pt x="2067" y="238"/>
                  </a:lnTo>
                  <a:lnTo>
                    <a:pt x="2019" y="309"/>
                  </a:lnTo>
                  <a:lnTo>
                    <a:pt x="1972" y="404"/>
                  </a:lnTo>
                  <a:lnTo>
                    <a:pt x="1972" y="475"/>
                  </a:lnTo>
                  <a:lnTo>
                    <a:pt x="1948" y="570"/>
                  </a:lnTo>
                  <a:lnTo>
                    <a:pt x="1924" y="594"/>
                  </a:lnTo>
                  <a:lnTo>
                    <a:pt x="1900" y="570"/>
                  </a:lnTo>
                  <a:lnTo>
                    <a:pt x="1853" y="547"/>
                  </a:lnTo>
                  <a:lnTo>
                    <a:pt x="1782" y="499"/>
                  </a:lnTo>
                  <a:lnTo>
                    <a:pt x="1710"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333" y="3920"/>
                  </a:lnTo>
                  <a:lnTo>
                    <a:pt x="428" y="3896"/>
                  </a:lnTo>
                  <a:lnTo>
                    <a:pt x="523" y="3848"/>
                  </a:lnTo>
                  <a:lnTo>
                    <a:pt x="713" y="3753"/>
                  </a:lnTo>
                  <a:lnTo>
                    <a:pt x="927" y="3635"/>
                  </a:lnTo>
                  <a:lnTo>
                    <a:pt x="1307" y="3160"/>
                  </a:lnTo>
                  <a:lnTo>
                    <a:pt x="1330" y="3136"/>
                  </a:lnTo>
                  <a:lnTo>
                    <a:pt x="1330" y="3136"/>
                  </a:lnTo>
                  <a:lnTo>
                    <a:pt x="1212" y="3183"/>
                  </a:lnTo>
                  <a:lnTo>
                    <a:pt x="1117" y="3231"/>
                  </a:lnTo>
                  <a:lnTo>
                    <a:pt x="998" y="3278"/>
                  </a:lnTo>
                  <a:lnTo>
                    <a:pt x="879" y="3326"/>
                  </a:lnTo>
                  <a:lnTo>
                    <a:pt x="832" y="3302"/>
                  </a:lnTo>
                  <a:lnTo>
                    <a:pt x="784" y="3278"/>
                  </a:lnTo>
                  <a:lnTo>
                    <a:pt x="760" y="3231"/>
                  </a:lnTo>
                  <a:lnTo>
                    <a:pt x="760" y="3183"/>
                  </a:lnTo>
                  <a:lnTo>
                    <a:pt x="760" y="2970"/>
                  </a:lnTo>
                  <a:lnTo>
                    <a:pt x="832" y="2803"/>
                  </a:lnTo>
                  <a:lnTo>
                    <a:pt x="927" y="2637"/>
                  </a:lnTo>
                  <a:lnTo>
                    <a:pt x="1093" y="2518"/>
                  </a:lnTo>
                  <a:lnTo>
                    <a:pt x="1212" y="2423"/>
                  </a:lnTo>
                  <a:lnTo>
                    <a:pt x="1283" y="2376"/>
                  </a:lnTo>
                  <a:lnTo>
                    <a:pt x="1330" y="2328"/>
                  </a:lnTo>
                  <a:lnTo>
                    <a:pt x="1354" y="2209"/>
                  </a:lnTo>
                  <a:lnTo>
                    <a:pt x="1378" y="2114"/>
                  </a:lnTo>
                  <a:lnTo>
                    <a:pt x="1402" y="1948"/>
                  </a:lnTo>
                  <a:lnTo>
                    <a:pt x="1449" y="1806"/>
                  </a:lnTo>
                  <a:lnTo>
                    <a:pt x="1520" y="1663"/>
                  </a:lnTo>
                  <a:lnTo>
                    <a:pt x="1639" y="1521"/>
                  </a:lnTo>
                  <a:lnTo>
                    <a:pt x="1782" y="1402"/>
                  </a:lnTo>
                  <a:lnTo>
                    <a:pt x="1924" y="1283"/>
                  </a:lnTo>
                  <a:lnTo>
                    <a:pt x="2090" y="1141"/>
                  </a:lnTo>
                  <a:lnTo>
                    <a:pt x="2209" y="998"/>
                  </a:lnTo>
                  <a:lnTo>
                    <a:pt x="2281" y="879"/>
                  </a:lnTo>
                  <a:lnTo>
                    <a:pt x="2352" y="760"/>
                  </a:lnTo>
                  <a:lnTo>
                    <a:pt x="2494" y="523"/>
                  </a:lnTo>
                  <a:lnTo>
                    <a:pt x="2542" y="452"/>
                  </a:lnTo>
                  <a:lnTo>
                    <a:pt x="2613" y="380"/>
                  </a:lnTo>
                  <a:lnTo>
                    <a:pt x="2779" y="309"/>
                  </a:lnTo>
                  <a:lnTo>
                    <a:pt x="2851" y="48"/>
                  </a:lnTo>
                  <a:lnTo>
                    <a:pt x="2851" y="24"/>
                  </a:lnTo>
                  <a:lnTo>
                    <a:pt x="2827" y="24"/>
                  </a:lnTo>
                  <a:lnTo>
                    <a:pt x="26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5"/>
            <p:cNvSpPr/>
            <p:nvPr/>
          </p:nvSpPr>
          <p:spPr>
            <a:xfrm>
              <a:off x="4162725" y="1363425"/>
              <a:ext cx="50500" cy="75425"/>
            </a:xfrm>
            <a:custGeom>
              <a:avLst/>
              <a:gdLst/>
              <a:ahLst/>
              <a:cxnLst/>
              <a:rect l="l" t="t" r="r" b="b"/>
              <a:pathLst>
                <a:path w="2020" h="3017" fill="none" extrusionOk="0">
                  <a:moveTo>
                    <a:pt x="119" y="3017"/>
                  </a:moveTo>
                  <a:lnTo>
                    <a:pt x="119" y="3017"/>
                  </a:lnTo>
                  <a:lnTo>
                    <a:pt x="72"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38" y="2969"/>
                  </a:lnTo>
                  <a:lnTo>
                    <a:pt x="119" y="301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5"/>
            <p:cNvSpPr/>
            <p:nvPr/>
          </p:nvSpPr>
          <p:spPr>
            <a:xfrm>
              <a:off x="4143725" y="1355700"/>
              <a:ext cx="71275" cy="98000"/>
            </a:xfrm>
            <a:custGeom>
              <a:avLst/>
              <a:gdLst/>
              <a:ahLst/>
              <a:cxnLst/>
              <a:rect l="l" t="t" r="r" b="b"/>
              <a:pathLst>
                <a:path w="2851" h="3920" fill="none" extrusionOk="0">
                  <a:moveTo>
                    <a:pt x="2566" y="0"/>
                  </a:moveTo>
                  <a:lnTo>
                    <a:pt x="2566" y="0"/>
                  </a:lnTo>
                  <a:lnTo>
                    <a:pt x="2423" y="24"/>
                  </a:lnTo>
                  <a:lnTo>
                    <a:pt x="2352" y="48"/>
                  </a:lnTo>
                  <a:lnTo>
                    <a:pt x="2281" y="95"/>
                  </a:lnTo>
                  <a:lnTo>
                    <a:pt x="2281" y="95"/>
                  </a:lnTo>
                  <a:lnTo>
                    <a:pt x="2233" y="143"/>
                  </a:lnTo>
                  <a:lnTo>
                    <a:pt x="2162" y="190"/>
                  </a:lnTo>
                  <a:lnTo>
                    <a:pt x="2162" y="190"/>
                  </a:lnTo>
                  <a:lnTo>
                    <a:pt x="2067" y="238"/>
                  </a:lnTo>
                  <a:lnTo>
                    <a:pt x="2019" y="309"/>
                  </a:lnTo>
                  <a:lnTo>
                    <a:pt x="1972" y="404"/>
                  </a:lnTo>
                  <a:lnTo>
                    <a:pt x="1972" y="475"/>
                  </a:lnTo>
                  <a:lnTo>
                    <a:pt x="1972" y="475"/>
                  </a:lnTo>
                  <a:lnTo>
                    <a:pt x="1948" y="570"/>
                  </a:lnTo>
                  <a:lnTo>
                    <a:pt x="1924" y="594"/>
                  </a:lnTo>
                  <a:lnTo>
                    <a:pt x="1924" y="594"/>
                  </a:lnTo>
                  <a:lnTo>
                    <a:pt x="1900" y="570"/>
                  </a:lnTo>
                  <a:lnTo>
                    <a:pt x="1853" y="547"/>
                  </a:lnTo>
                  <a:lnTo>
                    <a:pt x="1853" y="547"/>
                  </a:lnTo>
                  <a:lnTo>
                    <a:pt x="1782" y="499"/>
                  </a:lnTo>
                  <a:lnTo>
                    <a:pt x="1710" y="499"/>
                  </a:lnTo>
                  <a:lnTo>
                    <a:pt x="1710" y="499"/>
                  </a:lnTo>
                  <a:lnTo>
                    <a:pt x="1615" y="523"/>
                  </a:lnTo>
                  <a:lnTo>
                    <a:pt x="1615" y="523"/>
                  </a:lnTo>
                  <a:lnTo>
                    <a:pt x="1520" y="570"/>
                  </a:lnTo>
                  <a:lnTo>
                    <a:pt x="1449" y="618"/>
                  </a:lnTo>
                  <a:lnTo>
                    <a:pt x="1378" y="713"/>
                  </a:lnTo>
                  <a:lnTo>
                    <a:pt x="1354" y="784"/>
                  </a:lnTo>
                  <a:lnTo>
                    <a:pt x="1354" y="784"/>
                  </a:lnTo>
                  <a:lnTo>
                    <a:pt x="1283" y="950"/>
                  </a:lnTo>
                  <a:lnTo>
                    <a:pt x="1212" y="1046"/>
                  </a:lnTo>
                  <a:lnTo>
                    <a:pt x="1212" y="1046"/>
                  </a:lnTo>
                  <a:lnTo>
                    <a:pt x="1117" y="1069"/>
                  </a:lnTo>
                  <a:lnTo>
                    <a:pt x="1069" y="1141"/>
                  </a:lnTo>
                  <a:lnTo>
                    <a:pt x="1022" y="1283"/>
                  </a:lnTo>
                  <a:lnTo>
                    <a:pt x="1022" y="1283"/>
                  </a:lnTo>
                  <a:lnTo>
                    <a:pt x="998" y="1378"/>
                  </a:lnTo>
                  <a:lnTo>
                    <a:pt x="927" y="1473"/>
                  </a:lnTo>
                  <a:lnTo>
                    <a:pt x="855" y="1544"/>
                  </a:lnTo>
                  <a:lnTo>
                    <a:pt x="784" y="1592"/>
                  </a:lnTo>
                  <a:lnTo>
                    <a:pt x="784" y="1592"/>
                  </a:lnTo>
                  <a:lnTo>
                    <a:pt x="665" y="1639"/>
                  </a:lnTo>
                  <a:lnTo>
                    <a:pt x="547" y="1687"/>
                  </a:lnTo>
                  <a:lnTo>
                    <a:pt x="357" y="1829"/>
                  </a:lnTo>
                  <a:lnTo>
                    <a:pt x="357" y="1829"/>
                  </a:lnTo>
                  <a:lnTo>
                    <a:pt x="238" y="1901"/>
                  </a:lnTo>
                  <a:lnTo>
                    <a:pt x="119" y="1972"/>
                  </a:lnTo>
                  <a:lnTo>
                    <a:pt x="71" y="2043"/>
                  </a:lnTo>
                  <a:lnTo>
                    <a:pt x="24" y="2091"/>
                  </a:lnTo>
                  <a:lnTo>
                    <a:pt x="0" y="2162"/>
                  </a:lnTo>
                  <a:lnTo>
                    <a:pt x="0" y="2257"/>
                  </a:lnTo>
                  <a:lnTo>
                    <a:pt x="0" y="2257"/>
                  </a:lnTo>
                  <a:lnTo>
                    <a:pt x="0" y="2352"/>
                  </a:lnTo>
                  <a:lnTo>
                    <a:pt x="24" y="2471"/>
                  </a:lnTo>
                  <a:lnTo>
                    <a:pt x="24" y="2471"/>
                  </a:lnTo>
                  <a:lnTo>
                    <a:pt x="71" y="2684"/>
                  </a:lnTo>
                  <a:lnTo>
                    <a:pt x="95" y="2922"/>
                  </a:lnTo>
                  <a:lnTo>
                    <a:pt x="143" y="3136"/>
                  </a:lnTo>
                  <a:lnTo>
                    <a:pt x="214" y="3350"/>
                  </a:lnTo>
                  <a:lnTo>
                    <a:pt x="214" y="3350"/>
                  </a:lnTo>
                  <a:lnTo>
                    <a:pt x="238" y="3421"/>
                  </a:lnTo>
                  <a:lnTo>
                    <a:pt x="238" y="3516"/>
                  </a:lnTo>
                  <a:lnTo>
                    <a:pt x="214" y="3587"/>
                  </a:lnTo>
                  <a:lnTo>
                    <a:pt x="166" y="3682"/>
                  </a:lnTo>
                  <a:lnTo>
                    <a:pt x="166" y="3682"/>
                  </a:lnTo>
                  <a:lnTo>
                    <a:pt x="119" y="3777"/>
                  </a:lnTo>
                  <a:lnTo>
                    <a:pt x="119" y="3825"/>
                  </a:lnTo>
                  <a:lnTo>
                    <a:pt x="166" y="3872"/>
                  </a:lnTo>
                  <a:lnTo>
                    <a:pt x="285" y="3896"/>
                  </a:lnTo>
                  <a:lnTo>
                    <a:pt x="285" y="3896"/>
                  </a:lnTo>
                  <a:lnTo>
                    <a:pt x="333" y="3920"/>
                  </a:lnTo>
                  <a:lnTo>
                    <a:pt x="333" y="3920"/>
                  </a:lnTo>
                  <a:lnTo>
                    <a:pt x="428" y="3896"/>
                  </a:lnTo>
                  <a:lnTo>
                    <a:pt x="523" y="3848"/>
                  </a:lnTo>
                  <a:lnTo>
                    <a:pt x="523" y="3848"/>
                  </a:lnTo>
                  <a:lnTo>
                    <a:pt x="713" y="3753"/>
                  </a:lnTo>
                  <a:lnTo>
                    <a:pt x="927" y="3635"/>
                  </a:lnTo>
                  <a:lnTo>
                    <a:pt x="927" y="3635"/>
                  </a:lnTo>
                  <a:lnTo>
                    <a:pt x="1307" y="3160"/>
                  </a:lnTo>
                  <a:lnTo>
                    <a:pt x="1307" y="3160"/>
                  </a:lnTo>
                  <a:lnTo>
                    <a:pt x="1330" y="3136"/>
                  </a:lnTo>
                  <a:lnTo>
                    <a:pt x="1330" y="3136"/>
                  </a:lnTo>
                  <a:lnTo>
                    <a:pt x="1568" y="2803"/>
                  </a:lnTo>
                  <a:lnTo>
                    <a:pt x="1782" y="2471"/>
                  </a:lnTo>
                  <a:lnTo>
                    <a:pt x="1972" y="2138"/>
                  </a:lnTo>
                  <a:lnTo>
                    <a:pt x="2162" y="1782"/>
                  </a:lnTo>
                  <a:lnTo>
                    <a:pt x="2352" y="1426"/>
                  </a:lnTo>
                  <a:lnTo>
                    <a:pt x="2494" y="1046"/>
                  </a:lnTo>
                  <a:lnTo>
                    <a:pt x="2637" y="689"/>
                  </a:lnTo>
                  <a:lnTo>
                    <a:pt x="2779" y="309"/>
                  </a:lnTo>
                  <a:lnTo>
                    <a:pt x="2779" y="309"/>
                  </a:lnTo>
                  <a:lnTo>
                    <a:pt x="2851" y="48"/>
                  </a:lnTo>
                  <a:lnTo>
                    <a:pt x="2851" y="48"/>
                  </a:lnTo>
                  <a:lnTo>
                    <a:pt x="2851" y="24"/>
                  </a:lnTo>
                  <a:lnTo>
                    <a:pt x="2851" y="24"/>
                  </a:lnTo>
                  <a:lnTo>
                    <a:pt x="2827" y="24"/>
                  </a:lnTo>
                  <a:lnTo>
                    <a:pt x="2827" y="24"/>
                  </a:lnTo>
                  <a:lnTo>
                    <a:pt x="2684" y="0"/>
                  </a:lnTo>
                  <a:lnTo>
                    <a:pt x="25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5"/>
            <p:cNvSpPr/>
            <p:nvPr/>
          </p:nvSpPr>
          <p:spPr>
            <a:xfrm>
              <a:off x="4162725" y="1363425"/>
              <a:ext cx="50500" cy="75425"/>
            </a:xfrm>
            <a:custGeom>
              <a:avLst/>
              <a:gdLst/>
              <a:ahLst/>
              <a:cxnLst/>
              <a:rect l="l" t="t" r="r" b="b"/>
              <a:pathLst>
                <a:path w="2020" h="3017" extrusionOk="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72" y="2993"/>
                  </a:lnTo>
                  <a:lnTo>
                    <a:pt x="119" y="3017"/>
                  </a:lnTo>
                  <a:lnTo>
                    <a:pt x="238"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5"/>
            <p:cNvSpPr/>
            <p:nvPr/>
          </p:nvSpPr>
          <p:spPr>
            <a:xfrm>
              <a:off x="4191825" y="1316500"/>
              <a:ext cx="30300" cy="24975"/>
            </a:xfrm>
            <a:custGeom>
              <a:avLst/>
              <a:gdLst/>
              <a:ahLst/>
              <a:cxnLst/>
              <a:rect l="l" t="t" r="r" b="b"/>
              <a:pathLst>
                <a:path w="1212" h="999" extrusionOk="0">
                  <a:moveTo>
                    <a:pt x="309"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52"/>
                  </a:lnTo>
                  <a:lnTo>
                    <a:pt x="261" y="499"/>
                  </a:lnTo>
                  <a:lnTo>
                    <a:pt x="309" y="523"/>
                  </a:lnTo>
                  <a:lnTo>
                    <a:pt x="333" y="499"/>
                  </a:lnTo>
                  <a:lnTo>
                    <a:pt x="428" y="499"/>
                  </a:lnTo>
                  <a:lnTo>
                    <a:pt x="570" y="523"/>
                  </a:lnTo>
                  <a:lnTo>
                    <a:pt x="689" y="547"/>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17" y="832"/>
                  </a:lnTo>
                  <a:lnTo>
                    <a:pt x="1188" y="357"/>
                  </a:lnTo>
                  <a:lnTo>
                    <a:pt x="1212" y="48"/>
                  </a:lnTo>
                  <a:lnTo>
                    <a:pt x="1093" y="24"/>
                  </a:lnTo>
                  <a:lnTo>
                    <a:pt x="974" y="1"/>
                  </a:lnTo>
                  <a:lnTo>
                    <a:pt x="855" y="24"/>
                  </a:lnTo>
                  <a:lnTo>
                    <a:pt x="760" y="96"/>
                  </a:lnTo>
                  <a:lnTo>
                    <a:pt x="642" y="214"/>
                  </a:lnTo>
                  <a:lnTo>
                    <a:pt x="594" y="262"/>
                  </a:lnTo>
                  <a:lnTo>
                    <a:pt x="547" y="286"/>
                  </a:lnTo>
                  <a:lnTo>
                    <a:pt x="523" y="262"/>
                  </a:lnTo>
                  <a:lnTo>
                    <a:pt x="475" y="214"/>
                  </a:lnTo>
                  <a:lnTo>
                    <a:pt x="452" y="143"/>
                  </a:lnTo>
                  <a:lnTo>
                    <a:pt x="404" y="72"/>
                  </a:lnTo>
                  <a:lnTo>
                    <a:pt x="380" y="48"/>
                  </a:lnTo>
                  <a:lnTo>
                    <a:pt x="3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5"/>
            <p:cNvSpPr/>
            <p:nvPr/>
          </p:nvSpPr>
          <p:spPr>
            <a:xfrm>
              <a:off x="3922225" y="1457825"/>
              <a:ext cx="16050" cy="8950"/>
            </a:xfrm>
            <a:custGeom>
              <a:avLst/>
              <a:gdLst/>
              <a:ahLst/>
              <a:cxnLst/>
              <a:rect l="l" t="t" r="r" b="b"/>
              <a:pathLst>
                <a:path w="642" h="358" extrusionOk="0">
                  <a:moveTo>
                    <a:pt x="0" y="1"/>
                  </a:moveTo>
                  <a:lnTo>
                    <a:pt x="24" y="48"/>
                  </a:lnTo>
                  <a:lnTo>
                    <a:pt x="48" y="143"/>
                  </a:lnTo>
                  <a:lnTo>
                    <a:pt x="95" y="238"/>
                  </a:lnTo>
                  <a:lnTo>
                    <a:pt x="143" y="310"/>
                  </a:lnTo>
                  <a:lnTo>
                    <a:pt x="190" y="333"/>
                  </a:lnTo>
                  <a:lnTo>
                    <a:pt x="262" y="357"/>
                  </a:lnTo>
                  <a:lnTo>
                    <a:pt x="285" y="357"/>
                  </a:lnTo>
                  <a:lnTo>
                    <a:pt x="404" y="333"/>
                  </a:lnTo>
                  <a:lnTo>
                    <a:pt x="523" y="286"/>
                  </a:lnTo>
                  <a:lnTo>
                    <a:pt x="594" y="191"/>
                  </a:lnTo>
                  <a:lnTo>
                    <a:pt x="642" y="96"/>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5"/>
            <p:cNvSpPr/>
            <p:nvPr/>
          </p:nvSpPr>
          <p:spPr>
            <a:xfrm>
              <a:off x="4158575" y="1331950"/>
              <a:ext cx="9525" cy="13075"/>
            </a:xfrm>
            <a:custGeom>
              <a:avLst/>
              <a:gdLst/>
              <a:ahLst/>
              <a:cxnLst/>
              <a:rect l="l" t="t" r="r" b="b"/>
              <a:pathLst>
                <a:path w="381" h="523" extrusionOk="0">
                  <a:moveTo>
                    <a:pt x="285" y="0"/>
                  </a:moveTo>
                  <a:lnTo>
                    <a:pt x="143" y="262"/>
                  </a:lnTo>
                  <a:lnTo>
                    <a:pt x="166" y="285"/>
                  </a:lnTo>
                  <a:lnTo>
                    <a:pt x="214" y="309"/>
                  </a:lnTo>
                  <a:lnTo>
                    <a:pt x="333" y="309"/>
                  </a:lnTo>
                  <a:lnTo>
                    <a:pt x="380" y="285"/>
                  </a:lnTo>
                  <a:lnTo>
                    <a:pt x="380" y="262"/>
                  </a:lnTo>
                  <a:lnTo>
                    <a:pt x="356" y="143"/>
                  </a:lnTo>
                  <a:lnTo>
                    <a:pt x="333" y="72"/>
                  </a:lnTo>
                  <a:lnTo>
                    <a:pt x="309" y="24"/>
                  </a:lnTo>
                  <a:lnTo>
                    <a:pt x="285" y="0"/>
                  </a:lnTo>
                  <a:close/>
                  <a:moveTo>
                    <a:pt x="95" y="357"/>
                  </a:moveTo>
                  <a:lnTo>
                    <a:pt x="0" y="523"/>
                  </a:lnTo>
                  <a:lnTo>
                    <a:pt x="24" y="523"/>
                  </a:lnTo>
                  <a:lnTo>
                    <a:pt x="71" y="475"/>
                  </a:lnTo>
                  <a:lnTo>
                    <a:pt x="119" y="452"/>
                  </a:lnTo>
                  <a:lnTo>
                    <a:pt x="119" y="404"/>
                  </a:lnTo>
                  <a:lnTo>
                    <a:pt x="95" y="35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5"/>
            <p:cNvSpPr/>
            <p:nvPr/>
          </p:nvSpPr>
          <p:spPr>
            <a:xfrm>
              <a:off x="4158575" y="1340850"/>
              <a:ext cx="2975" cy="4175"/>
            </a:xfrm>
            <a:custGeom>
              <a:avLst/>
              <a:gdLst/>
              <a:ahLst/>
              <a:cxnLst/>
              <a:rect l="l" t="t" r="r" b="b"/>
              <a:pathLst>
                <a:path w="119" h="167" fill="none" extrusionOk="0">
                  <a:moveTo>
                    <a:pt x="95" y="1"/>
                  </a:moveTo>
                  <a:lnTo>
                    <a:pt x="95" y="1"/>
                  </a:lnTo>
                  <a:lnTo>
                    <a:pt x="0" y="167"/>
                  </a:lnTo>
                  <a:lnTo>
                    <a:pt x="0" y="167"/>
                  </a:lnTo>
                  <a:lnTo>
                    <a:pt x="24" y="167"/>
                  </a:lnTo>
                  <a:lnTo>
                    <a:pt x="24" y="167"/>
                  </a:lnTo>
                  <a:lnTo>
                    <a:pt x="71" y="119"/>
                  </a:lnTo>
                  <a:lnTo>
                    <a:pt x="119" y="96"/>
                  </a:lnTo>
                  <a:lnTo>
                    <a:pt x="119" y="48"/>
                  </a:lnTo>
                  <a:lnTo>
                    <a:pt x="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5"/>
            <p:cNvSpPr/>
            <p:nvPr/>
          </p:nvSpPr>
          <p:spPr>
            <a:xfrm>
              <a:off x="4171625" y="1318275"/>
              <a:ext cx="625" cy="625"/>
            </a:xfrm>
            <a:custGeom>
              <a:avLst/>
              <a:gdLst/>
              <a:ahLst/>
              <a:cxnLst/>
              <a:rect l="l" t="t" r="r" b="b"/>
              <a:pathLst>
                <a:path w="25" h="25" fill="none" extrusionOk="0">
                  <a:moveTo>
                    <a:pt x="24" y="1"/>
                  </a:moveTo>
                  <a:lnTo>
                    <a:pt x="24" y="1"/>
                  </a:lnTo>
                  <a:lnTo>
                    <a:pt x="1" y="25"/>
                  </a:lnTo>
                  <a:lnTo>
                    <a:pt x="1" y="25"/>
                  </a:lnTo>
                  <a:lnTo>
                    <a:pt x="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5"/>
            <p:cNvSpPr/>
            <p:nvPr/>
          </p:nvSpPr>
          <p:spPr>
            <a:xfrm>
              <a:off x="4171625" y="1348575"/>
              <a:ext cx="13100" cy="10125"/>
            </a:xfrm>
            <a:custGeom>
              <a:avLst/>
              <a:gdLst/>
              <a:ahLst/>
              <a:cxnLst/>
              <a:rect l="l" t="t" r="r" b="b"/>
              <a:pathLst>
                <a:path w="524" h="405" extrusionOk="0">
                  <a:moveTo>
                    <a:pt x="404" y="0"/>
                  </a:moveTo>
                  <a:lnTo>
                    <a:pt x="262" y="24"/>
                  </a:lnTo>
                  <a:lnTo>
                    <a:pt x="143" y="95"/>
                  </a:lnTo>
                  <a:lnTo>
                    <a:pt x="72" y="190"/>
                  </a:lnTo>
                  <a:lnTo>
                    <a:pt x="1" y="285"/>
                  </a:lnTo>
                  <a:lnTo>
                    <a:pt x="1" y="380"/>
                  </a:lnTo>
                  <a:lnTo>
                    <a:pt x="24"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5"/>
            <p:cNvSpPr/>
            <p:nvPr/>
          </p:nvSpPr>
          <p:spPr>
            <a:xfrm>
              <a:off x="4177575" y="1308775"/>
              <a:ext cx="5950" cy="11900"/>
            </a:xfrm>
            <a:custGeom>
              <a:avLst/>
              <a:gdLst/>
              <a:ahLst/>
              <a:cxnLst/>
              <a:rect l="l" t="t" r="r" b="b"/>
              <a:pathLst>
                <a:path w="238" h="476" extrusionOk="0">
                  <a:moveTo>
                    <a:pt x="166" y="1"/>
                  </a:moveTo>
                  <a:lnTo>
                    <a:pt x="119" y="25"/>
                  </a:lnTo>
                  <a:lnTo>
                    <a:pt x="48" y="25"/>
                  </a:lnTo>
                  <a:lnTo>
                    <a:pt x="24" y="72"/>
                  </a:lnTo>
                  <a:lnTo>
                    <a:pt x="0" y="96"/>
                  </a:lnTo>
                  <a:lnTo>
                    <a:pt x="0" y="143"/>
                  </a:lnTo>
                  <a:lnTo>
                    <a:pt x="24" y="357"/>
                  </a:lnTo>
                  <a:lnTo>
                    <a:pt x="48" y="428"/>
                  </a:lnTo>
                  <a:lnTo>
                    <a:pt x="71" y="452"/>
                  </a:lnTo>
                  <a:lnTo>
                    <a:pt x="119" y="476"/>
                  </a:lnTo>
                  <a:lnTo>
                    <a:pt x="143" y="476"/>
                  </a:lnTo>
                  <a:lnTo>
                    <a:pt x="190" y="452"/>
                  </a:lnTo>
                  <a:lnTo>
                    <a:pt x="238" y="428"/>
                  </a:lnTo>
                  <a:lnTo>
                    <a:pt x="238" y="381"/>
                  </a:lnTo>
                  <a:lnTo>
                    <a:pt x="238" y="310"/>
                  </a:lnTo>
                  <a:lnTo>
                    <a:pt x="190" y="215"/>
                  </a:lnTo>
                  <a:lnTo>
                    <a:pt x="190" y="167"/>
                  </a:lnTo>
                  <a:lnTo>
                    <a:pt x="214" y="96"/>
                  </a:lnTo>
                  <a:lnTo>
                    <a:pt x="214" y="72"/>
                  </a:lnTo>
                  <a:lnTo>
                    <a:pt x="214" y="48"/>
                  </a:lnTo>
                  <a:lnTo>
                    <a:pt x="190" y="25"/>
                  </a:lnTo>
                  <a:lnTo>
                    <a:pt x="1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5"/>
            <p:cNvSpPr/>
            <p:nvPr/>
          </p:nvSpPr>
          <p:spPr>
            <a:xfrm>
              <a:off x="4182900" y="1327200"/>
              <a:ext cx="8350" cy="4175"/>
            </a:xfrm>
            <a:custGeom>
              <a:avLst/>
              <a:gdLst/>
              <a:ahLst/>
              <a:cxnLst/>
              <a:rect l="l" t="t" r="r" b="b"/>
              <a:pathLst>
                <a:path w="334" h="167" extrusionOk="0">
                  <a:moveTo>
                    <a:pt x="238"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5"/>
            <p:cNvSpPr/>
            <p:nvPr/>
          </p:nvSpPr>
          <p:spPr>
            <a:xfrm>
              <a:off x="4193600" y="1285625"/>
              <a:ext cx="3000" cy="4175"/>
            </a:xfrm>
            <a:custGeom>
              <a:avLst/>
              <a:gdLst/>
              <a:ahLst/>
              <a:cxnLst/>
              <a:rect l="l" t="t" r="r" b="b"/>
              <a:pathLst>
                <a:path w="120" h="167" extrusionOk="0">
                  <a:moveTo>
                    <a:pt x="72" y="1"/>
                  </a:moveTo>
                  <a:lnTo>
                    <a:pt x="48" y="24"/>
                  </a:lnTo>
                  <a:lnTo>
                    <a:pt x="0" y="24"/>
                  </a:lnTo>
                  <a:lnTo>
                    <a:pt x="0" y="48"/>
                  </a:lnTo>
                  <a:lnTo>
                    <a:pt x="0" y="96"/>
                  </a:lnTo>
                  <a:lnTo>
                    <a:pt x="0" y="143"/>
                  </a:lnTo>
                  <a:lnTo>
                    <a:pt x="24" y="167"/>
                  </a:lnTo>
                  <a:lnTo>
                    <a:pt x="119" y="167"/>
                  </a:lnTo>
                  <a:lnTo>
                    <a:pt x="119" y="143"/>
                  </a:lnTo>
                  <a:lnTo>
                    <a:pt x="119" y="96"/>
                  </a:lnTo>
                  <a:lnTo>
                    <a:pt x="119" y="48"/>
                  </a:lnTo>
                  <a:lnTo>
                    <a:pt x="95" y="24"/>
                  </a:lnTo>
                  <a:lnTo>
                    <a:pt x="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5"/>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7B9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5"/>
            <p:cNvSpPr/>
            <p:nvPr/>
          </p:nvSpPr>
          <p:spPr>
            <a:xfrm>
              <a:off x="3789800" y="1397275"/>
              <a:ext cx="3575" cy="3575"/>
            </a:xfrm>
            <a:custGeom>
              <a:avLst/>
              <a:gdLst/>
              <a:ahLst/>
              <a:cxnLst/>
              <a:rect l="l" t="t" r="r" b="b"/>
              <a:pathLst>
                <a:path w="143" h="143" fill="none" extrusionOk="0">
                  <a:moveTo>
                    <a:pt x="95" y="0"/>
                  </a:moveTo>
                  <a:lnTo>
                    <a:pt x="95" y="0"/>
                  </a:lnTo>
                  <a:lnTo>
                    <a:pt x="72" y="0"/>
                  </a:lnTo>
                  <a:lnTo>
                    <a:pt x="72" y="0"/>
                  </a:lnTo>
                  <a:lnTo>
                    <a:pt x="24" y="24"/>
                  </a:lnTo>
                  <a:lnTo>
                    <a:pt x="0" y="48"/>
                  </a:lnTo>
                  <a:lnTo>
                    <a:pt x="0" y="71"/>
                  </a:lnTo>
                  <a:lnTo>
                    <a:pt x="0" y="71"/>
                  </a:lnTo>
                  <a:lnTo>
                    <a:pt x="24" y="119"/>
                  </a:lnTo>
                  <a:lnTo>
                    <a:pt x="48" y="143"/>
                  </a:lnTo>
                  <a:lnTo>
                    <a:pt x="48" y="143"/>
                  </a:lnTo>
                  <a:lnTo>
                    <a:pt x="72" y="143"/>
                  </a:lnTo>
                  <a:lnTo>
                    <a:pt x="72" y="143"/>
                  </a:lnTo>
                  <a:lnTo>
                    <a:pt x="119" y="119"/>
                  </a:lnTo>
                  <a:lnTo>
                    <a:pt x="143" y="95"/>
                  </a:lnTo>
                  <a:lnTo>
                    <a:pt x="143" y="71"/>
                  </a:lnTo>
                  <a:lnTo>
                    <a:pt x="143" y="71"/>
                  </a:lnTo>
                  <a:lnTo>
                    <a:pt x="119" y="24"/>
                  </a:lnTo>
                  <a:lnTo>
                    <a:pt x="9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2" name="Google Shape;352;p5"/>
          <p:cNvGrpSpPr/>
          <p:nvPr/>
        </p:nvGrpSpPr>
        <p:grpSpPr>
          <a:xfrm rot="-521539">
            <a:off x="11087190" y="3142205"/>
            <a:ext cx="739921" cy="1070721"/>
            <a:chOff x="2276450" y="2020325"/>
            <a:chExt cx="500700" cy="724550"/>
          </a:xfrm>
        </p:grpSpPr>
        <p:sp>
          <p:nvSpPr>
            <p:cNvPr id="353" name="Google Shape;353;p5"/>
            <p:cNvSpPr/>
            <p:nvPr/>
          </p:nvSpPr>
          <p:spPr>
            <a:xfrm>
              <a:off x="2276450" y="2020325"/>
              <a:ext cx="500700" cy="724550"/>
            </a:xfrm>
            <a:custGeom>
              <a:avLst/>
              <a:gdLst/>
              <a:ahLst/>
              <a:cxnLst/>
              <a:rect l="l" t="t" r="r" b="b"/>
              <a:pathLst>
                <a:path w="20028" h="28982" extrusionOk="0">
                  <a:moveTo>
                    <a:pt x="10367" y="0"/>
                  </a:moveTo>
                  <a:lnTo>
                    <a:pt x="9985" y="19"/>
                  </a:lnTo>
                  <a:lnTo>
                    <a:pt x="9641" y="58"/>
                  </a:lnTo>
                  <a:lnTo>
                    <a:pt x="9279" y="96"/>
                  </a:lnTo>
                  <a:lnTo>
                    <a:pt x="8916" y="172"/>
                  </a:lnTo>
                  <a:lnTo>
                    <a:pt x="8572" y="248"/>
                  </a:lnTo>
                  <a:lnTo>
                    <a:pt x="8248" y="325"/>
                  </a:lnTo>
                  <a:lnTo>
                    <a:pt x="7904" y="439"/>
                  </a:lnTo>
                  <a:lnTo>
                    <a:pt x="7580" y="554"/>
                  </a:lnTo>
                  <a:lnTo>
                    <a:pt x="7255" y="688"/>
                  </a:lnTo>
                  <a:lnTo>
                    <a:pt x="6950" y="840"/>
                  </a:lnTo>
                  <a:lnTo>
                    <a:pt x="6644" y="993"/>
                  </a:lnTo>
                  <a:lnTo>
                    <a:pt x="6339" y="1165"/>
                  </a:lnTo>
                  <a:lnTo>
                    <a:pt x="6052" y="1356"/>
                  </a:lnTo>
                  <a:lnTo>
                    <a:pt x="5785" y="1547"/>
                  </a:lnTo>
                  <a:lnTo>
                    <a:pt x="5499" y="1757"/>
                  </a:lnTo>
                  <a:lnTo>
                    <a:pt x="5250" y="1986"/>
                  </a:lnTo>
                  <a:lnTo>
                    <a:pt x="5002" y="2215"/>
                  </a:lnTo>
                  <a:lnTo>
                    <a:pt x="4754" y="2444"/>
                  </a:lnTo>
                  <a:lnTo>
                    <a:pt x="4525" y="2692"/>
                  </a:lnTo>
                  <a:lnTo>
                    <a:pt x="4296" y="2959"/>
                  </a:lnTo>
                  <a:lnTo>
                    <a:pt x="4086" y="3227"/>
                  </a:lnTo>
                  <a:lnTo>
                    <a:pt x="3895" y="3513"/>
                  </a:lnTo>
                  <a:lnTo>
                    <a:pt x="3704" y="3799"/>
                  </a:lnTo>
                  <a:lnTo>
                    <a:pt x="3532" y="4086"/>
                  </a:lnTo>
                  <a:lnTo>
                    <a:pt x="3379" y="4391"/>
                  </a:lnTo>
                  <a:lnTo>
                    <a:pt x="3227" y="4716"/>
                  </a:lnTo>
                  <a:lnTo>
                    <a:pt x="3093" y="5040"/>
                  </a:lnTo>
                  <a:lnTo>
                    <a:pt x="2978" y="5365"/>
                  </a:lnTo>
                  <a:lnTo>
                    <a:pt x="2864" y="5690"/>
                  </a:lnTo>
                  <a:lnTo>
                    <a:pt x="2768" y="6033"/>
                  </a:lnTo>
                  <a:lnTo>
                    <a:pt x="2692" y="6377"/>
                  </a:lnTo>
                  <a:lnTo>
                    <a:pt x="2635" y="6740"/>
                  </a:lnTo>
                  <a:lnTo>
                    <a:pt x="2597" y="7102"/>
                  </a:lnTo>
                  <a:lnTo>
                    <a:pt x="2558" y="7427"/>
                  </a:lnTo>
                  <a:lnTo>
                    <a:pt x="2539" y="7751"/>
                  </a:lnTo>
                  <a:lnTo>
                    <a:pt x="2539" y="8095"/>
                  </a:lnTo>
                  <a:lnTo>
                    <a:pt x="2558" y="8420"/>
                  </a:lnTo>
                  <a:lnTo>
                    <a:pt x="2597" y="8744"/>
                  </a:lnTo>
                  <a:lnTo>
                    <a:pt x="2635" y="9069"/>
                  </a:lnTo>
                  <a:lnTo>
                    <a:pt x="2692" y="9393"/>
                  </a:lnTo>
                  <a:lnTo>
                    <a:pt x="2749" y="9699"/>
                  </a:lnTo>
                  <a:lnTo>
                    <a:pt x="2845" y="10023"/>
                  </a:lnTo>
                  <a:lnTo>
                    <a:pt x="2940" y="10329"/>
                  </a:lnTo>
                  <a:lnTo>
                    <a:pt x="3036" y="10634"/>
                  </a:lnTo>
                  <a:lnTo>
                    <a:pt x="3169" y="10940"/>
                  </a:lnTo>
                  <a:lnTo>
                    <a:pt x="3303" y="11226"/>
                  </a:lnTo>
                  <a:lnTo>
                    <a:pt x="3456" y="11532"/>
                  </a:lnTo>
                  <a:lnTo>
                    <a:pt x="3609" y="11818"/>
                  </a:lnTo>
                  <a:lnTo>
                    <a:pt x="3780" y="12085"/>
                  </a:lnTo>
                  <a:lnTo>
                    <a:pt x="3284" y="12524"/>
                  </a:lnTo>
                  <a:lnTo>
                    <a:pt x="2826" y="12963"/>
                  </a:lnTo>
                  <a:lnTo>
                    <a:pt x="2406" y="13460"/>
                  </a:lnTo>
                  <a:lnTo>
                    <a:pt x="2005" y="13975"/>
                  </a:lnTo>
                  <a:lnTo>
                    <a:pt x="1661" y="14510"/>
                  </a:lnTo>
                  <a:lnTo>
                    <a:pt x="1337" y="15083"/>
                  </a:lnTo>
                  <a:lnTo>
                    <a:pt x="1050" y="15655"/>
                  </a:lnTo>
                  <a:lnTo>
                    <a:pt x="821" y="16266"/>
                  </a:lnTo>
                  <a:lnTo>
                    <a:pt x="611" y="16896"/>
                  </a:lnTo>
                  <a:lnTo>
                    <a:pt x="420" y="17450"/>
                  </a:lnTo>
                  <a:lnTo>
                    <a:pt x="267" y="18004"/>
                  </a:lnTo>
                  <a:lnTo>
                    <a:pt x="153" y="18557"/>
                  </a:lnTo>
                  <a:lnTo>
                    <a:pt x="57" y="19111"/>
                  </a:lnTo>
                  <a:lnTo>
                    <a:pt x="19" y="19665"/>
                  </a:lnTo>
                  <a:lnTo>
                    <a:pt x="0" y="20237"/>
                  </a:lnTo>
                  <a:lnTo>
                    <a:pt x="38" y="20791"/>
                  </a:lnTo>
                  <a:lnTo>
                    <a:pt x="115" y="21345"/>
                  </a:lnTo>
                  <a:lnTo>
                    <a:pt x="153" y="21631"/>
                  </a:lnTo>
                  <a:lnTo>
                    <a:pt x="229" y="21937"/>
                  </a:lnTo>
                  <a:lnTo>
                    <a:pt x="306" y="22223"/>
                  </a:lnTo>
                  <a:lnTo>
                    <a:pt x="382" y="22528"/>
                  </a:lnTo>
                  <a:lnTo>
                    <a:pt x="497" y="22929"/>
                  </a:lnTo>
                  <a:lnTo>
                    <a:pt x="611" y="23311"/>
                  </a:lnTo>
                  <a:lnTo>
                    <a:pt x="764" y="23693"/>
                  </a:lnTo>
                  <a:lnTo>
                    <a:pt x="917" y="24056"/>
                  </a:lnTo>
                  <a:lnTo>
                    <a:pt x="1088" y="24399"/>
                  </a:lnTo>
                  <a:lnTo>
                    <a:pt x="1279" y="24743"/>
                  </a:lnTo>
                  <a:lnTo>
                    <a:pt x="1470" y="25068"/>
                  </a:lnTo>
                  <a:lnTo>
                    <a:pt x="1699" y="25373"/>
                  </a:lnTo>
                  <a:lnTo>
                    <a:pt x="1967" y="25698"/>
                  </a:lnTo>
                  <a:lnTo>
                    <a:pt x="2234" y="26003"/>
                  </a:lnTo>
                  <a:lnTo>
                    <a:pt x="2520" y="26309"/>
                  </a:lnTo>
                  <a:lnTo>
                    <a:pt x="2826" y="26595"/>
                  </a:lnTo>
                  <a:lnTo>
                    <a:pt x="3150" y="26862"/>
                  </a:lnTo>
                  <a:lnTo>
                    <a:pt x="3494" y="27110"/>
                  </a:lnTo>
                  <a:lnTo>
                    <a:pt x="3857" y="27339"/>
                  </a:lnTo>
                  <a:lnTo>
                    <a:pt x="4219" y="27549"/>
                  </a:lnTo>
                  <a:lnTo>
                    <a:pt x="4601" y="27760"/>
                  </a:lnTo>
                  <a:lnTo>
                    <a:pt x="4983" y="27950"/>
                  </a:lnTo>
                  <a:lnTo>
                    <a:pt x="5384" y="28122"/>
                  </a:lnTo>
                  <a:lnTo>
                    <a:pt x="5785" y="28256"/>
                  </a:lnTo>
                  <a:lnTo>
                    <a:pt x="6205" y="28390"/>
                  </a:lnTo>
                  <a:lnTo>
                    <a:pt x="6644" y="28504"/>
                  </a:lnTo>
                  <a:lnTo>
                    <a:pt x="7083" y="28600"/>
                  </a:lnTo>
                  <a:lnTo>
                    <a:pt x="7522" y="28676"/>
                  </a:lnTo>
                  <a:lnTo>
                    <a:pt x="8190" y="28810"/>
                  </a:lnTo>
                  <a:lnTo>
                    <a:pt x="8859" y="28905"/>
                  </a:lnTo>
                  <a:lnTo>
                    <a:pt x="9527" y="28962"/>
                  </a:lnTo>
                  <a:lnTo>
                    <a:pt x="10195" y="28981"/>
                  </a:lnTo>
                  <a:lnTo>
                    <a:pt x="10577" y="28981"/>
                  </a:lnTo>
                  <a:lnTo>
                    <a:pt x="10959" y="28962"/>
                  </a:lnTo>
                  <a:lnTo>
                    <a:pt x="11341" y="28924"/>
                  </a:lnTo>
                  <a:lnTo>
                    <a:pt x="11722" y="28886"/>
                  </a:lnTo>
                  <a:lnTo>
                    <a:pt x="12104" y="28829"/>
                  </a:lnTo>
                  <a:lnTo>
                    <a:pt x="12467" y="28752"/>
                  </a:lnTo>
                  <a:lnTo>
                    <a:pt x="12830" y="28676"/>
                  </a:lnTo>
                  <a:lnTo>
                    <a:pt x="13192" y="28580"/>
                  </a:lnTo>
                  <a:lnTo>
                    <a:pt x="13555" y="28466"/>
                  </a:lnTo>
                  <a:lnTo>
                    <a:pt x="13899" y="28351"/>
                  </a:lnTo>
                  <a:lnTo>
                    <a:pt x="14223" y="28218"/>
                  </a:lnTo>
                  <a:lnTo>
                    <a:pt x="14567" y="28065"/>
                  </a:lnTo>
                  <a:lnTo>
                    <a:pt x="14892" y="27912"/>
                  </a:lnTo>
                  <a:lnTo>
                    <a:pt x="15197" y="27740"/>
                  </a:lnTo>
                  <a:lnTo>
                    <a:pt x="15503" y="27549"/>
                  </a:lnTo>
                  <a:lnTo>
                    <a:pt x="15789" y="27359"/>
                  </a:lnTo>
                  <a:lnTo>
                    <a:pt x="16171" y="27091"/>
                  </a:lnTo>
                  <a:lnTo>
                    <a:pt x="16514" y="26805"/>
                  </a:lnTo>
                  <a:lnTo>
                    <a:pt x="16858" y="26480"/>
                  </a:lnTo>
                  <a:lnTo>
                    <a:pt x="17183" y="26156"/>
                  </a:lnTo>
                  <a:lnTo>
                    <a:pt x="17488" y="25812"/>
                  </a:lnTo>
                  <a:lnTo>
                    <a:pt x="17774" y="25430"/>
                  </a:lnTo>
                  <a:lnTo>
                    <a:pt x="18042" y="25048"/>
                  </a:lnTo>
                  <a:lnTo>
                    <a:pt x="18309" y="24648"/>
                  </a:lnTo>
                  <a:lnTo>
                    <a:pt x="18557" y="24323"/>
                  </a:lnTo>
                  <a:lnTo>
                    <a:pt x="18786" y="23979"/>
                  </a:lnTo>
                  <a:lnTo>
                    <a:pt x="18996" y="23636"/>
                  </a:lnTo>
                  <a:lnTo>
                    <a:pt x="19206" y="23292"/>
                  </a:lnTo>
                  <a:lnTo>
                    <a:pt x="19378" y="22929"/>
                  </a:lnTo>
                  <a:lnTo>
                    <a:pt x="19531" y="22547"/>
                  </a:lnTo>
                  <a:lnTo>
                    <a:pt x="19665" y="22166"/>
                  </a:lnTo>
                  <a:lnTo>
                    <a:pt x="19779" y="21765"/>
                  </a:lnTo>
                  <a:lnTo>
                    <a:pt x="19875" y="21383"/>
                  </a:lnTo>
                  <a:lnTo>
                    <a:pt x="19951" y="20982"/>
                  </a:lnTo>
                  <a:lnTo>
                    <a:pt x="19989" y="20562"/>
                  </a:lnTo>
                  <a:lnTo>
                    <a:pt x="20027" y="20142"/>
                  </a:lnTo>
                  <a:lnTo>
                    <a:pt x="20027" y="19722"/>
                  </a:lnTo>
                  <a:lnTo>
                    <a:pt x="20027" y="19302"/>
                  </a:lnTo>
                  <a:lnTo>
                    <a:pt x="19989" y="18863"/>
                  </a:lnTo>
                  <a:lnTo>
                    <a:pt x="19932" y="18443"/>
                  </a:lnTo>
                  <a:lnTo>
                    <a:pt x="19855" y="18004"/>
                  </a:lnTo>
                  <a:lnTo>
                    <a:pt x="19760" y="17565"/>
                  </a:lnTo>
                  <a:lnTo>
                    <a:pt x="19626" y="17145"/>
                  </a:lnTo>
                  <a:lnTo>
                    <a:pt x="19493" y="16725"/>
                  </a:lnTo>
                  <a:lnTo>
                    <a:pt x="19340" y="16305"/>
                  </a:lnTo>
                  <a:lnTo>
                    <a:pt x="19149" y="15904"/>
                  </a:lnTo>
                  <a:lnTo>
                    <a:pt x="18958" y="15484"/>
                  </a:lnTo>
                  <a:lnTo>
                    <a:pt x="18748" y="15102"/>
                  </a:lnTo>
                  <a:lnTo>
                    <a:pt x="18519" y="14701"/>
                  </a:lnTo>
                  <a:lnTo>
                    <a:pt x="18271" y="14338"/>
                  </a:lnTo>
                  <a:lnTo>
                    <a:pt x="18004" y="13956"/>
                  </a:lnTo>
                  <a:lnTo>
                    <a:pt x="17736" y="13613"/>
                  </a:lnTo>
                  <a:lnTo>
                    <a:pt x="17431" y="13269"/>
                  </a:lnTo>
                  <a:lnTo>
                    <a:pt x="17125" y="12925"/>
                  </a:lnTo>
                  <a:lnTo>
                    <a:pt x="16801" y="12620"/>
                  </a:lnTo>
                  <a:lnTo>
                    <a:pt x="16476" y="12314"/>
                  </a:lnTo>
                  <a:lnTo>
                    <a:pt x="16686" y="11990"/>
                  </a:lnTo>
                  <a:lnTo>
                    <a:pt x="16877" y="11665"/>
                  </a:lnTo>
                  <a:lnTo>
                    <a:pt x="17068" y="11341"/>
                  </a:lnTo>
                  <a:lnTo>
                    <a:pt x="17240" y="10997"/>
                  </a:lnTo>
                  <a:lnTo>
                    <a:pt x="17393" y="10653"/>
                  </a:lnTo>
                  <a:lnTo>
                    <a:pt x="17526" y="10310"/>
                  </a:lnTo>
                  <a:lnTo>
                    <a:pt x="17641" y="9966"/>
                  </a:lnTo>
                  <a:lnTo>
                    <a:pt x="17736" y="9603"/>
                  </a:lnTo>
                  <a:lnTo>
                    <a:pt x="17832" y="9241"/>
                  </a:lnTo>
                  <a:lnTo>
                    <a:pt x="17889" y="8878"/>
                  </a:lnTo>
                  <a:lnTo>
                    <a:pt x="17946" y="8515"/>
                  </a:lnTo>
                  <a:lnTo>
                    <a:pt x="17984" y="8152"/>
                  </a:lnTo>
                  <a:lnTo>
                    <a:pt x="18004" y="7790"/>
                  </a:lnTo>
                  <a:lnTo>
                    <a:pt x="18004" y="7408"/>
                  </a:lnTo>
                  <a:lnTo>
                    <a:pt x="17984" y="7045"/>
                  </a:lnTo>
                  <a:lnTo>
                    <a:pt x="17946" y="6663"/>
                  </a:lnTo>
                  <a:lnTo>
                    <a:pt x="17908" y="6300"/>
                  </a:lnTo>
                  <a:lnTo>
                    <a:pt x="17832" y="5938"/>
                  </a:lnTo>
                  <a:lnTo>
                    <a:pt x="17736" y="5575"/>
                  </a:lnTo>
                  <a:lnTo>
                    <a:pt x="17641" y="5231"/>
                  </a:lnTo>
                  <a:lnTo>
                    <a:pt x="17526" y="4888"/>
                  </a:lnTo>
                  <a:lnTo>
                    <a:pt x="17393" y="4563"/>
                  </a:lnTo>
                  <a:lnTo>
                    <a:pt x="17240" y="4239"/>
                  </a:lnTo>
                  <a:lnTo>
                    <a:pt x="17068" y="3914"/>
                  </a:lnTo>
                  <a:lnTo>
                    <a:pt x="16896" y="3609"/>
                  </a:lnTo>
                  <a:lnTo>
                    <a:pt x="16705" y="3322"/>
                  </a:lnTo>
                  <a:lnTo>
                    <a:pt x="16495" y="3036"/>
                  </a:lnTo>
                  <a:lnTo>
                    <a:pt x="16285" y="2749"/>
                  </a:lnTo>
                  <a:lnTo>
                    <a:pt x="16056" y="2482"/>
                  </a:lnTo>
                  <a:lnTo>
                    <a:pt x="15808" y="2234"/>
                  </a:lnTo>
                  <a:lnTo>
                    <a:pt x="15560" y="1986"/>
                  </a:lnTo>
                  <a:lnTo>
                    <a:pt x="15293" y="1757"/>
                  </a:lnTo>
                  <a:lnTo>
                    <a:pt x="15025" y="1547"/>
                  </a:lnTo>
                  <a:lnTo>
                    <a:pt x="14739" y="1337"/>
                  </a:lnTo>
                  <a:lnTo>
                    <a:pt x="14453" y="1146"/>
                  </a:lnTo>
                  <a:lnTo>
                    <a:pt x="14147" y="974"/>
                  </a:lnTo>
                  <a:lnTo>
                    <a:pt x="13842" y="802"/>
                  </a:lnTo>
                  <a:lnTo>
                    <a:pt x="13517" y="649"/>
                  </a:lnTo>
                  <a:lnTo>
                    <a:pt x="13192" y="516"/>
                  </a:lnTo>
                  <a:lnTo>
                    <a:pt x="12849" y="401"/>
                  </a:lnTo>
                  <a:lnTo>
                    <a:pt x="12524" y="287"/>
                  </a:lnTo>
                  <a:lnTo>
                    <a:pt x="12181" y="210"/>
                  </a:lnTo>
                  <a:lnTo>
                    <a:pt x="11818" y="134"/>
                  </a:lnTo>
                  <a:lnTo>
                    <a:pt x="11455" y="77"/>
                  </a:lnTo>
                  <a:lnTo>
                    <a:pt x="11112" y="38"/>
                  </a:lnTo>
                  <a:lnTo>
                    <a:pt x="10730" y="19"/>
                  </a:lnTo>
                  <a:lnTo>
                    <a:pt x="10367" y="0"/>
                  </a:lnTo>
                  <a:close/>
                </a:path>
              </a:pathLst>
            </a:custGeom>
            <a:solidFill>
              <a:schemeClr val="lt1"/>
            </a:solidFill>
            <a:ln>
              <a:noFill/>
            </a:ln>
            <a:effectLst>
              <a:outerShdw dist="38100"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5"/>
            <p:cNvSpPr/>
            <p:nvPr/>
          </p:nvSpPr>
          <p:spPr>
            <a:xfrm>
              <a:off x="2316050" y="2059925"/>
              <a:ext cx="421950" cy="645800"/>
            </a:xfrm>
            <a:custGeom>
              <a:avLst/>
              <a:gdLst/>
              <a:ahLst/>
              <a:cxnLst/>
              <a:rect l="l" t="t" r="r" b="b"/>
              <a:pathLst>
                <a:path w="16878" h="25832" extrusionOk="0">
                  <a:moveTo>
                    <a:pt x="9088" y="2750"/>
                  </a:moveTo>
                  <a:lnTo>
                    <a:pt x="9279" y="2788"/>
                  </a:lnTo>
                  <a:lnTo>
                    <a:pt x="9585" y="2846"/>
                  </a:lnTo>
                  <a:lnTo>
                    <a:pt x="9871" y="2922"/>
                  </a:lnTo>
                  <a:lnTo>
                    <a:pt x="10081" y="2998"/>
                  </a:lnTo>
                  <a:lnTo>
                    <a:pt x="10291" y="3094"/>
                  </a:lnTo>
                  <a:lnTo>
                    <a:pt x="10501" y="3208"/>
                  </a:lnTo>
                  <a:lnTo>
                    <a:pt x="10692" y="3342"/>
                  </a:lnTo>
                  <a:lnTo>
                    <a:pt x="10883" y="3495"/>
                  </a:lnTo>
                  <a:lnTo>
                    <a:pt x="11074" y="3647"/>
                  </a:lnTo>
                  <a:lnTo>
                    <a:pt x="11246" y="3819"/>
                  </a:lnTo>
                  <a:lnTo>
                    <a:pt x="11398" y="3991"/>
                  </a:lnTo>
                  <a:lnTo>
                    <a:pt x="11551" y="4182"/>
                  </a:lnTo>
                  <a:lnTo>
                    <a:pt x="11666" y="4392"/>
                  </a:lnTo>
                  <a:lnTo>
                    <a:pt x="11780" y="4602"/>
                  </a:lnTo>
                  <a:lnTo>
                    <a:pt x="11876" y="4812"/>
                  </a:lnTo>
                  <a:lnTo>
                    <a:pt x="11933" y="5022"/>
                  </a:lnTo>
                  <a:lnTo>
                    <a:pt x="11971" y="5251"/>
                  </a:lnTo>
                  <a:lnTo>
                    <a:pt x="11990" y="5480"/>
                  </a:lnTo>
                  <a:lnTo>
                    <a:pt x="11971" y="5709"/>
                  </a:lnTo>
                  <a:lnTo>
                    <a:pt x="11933" y="5938"/>
                  </a:lnTo>
                  <a:lnTo>
                    <a:pt x="11857" y="6167"/>
                  </a:lnTo>
                  <a:lnTo>
                    <a:pt x="11761" y="6397"/>
                  </a:lnTo>
                  <a:lnTo>
                    <a:pt x="11628" y="6626"/>
                  </a:lnTo>
                  <a:lnTo>
                    <a:pt x="11418" y="6874"/>
                  </a:lnTo>
                  <a:lnTo>
                    <a:pt x="11208" y="7122"/>
                  </a:lnTo>
                  <a:lnTo>
                    <a:pt x="10959" y="7351"/>
                  </a:lnTo>
                  <a:lnTo>
                    <a:pt x="10692" y="7561"/>
                  </a:lnTo>
                  <a:lnTo>
                    <a:pt x="10520" y="7695"/>
                  </a:lnTo>
                  <a:lnTo>
                    <a:pt x="10310" y="7809"/>
                  </a:lnTo>
                  <a:lnTo>
                    <a:pt x="10119" y="7924"/>
                  </a:lnTo>
                  <a:lnTo>
                    <a:pt x="9909" y="8019"/>
                  </a:lnTo>
                  <a:lnTo>
                    <a:pt x="9699" y="8096"/>
                  </a:lnTo>
                  <a:lnTo>
                    <a:pt x="9489" y="8172"/>
                  </a:lnTo>
                  <a:lnTo>
                    <a:pt x="9279" y="8229"/>
                  </a:lnTo>
                  <a:lnTo>
                    <a:pt x="9069" y="8287"/>
                  </a:lnTo>
                  <a:lnTo>
                    <a:pt x="8821" y="8325"/>
                  </a:lnTo>
                  <a:lnTo>
                    <a:pt x="8363" y="8325"/>
                  </a:lnTo>
                  <a:lnTo>
                    <a:pt x="8134" y="8306"/>
                  </a:lnTo>
                  <a:lnTo>
                    <a:pt x="7905" y="8268"/>
                  </a:lnTo>
                  <a:lnTo>
                    <a:pt x="7695" y="8210"/>
                  </a:lnTo>
                  <a:lnTo>
                    <a:pt x="7466" y="8115"/>
                  </a:lnTo>
                  <a:lnTo>
                    <a:pt x="7256" y="8019"/>
                  </a:lnTo>
                  <a:lnTo>
                    <a:pt x="7046" y="7886"/>
                  </a:lnTo>
                  <a:lnTo>
                    <a:pt x="6855" y="7752"/>
                  </a:lnTo>
                  <a:lnTo>
                    <a:pt x="6664" y="7580"/>
                  </a:lnTo>
                  <a:lnTo>
                    <a:pt x="6511" y="7428"/>
                  </a:lnTo>
                  <a:lnTo>
                    <a:pt x="6377" y="7256"/>
                  </a:lnTo>
                  <a:lnTo>
                    <a:pt x="6244" y="7065"/>
                  </a:lnTo>
                  <a:lnTo>
                    <a:pt x="6148" y="6893"/>
                  </a:lnTo>
                  <a:lnTo>
                    <a:pt x="6053" y="6702"/>
                  </a:lnTo>
                  <a:lnTo>
                    <a:pt x="5976" y="6492"/>
                  </a:lnTo>
                  <a:lnTo>
                    <a:pt x="5900" y="6282"/>
                  </a:lnTo>
                  <a:lnTo>
                    <a:pt x="5862" y="6091"/>
                  </a:lnTo>
                  <a:lnTo>
                    <a:pt x="5824" y="5862"/>
                  </a:lnTo>
                  <a:lnTo>
                    <a:pt x="5805" y="5652"/>
                  </a:lnTo>
                  <a:lnTo>
                    <a:pt x="5805" y="5442"/>
                  </a:lnTo>
                  <a:lnTo>
                    <a:pt x="5824" y="5232"/>
                  </a:lnTo>
                  <a:lnTo>
                    <a:pt x="5843" y="5003"/>
                  </a:lnTo>
                  <a:lnTo>
                    <a:pt x="5881" y="4793"/>
                  </a:lnTo>
                  <a:lnTo>
                    <a:pt x="5957" y="4583"/>
                  </a:lnTo>
                  <a:lnTo>
                    <a:pt x="6015" y="4373"/>
                  </a:lnTo>
                  <a:lnTo>
                    <a:pt x="6110" y="4163"/>
                  </a:lnTo>
                  <a:lnTo>
                    <a:pt x="6301" y="3972"/>
                  </a:lnTo>
                  <a:lnTo>
                    <a:pt x="6492" y="3781"/>
                  </a:lnTo>
                  <a:lnTo>
                    <a:pt x="6797" y="3533"/>
                  </a:lnTo>
                  <a:lnTo>
                    <a:pt x="7103" y="3304"/>
                  </a:lnTo>
                  <a:lnTo>
                    <a:pt x="7447" y="3113"/>
                  </a:lnTo>
                  <a:lnTo>
                    <a:pt x="7790" y="2960"/>
                  </a:lnTo>
                  <a:lnTo>
                    <a:pt x="8153" y="2846"/>
                  </a:lnTo>
                  <a:lnTo>
                    <a:pt x="8325" y="2807"/>
                  </a:lnTo>
                  <a:lnTo>
                    <a:pt x="8516" y="2769"/>
                  </a:lnTo>
                  <a:lnTo>
                    <a:pt x="8707" y="2750"/>
                  </a:lnTo>
                  <a:close/>
                  <a:moveTo>
                    <a:pt x="7523" y="14071"/>
                  </a:moveTo>
                  <a:lnTo>
                    <a:pt x="7924" y="14090"/>
                  </a:lnTo>
                  <a:lnTo>
                    <a:pt x="8344" y="14148"/>
                  </a:lnTo>
                  <a:lnTo>
                    <a:pt x="8687" y="14224"/>
                  </a:lnTo>
                  <a:lnTo>
                    <a:pt x="9031" y="14320"/>
                  </a:lnTo>
                  <a:lnTo>
                    <a:pt x="9318" y="14434"/>
                  </a:lnTo>
                  <a:lnTo>
                    <a:pt x="9585" y="14549"/>
                  </a:lnTo>
                  <a:lnTo>
                    <a:pt x="9852" y="14701"/>
                  </a:lnTo>
                  <a:lnTo>
                    <a:pt x="10100" y="14854"/>
                  </a:lnTo>
                  <a:lnTo>
                    <a:pt x="10329" y="15026"/>
                  </a:lnTo>
                  <a:lnTo>
                    <a:pt x="10558" y="15217"/>
                  </a:lnTo>
                  <a:lnTo>
                    <a:pt x="10788" y="15408"/>
                  </a:lnTo>
                  <a:lnTo>
                    <a:pt x="10978" y="15637"/>
                  </a:lnTo>
                  <a:lnTo>
                    <a:pt x="11227" y="15904"/>
                  </a:lnTo>
                  <a:lnTo>
                    <a:pt x="11437" y="16210"/>
                  </a:lnTo>
                  <a:lnTo>
                    <a:pt x="11628" y="16515"/>
                  </a:lnTo>
                  <a:lnTo>
                    <a:pt x="11799" y="16840"/>
                  </a:lnTo>
                  <a:lnTo>
                    <a:pt x="11933" y="17164"/>
                  </a:lnTo>
                  <a:lnTo>
                    <a:pt x="12048" y="17508"/>
                  </a:lnTo>
                  <a:lnTo>
                    <a:pt x="12124" y="17852"/>
                  </a:lnTo>
                  <a:lnTo>
                    <a:pt x="12181" y="18195"/>
                  </a:lnTo>
                  <a:lnTo>
                    <a:pt x="12200" y="18558"/>
                  </a:lnTo>
                  <a:lnTo>
                    <a:pt x="12181" y="18902"/>
                  </a:lnTo>
                  <a:lnTo>
                    <a:pt x="12124" y="19264"/>
                  </a:lnTo>
                  <a:lnTo>
                    <a:pt x="12048" y="19608"/>
                  </a:lnTo>
                  <a:lnTo>
                    <a:pt x="11914" y="19952"/>
                  </a:lnTo>
                  <a:lnTo>
                    <a:pt x="11742" y="20295"/>
                  </a:lnTo>
                  <a:lnTo>
                    <a:pt x="11551" y="20620"/>
                  </a:lnTo>
                  <a:lnTo>
                    <a:pt x="11284" y="20944"/>
                  </a:lnTo>
                  <a:lnTo>
                    <a:pt x="11150" y="21097"/>
                  </a:lnTo>
                  <a:lnTo>
                    <a:pt x="10959" y="21269"/>
                  </a:lnTo>
                  <a:lnTo>
                    <a:pt x="10768" y="21422"/>
                  </a:lnTo>
                  <a:lnTo>
                    <a:pt x="10578" y="21574"/>
                  </a:lnTo>
                  <a:lnTo>
                    <a:pt x="10368" y="21689"/>
                  </a:lnTo>
                  <a:lnTo>
                    <a:pt x="10158" y="21804"/>
                  </a:lnTo>
                  <a:lnTo>
                    <a:pt x="9928" y="21899"/>
                  </a:lnTo>
                  <a:lnTo>
                    <a:pt x="9699" y="21994"/>
                  </a:lnTo>
                  <a:lnTo>
                    <a:pt x="9470" y="22052"/>
                  </a:lnTo>
                  <a:lnTo>
                    <a:pt x="9184" y="22128"/>
                  </a:lnTo>
                  <a:lnTo>
                    <a:pt x="8897" y="22185"/>
                  </a:lnTo>
                  <a:lnTo>
                    <a:pt x="8630" y="22224"/>
                  </a:lnTo>
                  <a:lnTo>
                    <a:pt x="8344" y="22243"/>
                  </a:lnTo>
                  <a:lnTo>
                    <a:pt x="7771" y="22243"/>
                  </a:lnTo>
                  <a:lnTo>
                    <a:pt x="7485" y="22224"/>
                  </a:lnTo>
                  <a:lnTo>
                    <a:pt x="7198" y="22204"/>
                  </a:lnTo>
                  <a:lnTo>
                    <a:pt x="6912" y="22166"/>
                  </a:lnTo>
                  <a:lnTo>
                    <a:pt x="6606" y="22109"/>
                  </a:lnTo>
                  <a:lnTo>
                    <a:pt x="6244" y="22033"/>
                  </a:lnTo>
                  <a:lnTo>
                    <a:pt x="5881" y="21918"/>
                  </a:lnTo>
                  <a:lnTo>
                    <a:pt x="5556" y="21765"/>
                  </a:lnTo>
                  <a:lnTo>
                    <a:pt x="5232" y="21594"/>
                  </a:lnTo>
                  <a:lnTo>
                    <a:pt x="4926" y="21403"/>
                  </a:lnTo>
                  <a:lnTo>
                    <a:pt x="4659" y="21154"/>
                  </a:lnTo>
                  <a:lnTo>
                    <a:pt x="4411" y="20906"/>
                  </a:lnTo>
                  <a:lnTo>
                    <a:pt x="4182" y="20620"/>
                  </a:lnTo>
                  <a:lnTo>
                    <a:pt x="3991" y="20295"/>
                  </a:lnTo>
                  <a:lnTo>
                    <a:pt x="3819" y="19952"/>
                  </a:lnTo>
                  <a:lnTo>
                    <a:pt x="3685" y="19589"/>
                  </a:lnTo>
                  <a:lnTo>
                    <a:pt x="3590" y="19207"/>
                  </a:lnTo>
                  <a:lnTo>
                    <a:pt x="3552" y="18959"/>
                  </a:lnTo>
                  <a:lnTo>
                    <a:pt x="3514" y="18711"/>
                  </a:lnTo>
                  <a:lnTo>
                    <a:pt x="3495" y="18482"/>
                  </a:lnTo>
                  <a:lnTo>
                    <a:pt x="3495" y="18233"/>
                  </a:lnTo>
                  <a:lnTo>
                    <a:pt x="3495" y="17985"/>
                  </a:lnTo>
                  <a:lnTo>
                    <a:pt x="3514" y="17737"/>
                  </a:lnTo>
                  <a:lnTo>
                    <a:pt x="3571" y="17260"/>
                  </a:lnTo>
                  <a:lnTo>
                    <a:pt x="3685" y="16782"/>
                  </a:lnTo>
                  <a:lnTo>
                    <a:pt x="3838" y="16305"/>
                  </a:lnTo>
                  <a:lnTo>
                    <a:pt x="4029" y="15847"/>
                  </a:lnTo>
                  <a:lnTo>
                    <a:pt x="4258" y="15427"/>
                  </a:lnTo>
                  <a:lnTo>
                    <a:pt x="4564" y="15160"/>
                  </a:lnTo>
                  <a:lnTo>
                    <a:pt x="4869" y="14911"/>
                  </a:lnTo>
                  <a:lnTo>
                    <a:pt x="5079" y="14778"/>
                  </a:lnTo>
                  <a:lnTo>
                    <a:pt x="5289" y="14644"/>
                  </a:lnTo>
                  <a:lnTo>
                    <a:pt x="5518" y="14530"/>
                  </a:lnTo>
                  <a:lnTo>
                    <a:pt x="5747" y="14415"/>
                  </a:lnTo>
                  <a:lnTo>
                    <a:pt x="5996" y="14339"/>
                  </a:lnTo>
                  <a:lnTo>
                    <a:pt x="6225" y="14243"/>
                  </a:lnTo>
                  <a:lnTo>
                    <a:pt x="6473" y="14186"/>
                  </a:lnTo>
                  <a:lnTo>
                    <a:pt x="6740" y="14129"/>
                  </a:lnTo>
                  <a:lnTo>
                    <a:pt x="7122" y="14090"/>
                  </a:lnTo>
                  <a:lnTo>
                    <a:pt x="7523" y="14071"/>
                  </a:lnTo>
                  <a:close/>
                  <a:moveTo>
                    <a:pt x="8516" y="1"/>
                  </a:moveTo>
                  <a:lnTo>
                    <a:pt x="8000" y="58"/>
                  </a:lnTo>
                  <a:lnTo>
                    <a:pt x="7485" y="154"/>
                  </a:lnTo>
                  <a:lnTo>
                    <a:pt x="7007" y="287"/>
                  </a:lnTo>
                  <a:lnTo>
                    <a:pt x="6530" y="459"/>
                  </a:lnTo>
                  <a:lnTo>
                    <a:pt x="6186" y="612"/>
                  </a:lnTo>
                  <a:lnTo>
                    <a:pt x="5843" y="784"/>
                  </a:lnTo>
                  <a:lnTo>
                    <a:pt x="5518" y="975"/>
                  </a:lnTo>
                  <a:lnTo>
                    <a:pt x="5213" y="1185"/>
                  </a:lnTo>
                  <a:lnTo>
                    <a:pt x="4946" y="1375"/>
                  </a:lnTo>
                  <a:lnTo>
                    <a:pt x="4697" y="1585"/>
                  </a:lnTo>
                  <a:lnTo>
                    <a:pt x="4449" y="1815"/>
                  </a:lnTo>
                  <a:lnTo>
                    <a:pt x="4220" y="2044"/>
                  </a:lnTo>
                  <a:lnTo>
                    <a:pt x="3991" y="2292"/>
                  </a:lnTo>
                  <a:lnTo>
                    <a:pt x="3800" y="2559"/>
                  </a:lnTo>
                  <a:lnTo>
                    <a:pt x="3609" y="2826"/>
                  </a:lnTo>
                  <a:lnTo>
                    <a:pt x="3418" y="3113"/>
                  </a:lnTo>
                  <a:lnTo>
                    <a:pt x="3265" y="3399"/>
                  </a:lnTo>
                  <a:lnTo>
                    <a:pt x="3113" y="3705"/>
                  </a:lnTo>
                  <a:lnTo>
                    <a:pt x="2979" y="4010"/>
                  </a:lnTo>
                  <a:lnTo>
                    <a:pt x="2865" y="4335"/>
                  </a:lnTo>
                  <a:lnTo>
                    <a:pt x="2769" y="4659"/>
                  </a:lnTo>
                  <a:lnTo>
                    <a:pt x="2674" y="4984"/>
                  </a:lnTo>
                  <a:lnTo>
                    <a:pt x="2616" y="5327"/>
                  </a:lnTo>
                  <a:lnTo>
                    <a:pt x="2559" y="5671"/>
                  </a:lnTo>
                  <a:lnTo>
                    <a:pt x="2540" y="6053"/>
                  </a:lnTo>
                  <a:lnTo>
                    <a:pt x="2540" y="6416"/>
                  </a:lnTo>
                  <a:lnTo>
                    <a:pt x="2559" y="6797"/>
                  </a:lnTo>
                  <a:lnTo>
                    <a:pt x="2597" y="7160"/>
                  </a:lnTo>
                  <a:lnTo>
                    <a:pt x="2655" y="7504"/>
                  </a:lnTo>
                  <a:lnTo>
                    <a:pt x="2731" y="7848"/>
                  </a:lnTo>
                  <a:lnTo>
                    <a:pt x="2826" y="8191"/>
                  </a:lnTo>
                  <a:lnTo>
                    <a:pt x="2941" y="8535"/>
                  </a:lnTo>
                  <a:lnTo>
                    <a:pt x="3075" y="8859"/>
                  </a:lnTo>
                  <a:lnTo>
                    <a:pt x="3246" y="9165"/>
                  </a:lnTo>
                  <a:lnTo>
                    <a:pt x="3418" y="9489"/>
                  </a:lnTo>
                  <a:lnTo>
                    <a:pt x="3609" y="9776"/>
                  </a:lnTo>
                  <a:lnTo>
                    <a:pt x="3800" y="10062"/>
                  </a:lnTo>
                  <a:lnTo>
                    <a:pt x="4029" y="10349"/>
                  </a:lnTo>
                  <a:lnTo>
                    <a:pt x="4258" y="10597"/>
                  </a:lnTo>
                  <a:lnTo>
                    <a:pt x="4506" y="10864"/>
                  </a:lnTo>
                  <a:lnTo>
                    <a:pt x="4239" y="11017"/>
                  </a:lnTo>
                  <a:lnTo>
                    <a:pt x="3972" y="11169"/>
                  </a:lnTo>
                  <a:lnTo>
                    <a:pt x="3705" y="11341"/>
                  </a:lnTo>
                  <a:lnTo>
                    <a:pt x="3437" y="11532"/>
                  </a:lnTo>
                  <a:lnTo>
                    <a:pt x="3189" y="11723"/>
                  </a:lnTo>
                  <a:lnTo>
                    <a:pt x="2941" y="11933"/>
                  </a:lnTo>
                  <a:lnTo>
                    <a:pt x="2712" y="12143"/>
                  </a:lnTo>
                  <a:lnTo>
                    <a:pt x="2483" y="12372"/>
                  </a:lnTo>
                  <a:lnTo>
                    <a:pt x="2196" y="12678"/>
                  </a:lnTo>
                  <a:lnTo>
                    <a:pt x="1929" y="12983"/>
                  </a:lnTo>
                  <a:lnTo>
                    <a:pt x="1700" y="13327"/>
                  </a:lnTo>
                  <a:lnTo>
                    <a:pt x="1452" y="13670"/>
                  </a:lnTo>
                  <a:lnTo>
                    <a:pt x="1242" y="14033"/>
                  </a:lnTo>
                  <a:lnTo>
                    <a:pt x="1051" y="14415"/>
                  </a:lnTo>
                  <a:lnTo>
                    <a:pt x="879" y="14797"/>
                  </a:lnTo>
                  <a:lnTo>
                    <a:pt x="707" y="15217"/>
                  </a:lnTo>
                  <a:lnTo>
                    <a:pt x="688" y="15274"/>
                  </a:lnTo>
                  <a:lnTo>
                    <a:pt x="516" y="15828"/>
                  </a:lnTo>
                  <a:lnTo>
                    <a:pt x="364" y="16267"/>
                  </a:lnTo>
                  <a:lnTo>
                    <a:pt x="230" y="16725"/>
                  </a:lnTo>
                  <a:lnTo>
                    <a:pt x="115" y="17183"/>
                  </a:lnTo>
                  <a:lnTo>
                    <a:pt x="58" y="17642"/>
                  </a:lnTo>
                  <a:lnTo>
                    <a:pt x="1" y="18100"/>
                  </a:lnTo>
                  <a:lnTo>
                    <a:pt x="1" y="18577"/>
                  </a:lnTo>
                  <a:lnTo>
                    <a:pt x="20" y="19035"/>
                  </a:lnTo>
                  <a:lnTo>
                    <a:pt x="77" y="19513"/>
                  </a:lnTo>
                  <a:lnTo>
                    <a:pt x="173" y="20028"/>
                  </a:lnTo>
                  <a:lnTo>
                    <a:pt x="325" y="20524"/>
                  </a:lnTo>
                  <a:lnTo>
                    <a:pt x="459" y="21040"/>
                  </a:lnTo>
                  <a:lnTo>
                    <a:pt x="631" y="21555"/>
                  </a:lnTo>
                  <a:lnTo>
                    <a:pt x="745" y="21804"/>
                  </a:lnTo>
                  <a:lnTo>
                    <a:pt x="860" y="22033"/>
                  </a:lnTo>
                  <a:lnTo>
                    <a:pt x="994" y="22262"/>
                  </a:lnTo>
                  <a:lnTo>
                    <a:pt x="1127" y="22491"/>
                  </a:lnTo>
                  <a:lnTo>
                    <a:pt x="1375" y="22854"/>
                  </a:lnTo>
                  <a:lnTo>
                    <a:pt x="1566" y="23102"/>
                  </a:lnTo>
                  <a:lnTo>
                    <a:pt x="1776" y="23331"/>
                  </a:lnTo>
                  <a:lnTo>
                    <a:pt x="1986" y="23541"/>
                  </a:lnTo>
                  <a:lnTo>
                    <a:pt x="2215" y="23751"/>
                  </a:lnTo>
                  <a:lnTo>
                    <a:pt x="2445" y="23961"/>
                  </a:lnTo>
                  <a:lnTo>
                    <a:pt x="2693" y="24152"/>
                  </a:lnTo>
                  <a:lnTo>
                    <a:pt x="2941" y="24324"/>
                  </a:lnTo>
                  <a:lnTo>
                    <a:pt x="3208" y="24495"/>
                  </a:lnTo>
                  <a:lnTo>
                    <a:pt x="3475" y="24648"/>
                  </a:lnTo>
                  <a:lnTo>
                    <a:pt x="3762" y="24801"/>
                  </a:lnTo>
                  <a:lnTo>
                    <a:pt x="4067" y="24935"/>
                  </a:lnTo>
                  <a:lnTo>
                    <a:pt x="4354" y="25068"/>
                  </a:lnTo>
                  <a:lnTo>
                    <a:pt x="4659" y="25183"/>
                  </a:lnTo>
                  <a:lnTo>
                    <a:pt x="4965" y="25278"/>
                  </a:lnTo>
                  <a:lnTo>
                    <a:pt x="5289" y="25355"/>
                  </a:lnTo>
                  <a:lnTo>
                    <a:pt x="5595" y="25431"/>
                  </a:lnTo>
                  <a:lnTo>
                    <a:pt x="5900" y="25507"/>
                  </a:lnTo>
                  <a:lnTo>
                    <a:pt x="6225" y="25545"/>
                  </a:lnTo>
                  <a:lnTo>
                    <a:pt x="6855" y="25679"/>
                  </a:lnTo>
                  <a:lnTo>
                    <a:pt x="7504" y="25775"/>
                  </a:lnTo>
                  <a:lnTo>
                    <a:pt x="8077" y="25813"/>
                  </a:lnTo>
                  <a:lnTo>
                    <a:pt x="8649" y="25832"/>
                  </a:lnTo>
                  <a:lnTo>
                    <a:pt x="9241" y="25813"/>
                  </a:lnTo>
                  <a:lnTo>
                    <a:pt x="9814" y="25755"/>
                  </a:lnTo>
                  <a:lnTo>
                    <a:pt x="10291" y="25679"/>
                  </a:lnTo>
                  <a:lnTo>
                    <a:pt x="10749" y="25584"/>
                  </a:lnTo>
                  <a:lnTo>
                    <a:pt x="11208" y="25469"/>
                  </a:lnTo>
                  <a:lnTo>
                    <a:pt x="11647" y="25335"/>
                  </a:lnTo>
                  <a:lnTo>
                    <a:pt x="12086" y="25164"/>
                  </a:lnTo>
                  <a:lnTo>
                    <a:pt x="12506" y="24954"/>
                  </a:lnTo>
                  <a:lnTo>
                    <a:pt x="12926" y="24744"/>
                  </a:lnTo>
                  <a:lnTo>
                    <a:pt x="13327" y="24495"/>
                  </a:lnTo>
                  <a:lnTo>
                    <a:pt x="13575" y="24305"/>
                  </a:lnTo>
                  <a:lnTo>
                    <a:pt x="13823" y="24095"/>
                  </a:lnTo>
                  <a:lnTo>
                    <a:pt x="14071" y="23885"/>
                  </a:lnTo>
                  <a:lnTo>
                    <a:pt x="14300" y="23655"/>
                  </a:lnTo>
                  <a:lnTo>
                    <a:pt x="14510" y="23426"/>
                  </a:lnTo>
                  <a:lnTo>
                    <a:pt x="14720" y="23197"/>
                  </a:lnTo>
                  <a:lnTo>
                    <a:pt x="14911" y="22949"/>
                  </a:lnTo>
                  <a:lnTo>
                    <a:pt x="15102" y="22682"/>
                  </a:lnTo>
                  <a:lnTo>
                    <a:pt x="15274" y="22414"/>
                  </a:lnTo>
                  <a:lnTo>
                    <a:pt x="15427" y="22147"/>
                  </a:lnTo>
                  <a:lnTo>
                    <a:pt x="15560" y="21994"/>
                  </a:lnTo>
                  <a:lnTo>
                    <a:pt x="15751" y="21746"/>
                  </a:lnTo>
                  <a:lnTo>
                    <a:pt x="15923" y="21498"/>
                  </a:lnTo>
                  <a:lnTo>
                    <a:pt x="16076" y="21250"/>
                  </a:lnTo>
                  <a:lnTo>
                    <a:pt x="16210" y="20983"/>
                  </a:lnTo>
                  <a:lnTo>
                    <a:pt x="16343" y="20715"/>
                  </a:lnTo>
                  <a:lnTo>
                    <a:pt x="16458" y="20448"/>
                  </a:lnTo>
                  <a:lnTo>
                    <a:pt x="16553" y="20181"/>
                  </a:lnTo>
                  <a:lnTo>
                    <a:pt x="16649" y="19894"/>
                  </a:lnTo>
                  <a:lnTo>
                    <a:pt x="16725" y="19627"/>
                  </a:lnTo>
                  <a:lnTo>
                    <a:pt x="16782" y="19341"/>
                  </a:lnTo>
                  <a:lnTo>
                    <a:pt x="16820" y="19054"/>
                  </a:lnTo>
                  <a:lnTo>
                    <a:pt x="16859" y="18768"/>
                  </a:lnTo>
                  <a:lnTo>
                    <a:pt x="16878" y="18482"/>
                  </a:lnTo>
                  <a:lnTo>
                    <a:pt x="16878" y="18176"/>
                  </a:lnTo>
                  <a:lnTo>
                    <a:pt x="16878" y="17890"/>
                  </a:lnTo>
                  <a:lnTo>
                    <a:pt x="16859" y="17603"/>
                  </a:lnTo>
                  <a:lnTo>
                    <a:pt x="16820" y="17317"/>
                  </a:lnTo>
                  <a:lnTo>
                    <a:pt x="16782" y="17012"/>
                  </a:lnTo>
                  <a:lnTo>
                    <a:pt x="16668" y="16439"/>
                  </a:lnTo>
                  <a:lnTo>
                    <a:pt x="16496" y="15866"/>
                  </a:lnTo>
                  <a:lnTo>
                    <a:pt x="16286" y="15293"/>
                  </a:lnTo>
                  <a:lnTo>
                    <a:pt x="16038" y="14740"/>
                  </a:lnTo>
                  <a:lnTo>
                    <a:pt x="15751" y="14205"/>
                  </a:lnTo>
                  <a:lnTo>
                    <a:pt x="15427" y="13690"/>
                  </a:lnTo>
                  <a:lnTo>
                    <a:pt x="15064" y="13193"/>
                  </a:lnTo>
                  <a:lnTo>
                    <a:pt x="14873" y="12945"/>
                  </a:lnTo>
                  <a:lnTo>
                    <a:pt x="14644" y="12697"/>
                  </a:lnTo>
                  <a:lnTo>
                    <a:pt x="14434" y="12449"/>
                  </a:lnTo>
                  <a:lnTo>
                    <a:pt x="14205" y="12220"/>
                  </a:lnTo>
                  <a:lnTo>
                    <a:pt x="13957" y="12009"/>
                  </a:lnTo>
                  <a:lnTo>
                    <a:pt x="13709" y="11780"/>
                  </a:lnTo>
                  <a:lnTo>
                    <a:pt x="13460" y="11589"/>
                  </a:lnTo>
                  <a:lnTo>
                    <a:pt x="13193" y="11399"/>
                  </a:lnTo>
                  <a:lnTo>
                    <a:pt x="12754" y="11112"/>
                  </a:lnTo>
                  <a:lnTo>
                    <a:pt x="12582" y="10998"/>
                  </a:lnTo>
                  <a:lnTo>
                    <a:pt x="12907" y="10673"/>
                  </a:lnTo>
                  <a:lnTo>
                    <a:pt x="13193" y="10349"/>
                  </a:lnTo>
                  <a:lnTo>
                    <a:pt x="13384" y="10119"/>
                  </a:lnTo>
                  <a:lnTo>
                    <a:pt x="13556" y="9871"/>
                  </a:lnTo>
                  <a:lnTo>
                    <a:pt x="13728" y="9642"/>
                  </a:lnTo>
                  <a:lnTo>
                    <a:pt x="13880" y="9375"/>
                  </a:lnTo>
                  <a:lnTo>
                    <a:pt x="14033" y="9127"/>
                  </a:lnTo>
                  <a:lnTo>
                    <a:pt x="14167" y="8859"/>
                  </a:lnTo>
                  <a:lnTo>
                    <a:pt x="14300" y="8592"/>
                  </a:lnTo>
                  <a:lnTo>
                    <a:pt x="14415" y="8325"/>
                  </a:lnTo>
                  <a:lnTo>
                    <a:pt x="14510" y="8058"/>
                  </a:lnTo>
                  <a:lnTo>
                    <a:pt x="14606" y="7771"/>
                  </a:lnTo>
                  <a:lnTo>
                    <a:pt x="14682" y="7485"/>
                  </a:lnTo>
                  <a:lnTo>
                    <a:pt x="14740" y="7198"/>
                  </a:lnTo>
                  <a:lnTo>
                    <a:pt x="14778" y="6912"/>
                  </a:lnTo>
                  <a:lnTo>
                    <a:pt x="14816" y="6607"/>
                  </a:lnTo>
                  <a:lnTo>
                    <a:pt x="14835" y="6301"/>
                  </a:lnTo>
                  <a:lnTo>
                    <a:pt x="14854" y="5996"/>
                  </a:lnTo>
                  <a:lnTo>
                    <a:pt x="14854" y="5805"/>
                  </a:lnTo>
                  <a:lnTo>
                    <a:pt x="14835" y="5537"/>
                  </a:lnTo>
                  <a:lnTo>
                    <a:pt x="14816" y="5270"/>
                  </a:lnTo>
                  <a:lnTo>
                    <a:pt x="14740" y="4831"/>
                  </a:lnTo>
                  <a:lnTo>
                    <a:pt x="14644" y="4411"/>
                  </a:lnTo>
                  <a:lnTo>
                    <a:pt x="14510" y="4010"/>
                  </a:lnTo>
                  <a:lnTo>
                    <a:pt x="14358" y="3609"/>
                  </a:lnTo>
                  <a:lnTo>
                    <a:pt x="14186" y="3227"/>
                  </a:lnTo>
                  <a:lnTo>
                    <a:pt x="13976" y="2865"/>
                  </a:lnTo>
                  <a:lnTo>
                    <a:pt x="13766" y="2521"/>
                  </a:lnTo>
                  <a:lnTo>
                    <a:pt x="13499" y="2196"/>
                  </a:lnTo>
                  <a:lnTo>
                    <a:pt x="13231" y="1872"/>
                  </a:lnTo>
                  <a:lnTo>
                    <a:pt x="12926" y="1566"/>
                  </a:lnTo>
                  <a:lnTo>
                    <a:pt x="12601" y="1280"/>
                  </a:lnTo>
                  <a:lnTo>
                    <a:pt x="12258" y="1032"/>
                  </a:lnTo>
                  <a:lnTo>
                    <a:pt x="11895" y="803"/>
                  </a:lnTo>
                  <a:lnTo>
                    <a:pt x="11513" y="593"/>
                  </a:lnTo>
                  <a:lnTo>
                    <a:pt x="11112" y="421"/>
                  </a:lnTo>
                  <a:lnTo>
                    <a:pt x="10711" y="268"/>
                  </a:lnTo>
                  <a:lnTo>
                    <a:pt x="10425" y="192"/>
                  </a:lnTo>
                  <a:lnTo>
                    <a:pt x="10138" y="115"/>
                  </a:lnTo>
                  <a:lnTo>
                    <a:pt x="9833" y="77"/>
                  </a:lnTo>
                  <a:lnTo>
                    <a:pt x="9528" y="39"/>
                  </a:lnTo>
                  <a:lnTo>
                    <a:pt x="92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5"/>
            <p:cNvSpPr/>
            <p:nvPr/>
          </p:nvSpPr>
          <p:spPr>
            <a:xfrm>
              <a:off x="2333250" y="2369225"/>
              <a:ext cx="63025" cy="303100"/>
            </a:xfrm>
            <a:custGeom>
              <a:avLst/>
              <a:gdLst/>
              <a:ahLst/>
              <a:cxnLst/>
              <a:rect l="l" t="t" r="r" b="b"/>
              <a:pathLst>
                <a:path w="2521" h="12124" extrusionOk="0">
                  <a:moveTo>
                    <a:pt x="1795" y="0"/>
                  </a:moveTo>
                  <a:lnTo>
                    <a:pt x="1508" y="306"/>
                  </a:lnTo>
                  <a:lnTo>
                    <a:pt x="1241" y="611"/>
                  </a:lnTo>
                  <a:lnTo>
                    <a:pt x="1012" y="955"/>
                  </a:lnTo>
                  <a:lnTo>
                    <a:pt x="764" y="1298"/>
                  </a:lnTo>
                  <a:lnTo>
                    <a:pt x="554" y="1661"/>
                  </a:lnTo>
                  <a:lnTo>
                    <a:pt x="363" y="2043"/>
                  </a:lnTo>
                  <a:lnTo>
                    <a:pt x="191" y="2425"/>
                  </a:lnTo>
                  <a:lnTo>
                    <a:pt x="19" y="2845"/>
                  </a:lnTo>
                  <a:lnTo>
                    <a:pt x="0" y="2902"/>
                  </a:lnTo>
                  <a:lnTo>
                    <a:pt x="76" y="4716"/>
                  </a:lnTo>
                  <a:lnTo>
                    <a:pt x="172" y="6510"/>
                  </a:lnTo>
                  <a:lnTo>
                    <a:pt x="286" y="8324"/>
                  </a:lnTo>
                  <a:lnTo>
                    <a:pt x="439" y="10119"/>
                  </a:lnTo>
                  <a:lnTo>
                    <a:pt x="687" y="10482"/>
                  </a:lnTo>
                  <a:lnTo>
                    <a:pt x="878" y="10730"/>
                  </a:lnTo>
                  <a:lnTo>
                    <a:pt x="1088" y="10959"/>
                  </a:lnTo>
                  <a:lnTo>
                    <a:pt x="1298" y="11169"/>
                  </a:lnTo>
                  <a:lnTo>
                    <a:pt x="1527" y="11379"/>
                  </a:lnTo>
                  <a:lnTo>
                    <a:pt x="1757" y="11589"/>
                  </a:lnTo>
                  <a:lnTo>
                    <a:pt x="2005" y="11780"/>
                  </a:lnTo>
                  <a:lnTo>
                    <a:pt x="2253" y="11952"/>
                  </a:lnTo>
                  <a:lnTo>
                    <a:pt x="2520" y="12123"/>
                  </a:lnTo>
                  <a:lnTo>
                    <a:pt x="2291" y="9374"/>
                  </a:lnTo>
                  <a:lnTo>
                    <a:pt x="2100" y="6625"/>
                  </a:lnTo>
                  <a:lnTo>
                    <a:pt x="1947" y="3857"/>
                  </a:lnTo>
                  <a:lnTo>
                    <a:pt x="1833" y="1108"/>
                  </a:lnTo>
                  <a:lnTo>
                    <a:pt x="1795"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5"/>
            <p:cNvSpPr/>
            <p:nvPr/>
          </p:nvSpPr>
          <p:spPr>
            <a:xfrm>
              <a:off x="2436325" y="2071400"/>
              <a:ext cx="48250" cy="361325"/>
            </a:xfrm>
            <a:custGeom>
              <a:avLst/>
              <a:gdLst/>
              <a:ahLst/>
              <a:cxnLst/>
              <a:rect l="l" t="t" r="r" b="b"/>
              <a:pathLst>
                <a:path w="1930" h="14453" extrusionOk="0">
                  <a:moveTo>
                    <a:pt x="1719" y="0"/>
                  </a:moveTo>
                  <a:lnTo>
                    <a:pt x="1375" y="153"/>
                  </a:lnTo>
                  <a:lnTo>
                    <a:pt x="1032" y="325"/>
                  </a:lnTo>
                  <a:lnTo>
                    <a:pt x="707" y="516"/>
                  </a:lnTo>
                  <a:lnTo>
                    <a:pt x="402" y="726"/>
                  </a:lnTo>
                  <a:lnTo>
                    <a:pt x="306" y="1852"/>
                  </a:lnTo>
                  <a:lnTo>
                    <a:pt x="268" y="2997"/>
                  </a:lnTo>
                  <a:lnTo>
                    <a:pt x="230" y="4124"/>
                  </a:lnTo>
                  <a:lnTo>
                    <a:pt x="173" y="5231"/>
                  </a:lnTo>
                  <a:lnTo>
                    <a:pt x="96" y="7179"/>
                  </a:lnTo>
                  <a:lnTo>
                    <a:pt x="39" y="9126"/>
                  </a:lnTo>
                  <a:lnTo>
                    <a:pt x="1" y="11073"/>
                  </a:lnTo>
                  <a:lnTo>
                    <a:pt x="20" y="13021"/>
                  </a:lnTo>
                  <a:lnTo>
                    <a:pt x="58" y="14452"/>
                  </a:lnTo>
                  <a:lnTo>
                    <a:pt x="268" y="14319"/>
                  </a:lnTo>
                  <a:lnTo>
                    <a:pt x="478" y="14185"/>
                  </a:lnTo>
                  <a:lnTo>
                    <a:pt x="707" y="14071"/>
                  </a:lnTo>
                  <a:lnTo>
                    <a:pt x="936" y="13956"/>
                  </a:lnTo>
                  <a:lnTo>
                    <a:pt x="1185" y="13880"/>
                  </a:lnTo>
                  <a:lnTo>
                    <a:pt x="1414" y="13784"/>
                  </a:lnTo>
                  <a:lnTo>
                    <a:pt x="1662" y="13727"/>
                  </a:lnTo>
                  <a:lnTo>
                    <a:pt x="1929" y="13670"/>
                  </a:lnTo>
                  <a:lnTo>
                    <a:pt x="1891" y="13021"/>
                  </a:lnTo>
                  <a:lnTo>
                    <a:pt x="1776" y="9985"/>
                  </a:lnTo>
                  <a:lnTo>
                    <a:pt x="1700" y="6969"/>
                  </a:lnTo>
                  <a:lnTo>
                    <a:pt x="1566" y="6797"/>
                  </a:lnTo>
                  <a:lnTo>
                    <a:pt x="1433" y="6606"/>
                  </a:lnTo>
                  <a:lnTo>
                    <a:pt x="1337" y="6434"/>
                  </a:lnTo>
                  <a:lnTo>
                    <a:pt x="1242" y="6243"/>
                  </a:lnTo>
                  <a:lnTo>
                    <a:pt x="1165" y="6033"/>
                  </a:lnTo>
                  <a:lnTo>
                    <a:pt x="1089" y="5823"/>
                  </a:lnTo>
                  <a:lnTo>
                    <a:pt x="1051" y="5632"/>
                  </a:lnTo>
                  <a:lnTo>
                    <a:pt x="1013" y="5403"/>
                  </a:lnTo>
                  <a:lnTo>
                    <a:pt x="994" y="5193"/>
                  </a:lnTo>
                  <a:lnTo>
                    <a:pt x="994" y="4983"/>
                  </a:lnTo>
                  <a:lnTo>
                    <a:pt x="1013" y="4773"/>
                  </a:lnTo>
                  <a:lnTo>
                    <a:pt x="1032" y="4544"/>
                  </a:lnTo>
                  <a:lnTo>
                    <a:pt x="1070" y="4334"/>
                  </a:lnTo>
                  <a:lnTo>
                    <a:pt x="1146" y="4124"/>
                  </a:lnTo>
                  <a:lnTo>
                    <a:pt x="1204" y="3914"/>
                  </a:lnTo>
                  <a:lnTo>
                    <a:pt x="1299" y="3704"/>
                  </a:lnTo>
                  <a:lnTo>
                    <a:pt x="1490" y="3513"/>
                  </a:lnTo>
                  <a:lnTo>
                    <a:pt x="1681" y="3322"/>
                  </a:lnTo>
                  <a:lnTo>
                    <a:pt x="1719" y="1661"/>
                  </a:lnTo>
                  <a:lnTo>
                    <a:pt x="1719" y="821"/>
                  </a:lnTo>
                  <a:lnTo>
                    <a:pt x="1719"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5"/>
            <p:cNvSpPr/>
            <p:nvPr/>
          </p:nvSpPr>
          <p:spPr>
            <a:xfrm>
              <a:off x="2446825" y="2599750"/>
              <a:ext cx="56825" cy="104550"/>
            </a:xfrm>
            <a:custGeom>
              <a:avLst/>
              <a:gdLst/>
              <a:ahLst/>
              <a:cxnLst/>
              <a:rect l="l" t="t" r="r" b="b"/>
              <a:pathLst>
                <a:path w="2273" h="4182" extrusionOk="0">
                  <a:moveTo>
                    <a:pt x="1" y="1"/>
                  </a:moveTo>
                  <a:lnTo>
                    <a:pt x="173" y="1929"/>
                  </a:lnTo>
                  <a:lnTo>
                    <a:pt x="364" y="3838"/>
                  </a:lnTo>
                  <a:lnTo>
                    <a:pt x="669" y="3914"/>
                  </a:lnTo>
                  <a:lnTo>
                    <a:pt x="994" y="3952"/>
                  </a:lnTo>
                  <a:lnTo>
                    <a:pt x="1624" y="4086"/>
                  </a:lnTo>
                  <a:lnTo>
                    <a:pt x="2273" y="4182"/>
                  </a:lnTo>
                  <a:lnTo>
                    <a:pt x="2101" y="2387"/>
                  </a:lnTo>
                  <a:lnTo>
                    <a:pt x="1967" y="611"/>
                  </a:lnTo>
                  <a:lnTo>
                    <a:pt x="1681" y="573"/>
                  </a:lnTo>
                  <a:lnTo>
                    <a:pt x="1375" y="516"/>
                  </a:lnTo>
                  <a:lnTo>
                    <a:pt x="1013" y="440"/>
                  </a:lnTo>
                  <a:lnTo>
                    <a:pt x="650" y="325"/>
                  </a:lnTo>
                  <a:lnTo>
                    <a:pt x="325" y="172"/>
                  </a:lnTo>
                  <a:lnTo>
                    <a:pt x="1" y="1"/>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5"/>
            <p:cNvSpPr/>
            <p:nvPr/>
          </p:nvSpPr>
          <p:spPr>
            <a:xfrm>
              <a:off x="2548025" y="2060900"/>
              <a:ext cx="36300" cy="82575"/>
            </a:xfrm>
            <a:custGeom>
              <a:avLst/>
              <a:gdLst/>
              <a:ahLst/>
              <a:cxnLst/>
              <a:rect l="l" t="t" r="r" b="b"/>
              <a:pathLst>
                <a:path w="1452" h="3303" extrusionOk="0">
                  <a:moveTo>
                    <a:pt x="249" y="0"/>
                  </a:moveTo>
                  <a:lnTo>
                    <a:pt x="172" y="668"/>
                  </a:lnTo>
                  <a:lnTo>
                    <a:pt x="96" y="1356"/>
                  </a:lnTo>
                  <a:lnTo>
                    <a:pt x="39" y="2043"/>
                  </a:lnTo>
                  <a:lnTo>
                    <a:pt x="0" y="2749"/>
                  </a:lnTo>
                  <a:lnTo>
                    <a:pt x="306" y="2807"/>
                  </a:lnTo>
                  <a:lnTo>
                    <a:pt x="592" y="2883"/>
                  </a:lnTo>
                  <a:lnTo>
                    <a:pt x="802" y="2959"/>
                  </a:lnTo>
                  <a:lnTo>
                    <a:pt x="1012" y="3055"/>
                  </a:lnTo>
                  <a:lnTo>
                    <a:pt x="1222" y="3169"/>
                  </a:lnTo>
                  <a:lnTo>
                    <a:pt x="1413" y="3303"/>
                  </a:lnTo>
                  <a:lnTo>
                    <a:pt x="1432" y="1776"/>
                  </a:lnTo>
                  <a:lnTo>
                    <a:pt x="1451" y="993"/>
                  </a:lnTo>
                  <a:lnTo>
                    <a:pt x="1432" y="229"/>
                  </a:lnTo>
                  <a:lnTo>
                    <a:pt x="1146" y="153"/>
                  </a:lnTo>
                  <a:lnTo>
                    <a:pt x="859" y="76"/>
                  </a:lnTo>
                  <a:lnTo>
                    <a:pt x="554" y="38"/>
                  </a:lnTo>
                  <a:lnTo>
                    <a:pt x="249"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5"/>
            <p:cNvSpPr/>
            <p:nvPr/>
          </p:nvSpPr>
          <p:spPr>
            <a:xfrm>
              <a:off x="2541350" y="2248950"/>
              <a:ext cx="49175" cy="201900"/>
            </a:xfrm>
            <a:custGeom>
              <a:avLst/>
              <a:gdLst/>
              <a:ahLst/>
              <a:cxnLst/>
              <a:rect l="l" t="t" r="r" b="b"/>
              <a:pathLst>
                <a:path w="1967" h="8076" extrusionOk="0">
                  <a:moveTo>
                    <a:pt x="1680" y="0"/>
                  </a:moveTo>
                  <a:lnTo>
                    <a:pt x="1508" y="134"/>
                  </a:lnTo>
                  <a:lnTo>
                    <a:pt x="1298" y="248"/>
                  </a:lnTo>
                  <a:lnTo>
                    <a:pt x="1107" y="363"/>
                  </a:lnTo>
                  <a:lnTo>
                    <a:pt x="897" y="458"/>
                  </a:lnTo>
                  <a:lnTo>
                    <a:pt x="687" y="535"/>
                  </a:lnTo>
                  <a:lnTo>
                    <a:pt x="477" y="611"/>
                  </a:lnTo>
                  <a:lnTo>
                    <a:pt x="267" y="668"/>
                  </a:lnTo>
                  <a:lnTo>
                    <a:pt x="57" y="726"/>
                  </a:lnTo>
                  <a:lnTo>
                    <a:pt x="19" y="2024"/>
                  </a:lnTo>
                  <a:lnTo>
                    <a:pt x="0" y="3322"/>
                  </a:lnTo>
                  <a:lnTo>
                    <a:pt x="0" y="4620"/>
                  </a:lnTo>
                  <a:lnTo>
                    <a:pt x="0" y="5919"/>
                  </a:lnTo>
                  <a:lnTo>
                    <a:pt x="19" y="6759"/>
                  </a:lnTo>
                  <a:lnTo>
                    <a:pt x="306" y="6873"/>
                  </a:lnTo>
                  <a:lnTo>
                    <a:pt x="573" y="6988"/>
                  </a:lnTo>
                  <a:lnTo>
                    <a:pt x="840" y="7140"/>
                  </a:lnTo>
                  <a:lnTo>
                    <a:pt x="1088" y="7293"/>
                  </a:lnTo>
                  <a:lnTo>
                    <a:pt x="1317" y="7465"/>
                  </a:lnTo>
                  <a:lnTo>
                    <a:pt x="1546" y="7656"/>
                  </a:lnTo>
                  <a:lnTo>
                    <a:pt x="1776" y="7847"/>
                  </a:lnTo>
                  <a:lnTo>
                    <a:pt x="1966" y="8076"/>
                  </a:lnTo>
                  <a:lnTo>
                    <a:pt x="1890" y="5919"/>
                  </a:lnTo>
                  <a:lnTo>
                    <a:pt x="1776" y="2959"/>
                  </a:lnTo>
                  <a:lnTo>
                    <a:pt x="1680"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5"/>
            <p:cNvSpPr/>
            <p:nvPr/>
          </p:nvSpPr>
          <p:spPr>
            <a:xfrm>
              <a:off x="2552800" y="2583525"/>
              <a:ext cx="54425" cy="120300"/>
            </a:xfrm>
            <a:custGeom>
              <a:avLst/>
              <a:gdLst/>
              <a:ahLst/>
              <a:cxnLst/>
              <a:rect l="l" t="t" r="r" b="b"/>
              <a:pathLst>
                <a:path w="2177" h="4812" extrusionOk="0">
                  <a:moveTo>
                    <a:pt x="1814" y="0"/>
                  </a:moveTo>
                  <a:lnTo>
                    <a:pt x="1680" y="153"/>
                  </a:lnTo>
                  <a:lnTo>
                    <a:pt x="1489" y="325"/>
                  </a:lnTo>
                  <a:lnTo>
                    <a:pt x="1298" y="478"/>
                  </a:lnTo>
                  <a:lnTo>
                    <a:pt x="1108" y="630"/>
                  </a:lnTo>
                  <a:lnTo>
                    <a:pt x="898" y="745"/>
                  </a:lnTo>
                  <a:lnTo>
                    <a:pt x="688" y="860"/>
                  </a:lnTo>
                  <a:lnTo>
                    <a:pt x="458" y="955"/>
                  </a:lnTo>
                  <a:lnTo>
                    <a:pt x="229" y="1050"/>
                  </a:lnTo>
                  <a:lnTo>
                    <a:pt x="0" y="1108"/>
                  </a:lnTo>
                  <a:lnTo>
                    <a:pt x="153" y="2960"/>
                  </a:lnTo>
                  <a:lnTo>
                    <a:pt x="344" y="4811"/>
                  </a:lnTo>
                  <a:lnTo>
                    <a:pt x="821" y="4735"/>
                  </a:lnTo>
                  <a:lnTo>
                    <a:pt x="1279" y="4640"/>
                  </a:lnTo>
                  <a:lnTo>
                    <a:pt x="1738" y="4525"/>
                  </a:lnTo>
                  <a:lnTo>
                    <a:pt x="2177" y="4391"/>
                  </a:lnTo>
                  <a:lnTo>
                    <a:pt x="1986" y="2196"/>
                  </a:lnTo>
                  <a:lnTo>
                    <a:pt x="1814"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5"/>
            <p:cNvSpPr/>
            <p:nvPr/>
          </p:nvSpPr>
          <p:spPr>
            <a:xfrm>
              <a:off x="2645875" y="2114825"/>
              <a:ext cx="41550" cy="203825"/>
            </a:xfrm>
            <a:custGeom>
              <a:avLst/>
              <a:gdLst/>
              <a:ahLst/>
              <a:cxnLst/>
              <a:rect l="l" t="t" r="r" b="b"/>
              <a:pathLst>
                <a:path w="1662" h="8153" extrusionOk="0">
                  <a:moveTo>
                    <a:pt x="306" y="0"/>
                  </a:moveTo>
                  <a:lnTo>
                    <a:pt x="267" y="879"/>
                  </a:lnTo>
                  <a:lnTo>
                    <a:pt x="229" y="1757"/>
                  </a:lnTo>
                  <a:lnTo>
                    <a:pt x="210" y="2635"/>
                  </a:lnTo>
                  <a:lnTo>
                    <a:pt x="172" y="3494"/>
                  </a:lnTo>
                  <a:lnTo>
                    <a:pt x="57" y="5823"/>
                  </a:lnTo>
                  <a:lnTo>
                    <a:pt x="38" y="6988"/>
                  </a:lnTo>
                  <a:lnTo>
                    <a:pt x="0" y="8153"/>
                  </a:lnTo>
                  <a:lnTo>
                    <a:pt x="0" y="8153"/>
                  </a:lnTo>
                  <a:lnTo>
                    <a:pt x="191" y="7923"/>
                  </a:lnTo>
                  <a:lnTo>
                    <a:pt x="363" y="7675"/>
                  </a:lnTo>
                  <a:lnTo>
                    <a:pt x="535" y="7446"/>
                  </a:lnTo>
                  <a:lnTo>
                    <a:pt x="687" y="7179"/>
                  </a:lnTo>
                  <a:lnTo>
                    <a:pt x="840" y="6931"/>
                  </a:lnTo>
                  <a:lnTo>
                    <a:pt x="974" y="6663"/>
                  </a:lnTo>
                  <a:lnTo>
                    <a:pt x="1107" y="6396"/>
                  </a:lnTo>
                  <a:lnTo>
                    <a:pt x="1222" y="6129"/>
                  </a:lnTo>
                  <a:lnTo>
                    <a:pt x="1317" y="5862"/>
                  </a:lnTo>
                  <a:lnTo>
                    <a:pt x="1413" y="5575"/>
                  </a:lnTo>
                  <a:lnTo>
                    <a:pt x="1489" y="5289"/>
                  </a:lnTo>
                  <a:lnTo>
                    <a:pt x="1547" y="5002"/>
                  </a:lnTo>
                  <a:lnTo>
                    <a:pt x="1585" y="4716"/>
                  </a:lnTo>
                  <a:lnTo>
                    <a:pt x="1623" y="4411"/>
                  </a:lnTo>
                  <a:lnTo>
                    <a:pt x="1642" y="4105"/>
                  </a:lnTo>
                  <a:lnTo>
                    <a:pt x="1661" y="3800"/>
                  </a:lnTo>
                  <a:lnTo>
                    <a:pt x="1661" y="3609"/>
                  </a:lnTo>
                  <a:lnTo>
                    <a:pt x="1642" y="3341"/>
                  </a:lnTo>
                  <a:lnTo>
                    <a:pt x="1623" y="3074"/>
                  </a:lnTo>
                  <a:lnTo>
                    <a:pt x="1547" y="2635"/>
                  </a:lnTo>
                  <a:lnTo>
                    <a:pt x="1451" y="2215"/>
                  </a:lnTo>
                  <a:lnTo>
                    <a:pt x="1317" y="1814"/>
                  </a:lnTo>
                  <a:lnTo>
                    <a:pt x="1165" y="1413"/>
                  </a:lnTo>
                  <a:lnTo>
                    <a:pt x="993" y="1031"/>
                  </a:lnTo>
                  <a:lnTo>
                    <a:pt x="783" y="669"/>
                  </a:lnTo>
                  <a:lnTo>
                    <a:pt x="573" y="325"/>
                  </a:lnTo>
                  <a:lnTo>
                    <a:pt x="306"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5"/>
            <p:cNvSpPr/>
            <p:nvPr/>
          </p:nvSpPr>
          <p:spPr>
            <a:xfrm>
              <a:off x="2645875" y="2344875"/>
              <a:ext cx="59200" cy="317425"/>
            </a:xfrm>
            <a:custGeom>
              <a:avLst/>
              <a:gdLst/>
              <a:ahLst/>
              <a:cxnLst/>
              <a:rect l="l" t="t" r="r" b="b"/>
              <a:pathLst>
                <a:path w="2368" h="12697" extrusionOk="0">
                  <a:moveTo>
                    <a:pt x="0" y="1"/>
                  </a:moveTo>
                  <a:lnTo>
                    <a:pt x="0" y="1032"/>
                  </a:lnTo>
                  <a:lnTo>
                    <a:pt x="19" y="2082"/>
                  </a:lnTo>
                  <a:lnTo>
                    <a:pt x="38" y="3418"/>
                  </a:lnTo>
                  <a:lnTo>
                    <a:pt x="96" y="4735"/>
                  </a:lnTo>
                  <a:lnTo>
                    <a:pt x="153" y="6072"/>
                  </a:lnTo>
                  <a:lnTo>
                    <a:pt x="210" y="7408"/>
                  </a:lnTo>
                  <a:lnTo>
                    <a:pt x="306" y="8725"/>
                  </a:lnTo>
                  <a:lnTo>
                    <a:pt x="401" y="10043"/>
                  </a:lnTo>
                  <a:lnTo>
                    <a:pt x="516" y="11379"/>
                  </a:lnTo>
                  <a:lnTo>
                    <a:pt x="630" y="12697"/>
                  </a:lnTo>
                  <a:lnTo>
                    <a:pt x="878" y="12487"/>
                  </a:lnTo>
                  <a:lnTo>
                    <a:pt x="1107" y="12257"/>
                  </a:lnTo>
                  <a:lnTo>
                    <a:pt x="1317" y="12028"/>
                  </a:lnTo>
                  <a:lnTo>
                    <a:pt x="1527" y="11799"/>
                  </a:lnTo>
                  <a:lnTo>
                    <a:pt x="1718" y="11551"/>
                  </a:lnTo>
                  <a:lnTo>
                    <a:pt x="1909" y="11284"/>
                  </a:lnTo>
                  <a:lnTo>
                    <a:pt x="2081" y="11016"/>
                  </a:lnTo>
                  <a:lnTo>
                    <a:pt x="2234" y="10749"/>
                  </a:lnTo>
                  <a:lnTo>
                    <a:pt x="2367" y="10596"/>
                  </a:lnTo>
                  <a:lnTo>
                    <a:pt x="2215" y="8477"/>
                  </a:lnTo>
                  <a:lnTo>
                    <a:pt x="2081" y="6339"/>
                  </a:lnTo>
                  <a:lnTo>
                    <a:pt x="1967" y="4220"/>
                  </a:lnTo>
                  <a:lnTo>
                    <a:pt x="1890" y="2082"/>
                  </a:lnTo>
                  <a:lnTo>
                    <a:pt x="1871" y="1795"/>
                  </a:lnTo>
                  <a:lnTo>
                    <a:pt x="1680" y="1547"/>
                  </a:lnTo>
                  <a:lnTo>
                    <a:pt x="1451" y="1299"/>
                  </a:lnTo>
                  <a:lnTo>
                    <a:pt x="1241" y="1051"/>
                  </a:lnTo>
                  <a:lnTo>
                    <a:pt x="1012" y="822"/>
                  </a:lnTo>
                  <a:lnTo>
                    <a:pt x="764" y="611"/>
                  </a:lnTo>
                  <a:lnTo>
                    <a:pt x="516" y="382"/>
                  </a:lnTo>
                  <a:lnTo>
                    <a:pt x="267" y="191"/>
                  </a:lnTo>
                  <a:lnTo>
                    <a:pt x="0" y="1"/>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3" name="Google Shape;363;p5"/>
          <p:cNvGrpSpPr/>
          <p:nvPr/>
        </p:nvGrpSpPr>
        <p:grpSpPr>
          <a:xfrm rot="1306702">
            <a:off x="522357" y="5243818"/>
            <a:ext cx="805516" cy="1060129"/>
            <a:chOff x="3108350" y="1138275"/>
            <a:chExt cx="545100" cy="717400"/>
          </a:xfrm>
        </p:grpSpPr>
        <p:sp>
          <p:nvSpPr>
            <p:cNvPr id="364" name="Google Shape;364;p5"/>
            <p:cNvSpPr/>
            <p:nvPr/>
          </p:nvSpPr>
          <p:spPr>
            <a:xfrm>
              <a:off x="3108350" y="1138275"/>
              <a:ext cx="545100" cy="717400"/>
            </a:xfrm>
            <a:custGeom>
              <a:avLst/>
              <a:gdLst/>
              <a:ahLst/>
              <a:cxnLst/>
              <a:rect l="l" t="t" r="r" b="b"/>
              <a:pathLst>
                <a:path w="21804" h="28696" extrusionOk="0">
                  <a:moveTo>
                    <a:pt x="14472" y="1"/>
                  </a:moveTo>
                  <a:lnTo>
                    <a:pt x="14205" y="20"/>
                  </a:lnTo>
                  <a:lnTo>
                    <a:pt x="13919" y="39"/>
                  </a:lnTo>
                  <a:lnTo>
                    <a:pt x="13632" y="77"/>
                  </a:lnTo>
                  <a:lnTo>
                    <a:pt x="13327" y="135"/>
                  </a:lnTo>
                  <a:lnTo>
                    <a:pt x="13021" y="192"/>
                  </a:lnTo>
                  <a:lnTo>
                    <a:pt x="12697" y="287"/>
                  </a:lnTo>
                  <a:lnTo>
                    <a:pt x="12372" y="383"/>
                  </a:lnTo>
                  <a:lnTo>
                    <a:pt x="11666" y="574"/>
                  </a:lnTo>
                  <a:lnTo>
                    <a:pt x="10979" y="784"/>
                  </a:lnTo>
                  <a:lnTo>
                    <a:pt x="10310" y="1051"/>
                  </a:lnTo>
                  <a:lnTo>
                    <a:pt x="9642" y="1356"/>
                  </a:lnTo>
                  <a:lnTo>
                    <a:pt x="9012" y="1681"/>
                  </a:lnTo>
                  <a:lnTo>
                    <a:pt x="8382" y="2063"/>
                  </a:lnTo>
                  <a:lnTo>
                    <a:pt x="7771" y="2464"/>
                  </a:lnTo>
                  <a:lnTo>
                    <a:pt x="7160" y="2922"/>
                  </a:lnTo>
                  <a:lnTo>
                    <a:pt x="6587" y="3399"/>
                  </a:lnTo>
                  <a:lnTo>
                    <a:pt x="6034" y="3915"/>
                  </a:lnTo>
                  <a:lnTo>
                    <a:pt x="5480" y="4468"/>
                  </a:lnTo>
                  <a:lnTo>
                    <a:pt x="4965" y="5060"/>
                  </a:lnTo>
                  <a:lnTo>
                    <a:pt x="4449" y="5671"/>
                  </a:lnTo>
                  <a:lnTo>
                    <a:pt x="3972" y="6339"/>
                  </a:lnTo>
                  <a:lnTo>
                    <a:pt x="3495" y="7027"/>
                  </a:lnTo>
                  <a:lnTo>
                    <a:pt x="3056" y="7733"/>
                  </a:lnTo>
                  <a:lnTo>
                    <a:pt x="2521" y="8688"/>
                  </a:lnTo>
                  <a:lnTo>
                    <a:pt x="2044" y="9604"/>
                  </a:lnTo>
                  <a:lnTo>
                    <a:pt x="1624" y="10520"/>
                  </a:lnTo>
                  <a:lnTo>
                    <a:pt x="1242" y="11418"/>
                  </a:lnTo>
                  <a:lnTo>
                    <a:pt x="917" y="12315"/>
                  </a:lnTo>
                  <a:lnTo>
                    <a:pt x="631" y="13193"/>
                  </a:lnTo>
                  <a:lnTo>
                    <a:pt x="402" y="14052"/>
                  </a:lnTo>
                  <a:lnTo>
                    <a:pt x="306" y="14472"/>
                  </a:lnTo>
                  <a:lnTo>
                    <a:pt x="230" y="14892"/>
                  </a:lnTo>
                  <a:lnTo>
                    <a:pt x="154" y="15312"/>
                  </a:lnTo>
                  <a:lnTo>
                    <a:pt x="96" y="15713"/>
                  </a:lnTo>
                  <a:lnTo>
                    <a:pt x="58" y="16133"/>
                  </a:lnTo>
                  <a:lnTo>
                    <a:pt x="39" y="16534"/>
                  </a:lnTo>
                  <a:lnTo>
                    <a:pt x="20" y="16935"/>
                  </a:lnTo>
                  <a:lnTo>
                    <a:pt x="1" y="17336"/>
                  </a:lnTo>
                  <a:lnTo>
                    <a:pt x="20" y="17718"/>
                  </a:lnTo>
                  <a:lnTo>
                    <a:pt x="39" y="18119"/>
                  </a:lnTo>
                  <a:lnTo>
                    <a:pt x="77" y="18501"/>
                  </a:lnTo>
                  <a:lnTo>
                    <a:pt x="115" y="18883"/>
                  </a:lnTo>
                  <a:lnTo>
                    <a:pt x="173" y="19264"/>
                  </a:lnTo>
                  <a:lnTo>
                    <a:pt x="249" y="19627"/>
                  </a:lnTo>
                  <a:lnTo>
                    <a:pt x="325" y="20009"/>
                  </a:lnTo>
                  <a:lnTo>
                    <a:pt x="440" y="20372"/>
                  </a:lnTo>
                  <a:lnTo>
                    <a:pt x="535" y="20734"/>
                  </a:lnTo>
                  <a:lnTo>
                    <a:pt x="669" y="21097"/>
                  </a:lnTo>
                  <a:lnTo>
                    <a:pt x="822" y="21498"/>
                  </a:lnTo>
                  <a:lnTo>
                    <a:pt x="975" y="21880"/>
                  </a:lnTo>
                  <a:lnTo>
                    <a:pt x="1165" y="22262"/>
                  </a:lnTo>
                  <a:lnTo>
                    <a:pt x="1356" y="22644"/>
                  </a:lnTo>
                  <a:lnTo>
                    <a:pt x="1547" y="23006"/>
                  </a:lnTo>
                  <a:lnTo>
                    <a:pt x="1757" y="23350"/>
                  </a:lnTo>
                  <a:lnTo>
                    <a:pt x="1986" y="23694"/>
                  </a:lnTo>
                  <a:lnTo>
                    <a:pt x="2215" y="24037"/>
                  </a:lnTo>
                  <a:lnTo>
                    <a:pt x="2464" y="24362"/>
                  </a:lnTo>
                  <a:lnTo>
                    <a:pt x="2712" y="24686"/>
                  </a:lnTo>
                  <a:lnTo>
                    <a:pt x="2979" y="24992"/>
                  </a:lnTo>
                  <a:lnTo>
                    <a:pt x="3246" y="25278"/>
                  </a:lnTo>
                  <a:lnTo>
                    <a:pt x="3533" y="25565"/>
                  </a:lnTo>
                  <a:lnTo>
                    <a:pt x="3838" y="25832"/>
                  </a:lnTo>
                  <a:lnTo>
                    <a:pt x="4125" y="26099"/>
                  </a:lnTo>
                  <a:lnTo>
                    <a:pt x="4449" y="26347"/>
                  </a:lnTo>
                  <a:lnTo>
                    <a:pt x="4755" y="26596"/>
                  </a:lnTo>
                  <a:lnTo>
                    <a:pt x="5098" y="26825"/>
                  </a:lnTo>
                  <a:lnTo>
                    <a:pt x="5423" y="27035"/>
                  </a:lnTo>
                  <a:lnTo>
                    <a:pt x="5767" y="27226"/>
                  </a:lnTo>
                  <a:lnTo>
                    <a:pt x="6110" y="27436"/>
                  </a:lnTo>
                  <a:lnTo>
                    <a:pt x="6473" y="27607"/>
                  </a:lnTo>
                  <a:lnTo>
                    <a:pt x="6836" y="27779"/>
                  </a:lnTo>
                  <a:lnTo>
                    <a:pt x="7198" y="27932"/>
                  </a:lnTo>
                  <a:lnTo>
                    <a:pt x="7580" y="28066"/>
                  </a:lnTo>
                  <a:lnTo>
                    <a:pt x="7962" y="28180"/>
                  </a:lnTo>
                  <a:lnTo>
                    <a:pt x="8344" y="28295"/>
                  </a:lnTo>
                  <a:lnTo>
                    <a:pt x="8745" y="28409"/>
                  </a:lnTo>
                  <a:lnTo>
                    <a:pt x="9146" y="28486"/>
                  </a:lnTo>
                  <a:lnTo>
                    <a:pt x="9547" y="28562"/>
                  </a:lnTo>
                  <a:lnTo>
                    <a:pt x="9948" y="28619"/>
                  </a:lnTo>
                  <a:lnTo>
                    <a:pt x="10368" y="28657"/>
                  </a:lnTo>
                  <a:lnTo>
                    <a:pt x="10807" y="28677"/>
                  </a:lnTo>
                  <a:lnTo>
                    <a:pt x="11246" y="28696"/>
                  </a:lnTo>
                  <a:lnTo>
                    <a:pt x="11628" y="28677"/>
                  </a:lnTo>
                  <a:lnTo>
                    <a:pt x="12009" y="28657"/>
                  </a:lnTo>
                  <a:lnTo>
                    <a:pt x="12391" y="28638"/>
                  </a:lnTo>
                  <a:lnTo>
                    <a:pt x="12773" y="28581"/>
                  </a:lnTo>
                  <a:lnTo>
                    <a:pt x="13136" y="28524"/>
                  </a:lnTo>
                  <a:lnTo>
                    <a:pt x="13518" y="28447"/>
                  </a:lnTo>
                  <a:lnTo>
                    <a:pt x="13880" y="28371"/>
                  </a:lnTo>
                  <a:lnTo>
                    <a:pt x="14224" y="28276"/>
                  </a:lnTo>
                  <a:lnTo>
                    <a:pt x="14587" y="28161"/>
                  </a:lnTo>
                  <a:lnTo>
                    <a:pt x="14950" y="28027"/>
                  </a:lnTo>
                  <a:lnTo>
                    <a:pt x="15293" y="27894"/>
                  </a:lnTo>
                  <a:lnTo>
                    <a:pt x="15637" y="27760"/>
                  </a:lnTo>
                  <a:lnTo>
                    <a:pt x="15961" y="27607"/>
                  </a:lnTo>
                  <a:lnTo>
                    <a:pt x="16286" y="27436"/>
                  </a:lnTo>
                  <a:lnTo>
                    <a:pt x="16611" y="27245"/>
                  </a:lnTo>
                  <a:lnTo>
                    <a:pt x="16935" y="27054"/>
                  </a:lnTo>
                  <a:lnTo>
                    <a:pt x="17241" y="26863"/>
                  </a:lnTo>
                  <a:lnTo>
                    <a:pt x="17546" y="26653"/>
                  </a:lnTo>
                  <a:lnTo>
                    <a:pt x="17832" y="26424"/>
                  </a:lnTo>
                  <a:lnTo>
                    <a:pt x="18119" y="26195"/>
                  </a:lnTo>
                  <a:lnTo>
                    <a:pt x="18405" y="25946"/>
                  </a:lnTo>
                  <a:lnTo>
                    <a:pt x="18672" y="25698"/>
                  </a:lnTo>
                  <a:lnTo>
                    <a:pt x="18940" y="25431"/>
                  </a:lnTo>
                  <a:lnTo>
                    <a:pt x="19188" y="25164"/>
                  </a:lnTo>
                  <a:lnTo>
                    <a:pt x="19417" y="24877"/>
                  </a:lnTo>
                  <a:lnTo>
                    <a:pt x="19665" y="24591"/>
                  </a:lnTo>
                  <a:lnTo>
                    <a:pt x="19875" y="24285"/>
                  </a:lnTo>
                  <a:lnTo>
                    <a:pt x="20085" y="23980"/>
                  </a:lnTo>
                  <a:lnTo>
                    <a:pt x="20295" y="23675"/>
                  </a:lnTo>
                  <a:lnTo>
                    <a:pt x="20486" y="23350"/>
                  </a:lnTo>
                  <a:lnTo>
                    <a:pt x="20658" y="23006"/>
                  </a:lnTo>
                  <a:lnTo>
                    <a:pt x="20830" y="22663"/>
                  </a:lnTo>
                  <a:lnTo>
                    <a:pt x="20983" y="22300"/>
                  </a:lnTo>
                  <a:lnTo>
                    <a:pt x="21135" y="21918"/>
                  </a:lnTo>
                  <a:lnTo>
                    <a:pt x="21269" y="21517"/>
                  </a:lnTo>
                  <a:lnTo>
                    <a:pt x="21403" y="21116"/>
                  </a:lnTo>
                  <a:lnTo>
                    <a:pt x="21498" y="20715"/>
                  </a:lnTo>
                  <a:lnTo>
                    <a:pt x="21593" y="20314"/>
                  </a:lnTo>
                  <a:lnTo>
                    <a:pt x="21670" y="19894"/>
                  </a:lnTo>
                  <a:lnTo>
                    <a:pt x="21727" y="19474"/>
                  </a:lnTo>
                  <a:lnTo>
                    <a:pt x="21765" y="19054"/>
                  </a:lnTo>
                  <a:lnTo>
                    <a:pt x="21803" y="18634"/>
                  </a:lnTo>
                  <a:lnTo>
                    <a:pt x="21803" y="18214"/>
                  </a:lnTo>
                  <a:lnTo>
                    <a:pt x="21803" y="17794"/>
                  </a:lnTo>
                  <a:lnTo>
                    <a:pt x="21784" y="17374"/>
                  </a:lnTo>
                  <a:lnTo>
                    <a:pt x="21746" y="16954"/>
                  </a:lnTo>
                  <a:lnTo>
                    <a:pt x="21689" y="16534"/>
                  </a:lnTo>
                  <a:lnTo>
                    <a:pt x="21632" y="16114"/>
                  </a:lnTo>
                  <a:lnTo>
                    <a:pt x="21536" y="15713"/>
                  </a:lnTo>
                  <a:lnTo>
                    <a:pt x="21441" y="15293"/>
                  </a:lnTo>
                  <a:lnTo>
                    <a:pt x="21307" y="14911"/>
                  </a:lnTo>
                  <a:lnTo>
                    <a:pt x="21173" y="14511"/>
                  </a:lnTo>
                  <a:lnTo>
                    <a:pt x="21002" y="14129"/>
                  </a:lnTo>
                  <a:lnTo>
                    <a:pt x="20830" y="13766"/>
                  </a:lnTo>
                  <a:lnTo>
                    <a:pt x="20639" y="13403"/>
                  </a:lnTo>
                  <a:lnTo>
                    <a:pt x="20410" y="13040"/>
                  </a:lnTo>
                  <a:lnTo>
                    <a:pt x="20181" y="12716"/>
                  </a:lnTo>
                  <a:lnTo>
                    <a:pt x="19932" y="12391"/>
                  </a:lnTo>
                  <a:lnTo>
                    <a:pt x="19665" y="12067"/>
                  </a:lnTo>
                  <a:lnTo>
                    <a:pt x="19360" y="11780"/>
                  </a:lnTo>
                  <a:lnTo>
                    <a:pt x="19054" y="11494"/>
                  </a:lnTo>
                  <a:lnTo>
                    <a:pt x="18711" y="11227"/>
                  </a:lnTo>
                  <a:lnTo>
                    <a:pt x="18367" y="10979"/>
                  </a:lnTo>
                  <a:lnTo>
                    <a:pt x="17985" y="10769"/>
                  </a:lnTo>
                  <a:lnTo>
                    <a:pt x="17603" y="10559"/>
                  </a:lnTo>
                  <a:lnTo>
                    <a:pt x="17202" y="10368"/>
                  </a:lnTo>
                  <a:lnTo>
                    <a:pt x="16801" y="10215"/>
                  </a:lnTo>
                  <a:lnTo>
                    <a:pt x="16381" y="10081"/>
                  </a:lnTo>
                  <a:lnTo>
                    <a:pt x="15961" y="9967"/>
                  </a:lnTo>
                  <a:lnTo>
                    <a:pt x="15522" y="9890"/>
                  </a:lnTo>
                  <a:lnTo>
                    <a:pt x="15102" y="9833"/>
                  </a:lnTo>
                  <a:lnTo>
                    <a:pt x="14663" y="9814"/>
                  </a:lnTo>
                  <a:lnTo>
                    <a:pt x="14129" y="9776"/>
                  </a:lnTo>
                  <a:lnTo>
                    <a:pt x="13594" y="9776"/>
                  </a:lnTo>
                  <a:lnTo>
                    <a:pt x="13060" y="9795"/>
                  </a:lnTo>
                  <a:lnTo>
                    <a:pt x="12506" y="9833"/>
                  </a:lnTo>
                  <a:lnTo>
                    <a:pt x="11952" y="9909"/>
                  </a:lnTo>
                  <a:lnTo>
                    <a:pt x="11399" y="10024"/>
                  </a:lnTo>
                  <a:lnTo>
                    <a:pt x="10845" y="10139"/>
                  </a:lnTo>
                  <a:lnTo>
                    <a:pt x="10291" y="10310"/>
                  </a:lnTo>
                  <a:lnTo>
                    <a:pt x="10463" y="10119"/>
                  </a:lnTo>
                  <a:lnTo>
                    <a:pt x="10654" y="9967"/>
                  </a:lnTo>
                  <a:lnTo>
                    <a:pt x="10845" y="9795"/>
                  </a:lnTo>
                  <a:lnTo>
                    <a:pt x="11036" y="9661"/>
                  </a:lnTo>
                  <a:lnTo>
                    <a:pt x="11227" y="9528"/>
                  </a:lnTo>
                  <a:lnTo>
                    <a:pt x="11437" y="9413"/>
                  </a:lnTo>
                  <a:lnTo>
                    <a:pt x="11647" y="9298"/>
                  </a:lnTo>
                  <a:lnTo>
                    <a:pt x="11857" y="9203"/>
                  </a:lnTo>
                  <a:lnTo>
                    <a:pt x="14262" y="9069"/>
                  </a:lnTo>
                  <a:lnTo>
                    <a:pt x="14530" y="9088"/>
                  </a:lnTo>
                  <a:lnTo>
                    <a:pt x="14835" y="9088"/>
                  </a:lnTo>
                  <a:lnTo>
                    <a:pt x="15160" y="9069"/>
                  </a:lnTo>
                  <a:lnTo>
                    <a:pt x="15503" y="9031"/>
                  </a:lnTo>
                  <a:lnTo>
                    <a:pt x="15809" y="8993"/>
                  </a:lnTo>
                  <a:lnTo>
                    <a:pt x="16114" y="8955"/>
                  </a:lnTo>
                  <a:lnTo>
                    <a:pt x="16458" y="8898"/>
                  </a:lnTo>
                  <a:lnTo>
                    <a:pt x="16782" y="8802"/>
                  </a:lnTo>
                  <a:lnTo>
                    <a:pt x="17107" y="8688"/>
                  </a:lnTo>
                  <a:lnTo>
                    <a:pt x="17431" y="8516"/>
                  </a:lnTo>
                  <a:lnTo>
                    <a:pt x="17584" y="8420"/>
                  </a:lnTo>
                  <a:lnTo>
                    <a:pt x="17737" y="8306"/>
                  </a:lnTo>
                  <a:lnTo>
                    <a:pt x="17890" y="8191"/>
                  </a:lnTo>
                  <a:lnTo>
                    <a:pt x="18023" y="8058"/>
                  </a:lnTo>
                  <a:lnTo>
                    <a:pt x="18157" y="7905"/>
                  </a:lnTo>
                  <a:lnTo>
                    <a:pt x="18291" y="7752"/>
                  </a:lnTo>
                  <a:lnTo>
                    <a:pt x="18501" y="7447"/>
                  </a:lnTo>
                  <a:lnTo>
                    <a:pt x="18692" y="7084"/>
                  </a:lnTo>
                  <a:lnTo>
                    <a:pt x="18844" y="6721"/>
                  </a:lnTo>
                  <a:lnTo>
                    <a:pt x="18959" y="6339"/>
                  </a:lnTo>
                  <a:lnTo>
                    <a:pt x="19054" y="5919"/>
                  </a:lnTo>
                  <a:lnTo>
                    <a:pt x="19112" y="5518"/>
                  </a:lnTo>
                  <a:lnTo>
                    <a:pt x="19131" y="5098"/>
                  </a:lnTo>
                  <a:lnTo>
                    <a:pt x="19131" y="4678"/>
                  </a:lnTo>
                  <a:lnTo>
                    <a:pt x="19112" y="4258"/>
                  </a:lnTo>
                  <a:lnTo>
                    <a:pt x="19054" y="3838"/>
                  </a:lnTo>
                  <a:lnTo>
                    <a:pt x="18959" y="3437"/>
                  </a:lnTo>
                  <a:lnTo>
                    <a:pt x="18863" y="3056"/>
                  </a:lnTo>
                  <a:lnTo>
                    <a:pt x="18730" y="2674"/>
                  </a:lnTo>
                  <a:lnTo>
                    <a:pt x="18558" y="2330"/>
                  </a:lnTo>
                  <a:lnTo>
                    <a:pt x="18386" y="2025"/>
                  </a:lnTo>
                  <a:lnTo>
                    <a:pt x="18233" y="1815"/>
                  </a:lnTo>
                  <a:lnTo>
                    <a:pt x="18062" y="1585"/>
                  </a:lnTo>
                  <a:lnTo>
                    <a:pt x="17871" y="1356"/>
                  </a:lnTo>
                  <a:lnTo>
                    <a:pt x="17661" y="1146"/>
                  </a:lnTo>
                  <a:lnTo>
                    <a:pt x="17393" y="917"/>
                  </a:lnTo>
                  <a:lnTo>
                    <a:pt x="17126" y="726"/>
                  </a:lnTo>
                  <a:lnTo>
                    <a:pt x="16801" y="535"/>
                  </a:lnTo>
                  <a:lnTo>
                    <a:pt x="16458" y="364"/>
                  </a:lnTo>
                  <a:lnTo>
                    <a:pt x="16076" y="211"/>
                  </a:lnTo>
                  <a:lnTo>
                    <a:pt x="15656" y="115"/>
                  </a:lnTo>
                  <a:lnTo>
                    <a:pt x="15217" y="39"/>
                  </a:lnTo>
                  <a:lnTo>
                    <a:pt x="14969" y="20"/>
                  </a:lnTo>
                  <a:lnTo>
                    <a:pt x="14720" y="1"/>
                  </a:lnTo>
                  <a:close/>
                </a:path>
              </a:pathLst>
            </a:custGeom>
            <a:solidFill>
              <a:schemeClr val="lt1"/>
            </a:solidFill>
            <a:ln>
              <a:noFill/>
            </a:ln>
            <a:effectLst>
              <a:outerShdw dist="6667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5"/>
            <p:cNvSpPr/>
            <p:nvPr/>
          </p:nvSpPr>
          <p:spPr>
            <a:xfrm>
              <a:off x="3147500" y="1177425"/>
              <a:ext cx="466800" cy="638650"/>
            </a:xfrm>
            <a:custGeom>
              <a:avLst/>
              <a:gdLst/>
              <a:ahLst/>
              <a:cxnLst/>
              <a:rect l="l" t="t" r="r" b="b"/>
              <a:pathLst>
                <a:path w="18672" h="25546" extrusionOk="0">
                  <a:moveTo>
                    <a:pt x="11150" y="13498"/>
                  </a:moveTo>
                  <a:lnTo>
                    <a:pt x="11474" y="13517"/>
                  </a:lnTo>
                  <a:lnTo>
                    <a:pt x="11799" y="13555"/>
                  </a:lnTo>
                  <a:lnTo>
                    <a:pt x="12124" y="13632"/>
                  </a:lnTo>
                  <a:lnTo>
                    <a:pt x="12429" y="13746"/>
                  </a:lnTo>
                  <a:lnTo>
                    <a:pt x="12754" y="13880"/>
                  </a:lnTo>
                  <a:lnTo>
                    <a:pt x="13078" y="14071"/>
                  </a:lnTo>
                  <a:lnTo>
                    <a:pt x="13212" y="14185"/>
                  </a:lnTo>
                  <a:lnTo>
                    <a:pt x="13364" y="14300"/>
                  </a:lnTo>
                  <a:lnTo>
                    <a:pt x="13498" y="14434"/>
                  </a:lnTo>
                  <a:lnTo>
                    <a:pt x="13632" y="14586"/>
                  </a:lnTo>
                  <a:lnTo>
                    <a:pt x="13765" y="14758"/>
                  </a:lnTo>
                  <a:lnTo>
                    <a:pt x="13899" y="14930"/>
                  </a:lnTo>
                  <a:lnTo>
                    <a:pt x="14014" y="15121"/>
                  </a:lnTo>
                  <a:lnTo>
                    <a:pt x="14109" y="15312"/>
                  </a:lnTo>
                  <a:lnTo>
                    <a:pt x="14262" y="15617"/>
                  </a:lnTo>
                  <a:lnTo>
                    <a:pt x="14376" y="15942"/>
                  </a:lnTo>
                  <a:lnTo>
                    <a:pt x="14453" y="16266"/>
                  </a:lnTo>
                  <a:lnTo>
                    <a:pt x="14510" y="16591"/>
                  </a:lnTo>
                  <a:lnTo>
                    <a:pt x="14510" y="16916"/>
                  </a:lnTo>
                  <a:lnTo>
                    <a:pt x="14510" y="17259"/>
                  </a:lnTo>
                  <a:lnTo>
                    <a:pt x="14472" y="17584"/>
                  </a:lnTo>
                  <a:lnTo>
                    <a:pt x="14395" y="17908"/>
                  </a:lnTo>
                  <a:lnTo>
                    <a:pt x="14281" y="18309"/>
                  </a:lnTo>
                  <a:lnTo>
                    <a:pt x="14109" y="18672"/>
                  </a:lnTo>
                  <a:lnTo>
                    <a:pt x="13899" y="19035"/>
                  </a:lnTo>
                  <a:lnTo>
                    <a:pt x="13785" y="19207"/>
                  </a:lnTo>
                  <a:lnTo>
                    <a:pt x="13651" y="19378"/>
                  </a:lnTo>
                  <a:lnTo>
                    <a:pt x="13422" y="19608"/>
                  </a:lnTo>
                  <a:lnTo>
                    <a:pt x="13193" y="19837"/>
                  </a:lnTo>
                  <a:lnTo>
                    <a:pt x="12868" y="20085"/>
                  </a:lnTo>
                  <a:lnTo>
                    <a:pt x="12524" y="20314"/>
                  </a:lnTo>
                  <a:lnTo>
                    <a:pt x="12162" y="20524"/>
                  </a:lnTo>
                  <a:lnTo>
                    <a:pt x="11761" y="20696"/>
                  </a:lnTo>
                  <a:lnTo>
                    <a:pt x="11360" y="20848"/>
                  </a:lnTo>
                  <a:lnTo>
                    <a:pt x="10940" y="20963"/>
                  </a:lnTo>
                  <a:lnTo>
                    <a:pt x="10501" y="21058"/>
                  </a:lnTo>
                  <a:lnTo>
                    <a:pt x="10081" y="21116"/>
                  </a:lnTo>
                  <a:lnTo>
                    <a:pt x="9642" y="21154"/>
                  </a:lnTo>
                  <a:lnTo>
                    <a:pt x="9222" y="21135"/>
                  </a:lnTo>
                  <a:lnTo>
                    <a:pt x="8821" y="21097"/>
                  </a:lnTo>
                  <a:lnTo>
                    <a:pt x="8420" y="21001"/>
                  </a:lnTo>
                  <a:lnTo>
                    <a:pt x="8229" y="20944"/>
                  </a:lnTo>
                  <a:lnTo>
                    <a:pt x="8057" y="20868"/>
                  </a:lnTo>
                  <a:lnTo>
                    <a:pt x="7866" y="20791"/>
                  </a:lnTo>
                  <a:lnTo>
                    <a:pt x="7713" y="20696"/>
                  </a:lnTo>
                  <a:lnTo>
                    <a:pt x="7542" y="20600"/>
                  </a:lnTo>
                  <a:lnTo>
                    <a:pt x="7389" y="20486"/>
                  </a:lnTo>
                  <a:lnTo>
                    <a:pt x="7255" y="20352"/>
                  </a:lnTo>
                  <a:lnTo>
                    <a:pt x="7122" y="20199"/>
                  </a:lnTo>
                  <a:lnTo>
                    <a:pt x="6969" y="20008"/>
                  </a:lnTo>
                  <a:lnTo>
                    <a:pt x="6835" y="19798"/>
                  </a:lnTo>
                  <a:lnTo>
                    <a:pt x="6721" y="19588"/>
                  </a:lnTo>
                  <a:lnTo>
                    <a:pt x="6625" y="19359"/>
                  </a:lnTo>
                  <a:lnTo>
                    <a:pt x="6568" y="19187"/>
                  </a:lnTo>
                  <a:lnTo>
                    <a:pt x="6511" y="18997"/>
                  </a:lnTo>
                  <a:lnTo>
                    <a:pt x="6453" y="18634"/>
                  </a:lnTo>
                  <a:lnTo>
                    <a:pt x="6434" y="18271"/>
                  </a:lnTo>
                  <a:lnTo>
                    <a:pt x="6453" y="17889"/>
                  </a:lnTo>
                  <a:lnTo>
                    <a:pt x="6511" y="17527"/>
                  </a:lnTo>
                  <a:lnTo>
                    <a:pt x="6587" y="17183"/>
                  </a:lnTo>
                  <a:lnTo>
                    <a:pt x="6682" y="16839"/>
                  </a:lnTo>
                  <a:lnTo>
                    <a:pt x="6816" y="16496"/>
                  </a:lnTo>
                  <a:lnTo>
                    <a:pt x="6969" y="16152"/>
                  </a:lnTo>
                  <a:lnTo>
                    <a:pt x="7160" y="15827"/>
                  </a:lnTo>
                  <a:lnTo>
                    <a:pt x="7351" y="15522"/>
                  </a:lnTo>
                  <a:lnTo>
                    <a:pt x="7561" y="15236"/>
                  </a:lnTo>
                  <a:lnTo>
                    <a:pt x="7847" y="14911"/>
                  </a:lnTo>
                  <a:lnTo>
                    <a:pt x="8152" y="14605"/>
                  </a:lnTo>
                  <a:lnTo>
                    <a:pt x="8343" y="14453"/>
                  </a:lnTo>
                  <a:lnTo>
                    <a:pt x="8534" y="14319"/>
                  </a:lnTo>
                  <a:lnTo>
                    <a:pt x="8725" y="14185"/>
                  </a:lnTo>
                  <a:lnTo>
                    <a:pt x="8935" y="14071"/>
                  </a:lnTo>
                  <a:lnTo>
                    <a:pt x="9145" y="13956"/>
                  </a:lnTo>
                  <a:lnTo>
                    <a:pt x="9374" y="13861"/>
                  </a:lnTo>
                  <a:lnTo>
                    <a:pt x="9584" y="13785"/>
                  </a:lnTo>
                  <a:lnTo>
                    <a:pt x="9813" y="13708"/>
                  </a:lnTo>
                  <a:lnTo>
                    <a:pt x="10138" y="13613"/>
                  </a:lnTo>
                  <a:lnTo>
                    <a:pt x="10482" y="13536"/>
                  </a:lnTo>
                  <a:lnTo>
                    <a:pt x="10806" y="13498"/>
                  </a:lnTo>
                  <a:close/>
                  <a:moveTo>
                    <a:pt x="13059" y="0"/>
                  </a:moveTo>
                  <a:lnTo>
                    <a:pt x="12754" y="19"/>
                  </a:lnTo>
                  <a:lnTo>
                    <a:pt x="12448" y="39"/>
                  </a:lnTo>
                  <a:lnTo>
                    <a:pt x="12143" y="96"/>
                  </a:lnTo>
                  <a:lnTo>
                    <a:pt x="11837" y="153"/>
                  </a:lnTo>
                  <a:lnTo>
                    <a:pt x="11532" y="229"/>
                  </a:lnTo>
                  <a:lnTo>
                    <a:pt x="11226" y="325"/>
                  </a:lnTo>
                  <a:lnTo>
                    <a:pt x="10825" y="420"/>
                  </a:lnTo>
                  <a:lnTo>
                    <a:pt x="10463" y="535"/>
                  </a:lnTo>
                  <a:lnTo>
                    <a:pt x="10081" y="649"/>
                  </a:lnTo>
                  <a:lnTo>
                    <a:pt x="9718" y="783"/>
                  </a:lnTo>
                  <a:lnTo>
                    <a:pt x="9355" y="936"/>
                  </a:lnTo>
                  <a:lnTo>
                    <a:pt x="8993" y="1089"/>
                  </a:lnTo>
                  <a:lnTo>
                    <a:pt x="8649" y="1260"/>
                  </a:lnTo>
                  <a:lnTo>
                    <a:pt x="8305" y="1432"/>
                  </a:lnTo>
                  <a:lnTo>
                    <a:pt x="7713" y="1776"/>
                  </a:lnTo>
                  <a:lnTo>
                    <a:pt x="7141" y="2158"/>
                  </a:lnTo>
                  <a:lnTo>
                    <a:pt x="6606" y="2559"/>
                  </a:lnTo>
                  <a:lnTo>
                    <a:pt x="6071" y="2998"/>
                  </a:lnTo>
                  <a:lnTo>
                    <a:pt x="5728" y="3303"/>
                  </a:lnTo>
                  <a:lnTo>
                    <a:pt x="5403" y="3628"/>
                  </a:lnTo>
                  <a:lnTo>
                    <a:pt x="5079" y="3971"/>
                  </a:lnTo>
                  <a:lnTo>
                    <a:pt x="4754" y="4315"/>
                  </a:lnTo>
                  <a:lnTo>
                    <a:pt x="4449" y="4678"/>
                  </a:lnTo>
                  <a:lnTo>
                    <a:pt x="4143" y="5041"/>
                  </a:lnTo>
                  <a:lnTo>
                    <a:pt x="3857" y="5422"/>
                  </a:lnTo>
                  <a:lnTo>
                    <a:pt x="3590" y="5804"/>
                  </a:lnTo>
                  <a:lnTo>
                    <a:pt x="3208" y="6377"/>
                  </a:lnTo>
                  <a:lnTo>
                    <a:pt x="2845" y="6969"/>
                  </a:lnTo>
                  <a:lnTo>
                    <a:pt x="2635" y="7312"/>
                  </a:lnTo>
                  <a:lnTo>
                    <a:pt x="2272" y="8000"/>
                  </a:lnTo>
                  <a:lnTo>
                    <a:pt x="1910" y="8706"/>
                  </a:lnTo>
                  <a:lnTo>
                    <a:pt x="1566" y="9432"/>
                  </a:lnTo>
                  <a:lnTo>
                    <a:pt x="1241" y="10157"/>
                  </a:lnTo>
                  <a:lnTo>
                    <a:pt x="955" y="10883"/>
                  </a:lnTo>
                  <a:lnTo>
                    <a:pt x="707" y="11608"/>
                  </a:lnTo>
                  <a:lnTo>
                    <a:pt x="497" y="12295"/>
                  </a:lnTo>
                  <a:lnTo>
                    <a:pt x="325" y="13002"/>
                  </a:lnTo>
                  <a:lnTo>
                    <a:pt x="191" y="13708"/>
                  </a:lnTo>
                  <a:lnTo>
                    <a:pt x="77" y="14415"/>
                  </a:lnTo>
                  <a:lnTo>
                    <a:pt x="19" y="15083"/>
                  </a:lnTo>
                  <a:lnTo>
                    <a:pt x="0" y="15770"/>
                  </a:lnTo>
                  <a:lnTo>
                    <a:pt x="39" y="16438"/>
                  </a:lnTo>
                  <a:lnTo>
                    <a:pt x="58" y="16782"/>
                  </a:lnTo>
                  <a:lnTo>
                    <a:pt x="115" y="17126"/>
                  </a:lnTo>
                  <a:lnTo>
                    <a:pt x="153" y="17450"/>
                  </a:lnTo>
                  <a:lnTo>
                    <a:pt x="229" y="17794"/>
                  </a:lnTo>
                  <a:lnTo>
                    <a:pt x="306" y="18118"/>
                  </a:lnTo>
                  <a:lnTo>
                    <a:pt x="401" y="18462"/>
                  </a:lnTo>
                  <a:lnTo>
                    <a:pt x="573" y="18997"/>
                  </a:lnTo>
                  <a:lnTo>
                    <a:pt x="726" y="19378"/>
                  </a:lnTo>
                  <a:lnTo>
                    <a:pt x="898" y="19779"/>
                  </a:lnTo>
                  <a:lnTo>
                    <a:pt x="1050" y="20123"/>
                  </a:lnTo>
                  <a:lnTo>
                    <a:pt x="1222" y="20448"/>
                  </a:lnTo>
                  <a:lnTo>
                    <a:pt x="1413" y="20791"/>
                  </a:lnTo>
                  <a:lnTo>
                    <a:pt x="1623" y="21097"/>
                  </a:lnTo>
                  <a:lnTo>
                    <a:pt x="1833" y="21421"/>
                  </a:lnTo>
                  <a:lnTo>
                    <a:pt x="2043" y="21727"/>
                  </a:lnTo>
                  <a:lnTo>
                    <a:pt x="2272" y="22013"/>
                  </a:lnTo>
                  <a:lnTo>
                    <a:pt x="2520" y="22299"/>
                  </a:lnTo>
                  <a:lnTo>
                    <a:pt x="2845" y="22643"/>
                  </a:lnTo>
                  <a:lnTo>
                    <a:pt x="3189" y="22987"/>
                  </a:lnTo>
                  <a:lnTo>
                    <a:pt x="3532" y="23292"/>
                  </a:lnTo>
                  <a:lnTo>
                    <a:pt x="3895" y="23598"/>
                  </a:lnTo>
                  <a:lnTo>
                    <a:pt x="4162" y="23789"/>
                  </a:lnTo>
                  <a:lnTo>
                    <a:pt x="4449" y="23979"/>
                  </a:lnTo>
                  <a:lnTo>
                    <a:pt x="4735" y="24151"/>
                  </a:lnTo>
                  <a:lnTo>
                    <a:pt x="5021" y="24323"/>
                  </a:lnTo>
                  <a:lnTo>
                    <a:pt x="5308" y="24495"/>
                  </a:lnTo>
                  <a:lnTo>
                    <a:pt x="5613" y="24629"/>
                  </a:lnTo>
                  <a:lnTo>
                    <a:pt x="5919" y="24781"/>
                  </a:lnTo>
                  <a:lnTo>
                    <a:pt x="6243" y="24896"/>
                  </a:lnTo>
                  <a:lnTo>
                    <a:pt x="6549" y="25030"/>
                  </a:lnTo>
                  <a:lnTo>
                    <a:pt x="6873" y="25125"/>
                  </a:lnTo>
                  <a:lnTo>
                    <a:pt x="7198" y="25220"/>
                  </a:lnTo>
                  <a:lnTo>
                    <a:pt x="7542" y="25316"/>
                  </a:lnTo>
                  <a:lnTo>
                    <a:pt x="7885" y="25373"/>
                  </a:lnTo>
                  <a:lnTo>
                    <a:pt x="8229" y="25430"/>
                  </a:lnTo>
                  <a:lnTo>
                    <a:pt x="8572" y="25488"/>
                  </a:lnTo>
                  <a:lnTo>
                    <a:pt x="8916" y="25526"/>
                  </a:lnTo>
                  <a:lnTo>
                    <a:pt x="9355" y="25545"/>
                  </a:lnTo>
                  <a:lnTo>
                    <a:pt x="10233" y="25545"/>
                  </a:lnTo>
                  <a:lnTo>
                    <a:pt x="10673" y="25507"/>
                  </a:lnTo>
                  <a:lnTo>
                    <a:pt x="11093" y="25450"/>
                  </a:lnTo>
                  <a:lnTo>
                    <a:pt x="11513" y="25373"/>
                  </a:lnTo>
                  <a:lnTo>
                    <a:pt x="11933" y="25259"/>
                  </a:lnTo>
                  <a:lnTo>
                    <a:pt x="12353" y="25144"/>
                  </a:lnTo>
                  <a:lnTo>
                    <a:pt x="12754" y="25010"/>
                  </a:lnTo>
                  <a:lnTo>
                    <a:pt x="13154" y="24858"/>
                  </a:lnTo>
                  <a:lnTo>
                    <a:pt x="13536" y="24686"/>
                  </a:lnTo>
                  <a:lnTo>
                    <a:pt x="13918" y="24495"/>
                  </a:lnTo>
                  <a:lnTo>
                    <a:pt x="14300" y="24285"/>
                  </a:lnTo>
                  <a:lnTo>
                    <a:pt x="14663" y="24075"/>
                  </a:lnTo>
                  <a:lnTo>
                    <a:pt x="15006" y="23827"/>
                  </a:lnTo>
                  <a:lnTo>
                    <a:pt x="15350" y="23579"/>
                  </a:lnTo>
                  <a:lnTo>
                    <a:pt x="15732" y="23254"/>
                  </a:lnTo>
                  <a:lnTo>
                    <a:pt x="16095" y="22910"/>
                  </a:lnTo>
                  <a:lnTo>
                    <a:pt x="16438" y="22548"/>
                  </a:lnTo>
                  <a:lnTo>
                    <a:pt x="16763" y="22166"/>
                  </a:lnTo>
                  <a:lnTo>
                    <a:pt x="17068" y="21765"/>
                  </a:lnTo>
                  <a:lnTo>
                    <a:pt x="17336" y="21345"/>
                  </a:lnTo>
                  <a:lnTo>
                    <a:pt x="17603" y="20906"/>
                  </a:lnTo>
                  <a:lnTo>
                    <a:pt x="17832" y="20428"/>
                  </a:lnTo>
                  <a:lnTo>
                    <a:pt x="17985" y="20085"/>
                  </a:lnTo>
                  <a:lnTo>
                    <a:pt x="18118" y="19722"/>
                  </a:lnTo>
                  <a:lnTo>
                    <a:pt x="18252" y="19359"/>
                  </a:lnTo>
                  <a:lnTo>
                    <a:pt x="18347" y="18997"/>
                  </a:lnTo>
                  <a:lnTo>
                    <a:pt x="18443" y="18634"/>
                  </a:lnTo>
                  <a:lnTo>
                    <a:pt x="18519" y="18252"/>
                  </a:lnTo>
                  <a:lnTo>
                    <a:pt x="18615" y="17622"/>
                  </a:lnTo>
                  <a:lnTo>
                    <a:pt x="18672" y="16973"/>
                  </a:lnTo>
                  <a:lnTo>
                    <a:pt x="18672" y="16324"/>
                  </a:lnTo>
                  <a:lnTo>
                    <a:pt x="18672" y="15999"/>
                  </a:lnTo>
                  <a:lnTo>
                    <a:pt x="18653" y="15675"/>
                  </a:lnTo>
                  <a:lnTo>
                    <a:pt x="18596" y="15293"/>
                  </a:lnTo>
                  <a:lnTo>
                    <a:pt x="18538" y="14892"/>
                  </a:lnTo>
                  <a:lnTo>
                    <a:pt x="18462" y="14510"/>
                  </a:lnTo>
                  <a:lnTo>
                    <a:pt x="18366" y="14147"/>
                  </a:lnTo>
                  <a:lnTo>
                    <a:pt x="18233" y="13746"/>
                  </a:lnTo>
                  <a:lnTo>
                    <a:pt x="18099" y="13384"/>
                  </a:lnTo>
                  <a:lnTo>
                    <a:pt x="17927" y="13021"/>
                  </a:lnTo>
                  <a:lnTo>
                    <a:pt x="17736" y="12658"/>
                  </a:lnTo>
                  <a:lnTo>
                    <a:pt x="17526" y="12314"/>
                  </a:lnTo>
                  <a:lnTo>
                    <a:pt x="17297" y="11990"/>
                  </a:lnTo>
                  <a:lnTo>
                    <a:pt x="17049" y="11684"/>
                  </a:lnTo>
                  <a:lnTo>
                    <a:pt x="16763" y="11398"/>
                  </a:lnTo>
                  <a:lnTo>
                    <a:pt x="16515" y="11169"/>
                  </a:lnTo>
                  <a:lnTo>
                    <a:pt x="16228" y="10959"/>
                  </a:lnTo>
                  <a:lnTo>
                    <a:pt x="15942" y="10749"/>
                  </a:lnTo>
                  <a:lnTo>
                    <a:pt x="15636" y="10558"/>
                  </a:lnTo>
                  <a:lnTo>
                    <a:pt x="15312" y="10386"/>
                  </a:lnTo>
                  <a:lnTo>
                    <a:pt x="14987" y="10234"/>
                  </a:lnTo>
                  <a:lnTo>
                    <a:pt x="14663" y="10119"/>
                  </a:lnTo>
                  <a:lnTo>
                    <a:pt x="14319" y="10004"/>
                  </a:lnTo>
                  <a:lnTo>
                    <a:pt x="13995" y="9928"/>
                  </a:lnTo>
                  <a:lnTo>
                    <a:pt x="13651" y="9871"/>
                  </a:lnTo>
                  <a:lnTo>
                    <a:pt x="13326" y="9833"/>
                  </a:lnTo>
                  <a:lnTo>
                    <a:pt x="12983" y="9813"/>
                  </a:lnTo>
                  <a:lnTo>
                    <a:pt x="12391" y="9775"/>
                  </a:lnTo>
                  <a:lnTo>
                    <a:pt x="11780" y="9775"/>
                  </a:lnTo>
                  <a:lnTo>
                    <a:pt x="11169" y="9833"/>
                  </a:lnTo>
                  <a:lnTo>
                    <a:pt x="10577" y="9909"/>
                  </a:lnTo>
                  <a:lnTo>
                    <a:pt x="9985" y="10023"/>
                  </a:lnTo>
                  <a:lnTo>
                    <a:pt x="9413" y="10176"/>
                  </a:lnTo>
                  <a:lnTo>
                    <a:pt x="8859" y="10348"/>
                  </a:lnTo>
                  <a:lnTo>
                    <a:pt x="8324" y="10539"/>
                  </a:lnTo>
                  <a:lnTo>
                    <a:pt x="8000" y="10673"/>
                  </a:lnTo>
                  <a:lnTo>
                    <a:pt x="7694" y="10825"/>
                  </a:lnTo>
                  <a:lnTo>
                    <a:pt x="7370" y="10978"/>
                  </a:lnTo>
                  <a:lnTo>
                    <a:pt x="7083" y="11150"/>
                  </a:lnTo>
                  <a:lnTo>
                    <a:pt x="6625" y="11436"/>
                  </a:lnTo>
                  <a:lnTo>
                    <a:pt x="6205" y="11761"/>
                  </a:lnTo>
                  <a:lnTo>
                    <a:pt x="5785" y="12085"/>
                  </a:lnTo>
                  <a:lnTo>
                    <a:pt x="5403" y="12467"/>
                  </a:lnTo>
                  <a:lnTo>
                    <a:pt x="5537" y="11818"/>
                  </a:lnTo>
                  <a:lnTo>
                    <a:pt x="5690" y="11207"/>
                  </a:lnTo>
                  <a:lnTo>
                    <a:pt x="5804" y="10806"/>
                  </a:lnTo>
                  <a:lnTo>
                    <a:pt x="5919" y="10424"/>
                  </a:lnTo>
                  <a:lnTo>
                    <a:pt x="6071" y="10062"/>
                  </a:lnTo>
                  <a:lnTo>
                    <a:pt x="6224" y="9699"/>
                  </a:lnTo>
                  <a:lnTo>
                    <a:pt x="6358" y="9413"/>
                  </a:lnTo>
                  <a:lnTo>
                    <a:pt x="6511" y="9126"/>
                  </a:lnTo>
                  <a:lnTo>
                    <a:pt x="6682" y="8840"/>
                  </a:lnTo>
                  <a:lnTo>
                    <a:pt x="6873" y="8534"/>
                  </a:lnTo>
                  <a:lnTo>
                    <a:pt x="7064" y="8267"/>
                  </a:lnTo>
                  <a:lnTo>
                    <a:pt x="7293" y="7981"/>
                  </a:lnTo>
                  <a:lnTo>
                    <a:pt x="7522" y="7732"/>
                  </a:lnTo>
                  <a:lnTo>
                    <a:pt x="7752" y="7484"/>
                  </a:lnTo>
                  <a:lnTo>
                    <a:pt x="8019" y="7236"/>
                  </a:lnTo>
                  <a:lnTo>
                    <a:pt x="8286" y="7026"/>
                  </a:lnTo>
                  <a:lnTo>
                    <a:pt x="8668" y="6740"/>
                  </a:lnTo>
                  <a:lnTo>
                    <a:pt x="9088" y="6472"/>
                  </a:lnTo>
                  <a:lnTo>
                    <a:pt x="9508" y="6262"/>
                  </a:lnTo>
                  <a:lnTo>
                    <a:pt x="9947" y="6091"/>
                  </a:lnTo>
                  <a:lnTo>
                    <a:pt x="12715" y="5938"/>
                  </a:lnTo>
                  <a:lnTo>
                    <a:pt x="12983" y="5957"/>
                  </a:lnTo>
                  <a:lnTo>
                    <a:pt x="13231" y="5957"/>
                  </a:lnTo>
                  <a:lnTo>
                    <a:pt x="13479" y="5938"/>
                  </a:lnTo>
                  <a:lnTo>
                    <a:pt x="13727" y="5900"/>
                  </a:lnTo>
                  <a:lnTo>
                    <a:pt x="14033" y="5881"/>
                  </a:lnTo>
                  <a:lnTo>
                    <a:pt x="14338" y="5842"/>
                  </a:lnTo>
                  <a:lnTo>
                    <a:pt x="14644" y="5766"/>
                  </a:lnTo>
                  <a:lnTo>
                    <a:pt x="14796" y="5728"/>
                  </a:lnTo>
                  <a:lnTo>
                    <a:pt x="14930" y="5671"/>
                  </a:lnTo>
                  <a:lnTo>
                    <a:pt x="15140" y="5537"/>
                  </a:lnTo>
                  <a:lnTo>
                    <a:pt x="15255" y="5461"/>
                  </a:lnTo>
                  <a:lnTo>
                    <a:pt x="15350" y="5365"/>
                  </a:lnTo>
                  <a:lnTo>
                    <a:pt x="15522" y="5174"/>
                  </a:lnTo>
                  <a:lnTo>
                    <a:pt x="15655" y="4945"/>
                  </a:lnTo>
                  <a:lnTo>
                    <a:pt x="15770" y="4678"/>
                  </a:lnTo>
                  <a:lnTo>
                    <a:pt x="15865" y="4391"/>
                  </a:lnTo>
                  <a:lnTo>
                    <a:pt x="15942" y="4105"/>
                  </a:lnTo>
                  <a:lnTo>
                    <a:pt x="15980" y="3781"/>
                  </a:lnTo>
                  <a:lnTo>
                    <a:pt x="15999" y="3475"/>
                  </a:lnTo>
                  <a:lnTo>
                    <a:pt x="15999" y="3151"/>
                  </a:lnTo>
                  <a:lnTo>
                    <a:pt x="15961" y="2730"/>
                  </a:lnTo>
                  <a:lnTo>
                    <a:pt x="15885" y="2330"/>
                  </a:lnTo>
                  <a:lnTo>
                    <a:pt x="15789" y="1967"/>
                  </a:lnTo>
                  <a:lnTo>
                    <a:pt x="15655" y="1623"/>
                  </a:lnTo>
                  <a:lnTo>
                    <a:pt x="15579" y="1451"/>
                  </a:lnTo>
                  <a:lnTo>
                    <a:pt x="15484" y="1299"/>
                  </a:lnTo>
                  <a:lnTo>
                    <a:pt x="15293" y="1050"/>
                  </a:lnTo>
                  <a:lnTo>
                    <a:pt x="15102" y="821"/>
                  </a:lnTo>
                  <a:lnTo>
                    <a:pt x="14892" y="611"/>
                  </a:lnTo>
                  <a:lnTo>
                    <a:pt x="14663" y="459"/>
                  </a:lnTo>
                  <a:lnTo>
                    <a:pt x="14415" y="306"/>
                  </a:lnTo>
                  <a:lnTo>
                    <a:pt x="14166" y="191"/>
                  </a:lnTo>
                  <a:lnTo>
                    <a:pt x="13899" y="115"/>
                  </a:lnTo>
                  <a:lnTo>
                    <a:pt x="13613" y="58"/>
                  </a:lnTo>
                  <a:lnTo>
                    <a:pt x="13345" y="19"/>
                  </a:lnTo>
                  <a:lnTo>
                    <a:pt x="130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5"/>
            <p:cNvSpPr/>
            <p:nvPr/>
          </p:nvSpPr>
          <p:spPr>
            <a:xfrm>
              <a:off x="3299275" y="1212750"/>
              <a:ext cx="248225" cy="43450"/>
            </a:xfrm>
            <a:custGeom>
              <a:avLst/>
              <a:gdLst/>
              <a:ahLst/>
              <a:cxnLst/>
              <a:rect l="l" t="t" r="r" b="b"/>
              <a:pathLst>
                <a:path w="9929" h="1738" extrusionOk="0">
                  <a:moveTo>
                    <a:pt x="4697" y="0"/>
                  </a:moveTo>
                  <a:lnTo>
                    <a:pt x="3074" y="19"/>
                  </a:lnTo>
                  <a:lnTo>
                    <a:pt x="2234" y="19"/>
                  </a:lnTo>
                  <a:lnTo>
                    <a:pt x="1642" y="363"/>
                  </a:lnTo>
                  <a:lnTo>
                    <a:pt x="1070" y="745"/>
                  </a:lnTo>
                  <a:lnTo>
                    <a:pt x="535" y="1146"/>
                  </a:lnTo>
                  <a:lnTo>
                    <a:pt x="0" y="1585"/>
                  </a:lnTo>
                  <a:lnTo>
                    <a:pt x="1681" y="1527"/>
                  </a:lnTo>
                  <a:lnTo>
                    <a:pt x="3342" y="1489"/>
                  </a:lnTo>
                  <a:lnTo>
                    <a:pt x="4945" y="1508"/>
                  </a:lnTo>
                  <a:lnTo>
                    <a:pt x="6549" y="1547"/>
                  </a:lnTo>
                  <a:lnTo>
                    <a:pt x="8172" y="1623"/>
                  </a:lnTo>
                  <a:lnTo>
                    <a:pt x="9775" y="1718"/>
                  </a:lnTo>
                  <a:lnTo>
                    <a:pt x="9928" y="1738"/>
                  </a:lnTo>
                  <a:lnTo>
                    <a:pt x="9890" y="1317"/>
                  </a:lnTo>
                  <a:lnTo>
                    <a:pt x="9814" y="917"/>
                  </a:lnTo>
                  <a:lnTo>
                    <a:pt x="9718" y="554"/>
                  </a:lnTo>
                  <a:lnTo>
                    <a:pt x="9584" y="210"/>
                  </a:lnTo>
                  <a:lnTo>
                    <a:pt x="7962" y="115"/>
                  </a:lnTo>
                  <a:lnTo>
                    <a:pt x="6339" y="38"/>
                  </a:lnTo>
                  <a:lnTo>
                    <a:pt x="46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5"/>
            <p:cNvSpPr/>
            <p:nvPr/>
          </p:nvSpPr>
          <p:spPr>
            <a:xfrm>
              <a:off x="3213375" y="1315350"/>
              <a:ext cx="307375" cy="44900"/>
            </a:xfrm>
            <a:custGeom>
              <a:avLst/>
              <a:gdLst/>
              <a:ahLst/>
              <a:cxnLst/>
              <a:rect l="l" t="t" r="r" b="b"/>
              <a:pathLst>
                <a:path w="12295" h="1796" extrusionOk="0">
                  <a:moveTo>
                    <a:pt x="6510" y="1"/>
                  </a:moveTo>
                  <a:lnTo>
                    <a:pt x="5117" y="39"/>
                  </a:lnTo>
                  <a:lnTo>
                    <a:pt x="3723" y="77"/>
                  </a:lnTo>
                  <a:lnTo>
                    <a:pt x="2348" y="173"/>
                  </a:lnTo>
                  <a:lnTo>
                    <a:pt x="955" y="287"/>
                  </a:lnTo>
                  <a:lnTo>
                    <a:pt x="573" y="860"/>
                  </a:lnTo>
                  <a:lnTo>
                    <a:pt x="210" y="1452"/>
                  </a:lnTo>
                  <a:lnTo>
                    <a:pt x="0" y="1795"/>
                  </a:lnTo>
                  <a:lnTo>
                    <a:pt x="363" y="1757"/>
                  </a:lnTo>
                  <a:lnTo>
                    <a:pt x="1680" y="1681"/>
                  </a:lnTo>
                  <a:lnTo>
                    <a:pt x="2997" y="1605"/>
                  </a:lnTo>
                  <a:lnTo>
                    <a:pt x="4315" y="1547"/>
                  </a:lnTo>
                  <a:lnTo>
                    <a:pt x="5651" y="1509"/>
                  </a:lnTo>
                  <a:lnTo>
                    <a:pt x="6033" y="1223"/>
                  </a:lnTo>
                  <a:lnTo>
                    <a:pt x="6453" y="955"/>
                  </a:lnTo>
                  <a:lnTo>
                    <a:pt x="6873" y="745"/>
                  </a:lnTo>
                  <a:lnTo>
                    <a:pt x="7312" y="574"/>
                  </a:lnTo>
                  <a:lnTo>
                    <a:pt x="10080" y="421"/>
                  </a:lnTo>
                  <a:lnTo>
                    <a:pt x="10348" y="440"/>
                  </a:lnTo>
                  <a:lnTo>
                    <a:pt x="10596" y="440"/>
                  </a:lnTo>
                  <a:lnTo>
                    <a:pt x="10844" y="421"/>
                  </a:lnTo>
                  <a:lnTo>
                    <a:pt x="11092" y="383"/>
                  </a:lnTo>
                  <a:lnTo>
                    <a:pt x="11398" y="364"/>
                  </a:lnTo>
                  <a:lnTo>
                    <a:pt x="11703" y="325"/>
                  </a:lnTo>
                  <a:lnTo>
                    <a:pt x="12009" y="249"/>
                  </a:lnTo>
                  <a:lnTo>
                    <a:pt x="12161" y="211"/>
                  </a:lnTo>
                  <a:lnTo>
                    <a:pt x="12295" y="154"/>
                  </a:lnTo>
                  <a:lnTo>
                    <a:pt x="10844" y="77"/>
                  </a:lnTo>
                  <a:lnTo>
                    <a:pt x="9393" y="20"/>
                  </a:lnTo>
                  <a:lnTo>
                    <a:pt x="79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5"/>
            <p:cNvSpPr/>
            <p:nvPr/>
          </p:nvSpPr>
          <p:spPr>
            <a:xfrm>
              <a:off x="3165150" y="1419875"/>
              <a:ext cx="137975" cy="47775"/>
            </a:xfrm>
            <a:custGeom>
              <a:avLst/>
              <a:gdLst/>
              <a:ahLst/>
              <a:cxnLst/>
              <a:rect l="l" t="t" r="r" b="b"/>
              <a:pathLst>
                <a:path w="5519" h="1911" extrusionOk="0">
                  <a:moveTo>
                    <a:pt x="5518" y="1"/>
                  </a:moveTo>
                  <a:lnTo>
                    <a:pt x="4564" y="58"/>
                  </a:lnTo>
                  <a:lnTo>
                    <a:pt x="3628" y="135"/>
                  </a:lnTo>
                  <a:lnTo>
                    <a:pt x="2693" y="211"/>
                  </a:lnTo>
                  <a:lnTo>
                    <a:pt x="1757" y="325"/>
                  </a:lnTo>
                  <a:lnTo>
                    <a:pt x="535" y="459"/>
                  </a:lnTo>
                  <a:lnTo>
                    <a:pt x="249" y="1185"/>
                  </a:lnTo>
                  <a:lnTo>
                    <a:pt x="1" y="1910"/>
                  </a:lnTo>
                  <a:lnTo>
                    <a:pt x="1146" y="1776"/>
                  </a:lnTo>
                  <a:lnTo>
                    <a:pt x="2292" y="1681"/>
                  </a:lnTo>
                  <a:lnTo>
                    <a:pt x="3628" y="1586"/>
                  </a:lnTo>
                  <a:lnTo>
                    <a:pt x="4984" y="1509"/>
                  </a:lnTo>
                  <a:lnTo>
                    <a:pt x="5098" y="1108"/>
                  </a:lnTo>
                  <a:lnTo>
                    <a:pt x="5213" y="726"/>
                  </a:lnTo>
                  <a:lnTo>
                    <a:pt x="5365" y="364"/>
                  </a:lnTo>
                  <a:lnTo>
                    <a:pt x="55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5"/>
            <p:cNvSpPr/>
            <p:nvPr/>
          </p:nvSpPr>
          <p:spPr>
            <a:xfrm>
              <a:off x="3324575" y="1421800"/>
              <a:ext cx="242000" cy="40600"/>
            </a:xfrm>
            <a:custGeom>
              <a:avLst/>
              <a:gdLst/>
              <a:ahLst/>
              <a:cxnLst/>
              <a:rect l="l" t="t" r="r" b="b"/>
              <a:pathLst>
                <a:path w="9680" h="1624" extrusionOk="0">
                  <a:moveTo>
                    <a:pt x="4697" y="0"/>
                  </a:moveTo>
                  <a:lnTo>
                    <a:pt x="4086" y="58"/>
                  </a:lnTo>
                  <a:lnTo>
                    <a:pt x="3494" y="134"/>
                  </a:lnTo>
                  <a:lnTo>
                    <a:pt x="2902" y="248"/>
                  </a:lnTo>
                  <a:lnTo>
                    <a:pt x="2330" y="401"/>
                  </a:lnTo>
                  <a:lnTo>
                    <a:pt x="1776" y="573"/>
                  </a:lnTo>
                  <a:lnTo>
                    <a:pt x="1241" y="764"/>
                  </a:lnTo>
                  <a:lnTo>
                    <a:pt x="917" y="898"/>
                  </a:lnTo>
                  <a:lnTo>
                    <a:pt x="611" y="1050"/>
                  </a:lnTo>
                  <a:lnTo>
                    <a:pt x="287" y="1203"/>
                  </a:lnTo>
                  <a:lnTo>
                    <a:pt x="0" y="1375"/>
                  </a:lnTo>
                  <a:lnTo>
                    <a:pt x="1165" y="1337"/>
                  </a:lnTo>
                  <a:lnTo>
                    <a:pt x="2330" y="1318"/>
                  </a:lnTo>
                  <a:lnTo>
                    <a:pt x="3933" y="1337"/>
                  </a:lnTo>
                  <a:lnTo>
                    <a:pt x="5537" y="1375"/>
                  </a:lnTo>
                  <a:lnTo>
                    <a:pt x="7160" y="1432"/>
                  </a:lnTo>
                  <a:lnTo>
                    <a:pt x="8763" y="1547"/>
                  </a:lnTo>
                  <a:lnTo>
                    <a:pt x="9680" y="1623"/>
                  </a:lnTo>
                  <a:lnTo>
                    <a:pt x="9432" y="1394"/>
                  </a:lnTo>
                  <a:lnTo>
                    <a:pt x="9145" y="1184"/>
                  </a:lnTo>
                  <a:lnTo>
                    <a:pt x="8859" y="974"/>
                  </a:lnTo>
                  <a:lnTo>
                    <a:pt x="8553" y="783"/>
                  </a:lnTo>
                  <a:lnTo>
                    <a:pt x="8229" y="611"/>
                  </a:lnTo>
                  <a:lnTo>
                    <a:pt x="7904" y="459"/>
                  </a:lnTo>
                  <a:lnTo>
                    <a:pt x="7580" y="344"/>
                  </a:lnTo>
                  <a:lnTo>
                    <a:pt x="7236" y="229"/>
                  </a:lnTo>
                  <a:lnTo>
                    <a:pt x="6912" y="153"/>
                  </a:lnTo>
                  <a:lnTo>
                    <a:pt x="6568" y="96"/>
                  </a:lnTo>
                  <a:lnTo>
                    <a:pt x="6243" y="58"/>
                  </a:lnTo>
                  <a:lnTo>
                    <a:pt x="5900" y="38"/>
                  </a:lnTo>
                  <a:lnTo>
                    <a:pt x="53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5"/>
            <p:cNvSpPr/>
            <p:nvPr/>
          </p:nvSpPr>
          <p:spPr>
            <a:xfrm>
              <a:off x="3147500" y="1520125"/>
              <a:ext cx="245350" cy="51575"/>
            </a:xfrm>
            <a:custGeom>
              <a:avLst/>
              <a:gdLst/>
              <a:ahLst/>
              <a:cxnLst/>
              <a:rect l="l" t="t" r="r" b="b"/>
              <a:pathLst>
                <a:path w="9814" h="2063" extrusionOk="0">
                  <a:moveTo>
                    <a:pt x="9145" y="0"/>
                  </a:moveTo>
                  <a:lnTo>
                    <a:pt x="7465" y="38"/>
                  </a:lnTo>
                  <a:lnTo>
                    <a:pt x="5804" y="115"/>
                  </a:lnTo>
                  <a:lnTo>
                    <a:pt x="4964" y="172"/>
                  </a:lnTo>
                  <a:lnTo>
                    <a:pt x="4124" y="229"/>
                  </a:lnTo>
                  <a:lnTo>
                    <a:pt x="3284" y="306"/>
                  </a:lnTo>
                  <a:lnTo>
                    <a:pt x="2463" y="401"/>
                  </a:lnTo>
                  <a:lnTo>
                    <a:pt x="1280" y="535"/>
                  </a:lnTo>
                  <a:lnTo>
                    <a:pt x="688" y="611"/>
                  </a:lnTo>
                  <a:lnTo>
                    <a:pt x="77" y="707"/>
                  </a:lnTo>
                  <a:lnTo>
                    <a:pt x="19" y="1375"/>
                  </a:lnTo>
                  <a:lnTo>
                    <a:pt x="0" y="2062"/>
                  </a:lnTo>
                  <a:lnTo>
                    <a:pt x="1509" y="1909"/>
                  </a:lnTo>
                  <a:lnTo>
                    <a:pt x="2253" y="1833"/>
                  </a:lnTo>
                  <a:lnTo>
                    <a:pt x="2998" y="1757"/>
                  </a:lnTo>
                  <a:lnTo>
                    <a:pt x="4143" y="1680"/>
                  </a:lnTo>
                  <a:lnTo>
                    <a:pt x="5289" y="1604"/>
                  </a:lnTo>
                  <a:lnTo>
                    <a:pt x="6434" y="1566"/>
                  </a:lnTo>
                  <a:lnTo>
                    <a:pt x="7561" y="1528"/>
                  </a:lnTo>
                  <a:lnTo>
                    <a:pt x="7847" y="1203"/>
                  </a:lnTo>
                  <a:lnTo>
                    <a:pt x="8152" y="897"/>
                  </a:lnTo>
                  <a:lnTo>
                    <a:pt x="8343" y="745"/>
                  </a:lnTo>
                  <a:lnTo>
                    <a:pt x="8534" y="611"/>
                  </a:lnTo>
                  <a:lnTo>
                    <a:pt x="8725" y="477"/>
                  </a:lnTo>
                  <a:lnTo>
                    <a:pt x="8935" y="363"/>
                  </a:lnTo>
                  <a:lnTo>
                    <a:pt x="9145" y="248"/>
                  </a:lnTo>
                  <a:lnTo>
                    <a:pt x="9374" y="153"/>
                  </a:lnTo>
                  <a:lnTo>
                    <a:pt x="9584" y="77"/>
                  </a:lnTo>
                  <a:lnTo>
                    <a:pt x="98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5"/>
            <p:cNvSpPr/>
            <p:nvPr/>
          </p:nvSpPr>
          <p:spPr>
            <a:xfrm>
              <a:off x="3458200" y="1521075"/>
              <a:ext cx="155625" cy="48225"/>
            </a:xfrm>
            <a:custGeom>
              <a:avLst/>
              <a:gdLst/>
              <a:ahLst/>
              <a:cxnLst/>
              <a:rect l="l" t="t" r="r" b="b"/>
              <a:pathLst>
                <a:path w="6225" h="1929" extrusionOk="0">
                  <a:moveTo>
                    <a:pt x="1" y="0"/>
                  </a:moveTo>
                  <a:lnTo>
                    <a:pt x="326" y="134"/>
                  </a:lnTo>
                  <a:lnTo>
                    <a:pt x="650" y="325"/>
                  </a:lnTo>
                  <a:lnTo>
                    <a:pt x="784" y="439"/>
                  </a:lnTo>
                  <a:lnTo>
                    <a:pt x="936" y="554"/>
                  </a:lnTo>
                  <a:lnTo>
                    <a:pt x="1070" y="688"/>
                  </a:lnTo>
                  <a:lnTo>
                    <a:pt x="1204" y="840"/>
                  </a:lnTo>
                  <a:lnTo>
                    <a:pt x="1337" y="1012"/>
                  </a:lnTo>
                  <a:lnTo>
                    <a:pt x="1471" y="1184"/>
                  </a:lnTo>
                  <a:lnTo>
                    <a:pt x="1586" y="1375"/>
                  </a:lnTo>
                  <a:lnTo>
                    <a:pt x="1681" y="1566"/>
                  </a:lnTo>
                  <a:lnTo>
                    <a:pt x="3418" y="1661"/>
                  </a:lnTo>
                  <a:lnTo>
                    <a:pt x="4812" y="1795"/>
                  </a:lnTo>
                  <a:lnTo>
                    <a:pt x="6225" y="1929"/>
                  </a:lnTo>
                  <a:lnTo>
                    <a:pt x="6168" y="1547"/>
                  </a:lnTo>
                  <a:lnTo>
                    <a:pt x="6110" y="1146"/>
                  </a:lnTo>
                  <a:lnTo>
                    <a:pt x="6034" y="764"/>
                  </a:lnTo>
                  <a:lnTo>
                    <a:pt x="5938" y="401"/>
                  </a:lnTo>
                  <a:lnTo>
                    <a:pt x="4678" y="268"/>
                  </a:lnTo>
                  <a:lnTo>
                    <a:pt x="3418" y="172"/>
                  </a:lnTo>
                  <a:lnTo>
                    <a:pt x="1700" y="58"/>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5"/>
            <p:cNvSpPr/>
            <p:nvPr/>
          </p:nvSpPr>
          <p:spPr>
            <a:xfrm>
              <a:off x="3157525" y="1624650"/>
              <a:ext cx="155625" cy="47275"/>
            </a:xfrm>
            <a:custGeom>
              <a:avLst/>
              <a:gdLst/>
              <a:ahLst/>
              <a:cxnLst/>
              <a:rect l="l" t="t" r="r" b="b"/>
              <a:pathLst>
                <a:path w="6225" h="1891" extrusionOk="0">
                  <a:moveTo>
                    <a:pt x="6052" y="0"/>
                  </a:moveTo>
                  <a:lnTo>
                    <a:pt x="5060" y="58"/>
                  </a:lnTo>
                  <a:lnTo>
                    <a:pt x="4048" y="115"/>
                  </a:lnTo>
                  <a:lnTo>
                    <a:pt x="3055" y="210"/>
                  </a:lnTo>
                  <a:lnTo>
                    <a:pt x="2062" y="325"/>
                  </a:lnTo>
                  <a:lnTo>
                    <a:pt x="1031" y="439"/>
                  </a:lnTo>
                  <a:lnTo>
                    <a:pt x="0" y="573"/>
                  </a:lnTo>
                  <a:lnTo>
                    <a:pt x="172" y="1108"/>
                  </a:lnTo>
                  <a:lnTo>
                    <a:pt x="325" y="1489"/>
                  </a:lnTo>
                  <a:lnTo>
                    <a:pt x="497" y="1890"/>
                  </a:lnTo>
                  <a:lnTo>
                    <a:pt x="1547" y="1776"/>
                  </a:lnTo>
                  <a:lnTo>
                    <a:pt x="2597" y="1661"/>
                  </a:lnTo>
                  <a:lnTo>
                    <a:pt x="4410" y="1547"/>
                  </a:lnTo>
                  <a:lnTo>
                    <a:pt x="6224" y="1470"/>
                  </a:lnTo>
                  <a:lnTo>
                    <a:pt x="6167" y="1298"/>
                  </a:lnTo>
                  <a:lnTo>
                    <a:pt x="6110" y="1108"/>
                  </a:lnTo>
                  <a:lnTo>
                    <a:pt x="6052" y="745"/>
                  </a:lnTo>
                  <a:lnTo>
                    <a:pt x="6033" y="382"/>
                  </a:lnTo>
                  <a:lnTo>
                    <a:pt x="60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5"/>
            <p:cNvSpPr/>
            <p:nvPr/>
          </p:nvSpPr>
          <p:spPr>
            <a:xfrm>
              <a:off x="3488750" y="1625125"/>
              <a:ext cx="121750" cy="45375"/>
            </a:xfrm>
            <a:custGeom>
              <a:avLst/>
              <a:gdLst/>
              <a:ahLst/>
              <a:cxnLst/>
              <a:rect l="l" t="t" r="r" b="b"/>
              <a:pathLst>
                <a:path w="4870" h="1815" extrusionOk="0">
                  <a:moveTo>
                    <a:pt x="745" y="0"/>
                  </a:moveTo>
                  <a:lnTo>
                    <a:pt x="631" y="401"/>
                  </a:lnTo>
                  <a:lnTo>
                    <a:pt x="459" y="764"/>
                  </a:lnTo>
                  <a:lnTo>
                    <a:pt x="249" y="1127"/>
                  </a:lnTo>
                  <a:lnTo>
                    <a:pt x="135" y="1299"/>
                  </a:lnTo>
                  <a:lnTo>
                    <a:pt x="1" y="1470"/>
                  </a:lnTo>
                  <a:lnTo>
                    <a:pt x="1089" y="1528"/>
                  </a:lnTo>
                  <a:lnTo>
                    <a:pt x="2196" y="1604"/>
                  </a:lnTo>
                  <a:lnTo>
                    <a:pt x="3323" y="1700"/>
                  </a:lnTo>
                  <a:lnTo>
                    <a:pt x="4468" y="1814"/>
                  </a:lnTo>
                  <a:lnTo>
                    <a:pt x="4602" y="1451"/>
                  </a:lnTo>
                  <a:lnTo>
                    <a:pt x="4697" y="1089"/>
                  </a:lnTo>
                  <a:lnTo>
                    <a:pt x="4793" y="726"/>
                  </a:lnTo>
                  <a:lnTo>
                    <a:pt x="4869" y="344"/>
                  </a:lnTo>
                  <a:lnTo>
                    <a:pt x="3533" y="210"/>
                  </a:lnTo>
                  <a:lnTo>
                    <a:pt x="2196" y="96"/>
                  </a:lnTo>
                  <a:lnTo>
                    <a:pt x="7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5"/>
            <p:cNvSpPr/>
            <p:nvPr/>
          </p:nvSpPr>
          <p:spPr>
            <a:xfrm>
              <a:off x="3210500" y="1724875"/>
              <a:ext cx="356075" cy="42500"/>
            </a:xfrm>
            <a:custGeom>
              <a:avLst/>
              <a:gdLst/>
              <a:ahLst/>
              <a:cxnLst/>
              <a:rect l="l" t="t" r="r" b="b"/>
              <a:pathLst>
                <a:path w="14243" h="1700" extrusionOk="0">
                  <a:moveTo>
                    <a:pt x="6625" y="1"/>
                  </a:moveTo>
                  <a:lnTo>
                    <a:pt x="4964" y="39"/>
                  </a:lnTo>
                  <a:lnTo>
                    <a:pt x="3303" y="115"/>
                  </a:lnTo>
                  <a:lnTo>
                    <a:pt x="2482" y="172"/>
                  </a:lnTo>
                  <a:lnTo>
                    <a:pt x="1642" y="230"/>
                  </a:lnTo>
                  <a:lnTo>
                    <a:pt x="821" y="306"/>
                  </a:lnTo>
                  <a:lnTo>
                    <a:pt x="0" y="401"/>
                  </a:lnTo>
                  <a:lnTo>
                    <a:pt x="325" y="745"/>
                  </a:lnTo>
                  <a:lnTo>
                    <a:pt x="669" y="1089"/>
                  </a:lnTo>
                  <a:lnTo>
                    <a:pt x="1012" y="1394"/>
                  </a:lnTo>
                  <a:lnTo>
                    <a:pt x="1375" y="1700"/>
                  </a:lnTo>
                  <a:lnTo>
                    <a:pt x="2750" y="1604"/>
                  </a:lnTo>
                  <a:lnTo>
                    <a:pt x="4143" y="1547"/>
                  </a:lnTo>
                  <a:lnTo>
                    <a:pt x="5518" y="1509"/>
                  </a:lnTo>
                  <a:lnTo>
                    <a:pt x="6893" y="1490"/>
                  </a:lnTo>
                  <a:lnTo>
                    <a:pt x="8382" y="1490"/>
                  </a:lnTo>
                  <a:lnTo>
                    <a:pt x="9871" y="1528"/>
                  </a:lnTo>
                  <a:lnTo>
                    <a:pt x="11341" y="1585"/>
                  </a:lnTo>
                  <a:lnTo>
                    <a:pt x="12830" y="1681"/>
                  </a:lnTo>
                  <a:lnTo>
                    <a:pt x="13212" y="1356"/>
                  </a:lnTo>
                  <a:lnTo>
                    <a:pt x="13575" y="1012"/>
                  </a:lnTo>
                  <a:lnTo>
                    <a:pt x="13918" y="650"/>
                  </a:lnTo>
                  <a:lnTo>
                    <a:pt x="14243" y="268"/>
                  </a:lnTo>
                  <a:lnTo>
                    <a:pt x="13326" y="191"/>
                  </a:lnTo>
                  <a:lnTo>
                    <a:pt x="11646" y="96"/>
                  </a:lnTo>
                  <a:lnTo>
                    <a:pt x="9966" y="20"/>
                  </a:lnTo>
                  <a:lnTo>
                    <a:pt x="83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5" name="Google Shape;375;p5"/>
          <p:cNvSpPr/>
          <p:nvPr/>
        </p:nvSpPr>
        <p:spPr>
          <a:xfrm rot="4920286">
            <a:off x="4737297" y="4521228"/>
            <a:ext cx="2366249" cy="4826048"/>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76" name="Google Shape;376;p5"/>
          <p:cNvGrpSpPr/>
          <p:nvPr/>
        </p:nvGrpSpPr>
        <p:grpSpPr>
          <a:xfrm>
            <a:off x="418867" y="400084"/>
            <a:ext cx="1064167" cy="1459267"/>
            <a:chOff x="532675" y="3247050"/>
            <a:chExt cx="798125" cy="1094450"/>
          </a:xfrm>
        </p:grpSpPr>
        <p:sp>
          <p:nvSpPr>
            <p:cNvPr id="377" name="Google Shape;377;p5"/>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5"/>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5"/>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50759389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80"/>
        <p:cNvGrpSpPr/>
        <p:nvPr/>
      </p:nvGrpSpPr>
      <p:grpSpPr>
        <a:xfrm>
          <a:off x="0" y="0"/>
          <a:ext cx="0" cy="0"/>
          <a:chOff x="0" y="0"/>
          <a:chExt cx="0" cy="0"/>
        </a:xfrm>
      </p:grpSpPr>
      <p:pic>
        <p:nvPicPr>
          <p:cNvPr id="381" name="Google Shape;381;p6"/>
          <p:cNvPicPr preferRelativeResize="0"/>
          <p:nvPr userDrawn="1"/>
        </p:nvPicPr>
        <p:blipFill>
          <a:blip r:embed="rId2">
            <a:alphaModFix/>
          </a:blip>
          <a:stretch>
            <a:fillRect/>
          </a:stretch>
        </p:blipFill>
        <p:spPr>
          <a:xfrm>
            <a:off x="-33" y="0"/>
            <a:ext cx="12192000" cy="6858000"/>
          </a:xfrm>
          <a:prstGeom prst="rect">
            <a:avLst/>
          </a:prstGeom>
          <a:noFill/>
          <a:ln>
            <a:noFill/>
          </a:ln>
        </p:spPr>
      </p:pic>
      <p:sp>
        <p:nvSpPr>
          <p:cNvPr id="382" name="Google Shape;382;p6"/>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403" name="Google Shape;403;p6"/>
          <p:cNvGrpSpPr/>
          <p:nvPr/>
        </p:nvGrpSpPr>
        <p:grpSpPr>
          <a:xfrm rot="10800000" flipH="1">
            <a:off x="9317338" y="2298"/>
            <a:ext cx="5135269" cy="1684175"/>
            <a:chOff x="238125" y="548775"/>
            <a:chExt cx="2842400" cy="932200"/>
          </a:xfrm>
        </p:grpSpPr>
        <p:sp>
          <p:nvSpPr>
            <p:cNvPr id="404" name="Google Shape;404;p6"/>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6"/>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06" name="Google Shape;406;p6"/>
          <p:cNvSpPr/>
          <p:nvPr/>
        </p:nvSpPr>
        <p:spPr>
          <a:xfrm rot="8100000">
            <a:off x="-580496" y="4477859"/>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6198205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07"/>
        <p:cNvGrpSpPr/>
        <p:nvPr/>
      </p:nvGrpSpPr>
      <p:grpSpPr>
        <a:xfrm>
          <a:off x="0" y="0"/>
          <a:ext cx="0" cy="0"/>
          <a:chOff x="0" y="0"/>
          <a:chExt cx="0" cy="0"/>
        </a:xfrm>
      </p:grpSpPr>
      <p:pic>
        <p:nvPicPr>
          <p:cNvPr id="408" name="Google Shape;408;p7"/>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409" name="Google Shape;409;p7"/>
          <p:cNvSpPr txBox="1">
            <a:spLocks noGrp="1"/>
          </p:cNvSpPr>
          <p:nvPr>
            <p:ph type="title"/>
          </p:nvPr>
        </p:nvSpPr>
        <p:spPr>
          <a:xfrm>
            <a:off x="950976" y="731520"/>
            <a:ext cx="10290000" cy="390000"/>
          </a:xfrm>
          <a:prstGeom prst="rect">
            <a:avLst/>
          </a:prstGeom>
        </p:spPr>
        <p:txBody>
          <a:bodyPr spcFirstLastPara="1" wrap="square" lIns="91425" tIns="91425" rIns="91425" bIns="91425" anchor="ctr" anchorCtr="0">
            <a:noAutofit/>
          </a:bodyPr>
          <a:lstStyle>
            <a:lvl1pPr lvl="0" rtl="0">
              <a:spcBef>
                <a:spcPts val="0"/>
              </a:spcBef>
              <a:spcAft>
                <a:spcPts val="0"/>
              </a:spcAft>
              <a:buSzPts val="4200"/>
              <a:buNone/>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410" name="Google Shape;410;p7"/>
          <p:cNvSpPr txBox="1">
            <a:spLocks noGrp="1"/>
          </p:cNvSpPr>
          <p:nvPr>
            <p:ph type="subTitle" idx="1"/>
          </p:nvPr>
        </p:nvSpPr>
        <p:spPr>
          <a:xfrm>
            <a:off x="4415363" y="3002200"/>
            <a:ext cx="5050400" cy="85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grpSp>
        <p:nvGrpSpPr>
          <p:cNvPr id="411" name="Google Shape;411;p7"/>
          <p:cNvGrpSpPr/>
          <p:nvPr/>
        </p:nvGrpSpPr>
        <p:grpSpPr>
          <a:xfrm flipH="1">
            <a:off x="-1" y="5173819"/>
            <a:ext cx="5135269" cy="1684175"/>
            <a:chOff x="238125" y="548775"/>
            <a:chExt cx="2842400" cy="932200"/>
          </a:xfrm>
        </p:grpSpPr>
        <p:sp>
          <p:nvSpPr>
            <p:cNvPr id="412" name="Google Shape;412;p7"/>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7"/>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4" name="Google Shape;414;p7"/>
          <p:cNvSpPr/>
          <p:nvPr/>
        </p:nvSpPr>
        <p:spPr>
          <a:xfrm rot="-4892589" flipH="1">
            <a:off x="4918677" y="4160134"/>
            <a:ext cx="2021377" cy="4122669"/>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15" name="Google Shape;415;p7"/>
          <p:cNvGrpSpPr/>
          <p:nvPr/>
        </p:nvGrpSpPr>
        <p:grpSpPr>
          <a:xfrm rot="-648422">
            <a:off x="10878703" y="356410"/>
            <a:ext cx="813940" cy="1053729"/>
            <a:chOff x="2251625" y="1144975"/>
            <a:chExt cx="550825" cy="713100"/>
          </a:xfrm>
        </p:grpSpPr>
        <p:sp>
          <p:nvSpPr>
            <p:cNvPr id="416" name="Google Shape;416;p7"/>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7"/>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7"/>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7"/>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7"/>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7"/>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7"/>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7"/>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7"/>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7"/>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7"/>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7"/>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8" name="Google Shape;428;p7"/>
          <p:cNvGrpSpPr/>
          <p:nvPr/>
        </p:nvGrpSpPr>
        <p:grpSpPr>
          <a:xfrm>
            <a:off x="10721833" y="1725351"/>
            <a:ext cx="1327067" cy="933533"/>
            <a:chOff x="2038000" y="2627075"/>
            <a:chExt cx="995300" cy="700150"/>
          </a:xfrm>
        </p:grpSpPr>
        <p:sp>
          <p:nvSpPr>
            <p:cNvPr id="429" name="Google Shape;429;p7"/>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7"/>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7"/>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7"/>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7"/>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7"/>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7"/>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7"/>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7" name="Google Shape;437;p7"/>
          <p:cNvGrpSpPr/>
          <p:nvPr/>
        </p:nvGrpSpPr>
        <p:grpSpPr>
          <a:xfrm rot="-949166">
            <a:off x="581177" y="318180"/>
            <a:ext cx="589092" cy="1086891"/>
            <a:chOff x="1400150" y="238125"/>
            <a:chExt cx="388525" cy="716900"/>
          </a:xfrm>
        </p:grpSpPr>
        <p:sp>
          <p:nvSpPr>
            <p:cNvPr id="438" name="Google Shape;438;p7"/>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7"/>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7"/>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7"/>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7"/>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7"/>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4" name="Google Shape;444;p7"/>
          <p:cNvGrpSpPr/>
          <p:nvPr/>
        </p:nvGrpSpPr>
        <p:grpSpPr>
          <a:xfrm>
            <a:off x="485085" y="1604667"/>
            <a:ext cx="731633" cy="798133"/>
            <a:chOff x="5261300" y="4859875"/>
            <a:chExt cx="548725" cy="598600"/>
          </a:xfrm>
        </p:grpSpPr>
        <p:sp>
          <p:nvSpPr>
            <p:cNvPr id="445" name="Google Shape;445;p7"/>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7"/>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7"/>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7"/>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7"/>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7"/>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7"/>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7"/>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5968922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2026/1/27</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856543369"/>
      </p:ext>
    </p:extLst>
  </p:cSld>
  <p:clrMapOvr>
    <a:masterClrMapping/>
  </p:clrMapOvr>
  <p:transition spd="slow" advClick="0" advTm="1000">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53"/>
        <p:cNvGrpSpPr/>
        <p:nvPr/>
      </p:nvGrpSpPr>
      <p:grpSpPr>
        <a:xfrm>
          <a:off x="0" y="0"/>
          <a:ext cx="0" cy="0"/>
          <a:chOff x="0" y="0"/>
          <a:chExt cx="0" cy="0"/>
        </a:xfrm>
      </p:grpSpPr>
      <p:pic>
        <p:nvPicPr>
          <p:cNvPr id="454" name="Google Shape;454;p8"/>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455" name="Google Shape;455;p8"/>
          <p:cNvSpPr txBox="1">
            <a:spLocks noGrp="1"/>
          </p:cNvSpPr>
          <p:nvPr>
            <p:ph type="title"/>
          </p:nvPr>
        </p:nvSpPr>
        <p:spPr>
          <a:xfrm>
            <a:off x="1903400" y="2139657"/>
            <a:ext cx="8385200" cy="2520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10000">
                <a:solidFill>
                  <a:schemeClr val="accent5"/>
                </a:solidFill>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456" name="Google Shape;456;p8"/>
          <p:cNvGrpSpPr/>
          <p:nvPr/>
        </p:nvGrpSpPr>
        <p:grpSpPr>
          <a:xfrm rot="-1593903">
            <a:off x="11136530" y="4142299"/>
            <a:ext cx="725277" cy="880440"/>
            <a:chOff x="3703100" y="2534450"/>
            <a:chExt cx="543975" cy="660350"/>
          </a:xfrm>
        </p:grpSpPr>
        <p:sp>
          <p:nvSpPr>
            <p:cNvPr id="457" name="Google Shape;457;p8"/>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8"/>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8"/>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8"/>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8"/>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8"/>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8"/>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8"/>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8"/>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8"/>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8"/>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8"/>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8"/>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8"/>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8"/>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8"/>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8"/>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8"/>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8"/>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8"/>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8"/>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8"/>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8"/>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8"/>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8"/>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8"/>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8"/>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8"/>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5" name="Google Shape;485;p8"/>
          <p:cNvGrpSpPr/>
          <p:nvPr/>
        </p:nvGrpSpPr>
        <p:grpSpPr>
          <a:xfrm rot="1376805">
            <a:off x="10938803" y="5558379"/>
            <a:ext cx="805477" cy="1058688"/>
            <a:chOff x="1391550" y="1144975"/>
            <a:chExt cx="545075" cy="716425"/>
          </a:xfrm>
        </p:grpSpPr>
        <p:sp>
          <p:nvSpPr>
            <p:cNvPr id="486" name="Google Shape;486;p8"/>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8"/>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8"/>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8"/>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8"/>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8"/>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8"/>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8"/>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8"/>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8"/>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8"/>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8"/>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8"/>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8"/>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0" name="Google Shape;500;p8"/>
          <p:cNvSpPr/>
          <p:nvPr/>
        </p:nvSpPr>
        <p:spPr>
          <a:xfrm rot="-2700000">
            <a:off x="10786005" y="-14416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01" name="Google Shape;501;p8"/>
          <p:cNvGrpSpPr/>
          <p:nvPr/>
        </p:nvGrpSpPr>
        <p:grpSpPr>
          <a:xfrm flipH="1">
            <a:off x="-14935" y="5173819"/>
            <a:ext cx="5135269" cy="1684175"/>
            <a:chOff x="238125" y="548775"/>
            <a:chExt cx="2842400" cy="932200"/>
          </a:xfrm>
        </p:grpSpPr>
        <p:sp>
          <p:nvSpPr>
            <p:cNvPr id="502" name="Google Shape;502;p8"/>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8"/>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4" name="Google Shape;504;p8"/>
          <p:cNvGrpSpPr/>
          <p:nvPr/>
        </p:nvGrpSpPr>
        <p:grpSpPr>
          <a:xfrm>
            <a:off x="4948034" y="5770667"/>
            <a:ext cx="2295933" cy="2175767"/>
            <a:chOff x="3711025" y="4328000"/>
            <a:chExt cx="1721950" cy="1631825"/>
          </a:xfrm>
        </p:grpSpPr>
        <p:sp>
          <p:nvSpPr>
            <p:cNvPr id="505" name="Google Shape;505;p8"/>
            <p:cNvSpPr/>
            <p:nvPr/>
          </p:nvSpPr>
          <p:spPr>
            <a:xfrm>
              <a:off x="4465375" y="5787500"/>
              <a:ext cx="213225" cy="172325"/>
            </a:xfrm>
            <a:custGeom>
              <a:avLst/>
              <a:gdLst/>
              <a:ahLst/>
              <a:cxnLst/>
              <a:rect l="l" t="t" r="r" b="b"/>
              <a:pathLst>
                <a:path w="8529" h="6893" extrusionOk="0">
                  <a:moveTo>
                    <a:pt x="4256" y="0"/>
                  </a:moveTo>
                  <a:lnTo>
                    <a:pt x="3816" y="18"/>
                  </a:lnTo>
                  <a:lnTo>
                    <a:pt x="3394" y="70"/>
                  </a:lnTo>
                  <a:lnTo>
                    <a:pt x="2990" y="158"/>
                  </a:lnTo>
                  <a:lnTo>
                    <a:pt x="2603" y="281"/>
                  </a:lnTo>
                  <a:lnTo>
                    <a:pt x="2234" y="422"/>
                  </a:lnTo>
                  <a:lnTo>
                    <a:pt x="1882" y="598"/>
                  </a:lnTo>
                  <a:lnTo>
                    <a:pt x="1548" y="791"/>
                  </a:lnTo>
                  <a:lnTo>
                    <a:pt x="1249" y="1020"/>
                  </a:lnTo>
                  <a:lnTo>
                    <a:pt x="968" y="1266"/>
                  </a:lnTo>
                  <a:lnTo>
                    <a:pt x="721" y="1530"/>
                  </a:lnTo>
                  <a:lnTo>
                    <a:pt x="510" y="1811"/>
                  </a:lnTo>
                  <a:lnTo>
                    <a:pt x="335" y="2110"/>
                  </a:lnTo>
                  <a:lnTo>
                    <a:pt x="194" y="2427"/>
                  </a:lnTo>
                  <a:lnTo>
                    <a:pt x="88" y="2761"/>
                  </a:lnTo>
                  <a:lnTo>
                    <a:pt x="53" y="2919"/>
                  </a:lnTo>
                  <a:lnTo>
                    <a:pt x="18" y="3095"/>
                  </a:lnTo>
                  <a:lnTo>
                    <a:pt x="0" y="3271"/>
                  </a:lnTo>
                  <a:lnTo>
                    <a:pt x="0" y="3447"/>
                  </a:lnTo>
                  <a:lnTo>
                    <a:pt x="0" y="3622"/>
                  </a:lnTo>
                  <a:lnTo>
                    <a:pt x="18" y="3798"/>
                  </a:lnTo>
                  <a:lnTo>
                    <a:pt x="53" y="3974"/>
                  </a:lnTo>
                  <a:lnTo>
                    <a:pt x="88" y="4150"/>
                  </a:lnTo>
                  <a:lnTo>
                    <a:pt x="194" y="4466"/>
                  </a:lnTo>
                  <a:lnTo>
                    <a:pt x="335" y="4783"/>
                  </a:lnTo>
                  <a:lnTo>
                    <a:pt x="510" y="5082"/>
                  </a:lnTo>
                  <a:lnTo>
                    <a:pt x="721" y="5381"/>
                  </a:lnTo>
                  <a:lnTo>
                    <a:pt x="968" y="5645"/>
                  </a:lnTo>
                  <a:lnTo>
                    <a:pt x="1249" y="5891"/>
                  </a:lnTo>
                  <a:lnTo>
                    <a:pt x="1548" y="6102"/>
                  </a:lnTo>
                  <a:lnTo>
                    <a:pt x="1882" y="6295"/>
                  </a:lnTo>
                  <a:lnTo>
                    <a:pt x="2234" y="6471"/>
                  </a:lnTo>
                  <a:lnTo>
                    <a:pt x="2603" y="6629"/>
                  </a:lnTo>
                  <a:lnTo>
                    <a:pt x="2990" y="6735"/>
                  </a:lnTo>
                  <a:lnTo>
                    <a:pt x="3394" y="6823"/>
                  </a:lnTo>
                  <a:lnTo>
                    <a:pt x="3816" y="6875"/>
                  </a:lnTo>
                  <a:lnTo>
                    <a:pt x="4256" y="6893"/>
                  </a:lnTo>
                  <a:lnTo>
                    <a:pt x="4695" y="6875"/>
                  </a:lnTo>
                  <a:lnTo>
                    <a:pt x="5117" y="6823"/>
                  </a:lnTo>
                  <a:lnTo>
                    <a:pt x="5522" y="6735"/>
                  </a:lnTo>
                  <a:lnTo>
                    <a:pt x="5926" y="6629"/>
                  </a:lnTo>
                  <a:lnTo>
                    <a:pt x="6296" y="6471"/>
                  </a:lnTo>
                  <a:lnTo>
                    <a:pt x="6647" y="6295"/>
                  </a:lnTo>
                  <a:lnTo>
                    <a:pt x="6981" y="6102"/>
                  </a:lnTo>
                  <a:lnTo>
                    <a:pt x="7280" y="5891"/>
                  </a:lnTo>
                  <a:lnTo>
                    <a:pt x="7544" y="5645"/>
                  </a:lnTo>
                  <a:lnTo>
                    <a:pt x="7790" y="5381"/>
                  </a:lnTo>
                  <a:lnTo>
                    <a:pt x="8001" y="5082"/>
                  </a:lnTo>
                  <a:lnTo>
                    <a:pt x="8195" y="4783"/>
                  </a:lnTo>
                  <a:lnTo>
                    <a:pt x="8335" y="4466"/>
                  </a:lnTo>
                  <a:lnTo>
                    <a:pt x="8441" y="4150"/>
                  </a:lnTo>
                  <a:lnTo>
                    <a:pt x="8476" y="3974"/>
                  </a:lnTo>
                  <a:lnTo>
                    <a:pt x="8511" y="3798"/>
                  </a:lnTo>
                  <a:lnTo>
                    <a:pt x="8511" y="3622"/>
                  </a:lnTo>
                  <a:lnTo>
                    <a:pt x="8529" y="3447"/>
                  </a:lnTo>
                  <a:lnTo>
                    <a:pt x="8511" y="3271"/>
                  </a:lnTo>
                  <a:lnTo>
                    <a:pt x="8511" y="3095"/>
                  </a:lnTo>
                  <a:lnTo>
                    <a:pt x="8476" y="2919"/>
                  </a:lnTo>
                  <a:lnTo>
                    <a:pt x="8441" y="2761"/>
                  </a:lnTo>
                  <a:lnTo>
                    <a:pt x="8335" y="2427"/>
                  </a:lnTo>
                  <a:lnTo>
                    <a:pt x="8195" y="2110"/>
                  </a:lnTo>
                  <a:lnTo>
                    <a:pt x="8001" y="1811"/>
                  </a:lnTo>
                  <a:lnTo>
                    <a:pt x="7790" y="1530"/>
                  </a:lnTo>
                  <a:lnTo>
                    <a:pt x="7544" y="1266"/>
                  </a:lnTo>
                  <a:lnTo>
                    <a:pt x="7280" y="1020"/>
                  </a:lnTo>
                  <a:lnTo>
                    <a:pt x="6981" y="791"/>
                  </a:lnTo>
                  <a:lnTo>
                    <a:pt x="6647" y="598"/>
                  </a:lnTo>
                  <a:lnTo>
                    <a:pt x="6296" y="422"/>
                  </a:lnTo>
                  <a:lnTo>
                    <a:pt x="5926" y="281"/>
                  </a:lnTo>
                  <a:lnTo>
                    <a:pt x="5522" y="158"/>
                  </a:lnTo>
                  <a:lnTo>
                    <a:pt x="5117" y="70"/>
                  </a:lnTo>
                  <a:lnTo>
                    <a:pt x="4695" y="18"/>
                  </a:lnTo>
                  <a:lnTo>
                    <a:pt x="42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8"/>
            <p:cNvSpPr/>
            <p:nvPr/>
          </p:nvSpPr>
          <p:spPr>
            <a:xfrm>
              <a:off x="3711025" y="4536375"/>
              <a:ext cx="860750" cy="1389175"/>
            </a:xfrm>
            <a:custGeom>
              <a:avLst/>
              <a:gdLst/>
              <a:ahLst/>
              <a:cxnLst/>
              <a:rect l="l" t="t" r="r" b="b"/>
              <a:pathLst>
                <a:path w="34430" h="55567" extrusionOk="0">
                  <a:moveTo>
                    <a:pt x="0" y="1"/>
                  </a:moveTo>
                  <a:lnTo>
                    <a:pt x="0" y="49113"/>
                  </a:lnTo>
                  <a:lnTo>
                    <a:pt x="34430" y="55566"/>
                  </a:lnTo>
                  <a:lnTo>
                    <a:pt x="34430" y="6472"/>
                  </a:lnTo>
                  <a:lnTo>
                    <a:pt x="0"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8"/>
            <p:cNvSpPr/>
            <p:nvPr/>
          </p:nvSpPr>
          <p:spPr>
            <a:xfrm>
              <a:off x="3711025" y="4496825"/>
              <a:ext cx="860750" cy="1389150"/>
            </a:xfrm>
            <a:custGeom>
              <a:avLst/>
              <a:gdLst/>
              <a:ahLst/>
              <a:cxnLst/>
              <a:rect l="l" t="t" r="r" b="b"/>
              <a:pathLst>
                <a:path w="34430" h="55566" extrusionOk="0">
                  <a:moveTo>
                    <a:pt x="0" y="0"/>
                  </a:moveTo>
                  <a:lnTo>
                    <a:pt x="0" y="49095"/>
                  </a:lnTo>
                  <a:lnTo>
                    <a:pt x="34430" y="55566"/>
                  </a:lnTo>
                  <a:lnTo>
                    <a:pt x="34430" y="645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8"/>
            <p:cNvSpPr/>
            <p:nvPr/>
          </p:nvSpPr>
          <p:spPr>
            <a:xfrm>
              <a:off x="4571750" y="4536375"/>
              <a:ext cx="861225" cy="1389175"/>
            </a:xfrm>
            <a:custGeom>
              <a:avLst/>
              <a:gdLst/>
              <a:ahLst/>
              <a:cxnLst/>
              <a:rect l="l" t="t" r="r" b="b"/>
              <a:pathLst>
                <a:path w="34449" h="55567" extrusionOk="0">
                  <a:moveTo>
                    <a:pt x="34448" y="1"/>
                  </a:moveTo>
                  <a:lnTo>
                    <a:pt x="1" y="6472"/>
                  </a:lnTo>
                  <a:lnTo>
                    <a:pt x="1" y="55566"/>
                  </a:lnTo>
                  <a:lnTo>
                    <a:pt x="34448" y="49113"/>
                  </a:lnTo>
                  <a:lnTo>
                    <a:pt x="34448"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8"/>
            <p:cNvSpPr/>
            <p:nvPr/>
          </p:nvSpPr>
          <p:spPr>
            <a:xfrm>
              <a:off x="4571750" y="4496825"/>
              <a:ext cx="861225" cy="1389150"/>
            </a:xfrm>
            <a:custGeom>
              <a:avLst/>
              <a:gdLst/>
              <a:ahLst/>
              <a:cxnLst/>
              <a:rect l="l" t="t" r="r" b="b"/>
              <a:pathLst>
                <a:path w="34449" h="55566" extrusionOk="0">
                  <a:moveTo>
                    <a:pt x="34448" y="0"/>
                  </a:moveTo>
                  <a:lnTo>
                    <a:pt x="1" y="6453"/>
                  </a:lnTo>
                  <a:lnTo>
                    <a:pt x="1" y="55566"/>
                  </a:lnTo>
                  <a:lnTo>
                    <a:pt x="34448" y="49095"/>
                  </a:lnTo>
                  <a:lnTo>
                    <a:pt x="344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8"/>
            <p:cNvSpPr/>
            <p:nvPr/>
          </p:nvSpPr>
          <p:spPr>
            <a:xfrm>
              <a:off x="3763325" y="4473525"/>
              <a:ext cx="808450" cy="1373325"/>
            </a:xfrm>
            <a:custGeom>
              <a:avLst/>
              <a:gdLst/>
              <a:ahLst/>
              <a:cxnLst/>
              <a:rect l="l" t="t" r="r" b="b"/>
              <a:pathLst>
                <a:path w="32338" h="54933" extrusionOk="0">
                  <a:moveTo>
                    <a:pt x="1" y="0"/>
                  </a:moveTo>
                  <a:lnTo>
                    <a:pt x="1" y="48691"/>
                  </a:lnTo>
                  <a:lnTo>
                    <a:pt x="1021" y="48603"/>
                  </a:lnTo>
                  <a:lnTo>
                    <a:pt x="2040" y="48532"/>
                  </a:lnTo>
                  <a:lnTo>
                    <a:pt x="3025" y="48480"/>
                  </a:lnTo>
                  <a:lnTo>
                    <a:pt x="4010" y="48444"/>
                  </a:lnTo>
                  <a:lnTo>
                    <a:pt x="4977" y="48427"/>
                  </a:lnTo>
                  <a:lnTo>
                    <a:pt x="5909" y="48409"/>
                  </a:lnTo>
                  <a:lnTo>
                    <a:pt x="7755" y="48409"/>
                  </a:lnTo>
                  <a:lnTo>
                    <a:pt x="8634" y="48444"/>
                  </a:lnTo>
                  <a:lnTo>
                    <a:pt x="9514" y="48480"/>
                  </a:lnTo>
                  <a:lnTo>
                    <a:pt x="10375" y="48515"/>
                  </a:lnTo>
                  <a:lnTo>
                    <a:pt x="11202" y="48567"/>
                  </a:lnTo>
                  <a:lnTo>
                    <a:pt x="12028" y="48638"/>
                  </a:lnTo>
                  <a:lnTo>
                    <a:pt x="12837" y="48708"/>
                  </a:lnTo>
                  <a:lnTo>
                    <a:pt x="14402" y="48866"/>
                  </a:lnTo>
                  <a:lnTo>
                    <a:pt x="15897" y="49077"/>
                  </a:lnTo>
                  <a:lnTo>
                    <a:pt x="17321" y="49306"/>
                  </a:lnTo>
                  <a:lnTo>
                    <a:pt x="18675" y="49570"/>
                  </a:lnTo>
                  <a:lnTo>
                    <a:pt x="19959" y="49833"/>
                  </a:lnTo>
                  <a:lnTo>
                    <a:pt x="21189" y="50132"/>
                  </a:lnTo>
                  <a:lnTo>
                    <a:pt x="22350" y="50449"/>
                  </a:lnTo>
                  <a:lnTo>
                    <a:pt x="23440" y="50783"/>
                  </a:lnTo>
                  <a:lnTo>
                    <a:pt x="24478" y="51117"/>
                  </a:lnTo>
                  <a:lnTo>
                    <a:pt x="25445" y="51451"/>
                  </a:lnTo>
                  <a:lnTo>
                    <a:pt x="26342" y="51785"/>
                  </a:lnTo>
                  <a:lnTo>
                    <a:pt x="27186" y="52137"/>
                  </a:lnTo>
                  <a:lnTo>
                    <a:pt x="27942" y="52471"/>
                  </a:lnTo>
                  <a:lnTo>
                    <a:pt x="28663" y="52788"/>
                  </a:lnTo>
                  <a:lnTo>
                    <a:pt x="29296" y="53104"/>
                  </a:lnTo>
                  <a:lnTo>
                    <a:pt x="29876" y="53403"/>
                  </a:lnTo>
                  <a:lnTo>
                    <a:pt x="30404" y="53702"/>
                  </a:lnTo>
                  <a:lnTo>
                    <a:pt x="30861" y="53966"/>
                  </a:lnTo>
                  <a:lnTo>
                    <a:pt x="31265" y="54194"/>
                  </a:lnTo>
                  <a:lnTo>
                    <a:pt x="31863" y="54581"/>
                  </a:lnTo>
                  <a:lnTo>
                    <a:pt x="32232" y="54845"/>
                  </a:lnTo>
                  <a:lnTo>
                    <a:pt x="32338" y="54933"/>
                  </a:lnTo>
                  <a:lnTo>
                    <a:pt x="32338" y="9232"/>
                  </a:lnTo>
                  <a:lnTo>
                    <a:pt x="31793" y="8792"/>
                  </a:lnTo>
                  <a:lnTo>
                    <a:pt x="31230" y="8370"/>
                  </a:lnTo>
                  <a:lnTo>
                    <a:pt x="30650" y="7948"/>
                  </a:lnTo>
                  <a:lnTo>
                    <a:pt x="30069" y="7544"/>
                  </a:lnTo>
                  <a:lnTo>
                    <a:pt x="29472" y="7157"/>
                  </a:lnTo>
                  <a:lnTo>
                    <a:pt x="28856" y="6788"/>
                  </a:lnTo>
                  <a:lnTo>
                    <a:pt x="28241" y="6418"/>
                  </a:lnTo>
                  <a:lnTo>
                    <a:pt x="27625" y="6084"/>
                  </a:lnTo>
                  <a:lnTo>
                    <a:pt x="26992" y="5750"/>
                  </a:lnTo>
                  <a:lnTo>
                    <a:pt x="26342" y="5416"/>
                  </a:lnTo>
                  <a:lnTo>
                    <a:pt x="25691" y="5117"/>
                  </a:lnTo>
                  <a:lnTo>
                    <a:pt x="25040" y="4818"/>
                  </a:lnTo>
                  <a:lnTo>
                    <a:pt x="24390" y="4519"/>
                  </a:lnTo>
                  <a:lnTo>
                    <a:pt x="23722" y="4255"/>
                  </a:lnTo>
                  <a:lnTo>
                    <a:pt x="23053" y="3992"/>
                  </a:lnTo>
                  <a:lnTo>
                    <a:pt x="22385" y="3728"/>
                  </a:lnTo>
                  <a:lnTo>
                    <a:pt x="21717" y="3499"/>
                  </a:lnTo>
                  <a:lnTo>
                    <a:pt x="21049" y="3253"/>
                  </a:lnTo>
                  <a:lnTo>
                    <a:pt x="19695" y="2831"/>
                  </a:lnTo>
                  <a:lnTo>
                    <a:pt x="18341" y="2444"/>
                  </a:lnTo>
                  <a:lnTo>
                    <a:pt x="17004" y="2093"/>
                  </a:lnTo>
                  <a:lnTo>
                    <a:pt x="15668" y="1776"/>
                  </a:lnTo>
                  <a:lnTo>
                    <a:pt x="14367" y="1477"/>
                  </a:lnTo>
                  <a:lnTo>
                    <a:pt x="13083" y="1231"/>
                  </a:lnTo>
                  <a:lnTo>
                    <a:pt x="11817" y="1002"/>
                  </a:lnTo>
                  <a:lnTo>
                    <a:pt x="10586" y="809"/>
                  </a:lnTo>
                  <a:lnTo>
                    <a:pt x="9408" y="651"/>
                  </a:lnTo>
                  <a:lnTo>
                    <a:pt x="8265" y="510"/>
                  </a:lnTo>
                  <a:lnTo>
                    <a:pt x="7175" y="387"/>
                  </a:lnTo>
                  <a:lnTo>
                    <a:pt x="6138" y="281"/>
                  </a:lnTo>
                  <a:lnTo>
                    <a:pt x="5153" y="211"/>
                  </a:lnTo>
                  <a:lnTo>
                    <a:pt x="4256" y="141"/>
                  </a:lnTo>
                  <a:lnTo>
                    <a:pt x="3412" y="88"/>
                  </a:lnTo>
                  <a:lnTo>
                    <a:pt x="1988" y="35"/>
                  </a:lnTo>
                  <a:lnTo>
                    <a:pt x="9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8"/>
            <p:cNvSpPr/>
            <p:nvPr/>
          </p:nvSpPr>
          <p:spPr>
            <a:xfrm>
              <a:off x="3797625" y="4396575"/>
              <a:ext cx="774150" cy="1450275"/>
            </a:xfrm>
            <a:custGeom>
              <a:avLst/>
              <a:gdLst/>
              <a:ahLst/>
              <a:cxnLst/>
              <a:rect l="l" t="t" r="r" b="b"/>
              <a:pathLst>
                <a:path w="30966" h="58011" extrusionOk="0">
                  <a:moveTo>
                    <a:pt x="0" y="1"/>
                  </a:moveTo>
                  <a:lnTo>
                    <a:pt x="0" y="48691"/>
                  </a:lnTo>
                  <a:lnTo>
                    <a:pt x="1090" y="48656"/>
                  </a:lnTo>
                  <a:lnTo>
                    <a:pt x="3218" y="48656"/>
                  </a:lnTo>
                  <a:lnTo>
                    <a:pt x="4238" y="48674"/>
                  </a:lnTo>
                  <a:lnTo>
                    <a:pt x="5240" y="48691"/>
                  </a:lnTo>
                  <a:lnTo>
                    <a:pt x="6225" y="48744"/>
                  </a:lnTo>
                  <a:lnTo>
                    <a:pt x="7175" y="48797"/>
                  </a:lnTo>
                  <a:lnTo>
                    <a:pt x="8124" y="48867"/>
                  </a:lnTo>
                  <a:lnTo>
                    <a:pt x="9021" y="48955"/>
                  </a:lnTo>
                  <a:lnTo>
                    <a:pt x="9918" y="49043"/>
                  </a:lnTo>
                  <a:lnTo>
                    <a:pt x="10779" y="49148"/>
                  </a:lnTo>
                  <a:lnTo>
                    <a:pt x="11641" y="49272"/>
                  </a:lnTo>
                  <a:lnTo>
                    <a:pt x="12450" y="49395"/>
                  </a:lnTo>
                  <a:lnTo>
                    <a:pt x="13259" y="49518"/>
                  </a:lnTo>
                  <a:lnTo>
                    <a:pt x="14050" y="49676"/>
                  </a:lnTo>
                  <a:lnTo>
                    <a:pt x="14806" y="49817"/>
                  </a:lnTo>
                  <a:lnTo>
                    <a:pt x="15545" y="49993"/>
                  </a:lnTo>
                  <a:lnTo>
                    <a:pt x="16265" y="50151"/>
                  </a:lnTo>
                  <a:lnTo>
                    <a:pt x="16969" y="50327"/>
                  </a:lnTo>
                  <a:lnTo>
                    <a:pt x="17655" y="50520"/>
                  </a:lnTo>
                  <a:lnTo>
                    <a:pt x="18323" y="50696"/>
                  </a:lnTo>
                  <a:lnTo>
                    <a:pt x="18956" y="50889"/>
                  </a:lnTo>
                  <a:lnTo>
                    <a:pt x="19571" y="51100"/>
                  </a:lnTo>
                  <a:lnTo>
                    <a:pt x="20187" y="51311"/>
                  </a:lnTo>
                  <a:lnTo>
                    <a:pt x="21330" y="51733"/>
                  </a:lnTo>
                  <a:lnTo>
                    <a:pt x="22402" y="52155"/>
                  </a:lnTo>
                  <a:lnTo>
                    <a:pt x="23405" y="52613"/>
                  </a:lnTo>
                  <a:lnTo>
                    <a:pt x="24354" y="53070"/>
                  </a:lnTo>
                  <a:lnTo>
                    <a:pt x="25216" y="53527"/>
                  </a:lnTo>
                  <a:lnTo>
                    <a:pt x="26007" y="53967"/>
                  </a:lnTo>
                  <a:lnTo>
                    <a:pt x="26728" y="54424"/>
                  </a:lnTo>
                  <a:lnTo>
                    <a:pt x="27396" y="54863"/>
                  </a:lnTo>
                  <a:lnTo>
                    <a:pt x="28012" y="55285"/>
                  </a:lnTo>
                  <a:lnTo>
                    <a:pt x="28539" y="55690"/>
                  </a:lnTo>
                  <a:lnTo>
                    <a:pt x="29032" y="56077"/>
                  </a:lnTo>
                  <a:lnTo>
                    <a:pt x="29454" y="56446"/>
                  </a:lnTo>
                  <a:lnTo>
                    <a:pt x="29823" y="56780"/>
                  </a:lnTo>
                  <a:lnTo>
                    <a:pt x="30139" y="57079"/>
                  </a:lnTo>
                  <a:lnTo>
                    <a:pt x="30403" y="57360"/>
                  </a:lnTo>
                  <a:lnTo>
                    <a:pt x="30614" y="57571"/>
                  </a:lnTo>
                  <a:lnTo>
                    <a:pt x="30878" y="57905"/>
                  </a:lnTo>
                  <a:lnTo>
                    <a:pt x="30966" y="58011"/>
                  </a:lnTo>
                  <a:lnTo>
                    <a:pt x="30966" y="12310"/>
                  </a:lnTo>
                  <a:lnTo>
                    <a:pt x="30509" y="11782"/>
                  </a:lnTo>
                  <a:lnTo>
                    <a:pt x="30016" y="11255"/>
                  </a:lnTo>
                  <a:lnTo>
                    <a:pt x="29524" y="10745"/>
                  </a:lnTo>
                  <a:lnTo>
                    <a:pt x="29014" y="10252"/>
                  </a:lnTo>
                  <a:lnTo>
                    <a:pt x="28486" y="9778"/>
                  </a:lnTo>
                  <a:lnTo>
                    <a:pt x="27941" y="9320"/>
                  </a:lnTo>
                  <a:lnTo>
                    <a:pt x="27396" y="8881"/>
                  </a:lnTo>
                  <a:lnTo>
                    <a:pt x="26834" y="8441"/>
                  </a:lnTo>
                  <a:lnTo>
                    <a:pt x="26253" y="8019"/>
                  </a:lnTo>
                  <a:lnTo>
                    <a:pt x="25673" y="7615"/>
                  </a:lnTo>
                  <a:lnTo>
                    <a:pt x="25093" y="7228"/>
                  </a:lnTo>
                  <a:lnTo>
                    <a:pt x="24477" y="6859"/>
                  </a:lnTo>
                  <a:lnTo>
                    <a:pt x="23879" y="6489"/>
                  </a:lnTo>
                  <a:lnTo>
                    <a:pt x="23264" y="6138"/>
                  </a:lnTo>
                  <a:lnTo>
                    <a:pt x="22631" y="5804"/>
                  </a:lnTo>
                  <a:lnTo>
                    <a:pt x="22015" y="5470"/>
                  </a:lnTo>
                  <a:lnTo>
                    <a:pt x="21382" y="5171"/>
                  </a:lnTo>
                  <a:lnTo>
                    <a:pt x="20749" y="4872"/>
                  </a:lnTo>
                  <a:lnTo>
                    <a:pt x="20099" y="4573"/>
                  </a:lnTo>
                  <a:lnTo>
                    <a:pt x="19466" y="4291"/>
                  </a:lnTo>
                  <a:lnTo>
                    <a:pt x="18815" y="4028"/>
                  </a:lnTo>
                  <a:lnTo>
                    <a:pt x="18165" y="3781"/>
                  </a:lnTo>
                  <a:lnTo>
                    <a:pt x="16881" y="3307"/>
                  </a:lnTo>
                  <a:lnTo>
                    <a:pt x="15597" y="2867"/>
                  </a:lnTo>
                  <a:lnTo>
                    <a:pt x="14314" y="2463"/>
                  </a:lnTo>
                  <a:lnTo>
                    <a:pt x="13065" y="2111"/>
                  </a:lnTo>
                  <a:lnTo>
                    <a:pt x="11817" y="1794"/>
                  </a:lnTo>
                  <a:lnTo>
                    <a:pt x="10621" y="1513"/>
                  </a:lnTo>
                  <a:lnTo>
                    <a:pt x="9443" y="1249"/>
                  </a:lnTo>
                  <a:lnTo>
                    <a:pt x="8317" y="1021"/>
                  </a:lnTo>
                  <a:lnTo>
                    <a:pt x="7227" y="827"/>
                  </a:lnTo>
                  <a:lnTo>
                    <a:pt x="6190" y="669"/>
                  </a:lnTo>
                  <a:lnTo>
                    <a:pt x="5223" y="511"/>
                  </a:lnTo>
                  <a:lnTo>
                    <a:pt x="4308" y="388"/>
                  </a:lnTo>
                  <a:lnTo>
                    <a:pt x="3464" y="300"/>
                  </a:lnTo>
                  <a:lnTo>
                    <a:pt x="2022" y="142"/>
                  </a:lnTo>
                  <a:lnTo>
                    <a:pt x="932" y="54"/>
                  </a:lnTo>
                  <a:lnTo>
                    <a:pt x="246" y="18"/>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8"/>
            <p:cNvSpPr/>
            <p:nvPr/>
          </p:nvSpPr>
          <p:spPr>
            <a:xfrm>
              <a:off x="3842025" y="4328000"/>
              <a:ext cx="729750" cy="1518850"/>
            </a:xfrm>
            <a:custGeom>
              <a:avLst/>
              <a:gdLst/>
              <a:ahLst/>
              <a:cxnLst/>
              <a:rect l="l" t="t" r="r" b="b"/>
              <a:pathLst>
                <a:path w="29190" h="60754" extrusionOk="0">
                  <a:moveTo>
                    <a:pt x="0" y="1"/>
                  </a:moveTo>
                  <a:lnTo>
                    <a:pt x="0" y="48691"/>
                  </a:lnTo>
                  <a:lnTo>
                    <a:pt x="1020" y="48674"/>
                  </a:lnTo>
                  <a:lnTo>
                    <a:pt x="2022" y="48656"/>
                  </a:lnTo>
                  <a:lnTo>
                    <a:pt x="3007" y="48674"/>
                  </a:lnTo>
                  <a:lnTo>
                    <a:pt x="3974" y="48709"/>
                  </a:lnTo>
                  <a:lnTo>
                    <a:pt x="4924" y="48744"/>
                  </a:lnTo>
                  <a:lnTo>
                    <a:pt x="5838" y="48814"/>
                  </a:lnTo>
                  <a:lnTo>
                    <a:pt x="6735" y="48902"/>
                  </a:lnTo>
                  <a:lnTo>
                    <a:pt x="7614" y="48990"/>
                  </a:lnTo>
                  <a:lnTo>
                    <a:pt x="8476" y="49096"/>
                  </a:lnTo>
                  <a:lnTo>
                    <a:pt x="9320" y="49236"/>
                  </a:lnTo>
                  <a:lnTo>
                    <a:pt x="10129" y="49359"/>
                  </a:lnTo>
                  <a:lnTo>
                    <a:pt x="10920" y="49518"/>
                  </a:lnTo>
                  <a:lnTo>
                    <a:pt x="11711" y="49693"/>
                  </a:lnTo>
                  <a:lnTo>
                    <a:pt x="12467" y="49869"/>
                  </a:lnTo>
                  <a:lnTo>
                    <a:pt x="13206" y="50045"/>
                  </a:lnTo>
                  <a:lnTo>
                    <a:pt x="13909" y="50256"/>
                  </a:lnTo>
                  <a:lnTo>
                    <a:pt x="14613" y="50467"/>
                  </a:lnTo>
                  <a:lnTo>
                    <a:pt x="15298" y="50678"/>
                  </a:lnTo>
                  <a:lnTo>
                    <a:pt x="15949" y="50907"/>
                  </a:lnTo>
                  <a:lnTo>
                    <a:pt x="16600" y="51153"/>
                  </a:lnTo>
                  <a:lnTo>
                    <a:pt x="17215" y="51399"/>
                  </a:lnTo>
                  <a:lnTo>
                    <a:pt x="17830" y="51645"/>
                  </a:lnTo>
                  <a:lnTo>
                    <a:pt x="18411" y="51909"/>
                  </a:lnTo>
                  <a:lnTo>
                    <a:pt x="18973" y="52173"/>
                  </a:lnTo>
                  <a:lnTo>
                    <a:pt x="19536" y="52437"/>
                  </a:lnTo>
                  <a:lnTo>
                    <a:pt x="20064" y="52718"/>
                  </a:lnTo>
                  <a:lnTo>
                    <a:pt x="20591" y="52999"/>
                  </a:lnTo>
                  <a:lnTo>
                    <a:pt x="21084" y="53281"/>
                  </a:lnTo>
                  <a:lnTo>
                    <a:pt x="21558" y="53562"/>
                  </a:lnTo>
                  <a:lnTo>
                    <a:pt x="22033" y="53861"/>
                  </a:lnTo>
                  <a:lnTo>
                    <a:pt x="22912" y="54441"/>
                  </a:lnTo>
                  <a:lnTo>
                    <a:pt x="23739" y="55021"/>
                  </a:lnTo>
                  <a:lnTo>
                    <a:pt x="24477" y="55602"/>
                  </a:lnTo>
                  <a:lnTo>
                    <a:pt x="25181" y="56182"/>
                  </a:lnTo>
                  <a:lnTo>
                    <a:pt x="25814" y="56727"/>
                  </a:lnTo>
                  <a:lnTo>
                    <a:pt x="26376" y="57272"/>
                  </a:lnTo>
                  <a:lnTo>
                    <a:pt x="26886" y="57800"/>
                  </a:lnTo>
                  <a:lnTo>
                    <a:pt x="27343" y="58292"/>
                  </a:lnTo>
                  <a:lnTo>
                    <a:pt x="27748" y="58767"/>
                  </a:lnTo>
                  <a:lnTo>
                    <a:pt x="28100" y="59189"/>
                  </a:lnTo>
                  <a:lnTo>
                    <a:pt x="28399" y="59576"/>
                  </a:lnTo>
                  <a:lnTo>
                    <a:pt x="28645" y="59910"/>
                  </a:lnTo>
                  <a:lnTo>
                    <a:pt x="28856" y="60209"/>
                  </a:lnTo>
                  <a:lnTo>
                    <a:pt x="29119" y="60613"/>
                  </a:lnTo>
                  <a:lnTo>
                    <a:pt x="29190" y="60754"/>
                  </a:lnTo>
                  <a:lnTo>
                    <a:pt x="29190" y="15053"/>
                  </a:lnTo>
                  <a:lnTo>
                    <a:pt x="28803" y="14455"/>
                  </a:lnTo>
                  <a:lnTo>
                    <a:pt x="28381" y="13857"/>
                  </a:lnTo>
                  <a:lnTo>
                    <a:pt x="27941" y="13294"/>
                  </a:lnTo>
                  <a:lnTo>
                    <a:pt x="27484" y="12732"/>
                  </a:lnTo>
                  <a:lnTo>
                    <a:pt x="27027" y="12187"/>
                  </a:lnTo>
                  <a:lnTo>
                    <a:pt x="26552" y="11659"/>
                  </a:lnTo>
                  <a:lnTo>
                    <a:pt x="26060" y="11149"/>
                  </a:lnTo>
                  <a:lnTo>
                    <a:pt x="25550" y="10657"/>
                  </a:lnTo>
                  <a:lnTo>
                    <a:pt x="25022" y="10182"/>
                  </a:lnTo>
                  <a:lnTo>
                    <a:pt x="24495" y="9707"/>
                  </a:lnTo>
                  <a:lnTo>
                    <a:pt x="23950" y="9250"/>
                  </a:lnTo>
                  <a:lnTo>
                    <a:pt x="23405" y="8810"/>
                  </a:lnTo>
                  <a:lnTo>
                    <a:pt x="22842" y="8388"/>
                  </a:lnTo>
                  <a:lnTo>
                    <a:pt x="22279" y="7984"/>
                  </a:lnTo>
                  <a:lnTo>
                    <a:pt x="21699" y="7579"/>
                  </a:lnTo>
                  <a:lnTo>
                    <a:pt x="21119" y="7193"/>
                  </a:lnTo>
                  <a:lnTo>
                    <a:pt x="20521" y="6823"/>
                  </a:lnTo>
                  <a:lnTo>
                    <a:pt x="19923" y="6454"/>
                  </a:lnTo>
                  <a:lnTo>
                    <a:pt x="19325" y="6102"/>
                  </a:lnTo>
                  <a:lnTo>
                    <a:pt x="18727" y="5768"/>
                  </a:lnTo>
                  <a:lnTo>
                    <a:pt x="18112" y="5452"/>
                  </a:lnTo>
                  <a:lnTo>
                    <a:pt x="17514" y="5135"/>
                  </a:lnTo>
                  <a:lnTo>
                    <a:pt x="16899" y="4836"/>
                  </a:lnTo>
                  <a:lnTo>
                    <a:pt x="16283" y="4555"/>
                  </a:lnTo>
                  <a:lnTo>
                    <a:pt x="15070" y="4010"/>
                  </a:lnTo>
                  <a:lnTo>
                    <a:pt x="13856" y="3500"/>
                  </a:lnTo>
                  <a:lnTo>
                    <a:pt x="12643" y="3043"/>
                  </a:lnTo>
                  <a:lnTo>
                    <a:pt x="11465" y="2638"/>
                  </a:lnTo>
                  <a:lnTo>
                    <a:pt x="10304" y="2252"/>
                  </a:lnTo>
                  <a:lnTo>
                    <a:pt x="9179" y="1900"/>
                  </a:lnTo>
                  <a:lnTo>
                    <a:pt x="8089" y="1601"/>
                  </a:lnTo>
                  <a:lnTo>
                    <a:pt x="7034" y="1320"/>
                  </a:lnTo>
                  <a:lnTo>
                    <a:pt x="6032" y="1073"/>
                  </a:lnTo>
                  <a:lnTo>
                    <a:pt x="5082" y="862"/>
                  </a:lnTo>
                  <a:lnTo>
                    <a:pt x="4203" y="687"/>
                  </a:lnTo>
                  <a:lnTo>
                    <a:pt x="3376" y="528"/>
                  </a:lnTo>
                  <a:lnTo>
                    <a:pt x="1970" y="282"/>
                  </a:lnTo>
                  <a:lnTo>
                    <a:pt x="897" y="124"/>
                  </a:lnTo>
                  <a:lnTo>
                    <a:pt x="229" y="3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8"/>
            <p:cNvSpPr/>
            <p:nvPr/>
          </p:nvSpPr>
          <p:spPr>
            <a:xfrm>
              <a:off x="4571750" y="4473075"/>
              <a:ext cx="808900" cy="1373350"/>
            </a:xfrm>
            <a:custGeom>
              <a:avLst/>
              <a:gdLst/>
              <a:ahLst/>
              <a:cxnLst/>
              <a:rect l="l" t="t" r="r" b="b"/>
              <a:pathLst>
                <a:path w="32356" h="54934" extrusionOk="0">
                  <a:moveTo>
                    <a:pt x="31441" y="1"/>
                  </a:moveTo>
                  <a:lnTo>
                    <a:pt x="30369" y="36"/>
                  </a:lnTo>
                  <a:lnTo>
                    <a:pt x="28927" y="88"/>
                  </a:lnTo>
                  <a:lnTo>
                    <a:pt x="28100" y="141"/>
                  </a:lnTo>
                  <a:lnTo>
                    <a:pt x="27186" y="212"/>
                  </a:lnTo>
                  <a:lnTo>
                    <a:pt x="26219" y="299"/>
                  </a:lnTo>
                  <a:lnTo>
                    <a:pt x="25181" y="387"/>
                  </a:lnTo>
                  <a:lnTo>
                    <a:pt x="24091" y="510"/>
                  </a:lnTo>
                  <a:lnTo>
                    <a:pt x="22948" y="651"/>
                  </a:lnTo>
                  <a:lnTo>
                    <a:pt x="21752" y="827"/>
                  </a:lnTo>
                  <a:lnTo>
                    <a:pt x="20539" y="1020"/>
                  </a:lnTo>
                  <a:lnTo>
                    <a:pt x="19273" y="1231"/>
                  </a:lnTo>
                  <a:lnTo>
                    <a:pt x="17989" y="1495"/>
                  </a:lnTo>
                  <a:lnTo>
                    <a:pt x="16671" y="1776"/>
                  </a:lnTo>
                  <a:lnTo>
                    <a:pt x="15334" y="2093"/>
                  </a:lnTo>
                  <a:lnTo>
                    <a:pt x="13998" y="2445"/>
                  </a:lnTo>
                  <a:lnTo>
                    <a:pt x="12661" y="2832"/>
                  </a:lnTo>
                  <a:lnTo>
                    <a:pt x="11307" y="3271"/>
                  </a:lnTo>
                  <a:lnTo>
                    <a:pt x="10622" y="3500"/>
                  </a:lnTo>
                  <a:lnTo>
                    <a:pt x="9953" y="3746"/>
                  </a:lnTo>
                  <a:lnTo>
                    <a:pt x="9285" y="3992"/>
                  </a:lnTo>
                  <a:lnTo>
                    <a:pt x="8617" y="4256"/>
                  </a:lnTo>
                  <a:lnTo>
                    <a:pt x="7966" y="4537"/>
                  </a:lnTo>
                  <a:lnTo>
                    <a:pt x="7298" y="4819"/>
                  </a:lnTo>
                  <a:lnTo>
                    <a:pt x="6648" y="5117"/>
                  </a:lnTo>
                  <a:lnTo>
                    <a:pt x="5997" y="5434"/>
                  </a:lnTo>
                  <a:lnTo>
                    <a:pt x="5364" y="5751"/>
                  </a:lnTo>
                  <a:lnTo>
                    <a:pt x="4731" y="6085"/>
                  </a:lnTo>
                  <a:lnTo>
                    <a:pt x="4098" y="6436"/>
                  </a:lnTo>
                  <a:lnTo>
                    <a:pt x="3482" y="6788"/>
                  </a:lnTo>
                  <a:lnTo>
                    <a:pt x="2885" y="7175"/>
                  </a:lnTo>
                  <a:lnTo>
                    <a:pt x="2287" y="7562"/>
                  </a:lnTo>
                  <a:lnTo>
                    <a:pt x="1689" y="7949"/>
                  </a:lnTo>
                  <a:lnTo>
                    <a:pt x="1126" y="8371"/>
                  </a:lnTo>
                  <a:lnTo>
                    <a:pt x="563" y="8793"/>
                  </a:lnTo>
                  <a:lnTo>
                    <a:pt x="1" y="9250"/>
                  </a:lnTo>
                  <a:lnTo>
                    <a:pt x="1" y="54933"/>
                  </a:lnTo>
                  <a:lnTo>
                    <a:pt x="124" y="54845"/>
                  </a:lnTo>
                  <a:lnTo>
                    <a:pt x="493" y="54599"/>
                  </a:lnTo>
                  <a:lnTo>
                    <a:pt x="1091" y="54212"/>
                  </a:lnTo>
                  <a:lnTo>
                    <a:pt x="1495" y="53966"/>
                  </a:lnTo>
                  <a:lnTo>
                    <a:pt x="1953" y="53702"/>
                  </a:lnTo>
                  <a:lnTo>
                    <a:pt x="2463" y="53421"/>
                  </a:lnTo>
                  <a:lnTo>
                    <a:pt x="3043" y="53122"/>
                  </a:lnTo>
                  <a:lnTo>
                    <a:pt x="3693" y="52806"/>
                  </a:lnTo>
                  <a:lnTo>
                    <a:pt x="4397" y="52472"/>
                  </a:lnTo>
                  <a:lnTo>
                    <a:pt x="5171" y="52137"/>
                  </a:lnTo>
                  <a:lnTo>
                    <a:pt x="6015" y="51803"/>
                  </a:lnTo>
                  <a:lnTo>
                    <a:pt x="6911" y="51452"/>
                  </a:lnTo>
                  <a:lnTo>
                    <a:pt x="7878" y="51118"/>
                  </a:lnTo>
                  <a:lnTo>
                    <a:pt x="8898" y="50783"/>
                  </a:lnTo>
                  <a:lnTo>
                    <a:pt x="9989" y="50467"/>
                  </a:lnTo>
                  <a:lnTo>
                    <a:pt x="11149" y="50150"/>
                  </a:lnTo>
                  <a:lnTo>
                    <a:pt x="12380" y="49851"/>
                  </a:lnTo>
                  <a:lnTo>
                    <a:pt x="13681" y="49570"/>
                  </a:lnTo>
                  <a:lnTo>
                    <a:pt x="15035" y="49306"/>
                  </a:lnTo>
                  <a:lnTo>
                    <a:pt x="16460" y="49078"/>
                  </a:lnTo>
                  <a:lnTo>
                    <a:pt x="17954" y="48884"/>
                  </a:lnTo>
                  <a:lnTo>
                    <a:pt x="19519" y="48709"/>
                  </a:lnTo>
                  <a:lnTo>
                    <a:pt x="20310" y="48638"/>
                  </a:lnTo>
                  <a:lnTo>
                    <a:pt x="21137" y="48568"/>
                  </a:lnTo>
                  <a:lnTo>
                    <a:pt x="21981" y="48515"/>
                  </a:lnTo>
                  <a:lnTo>
                    <a:pt x="22843" y="48480"/>
                  </a:lnTo>
                  <a:lnTo>
                    <a:pt x="23704" y="48445"/>
                  </a:lnTo>
                  <a:lnTo>
                    <a:pt x="24601" y="48427"/>
                  </a:lnTo>
                  <a:lnTo>
                    <a:pt x="25515" y="48410"/>
                  </a:lnTo>
                  <a:lnTo>
                    <a:pt x="26430" y="48410"/>
                  </a:lnTo>
                  <a:lnTo>
                    <a:pt x="27379" y="48427"/>
                  </a:lnTo>
                  <a:lnTo>
                    <a:pt x="28346" y="48462"/>
                  </a:lnTo>
                  <a:lnTo>
                    <a:pt x="29313" y="48498"/>
                  </a:lnTo>
                  <a:lnTo>
                    <a:pt x="30316" y="48550"/>
                  </a:lnTo>
                  <a:lnTo>
                    <a:pt x="31318" y="48603"/>
                  </a:lnTo>
                  <a:lnTo>
                    <a:pt x="32356" y="48691"/>
                  </a:lnTo>
                  <a:lnTo>
                    <a:pt x="3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8"/>
            <p:cNvSpPr/>
            <p:nvPr/>
          </p:nvSpPr>
          <p:spPr>
            <a:xfrm>
              <a:off x="4571750" y="4396575"/>
              <a:ext cx="774175" cy="1449850"/>
            </a:xfrm>
            <a:custGeom>
              <a:avLst/>
              <a:gdLst/>
              <a:ahLst/>
              <a:cxnLst/>
              <a:rect l="l" t="t" r="r" b="b"/>
              <a:pathLst>
                <a:path w="30967" h="57994" extrusionOk="0">
                  <a:moveTo>
                    <a:pt x="30738" y="1"/>
                  </a:moveTo>
                  <a:lnTo>
                    <a:pt x="30052" y="54"/>
                  </a:lnTo>
                  <a:lnTo>
                    <a:pt x="28962" y="142"/>
                  </a:lnTo>
                  <a:lnTo>
                    <a:pt x="27502" y="282"/>
                  </a:lnTo>
                  <a:lnTo>
                    <a:pt x="26676" y="388"/>
                  </a:lnTo>
                  <a:lnTo>
                    <a:pt x="25761" y="511"/>
                  </a:lnTo>
                  <a:lnTo>
                    <a:pt x="24777" y="651"/>
                  </a:lnTo>
                  <a:lnTo>
                    <a:pt x="23757" y="827"/>
                  </a:lnTo>
                  <a:lnTo>
                    <a:pt x="22667" y="1021"/>
                  </a:lnTo>
                  <a:lnTo>
                    <a:pt x="21541" y="1232"/>
                  </a:lnTo>
                  <a:lnTo>
                    <a:pt x="20363" y="1496"/>
                  </a:lnTo>
                  <a:lnTo>
                    <a:pt x="19150" y="1777"/>
                  </a:lnTo>
                  <a:lnTo>
                    <a:pt x="17919" y="2111"/>
                  </a:lnTo>
                  <a:lnTo>
                    <a:pt x="16653" y="2463"/>
                  </a:lnTo>
                  <a:lnTo>
                    <a:pt x="15387" y="2849"/>
                  </a:lnTo>
                  <a:lnTo>
                    <a:pt x="14103" y="3289"/>
                  </a:lnTo>
                  <a:lnTo>
                    <a:pt x="12802" y="3764"/>
                  </a:lnTo>
                  <a:lnTo>
                    <a:pt x="12169" y="4028"/>
                  </a:lnTo>
                  <a:lnTo>
                    <a:pt x="11518" y="4291"/>
                  </a:lnTo>
                  <a:lnTo>
                    <a:pt x="10868" y="4573"/>
                  </a:lnTo>
                  <a:lnTo>
                    <a:pt x="10235" y="4854"/>
                  </a:lnTo>
                  <a:lnTo>
                    <a:pt x="9602" y="5153"/>
                  </a:lnTo>
                  <a:lnTo>
                    <a:pt x="8969" y="5470"/>
                  </a:lnTo>
                  <a:lnTo>
                    <a:pt x="8336" y="5786"/>
                  </a:lnTo>
                  <a:lnTo>
                    <a:pt x="7720" y="6120"/>
                  </a:lnTo>
                  <a:lnTo>
                    <a:pt x="7105" y="6472"/>
                  </a:lnTo>
                  <a:lnTo>
                    <a:pt x="6489" y="6841"/>
                  </a:lnTo>
                  <a:lnTo>
                    <a:pt x="5891" y="7210"/>
                  </a:lnTo>
                  <a:lnTo>
                    <a:pt x="5294" y="7615"/>
                  </a:lnTo>
                  <a:lnTo>
                    <a:pt x="4713" y="8019"/>
                  </a:lnTo>
                  <a:lnTo>
                    <a:pt x="4133" y="8424"/>
                  </a:lnTo>
                  <a:lnTo>
                    <a:pt x="3588" y="8863"/>
                  </a:lnTo>
                  <a:lnTo>
                    <a:pt x="3025" y="9303"/>
                  </a:lnTo>
                  <a:lnTo>
                    <a:pt x="2498" y="9778"/>
                  </a:lnTo>
                  <a:lnTo>
                    <a:pt x="1970" y="10252"/>
                  </a:lnTo>
                  <a:lnTo>
                    <a:pt x="1460" y="10745"/>
                  </a:lnTo>
                  <a:lnTo>
                    <a:pt x="950" y="11237"/>
                  </a:lnTo>
                  <a:lnTo>
                    <a:pt x="476" y="11765"/>
                  </a:lnTo>
                  <a:lnTo>
                    <a:pt x="1" y="12310"/>
                  </a:lnTo>
                  <a:lnTo>
                    <a:pt x="1" y="57993"/>
                  </a:lnTo>
                  <a:lnTo>
                    <a:pt x="89" y="57888"/>
                  </a:lnTo>
                  <a:lnTo>
                    <a:pt x="370" y="57571"/>
                  </a:lnTo>
                  <a:lnTo>
                    <a:pt x="581" y="57343"/>
                  </a:lnTo>
                  <a:lnTo>
                    <a:pt x="845" y="57079"/>
                  </a:lnTo>
                  <a:lnTo>
                    <a:pt x="1161" y="56780"/>
                  </a:lnTo>
                  <a:lnTo>
                    <a:pt x="1531" y="56428"/>
                  </a:lnTo>
                  <a:lnTo>
                    <a:pt x="1953" y="56077"/>
                  </a:lnTo>
                  <a:lnTo>
                    <a:pt x="2427" y="55690"/>
                  </a:lnTo>
                  <a:lnTo>
                    <a:pt x="2973" y="55268"/>
                  </a:lnTo>
                  <a:lnTo>
                    <a:pt x="3570" y="54846"/>
                  </a:lnTo>
                  <a:lnTo>
                    <a:pt x="4239" y="54406"/>
                  </a:lnTo>
                  <a:lnTo>
                    <a:pt x="4977" y="53967"/>
                  </a:lnTo>
                  <a:lnTo>
                    <a:pt x="5768" y="53509"/>
                  </a:lnTo>
                  <a:lnTo>
                    <a:pt x="6630" y="53052"/>
                  </a:lnTo>
                  <a:lnTo>
                    <a:pt x="7562" y="52595"/>
                  </a:lnTo>
                  <a:lnTo>
                    <a:pt x="8564" y="52155"/>
                  </a:lnTo>
                  <a:lnTo>
                    <a:pt x="9637" y="51716"/>
                  </a:lnTo>
                  <a:lnTo>
                    <a:pt x="10797" y="51294"/>
                  </a:lnTo>
                  <a:lnTo>
                    <a:pt x="11395" y="51083"/>
                  </a:lnTo>
                  <a:lnTo>
                    <a:pt x="12028" y="50889"/>
                  </a:lnTo>
                  <a:lnTo>
                    <a:pt x="12661" y="50696"/>
                  </a:lnTo>
                  <a:lnTo>
                    <a:pt x="13330" y="50502"/>
                  </a:lnTo>
                  <a:lnTo>
                    <a:pt x="13998" y="50327"/>
                  </a:lnTo>
                  <a:lnTo>
                    <a:pt x="14701" y="50151"/>
                  </a:lnTo>
                  <a:lnTo>
                    <a:pt x="15422" y="49975"/>
                  </a:lnTo>
                  <a:lnTo>
                    <a:pt x="16178" y="49817"/>
                  </a:lnTo>
                  <a:lnTo>
                    <a:pt x="16934" y="49658"/>
                  </a:lnTo>
                  <a:lnTo>
                    <a:pt x="17708" y="49518"/>
                  </a:lnTo>
                  <a:lnTo>
                    <a:pt x="18517" y="49377"/>
                  </a:lnTo>
                  <a:lnTo>
                    <a:pt x="19343" y="49254"/>
                  </a:lnTo>
                  <a:lnTo>
                    <a:pt x="20187" y="49148"/>
                  </a:lnTo>
                  <a:lnTo>
                    <a:pt x="21067" y="49043"/>
                  </a:lnTo>
                  <a:lnTo>
                    <a:pt x="21946" y="48937"/>
                  </a:lnTo>
                  <a:lnTo>
                    <a:pt x="22860" y="48867"/>
                  </a:lnTo>
                  <a:lnTo>
                    <a:pt x="23792" y="48797"/>
                  </a:lnTo>
                  <a:lnTo>
                    <a:pt x="24759" y="48726"/>
                  </a:lnTo>
                  <a:lnTo>
                    <a:pt x="25726" y="48691"/>
                  </a:lnTo>
                  <a:lnTo>
                    <a:pt x="26729" y="48656"/>
                  </a:lnTo>
                  <a:lnTo>
                    <a:pt x="27766" y="48639"/>
                  </a:lnTo>
                  <a:lnTo>
                    <a:pt x="28804" y="48639"/>
                  </a:lnTo>
                  <a:lnTo>
                    <a:pt x="29876" y="48656"/>
                  </a:lnTo>
                  <a:lnTo>
                    <a:pt x="30966" y="48674"/>
                  </a:lnTo>
                  <a:lnTo>
                    <a:pt x="309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8"/>
            <p:cNvSpPr/>
            <p:nvPr/>
          </p:nvSpPr>
          <p:spPr>
            <a:xfrm>
              <a:off x="4571750" y="4328000"/>
              <a:ext cx="730200" cy="1518425"/>
            </a:xfrm>
            <a:custGeom>
              <a:avLst/>
              <a:gdLst/>
              <a:ahLst/>
              <a:cxnLst/>
              <a:rect l="l" t="t" r="r" b="b"/>
              <a:pathLst>
                <a:path w="29208" h="60737" extrusionOk="0">
                  <a:moveTo>
                    <a:pt x="29208" y="1"/>
                  </a:moveTo>
                  <a:lnTo>
                    <a:pt x="28979" y="18"/>
                  </a:lnTo>
                  <a:lnTo>
                    <a:pt x="28294" y="106"/>
                  </a:lnTo>
                  <a:lnTo>
                    <a:pt x="27221" y="265"/>
                  </a:lnTo>
                  <a:lnTo>
                    <a:pt x="25814" y="511"/>
                  </a:lnTo>
                  <a:lnTo>
                    <a:pt x="25005" y="669"/>
                  </a:lnTo>
                  <a:lnTo>
                    <a:pt x="24109" y="862"/>
                  </a:lnTo>
                  <a:lnTo>
                    <a:pt x="23177" y="1073"/>
                  </a:lnTo>
                  <a:lnTo>
                    <a:pt x="22174" y="1320"/>
                  </a:lnTo>
                  <a:lnTo>
                    <a:pt x="21119" y="1583"/>
                  </a:lnTo>
                  <a:lnTo>
                    <a:pt x="20029" y="1900"/>
                  </a:lnTo>
                  <a:lnTo>
                    <a:pt x="18904" y="2234"/>
                  </a:lnTo>
                  <a:lnTo>
                    <a:pt x="17743" y="2621"/>
                  </a:lnTo>
                  <a:lnTo>
                    <a:pt x="16547" y="3043"/>
                  </a:lnTo>
                  <a:lnTo>
                    <a:pt x="15352" y="3500"/>
                  </a:lnTo>
                  <a:lnTo>
                    <a:pt x="14138" y="3992"/>
                  </a:lnTo>
                  <a:lnTo>
                    <a:pt x="12908" y="4537"/>
                  </a:lnTo>
                  <a:lnTo>
                    <a:pt x="12310" y="4836"/>
                  </a:lnTo>
                  <a:lnTo>
                    <a:pt x="11694" y="5135"/>
                  </a:lnTo>
                  <a:lnTo>
                    <a:pt x="11079" y="5434"/>
                  </a:lnTo>
                  <a:lnTo>
                    <a:pt x="10481" y="5768"/>
                  </a:lnTo>
                  <a:lnTo>
                    <a:pt x="9865" y="6102"/>
                  </a:lnTo>
                  <a:lnTo>
                    <a:pt x="9268" y="6454"/>
                  </a:lnTo>
                  <a:lnTo>
                    <a:pt x="8687" y="6806"/>
                  </a:lnTo>
                  <a:lnTo>
                    <a:pt x="8089" y="7175"/>
                  </a:lnTo>
                  <a:lnTo>
                    <a:pt x="7509" y="7562"/>
                  </a:lnTo>
                  <a:lnTo>
                    <a:pt x="6929" y="7966"/>
                  </a:lnTo>
                  <a:lnTo>
                    <a:pt x="6366" y="8371"/>
                  </a:lnTo>
                  <a:lnTo>
                    <a:pt x="5804" y="8810"/>
                  </a:lnTo>
                  <a:lnTo>
                    <a:pt x="5241" y="9250"/>
                  </a:lnTo>
                  <a:lnTo>
                    <a:pt x="4713" y="9690"/>
                  </a:lnTo>
                  <a:lnTo>
                    <a:pt x="4168" y="10164"/>
                  </a:lnTo>
                  <a:lnTo>
                    <a:pt x="3658" y="10639"/>
                  </a:lnTo>
                  <a:lnTo>
                    <a:pt x="3148" y="11149"/>
                  </a:lnTo>
                  <a:lnTo>
                    <a:pt x="2656" y="11659"/>
                  </a:lnTo>
                  <a:lnTo>
                    <a:pt x="2181" y="12187"/>
                  </a:lnTo>
                  <a:lnTo>
                    <a:pt x="1706" y="12732"/>
                  </a:lnTo>
                  <a:lnTo>
                    <a:pt x="1267" y="13277"/>
                  </a:lnTo>
                  <a:lnTo>
                    <a:pt x="827" y="13857"/>
                  </a:lnTo>
                  <a:lnTo>
                    <a:pt x="405" y="14437"/>
                  </a:lnTo>
                  <a:lnTo>
                    <a:pt x="1" y="15053"/>
                  </a:lnTo>
                  <a:lnTo>
                    <a:pt x="1" y="60736"/>
                  </a:lnTo>
                  <a:lnTo>
                    <a:pt x="89" y="60596"/>
                  </a:lnTo>
                  <a:lnTo>
                    <a:pt x="352" y="60191"/>
                  </a:lnTo>
                  <a:lnTo>
                    <a:pt x="546" y="59910"/>
                  </a:lnTo>
                  <a:lnTo>
                    <a:pt x="792" y="59558"/>
                  </a:lnTo>
                  <a:lnTo>
                    <a:pt x="1091" y="59171"/>
                  </a:lnTo>
                  <a:lnTo>
                    <a:pt x="1443" y="58749"/>
                  </a:lnTo>
                  <a:lnTo>
                    <a:pt x="1847" y="58292"/>
                  </a:lnTo>
                  <a:lnTo>
                    <a:pt x="2304" y="57800"/>
                  </a:lnTo>
                  <a:lnTo>
                    <a:pt x="2832" y="57272"/>
                  </a:lnTo>
                  <a:lnTo>
                    <a:pt x="3395" y="56727"/>
                  </a:lnTo>
                  <a:lnTo>
                    <a:pt x="4028" y="56164"/>
                  </a:lnTo>
                  <a:lnTo>
                    <a:pt x="4713" y="55584"/>
                  </a:lnTo>
                  <a:lnTo>
                    <a:pt x="5469" y="55004"/>
                  </a:lnTo>
                  <a:lnTo>
                    <a:pt x="6296" y="54424"/>
                  </a:lnTo>
                  <a:lnTo>
                    <a:pt x="7175" y="53843"/>
                  </a:lnTo>
                  <a:lnTo>
                    <a:pt x="7632" y="53562"/>
                  </a:lnTo>
                  <a:lnTo>
                    <a:pt x="8125" y="53263"/>
                  </a:lnTo>
                  <a:lnTo>
                    <a:pt x="8617" y="52982"/>
                  </a:lnTo>
                  <a:lnTo>
                    <a:pt x="9127" y="52700"/>
                  </a:lnTo>
                  <a:lnTo>
                    <a:pt x="9672" y="52437"/>
                  </a:lnTo>
                  <a:lnTo>
                    <a:pt x="10217" y="52155"/>
                  </a:lnTo>
                  <a:lnTo>
                    <a:pt x="10780" y="51891"/>
                  </a:lnTo>
                  <a:lnTo>
                    <a:pt x="11378" y="51645"/>
                  </a:lnTo>
                  <a:lnTo>
                    <a:pt x="11976" y="51382"/>
                  </a:lnTo>
                  <a:lnTo>
                    <a:pt x="12609" y="51135"/>
                  </a:lnTo>
                  <a:lnTo>
                    <a:pt x="13242" y="50907"/>
                  </a:lnTo>
                  <a:lnTo>
                    <a:pt x="13910" y="50678"/>
                  </a:lnTo>
                  <a:lnTo>
                    <a:pt x="14596" y="50450"/>
                  </a:lnTo>
                  <a:lnTo>
                    <a:pt x="15281" y="50239"/>
                  </a:lnTo>
                  <a:lnTo>
                    <a:pt x="16002" y="50045"/>
                  </a:lnTo>
                  <a:lnTo>
                    <a:pt x="16741" y="49852"/>
                  </a:lnTo>
                  <a:lnTo>
                    <a:pt x="17497" y="49676"/>
                  </a:lnTo>
                  <a:lnTo>
                    <a:pt x="18271" y="49518"/>
                  </a:lnTo>
                  <a:lnTo>
                    <a:pt x="19080" y="49359"/>
                  </a:lnTo>
                  <a:lnTo>
                    <a:pt x="19888" y="49219"/>
                  </a:lnTo>
                  <a:lnTo>
                    <a:pt x="20732" y="49096"/>
                  </a:lnTo>
                  <a:lnTo>
                    <a:pt x="21576" y="48973"/>
                  </a:lnTo>
                  <a:lnTo>
                    <a:pt x="22456" y="48885"/>
                  </a:lnTo>
                  <a:lnTo>
                    <a:pt x="23370" y="48797"/>
                  </a:lnTo>
                  <a:lnTo>
                    <a:pt x="24284" y="48744"/>
                  </a:lnTo>
                  <a:lnTo>
                    <a:pt x="25216" y="48691"/>
                  </a:lnTo>
                  <a:lnTo>
                    <a:pt x="26184" y="48656"/>
                  </a:lnTo>
                  <a:lnTo>
                    <a:pt x="28171" y="48656"/>
                  </a:lnTo>
                  <a:lnTo>
                    <a:pt x="29208" y="48674"/>
                  </a:lnTo>
                  <a:lnTo>
                    <a:pt x="292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8"/>
            <p:cNvSpPr/>
            <p:nvPr/>
          </p:nvSpPr>
          <p:spPr>
            <a:xfrm>
              <a:off x="3918950" y="4450650"/>
              <a:ext cx="600525" cy="310400"/>
            </a:xfrm>
            <a:custGeom>
              <a:avLst/>
              <a:gdLst/>
              <a:ahLst/>
              <a:cxnLst/>
              <a:rect l="l" t="t" r="r" b="b"/>
              <a:pathLst>
                <a:path w="24021" h="12416" extrusionOk="0">
                  <a:moveTo>
                    <a:pt x="0" y="1"/>
                  </a:moveTo>
                  <a:lnTo>
                    <a:pt x="0" y="18"/>
                  </a:lnTo>
                  <a:lnTo>
                    <a:pt x="0" y="53"/>
                  </a:lnTo>
                  <a:lnTo>
                    <a:pt x="18" y="71"/>
                  </a:lnTo>
                  <a:lnTo>
                    <a:pt x="211" y="89"/>
                  </a:lnTo>
                  <a:lnTo>
                    <a:pt x="721" y="141"/>
                  </a:lnTo>
                  <a:lnTo>
                    <a:pt x="1513" y="264"/>
                  </a:lnTo>
                  <a:lnTo>
                    <a:pt x="2568" y="440"/>
                  </a:lnTo>
                  <a:lnTo>
                    <a:pt x="3834" y="686"/>
                  </a:lnTo>
                  <a:lnTo>
                    <a:pt x="4537" y="845"/>
                  </a:lnTo>
                  <a:lnTo>
                    <a:pt x="5276" y="1021"/>
                  </a:lnTo>
                  <a:lnTo>
                    <a:pt x="6067" y="1214"/>
                  </a:lnTo>
                  <a:lnTo>
                    <a:pt x="6876" y="1425"/>
                  </a:lnTo>
                  <a:lnTo>
                    <a:pt x="7720" y="1671"/>
                  </a:lnTo>
                  <a:lnTo>
                    <a:pt x="8599" y="1935"/>
                  </a:lnTo>
                  <a:lnTo>
                    <a:pt x="9496" y="2234"/>
                  </a:lnTo>
                  <a:lnTo>
                    <a:pt x="10393" y="2550"/>
                  </a:lnTo>
                  <a:lnTo>
                    <a:pt x="11325" y="2902"/>
                  </a:lnTo>
                  <a:lnTo>
                    <a:pt x="12257" y="3289"/>
                  </a:lnTo>
                  <a:lnTo>
                    <a:pt x="13188" y="3693"/>
                  </a:lnTo>
                  <a:lnTo>
                    <a:pt x="14138" y="4151"/>
                  </a:lnTo>
                  <a:lnTo>
                    <a:pt x="15070" y="4625"/>
                  </a:lnTo>
                  <a:lnTo>
                    <a:pt x="16002" y="5135"/>
                  </a:lnTo>
                  <a:lnTo>
                    <a:pt x="16916" y="5680"/>
                  </a:lnTo>
                  <a:lnTo>
                    <a:pt x="17813" y="6261"/>
                  </a:lnTo>
                  <a:lnTo>
                    <a:pt x="18253" y="6577"/>
                  </a:lnTo>
                  <a:lnTo>
                    <a:pt x="18692" y="6894"/>
                  </a:lnTo>
                  <a:lnTo>
                    <a:pt x="19132" y="7210"/>
                  </a:lnTo>
                  <a:lnTo>
                    <a:pt x="19554" y="7544"/>
                  </a:lnTo>
                  <a:lnTo>
                    <a:pt x="19976" y="7896"/>
                  </a:lnTo>
                  <a:lnTo>
                    <a:pt x="20380" y="8248"/>
                  </a:lnTo>
                  <a:lnTo>
                    <a:pt x="20785" y="8617"/>
                  </a:lnTo>
                  <a:lnTo>
                    <a:pt x="21172" y="8986"/>
                  </a:lnTo>
                  <a:lnTo>
                    <a:pt x="21559" y="9373"/>
                  </a:lnTo>
                  <a:lnTo>
                    <a:pt x="21945" y="9777"/>
                  </a:lnTo>
                  <a:lnTo>
                    <a:pt x="22297" y="10182"/>
                  </a:lnTo>
                  <a:lnTo>
                    <a:pt x="22666" y="10604"/>
                  </a:lnTo>
                  <a:lnTo>
                    <a:pt x="23000" y="11044"/>
                  </a:lnTo>
                  <a:lnTo>
                    <a:pt x="23335" y="11483"/>
                  </a:lnTo>
                  <a:lnTo>
                    <a:pt x="23651" y="11940"/>
                  </a:lnTo>
                  <a:lnTo>
                    <a:pt x="23968" y="12398"/>
                  </a:lnTo>
                  <a:lnTo>
                    <a:pt x="23985" y="12415"/>
                  </a:lnTo>
                  <a:lnTo>
                    <a:pt x="24003" y="12415"/>
                  </a:lnTo>
                  <a:lnTo>
                    <a:pt x="24020" y="12380"/>
                  </a:lnTo>
                  <a:lnTo>
                    <a:pt x="24020" y="12362"/>
                  </a:lnTo>
                  <a:lnTo>
                    <a:pt x="23686" y="11870"/>
                  </a:lnTo>
                  <a:lnTo>
                    <a:pt x="23352" y="11378"/>
                  </a:lnTo>
                  <a:lnTo>
                    <a:pt x="22983" y="10903"/>
                  </a:lnTo>
                  <a:lnTo>
                    <a:pt x="22614" y="10446"/>
                  </a:lnTo>
                  <a:lnTo>
                    <a:pt x="22244" y="10006"/>
                  </a:lnTo>
                  <a:lnTo>
                    <a:pt x="21840" y="9566"/>
                  </a:lnTo>
                  <a:lnTo>
                    <a:pt x="21435" y="9144"/>
                  </a:lnTo>
                  <a:lnTo>
                    <a:pt x="21013" y="8740"/>
                  </a:lnTo>
                  <a:lnTo>
                    <a:pt x="20591" y="8353"/>
                  </a:lnTo>
                  <a:lnTo>
                    <a:pt x="20152" y="7966"/>
                  </a:lnTo>
                  <a:lnTo>
                    <a:pt x="19712" y="7579"/>
                  </a:lnTo>
                  <a:lnTo>
                    <a:pt x="19255" y="7228"/>
                  </a:lnTo>
                  <a:lnTo>
                    <a:pt x="18798" y="6876"/>
                  </a:lnTo>
                  <a:lnTo>
                    <a:pt x="18323" y="6542"/>
                  </a:lnTo>
                  <a:lnTo>
                    <a:pt x="17848" y="6208"/>
                  </a:lnTo>
                  <a:lnTo>
                    <a:pt x="17374" y="5891"/>
                  </a:lnTo>
                  <a:lnTo>
                    <a:pt x="16899" y="5592"/>
                  </a:lnTo>
                  <a:lnTo>
                    <a:pt x="16406" y="5294"/>
                  </a:lnTo>
                  <a:lnTo>
                    <a:pt x="15422" y="4731"/>
                  </a:lnTo>
                  <a:lnTo>
                    <a:pt x="14419" y="4203"/>
                  </a:lnTo>
                  <a:lnTo>
                    <a:pt x="13417" y="3729"/>
                  </a:lnTo>
                  <a:lnTo>
                    <a:pt x="12415" y="3271"/>
                  </a:lnTo>
                  <a:lnTo>
                    <a:pt x="11412" y="2867"/>
                  </a:lnTo>
                  <a:lnTo>
                    <a:pt x="10428" y="2498"/>
                  </a:lnTo>
                  <a:lnTo>
                    <a:pt x="9443" y="2146"/>
                  </a:lnTo>
                  <a:lnTo>
                    <a:pt x="8494" y="1829"/>
                  </a:lnTo>
                  <a:lnTo>
                    <a:pt x="7579" y="1548"/>
                  </a:lnTo>
                  <a:lnTo>
                    <a:pt x="6682" y="1302"/>
                  </a:lnTo>
                  <a:lnTo>
                    <a:pt x="5803" y="1073"/>
                  </a:lnTo>
                  <a:lnTo>
                    <a:pt x="4994" y="880"/>
                  </a:lnTo>
                  <a:lnTo>
                    <a:pt x="4221" y="704"/>
                  </a:lnTo>
                  <a:lnTo>
                    <a:pt x="3482" y="546"/>
                  </a:lnTo>
                  <a:lnTo>
                    <a:pt x="2814" y="423"/>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8"/>
            <p:cNvSpPr/>
            <p:nvPr/>
          </p:nvSpPr>
          <p:spPr>
            <a:xfrm>
              <a:off x="3921150" y="4608025"/>
              <a:ext cx="598325" cy="301150"/>
            </a:xfrm>
            <a:custGeom>
              <a:avLst/>
              <a:gdLst/>
              <a:ahLst/>
              <a:cxnLst/>
              <a:rect l="l" t="t" r="r" b="b"/>
              <a:pathLst>
                <a:path w="23933" h="12046" extrusionOk="0">
                  <a:moveTo>
                    <a:pt x="0" y="1"/>
                  </a:moveTo>
                  <a:lnTo>
                    <a:pt x="0" y="18"/>
                  </a:lnTo>
                  <a:lnTo>
                    <a:pt x="0" y="54"/>
                  </a:lnTo>
                  <a:lnTo>
                    <a:pt x="18" y="71"/>
                  </a:lnTo>
                  <a:lnTo>
                    <a:pt x="211" y="89"/>
                  </a:lnTo>
                  <a:lnTo>
                    <a:pt x="721" y="142"/>
                  </a:lnTo>
                  <a:lnTo>
                    <a:pt x="1513" y="265"/>
                  </a:lnTo>
                  <a:lnTo>
                    <a:pt x="2550" y="423"/>
                  </a:lnTo>
                  <a:lnTo>
                    <a:pt x="3816" y="669"/>
                  </a:lnTo>
                  <a:lnTo>
                    <a:pt x="4502" y="810"/>
                  </a:lnTo>
                  <a:lnTo>
                    <a:pt x="5258" y="986"/>
                  </a:lnTo>
                  <a:lnTo>
                    <a:pt x="6032" y="1179"/>
                  </a:lnTo>
                  <a:lnTo>
                    <a:pt x="6841" y="1390"/>
                  </a:lnTo>
                  <a:lnTo>
                    <a:pt x="7685" y="1619"/>
                  </a:lnTo>
                  <a:lnTo>
                    <a:pt x="8564" y="1882"/>
                  </a:lnTo>
                  <a:lnTo>
                    <a:pt x="9443" y="2181"/>
                  </a:lnTo>
                  <a:lnTo>
                    <a:pt x="10357" y="2480"/>
                  </a:lnTo>
                  <a:lnTo>
                    <a:pt x="11272" y="2832"/>
                  </a:lnTo>
                  <a:lnTo>
                    <a:pt x="12204" y="3201"/>
                  </a:lnTo>
                  <a:lnTo>
                    <a:pt x="13136" y="3588"/>
                  </a:lnTo>
                  <a:lnTo>
                    <a:pt x="14068" y="4028"/>
                  </a:lnTo>
                  <a:lnTo>
                    <a:pt x="15000" y="4485"/>
                  </a:lnTo>
                  <a:lnTo>
                    <a:pt x="15932" y="4995"/>
                  </a:lnTo>
                  <a:lnTo>
                    <a:pt x="16846" y="5522"/>
                  </a:lnTo>
                  <a:lnTo>
                    <a:pt x="17743" y="6085"/>
                  </a:lnTo>
                  <a:lnTo>
                    <a:pt x="18182" y="6384"/>
                  </a:lnTo>
                  <a:lnTo>
                    <a:pt x="18622" y="6683"/>
                  </a:lnTo>
                  <a:lnTo>
                    <a:pt x="19044" y="6999"/>
                  </a:lnTo>
                  <a:lnTo>
                    <a:pt x="19466" y="7333"/>
                  </a:lnTo>
                  <a:lnTo>
                    <a:pt x="19888" y="7668"/>
                  </a:lnTo>
                  <a:lnTo>
                    <a:pt x="20292" y="8002"/>
                  </a:lnTo>
                  <a:lnTo>
                    <a:pt x="20697" y="8371"/>
                  </a:lnTo>
                  <a:lnTo>
                    <a:pt x="21101" y="8723"/>
                  </a:lnTo>
                  <a:lnTo>
                    <a:pt x="21471" y="9109"/>
                  </a:lnTo>
                  <a:lnTo>
                    <a:pt x="21857" y="9496"/>
                  </a:lnTo>
                  <a:lnTo>
                    <a:pt x="22209" y="9883"/>
                  </a:lnTo>
                  <a:lnTo>
                    <a:pt x="22578" y="10288"/>
                  </a:lnTo>
                  <a:lnTo>
                    <a:pt x="22912" y="10710"/>
                  </a:lnTo>
                  <a:lnTo>
                    <a:pt x="23247" y="11132"/>
                  </a:lnTo>
                  <a:lnTo>
                    <a:pt x="23563" y="11571"/>
                  </a:lnTo>
                  <a:lnTo>
                    <a:pt x="23880" y="12028"/>
                  </a:lnTo>
                  <a:lnTo>
                    <a:pt x="23897" y="12046"/>
                  </a:lnTo>
                  <a:lnTo>
                    <a:pt x="23915" y="12028"/>
                  </a:lnTo>
                  <a:lnTo>
                    <a:pt x="23932" y="12011"/>
                  </a:lnTo>
                  <a:lnTo>
                    <a:pt x="23932" y="11993"/>
                  </a:lnTo>
                  <a:lnTo>
                    <a:pt x="23598" y="11501"/>
                  </a:lnTo>
                  <a:lnTo>
                    <a:pt x="23264" y="11026"/>
                  </a:lnTo>
                  <a:lnTo>
                    <a:pt x="22895" y="10586"/>
                  </a:lnTo>
                  <a:lnTo>
                    <a:pt x="22526" y="10129"/>
                  </a:lnTo>
                  <a:lnTo>
                    <a:pt x="22156" y="9707"/>
                  </a:lnTo>
                  <a:lnTo>
                    <a:pt x="21752" y="9285"/>
                  </a:lnTo>
                  <a:lnTo>
                    <a:pt x="21347" y="8881"/>
                  </a:lnTo>
                  <a:lnTo>
                    <a:pt x="20925" y="8476"/>
                  </a:lnTo>
                  <a:lnTo>
                    <a:pt x="20503" y="8090"/>
                  </a:lnTo>
                  <a:lnTo>
                    <a:pt x="20064" y="7720"/>
                  </a:lnTo>
                  <a:lnTo>
                    <a:pt x="19624" y="7369"/>
                  </a:lnTo>
                  <a:lnTo>
                    <a:pt x="19185" y="7017"/>
                  </a:lnTo>
                  <a:lnTo>
                    <a:pt x="18710" y="6665"/>
                  </a:lnTo>
                  <a:lnTo>
                    <a:pt x="18253" y="6349"/>
                  </a:lnTo>
                  <a:lnTo>
                    <a:pt x="17778" y="6032"/>
                  </a:lnTo>
                  <a:lnTo>
                    <a:pt x="17303" y="5716"/>
                  </a:lnTo>
                  <a:lnTo>
                    <a:pt x="16811" y="5417"/>
                  </a:lnTo>
                  <a:lnTo>
                    <a:pt x="16336" y="5135"/>
                  </a:lnTo>
                  <a:lnTo>
                    <a:pt x="15351" y="4590"/>
                  </a:lnTo>
                  <a:lnTo>
                    <a:pt x="14349" y="4080"/>
                  </a:lnTo>
                  <a:lnTo>
                    <a:pt x="13347" y="3623"/>
                  </a:lnTo>
                  <a:lnTo>
                    <a:pt x="12362" y="3184"/>
                  </a:lnTo>
                  <a:lnTo>
                    <a:pt x="11360" y="2779"/>
                  </a:lnTo>
                  <a:lnTo>
                    <a:pt x="10375" y="2427"/>
                  </a:lnTo>
                  <a:lnTo>
                    <a:pt x="9408" y="2093"/>
                  </a:lnTo>
                  <a:lnTo>
                    <a:pt x="8458" y="1777"/>
                  </a:lnTo>
                  <a:lnTo>
                    <a:pt x="7544" y="1513"/>
                  </a:lnTo>
                  <a:lnTo>
                    <a:pt x="6647" y="1267"/>
                  </a:lnTo>
                  <a:lnTo>
                    <a:pt x="5786" y="1038"/>
                  </a:lnTo>
                  <a:lnTo>
                    <a:pt x="4959" y="845"/>
                  </a:lnTo>
                  <a:lnTo>
                    <a:pt x="4185" y="687"/>
                  </a:lnTo>
                  <a:lnTo>
                    <a:pt x="3464" y="528"/>
                  </a:lnTo>
                  <a:lnTo>
                    <a:pt x="2796" y="405"/>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8"/>
            <p:cNvSpPr/>
            <p:nvPr/>
          </p:nvSpPr>
          <p:spPr>
            <a:xfrm>
              <a:off x="3923350" y="4764975"/>
              <a:ext cx="596125" cy="291925"/>
            </a:xfrm>
            <a:custGeom>
              <a:avLst/>
              <a:gdLst/>
              <a:ahLst/>
              <a:cxnLst/>
              <a:rect l="l" t="t" r="r" b="b"/>
              <a:pathLst>
                <a:path w="23845" h="11677" extrusionOk="0">
                  <a:moveTo>
                    <a:pt x="35" y="0"/>
                  </a:moveTo>
                  <a:lnTo>
                    <a:pt x="0" y="18"/>
                  </a:lnTo>
                  <a:lnTo>
                    <a:pt x="0" y="36"/>
                  </a:lnTo>
                  <a:lnTo>
                    <a:pt x="0" y="71"/>
                  </a:lnTo>
                  <a:lnTo>
                    <a:pt x="18" y="71"/>
                  </a:lnTo>
                  <a:lnTo>
                    <a:pt x="211" y="88"/>
                  </a:lnTo>
                  <a:lnTo>
                    <a:pt x="721" y="159"/>
                  </a:lnTo>
                  <a:lnTo>
                    <a:pt x="1512" y="264"/>
                  </a:lnTo>
                  <a:lnTo>
                    <a:pt x="2550" y="440"/>
                  </a:lnTo>
                  <a:lnTo>
                    <a:pt x="3798" y="669"/>
                  </a:lnTo>
                  <a:lnTo>
                    <a:pt x="4484" y="809"/>
                  </a:lnTo>
                  <a:lnTo>
                    <a:pt x="5223" y="985"/>
                  </a:lnTo>
                  <a:lnTo>
                    <a:pt x="5996" y="1161"/>
                  </a:lnTo>
                  <a:lnTo>
                    <a:pt x="6805" y="1372"/>
                  </a:lnTo>
                  <a:lnTo>
                    <a:pt x="7649" y="1601"/>
                  </a:lnTo>
                  <a:lnTo>
                    <a:pt x="8511" y="1847"/>
                  </a:lnTo>
                  <a:lnTo>
                    <a:pt x="9408" y="2128"/>
                  </a:lnTo>
                  <a:lnTo>
                    <a:pt x="10305" y="2427"/>
                  </a:lnTo>
                  <a:lnTo>
                    <a:pt x="11219" y="2761"/>
                  </a:lnTo>
                  <a:lnTo>
                    <a:pt x="12151" y="3113"/>
                  </a:lnTo>
                  <a:lnTo>
                    <a:pt x="13083" y="3500"/>
                  </a:lnTo>
                  <a:lnTo>
                    <a:pt x="14015" y="3922"/>
                  </a:lnTo>
                  <a:lnTo>
                    <a:pt x="14947" y="4379"/>
                  </a:lnTo>
                  <a:lnTo>
                    <a:pt x="15861" y="4854"/>
                  </a:lnTo>
                  <a:lnTo>
                    <a:pt x="16775" y="5364"/>
                  </a:lnTo>
                  <a:lnTo>
                    <a:pt x="17672" y="5926"/>
                  </a:lnTo>
                  <a:lnTo>
                    <a:pt x="18112" y="6208"/>
                  </a:lnTo>
                  <a:lnTo>
                    <a:pt x="18534" y="6506"/>
                  </a:lnTo>
                  <a:lnTo>
                    <a:pt x="18973" y="6805"/>
                  </a:lnTo>
                  <a:lnTo>
                    <a:pt x="19396" y="7122"/>
                  </a:lnTo>
                  <a:lnTo>
                    <a:pt x="19818" y="7456"/>
                  </a:lnTo>
                  <a:lnTo>
                    <a:pt x="20222" y="7790"/>
                  </a:lnTo>
                  <a:lnTo>
                    <a:pt x="20626" y="8124"/>
                  </a:lnTo>
                  <a:lnTo>
                    <a:pt x="21013" y="8476"/>
                  </a:lnTo>
                  <a:lnTo>
                    <a:pt x="21400" y="8845"/>
                  </a:lnTo>
                  <a:lnTo>
                    <a:pt x="21769" y="9214"/>
                  </a:lnTo>
                  <a:lnTo>
                    <a:pt x="22139" y="9601"/>
                  </a:lnTo>
                  <a:lnTo>
                    <a:pt x="22490" y="9988"/>
                  </a:lnTo>
                  <a:lnTo>
                    <a:pt x="22824" y="10393"/>
                  </a:lnTo>
                  <a:lnTo>
                    <a:pt x="23159" y="10815"/>
                  </a:lnTo>
                  <a:lnTo>
                    <a:pt x="23475" y="11237"/>
                  </a:lnTo>
                  <a:lnTo>
                    <a:pt x="23792" y="11676"/>
                  </a:lnTo>
                  <a:lnTo>
                    <a:pt x="23827" y="11676"/>
                  </a:lnTo>
                  <a:lnTo>
                    <a:pt x="23844" y="11659"/>
                  </a:lnTo>
                  <a:lnTo>
                    <a:pt x="23844" y="11623"/>
                  </a:lnTo>
                  <a:lnTo>
                    <a:pt x="23510" y="11166"/>
                  </a:lnTo>
                  <a:lnTo>
                    <a:pt x="23176" y="10709"/>
                  </a:lnTo>
                  <a:lnTo>
                    <a:pt x="22807" y="10269"/>
                  </a:lnTo>
                  <a:lnTo>
                    <a:pt x="22438" y="9830"/>
                  </a:lnTo>
                  <a:lnTo>
                    <a:pt x="22068" y="9425"/>
                  </a:lnTo>
                  <a:lnTo>
                    <a:pt x="21664" y="9021"/>
                  </a:lnTo>
                  <a:lnTo>
                    <a:pt x="21259" y="8617"/>
                  </a:lnTo>
                  <a:lnTo>
                    <a:pt x="20855" y="8230"/>
                  </a:lnTo>
                  <a:lnTo>
                    <a:pt x="20433" y="7860"/>
                  </a:lnTo>
                  <a:lnTo>
                    <a:pt x="19993" y="7509"/>
                  </a:lnTo>
                  <a:lnTo>
                    <a:pt x="19554" y="7157"/>
                  </a:lnTo>
                  <a:lnTo>
                    <a:pt x="19097" y="6823"/>
                  </a:lnTo>
                  <a:lnTo>
                    <a:pt x="18639" y="6489"/>
                  </a:lnTo>
                  <a:lnTo>
                    <a:pt x="18182" y="6172"/>
                  </a:lnTo>
                  <a:lnTo>
                    <a:pt x="17707" y="5856"/>
                  </a:lnTo>
                  <a:lnTo>
                    <a:pt x="17233" y="5557"/>
                  </a:lnTo>
                  <a:lnTo>
                    <a:pt x="16740" y="5276"/>
                  </a:lnTo>
                  <a:lnTo>
                    <a:pt x="16266" y="4994"/>
                  </a:lnTo>
                  <a:lnTo>
                    <a:pt x="15281" y="4467"/>
                  </a:lnTo>
                  <a:lnTo>
                    <a:pt x="14296" y="3974"/>
                  </a:lnTo>
                  <a:lnTo>
                    <a:pt x="13294" y="3517"/>
                  </a:lnTo>
                  <a:lnTo>
                    <a:pt x="12292" y="3113"/>
                  </a:lnTo>
                  <a:lnTo>
                    <a:pt x="11307" y="2726"/>
                  </a:lnTo>
                  <a:lnTo>
                    <a:pt x="10322" y="2357"/>
                  </a:lnTo>
                  <a:lnTo>
                    <a:pt x="9373" y="2040"/>
                  </a:lnTo>
                  <a:lnTo>
                    <a:pt x="8423" y="1741"/>
                  </a:lnTo>
                  <a:lnTo>
                    <a:pt x="7509" y="1477"/>
                  </a:lnTo>
                  <a:lnTo>
                    <a:pt x="6612" y="1249"/>
                  </a:lnTo>
                  <a:lnTo>
                    <a:pt x="5750" y="1020"/>
                  </a:lnTo>
                  <a:lnTo>
                    <a:pt x="4941" y="844"/>
                  </a:lnTo>
                  <a:lnTo>
                    <a:pt x="4168" y="669"/>
                  </a:lnTo>
                  <a:lnTo>
                    <a:pt x="2796" y="405"/>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8"/>
            <p:cNvSpPr/>
            <p:nvPr/>
          </p:nvSpPr>
          <p:spPr>
            <a:xfrm>
              <a:off x="3925550" y="4922350"/>
              <a:ext cx="593925" cy="282700"/>
            </a:xfrm>
            <a:custGeom>
              <a:avLst/>
              <a:gdLst/>
              <a:ahLst/>
              <a:cxnLst/>
              <a:rect l="l" t="t" r="r" b="b"/>
              <a:pathLst>
                <a:path w="23757" h="11308" extrusionOk="0">
                  <a:moveTo>
                    <a:pt x="35" y="0"/>
                  </a:moveTo>
                  <a:lnTo>
                    <a:pt x="0" y="18"/>
                  </a:lnTo>
                  <a:lnTo>
                    <a:pt x="0" y="36"/>
                  </a:lnTo>
                  <a:lnTo>
                    <a:pt x="0" y="53"/>
                  </a:lnTo>
                  <a:lnTo>
                    <a:pt x="18" y="71"/>
                  </a:lnTo>
                  <a:lnTo>
                    <a:pt x="211" y="88"/>
                  </a:lnTo>
                  <a:lnTo>
                    <a:pt x="721" y="159"/>
                  </a:lnTo>
                  <a:lnTo>
                    <a:pt x="1495" y="264"/>
                  </a:lnTo>
                  <a:lnTo>
                    <a:pt x="2532" y="422"/>
                  </a:lnTo>
                  <a:lnTo>
                    <a:pt x="3781" y="651"/>
                  </a:lnTo>
                  <a:lnTo>
                    <a:pt x="4467" y="792"/>
                  </a:lnTo>
                  <a:lnTo>
                    <a:pt x="5205" y="950"/>
                  </a:lnTo>
                  <a:lnTo>
                    <a:pt x="5979" y="1126"/>
                  </a:lnTo>
                  <a:lnTo>
                    <a:pt x="6788" y="1337"/>
                  </a:lnTo>
                  <a:lnTo>
                    <a:pt x="7614" y="1548"/>
                  </a:lnTo>
                  <a:lnTo>
                    <a:pt x="8476" y="1794"/>
                  </a:lnTo>
                  <a:lnTo>
                    <a:pt x="9355" y="2058"/>
                  </a:lnTo>
                  <a:lnTo>
                    <a:pt x="10252" y="2357"/>
                  </a:lnTo>
                  <a:lnTo>
                    <a:pt x="11166" y="2673"/>
                  </a:lnTo>
                  <a:lnTo>
                    <a:pt x="12098" y="3025"/>
                  </a:lnTo>
                  <a:lnTo>
                    <a:pt x="13012" y="3394"/>
                  </a:lnTo>
                  <a:lnTo>
                    <a:pt x="13944" y="3816"/>
                  </a:lnTo>
                  <a:lnTo>
                    <a:pt x="14876" y="4238"/>
                  </a:lnTo>
                  <a:lnTo>
                    <a:pt x="15791" y="4713"/>
                  </a:lnTo>
                  <a:lnTo>
                    <a:pt x="16705" y="5205"/>
                  </a:lnTo>
                  <a:lnTo>
                    <a:pt x="17584" y="5733"/>
                  </a:lnTo>
                  <a:lnTo>
                    <a:pt x="18463" y="6296"/>
                  </a:lnTo>
                  <a:lnTo>
                    <a:pt x="18885" y="6595"/>
                  </a:lnTo>
                  <a:lnTo>
                    <a:pt x="19308" y="6893"/>
                  </a:lnTo>
                  <a:lnTo>
                    <a:pt x="19730" y="7210"/>
                  </a:lnTo>
                  <a:lnTo>
                    <a:pt x="20134" y="7544"/>
                  </a:lnTo>
                  <a:lnTo>
                    <a:pt x="20538" y="7878"/>
                  </a:lnTo>
                  <a:lnTo>
                    <a:pt x="20925" y="8212"/>
                  </a:lnTo>
                  <a:lnTo>
                    <a:pt x="21312" y="8564"/>
                  </a:lnTo>
                  <a:lnTo>
                    <a:pt x="21681" y="8916"/>
                  </a:lnTo>
                  <a:lnTo>
                    <a:pt x="22051" y="9285"/>
                  </a:lnTo>
                  <a:lnTo>
                    <a:pt x="22402" y="9672"/>
                  </a:lnTo>
                  <a:lnTo>
                    <a:pt x="22736" y="10059"/>
                  </a:lnTo>
                  <a:lnTo>
                    <a:pt x="23071" y="10463"/>
                  </a:lnTo>
                  <a:lnTo>
                    <a:pt x="23387" y="10867"/>
                  </a:lnTo>
                  <a:lnTo>
                    <a:pt x="23704" y="11289"/>
                  </a:lnTo>
                  <a:lnTo>
                    <a:pt x="23721" y="11307"/>
                  </a:lnTo>
                  <a:lnTo>
                    <a:pt x="23739" y="11307"/>
                  </a:lnTo>
                  <a:lnTo>
                    <a:pt x="23756" y="11272"/>
                  </a:lnTo>
                  <a:lnTo>
                    <a:pt x="23756" y="11254"/>
                  </a:lnTo>
                  <a:lnTo>
                    <a:pt x="23422" y="10797"/>
                  </a:lnTo>
                  <a:lnTo>
                    <a:pt x="23088" y="10358"/>
                  </a:lnTo>
                  <a:lnTo>
                    <a:pt x="22719" y="9936"/>
                  </a:lnTo>
                  <a:lnTo>
                    <a:pt x="22350" y="9531"/>
                  </a:lnTo>
                  <a:lnTo>
                    <a:pt x="21980" y="9127"/>
                  </a:lnTo>
                  <a:lnTo>
                    <a:pt x="21576" y="8722"/>
                  </a:lnTo>
                  <a:lnTo>
                    <a:pt x="21171" y="8353"/>
                  </a:lnTo>
                  <a:lnTo>
                    <a:pt x="20767" y="7984"/>
                  </a:lnTo>
                  <a:lnTo>
                    <a:pt x="20345" y="7614"/>
                  </a:lnTo>
                  <a:lnTo>
                    <a:pt x="19905" y="7263"/>
                  </a:lnTo>
                  <a:lnTo>
                    <a:pt x="19466" y="6929"/>
                  </a:lnTo>
                  <a:lnTo>
                    <a:pt x="19009" y="6595"/>
                  </a:lnTo>
                  <a:lnTo>
                    <a:pt x="18569" y="6278"/>
                  </a:lnTo>
                  <a:lnTo>
                    <a:pt x="18094" y="5979"/>
                  </a:lnTo>
                  <a:lnTo>
                    <a:pt x="17619" y="5680"/>
                  </a:lnTo>
                  <a:lnTo>
                    <a:pt x="17145" y="5381"/>
                  </a:lnTo>
                  <a:lnTo>
                    <a:pt x="16195" y="4836"/>
                  </a:lnTo>
                  <a:lnTo>
                    <a:pt x="15210" y="4326"/>
                  </a:lnTo>
                  <a:lnTo>
                    <a:pt x="14226" y="3851"/>
                  </a:lnTo>
                  <a:lnTo>
                    <a:pt x="13241" y="3412"/>
                  </a:lnTo>
                  <a:lnTo>
                    <a:pt x="12239" y="3007"/>
                  </a:lnTo>
                  <a:lnTo>
                    <a:pt x="11254" y="2638"/>
                  </a:lnTo>
                  <a:lnTo>
                    <a:pt x="10287" y="2286"/>
                  </a:lnTo>
                  <a:lnTo>
                    <a:pt x="9320" y="1987"/>
                  </a:lnTo>
                  <a:lnTo>
                    <a:pt x="8388" y="1689"/>
                  </a:lnTo>
                  <a:lnTo>
                    <a:pt x="7473" y="1442"/>
                  </a:lnTo>
                  <a:lnTo>
                    <a:pt x="6577" y="1196"/>
                  </a:lnTo>
                  <a:lnTo>
                    <a:pt x="5733" y="1003"/>
                  </a:lnTo>
                  <a:lnTo>
                    <a:pt x="4924" y="809"/>
                  </a:lnTo>
                  <a:lnTo>
                    <a:pt x="4150" y="651"/>
                  </a:lnTo>
                  <a:lnTo>
                    <a:pt x="2778" y="387"/>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8"/>
            <p:cNvSpPr/>
            <p:nvPr/>
          </p:nvSpPr>
          <p:spPr>
            <a:xfrm>
              <a:off x="3927750" y="5079725"/>
              <a:ext cx="591725" cy="273450"/>
            </a:xfrm>
            <a:custGeom>
              <a:avLst/>
              <a:gdLst/>
              <a:ahLst/>
              <a:cxnLst/>
              <a:rect l="l" t="t" r="r" b="b"/>
              <a:pathLst>
                <a:path w="23669" h="10938" extrusionOk="0">
                  <a:moveTo>
                    <a:pt x="35" y="1"/>
                  </a:moveTo>
                  <a:lnTo>
                    <a:pt x="0" y="18"/>
                  </a:lnTo>
                  <a:lnTo>
                    <a:pt x="0" y="36"/>
                  </a:lnTo>
                  <a:lnTo>
                    <a:pt x="0" y="53"/>
                  </a:lnTo>
                  <a:lnTo>
                    <a:pt x="35" y="71"/>
                  </a:lnTo>
                  <a:lnTo>
                    <a:pt x="211" y="89"/>
                  </a:lnTo>
                  <a:lnTo>
                    <a:pt x="721" y="141"/>
                  </a:lnTo>
                  <a:lnTo>
                    <a:pt x="1495" y="247"/>
                  </a:lnTo>
                  <a:lnTo>
                    <a:pt x="2515" y="405"/>
                  </a:lnTo>
                  <a:lnTo>
                    <a:pt x="3763" y="634"/>
                  </a:lnTo>
                  <a:lnTo>
                    <a:pt x="5170" y="915"/>
                  </a:lnTo>
                  <a:lnTo>
                    <a:pt x="5944" y="1091"/>
                  </a:lnTo>
                  <a:lnTo>
                    <a:pt x="6752" y="1284"/>
                  </a:lnTo>
                  <a:lnTo>
                    <a:pt x="7579" y="1513"/>
                  </a:lnTo>
                  <a:lnTo>
                    <a:pt x="8440" y="1741"/>
                  </a:lnTo>
                  <a:lnTo>
                    <a:pt x="9320" y="2005"/>
                  </a:lnTo>
                  <a:lnTo>
                    <a:pt x="10216" y="2287"/>
                  </a:lnTo>
                  <a:lnTo>
                    <a:pt x="11113" y="2603"/>
                  </a:lnTo>
                  <a:lnTo>
                    <a:pt x="12045" y="2937"/>
                  </a:lnTo>
                  <a:lnTo>
                    <a:pt x="12960" y="3289"/>
                  </a:lnTo>
                  <a:lnTo>
                    <a:pt x="13892" y="3693"/>
                  </a:lnTo>
                  <a:lnTo>
                    <a:pt x="14806" y="4115"/>
                  </a:lnTo>
                  <a:lnTo>
                    <a:pt x="15720" y="4555"/>
                  </a:lnTo>
                  <a:lnTo>
                    <a:pt x="16635" y="5047"/>
                  </a:lnTo>
                  <a:lnTo>
                    <a:pt x="17514" y="5557"/>
                  </a:lnTo>
                  <a:lnTo>
                    <a:pt x="18393" y="6102"/>
                  </a:lnTo>
                  <a:lnTo>
                    <a:pt x="18815" y="6384"/>
                  </a:lnTo>
                  <a:lnTo>
                    <a:pt x="19237" y="6683"/>
                  </a:lnTo>
                  <a:lnTo>
                    <a:pt x="19642" y="6981"/>
                  </a:lnTo>
                  <a:lnTo>
                    <a:pt x="20046" y="7298"/>
                  </a:lnTo>
                  <a:lnTo>
                    <a:pt x="20450" y="7615"/>
                  </a:lnTo>
                  <a:lnTo>
                    <a:pt x="20837" y="7949"/>
                  </a:lnTo>
                  <a:lnTo>
                    <a:pt x="21224" y="8283"/>
                  </a:lnTo>
                  <a:lnTo>
                    <a:pt x="21593" y="8634"/>
                  </a:lnTo>
                  <a:lnTo>
                    <a:pt x="21963" y="8986"/>
                  </a:lnTo>
                  <a:lnTo>
                    <a:pt x="22314" y="9355"/>
                  </a:lnTo>
                  <a:lnTo>
                    <a:pt x="22648" y="9725"/>
                  </a:lnTo>
                  <a:lnTo>
                    <a:pt x="22983" y="10111"/>
                  </a:lnTo>
                  <a:lnTo>
                    <a:pt x="23299" y="10516"/>
                  </a:lnTo>
                  <a:lnTo>
                    <a:pt x="23616" y="10920"/>
                  </a:lnTo>
                  <a:lnTo>
                    <a:pt x="23633" y="10938"/>
                  </a:lnTo>
                  <a:lnTo>
                    <a:pt x="23651" y="10938"/>
                  </a:lnTo>
                  <a:lnTo>
                    <a:pt x="23668" y="10903"/>
                  </a:lnTo>
                  <a:lnTo>
                    <a:pt x="23668" y="10885"/>
                  </a:lnTo>
                  <a:lnTo>
                    <a:pt x="23334" y="10446"/>
                  </a:lnTo>
                  <a:lnTo>
                    <a:pt x="23000" y="10024"/>
                  </a:lnTo>
                  <a:lnTo>
                    <a:pt x="22631" y="9602"/>
                  </a:lnTo>
                  <a:lnTo>
                    <a:pt x="22262" y="9215"/>
                  </a:lnTo>
                  <a:lnTo>
                    <a:pt x="21892" y="8810"/>
                  </a:lnTo>
                  <a:lnTo>
                    <a:pt x="21505" y="8441"/>
                  </a:lnTo>
                  <a:lnTo>
                    <a:pt x="21101" y="8072"/>
                  </a:lnTo>
                  <a:lnTo>
                    <a:pt x="20679" y="7720"/>
                  </a:lnTo>
                  <a:lnTo>
                    <a:pt x="20257" y="7368"/>
                  </a:lnTo>
                  <a:lnTo>
                    <a:pt x="19817" y="7034"/>
                  </a:lnTo>
                  <a:lnTo>
                    <a:pt x="19378" y="6700"/>
                  </a:lnTo>
                  <a:lnTo>
                    <a:pt x="18938" y="6384"/>
                  </a:lnTo>
                  <a:lnTo>
                    <a:pt x="18481" y="6085"/>
                  </a:lnTo>
                  <a:lnTo>
                    <a:pt x="18024" y="5786"/>
                  </a:lnTo>
                  <a:lnTo>
                    <a:pt x="17549" y="5487"/>
                  </a:lnTo>
                  <a:lnTo>
                    <a:pt x="17074" y="5223"/>
                  </a:lnTo>
                  <a:lnTo>
                    <a:pt x="16125" y="4678"/>
                  </a:lnTo>
                  <a:lnTo>
                    <a:pt x="15140" y="4186"/>
                  </a:lnTo>
                  <a:lnTo>
                    <a:pt x="14155" y="3728"/>
                  </a:lnTo>
                  <a:lnTo>
                    <a:pt x="13171" y="3306"/>
                  </a:lnTo>
                  <a:lnTo>
                    <a:pt x="12186" y="2920"/>
                  </a:lnTo>
                  <a:lnTo>
                    <a:pt x="11201" y="2550"/>
                  </a:lnTo>
                  <a:lnTo>
                    <a:pt x="10234" y="2216"/>
                  </a:lnTo>
                  <a:lnTo>
                    <a:pt x="9285" y="1917"/>
                  </a:lnTo>
                  <a:lnTo>
                    <a:pt x="8335" y="1636"/>
                  </a:lnTo>
                  <a:lnTo>
                    <a:pt x="7438" y="1390"/>
                  </a:lnTo>
                  <a:lnTo>
                    <a:pt x="6541" y="1161"/>
                  </a:lnTo>
                  <a:lnTo>
                    <a:pt x="5697" y="968"/>
                  </a:lnTo>
                  <a:lnTo>
                    <a:pt x="4888" y="792"/>
                  </a:lnTo>
                  <a:lnTo>
                    <a:pt x="4132" y="634"/>
                  </a:lnTo>
                  <a:lnTo>
                    <a:pt x="2761" y="387"/>
                  </a:lnTo>
                  <a:lnTo>
                    <a:pt x="1635" y="194"/>
                  </a:lnTo>
                  <a:lnTo>
                    <a:pt x="774" y="89"/>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8"/>
            <p:cNvSpPr/>
            <p:nvPr/>
          </p:nvSpPr>
          <p:spPr>
            <a:xfrm>
              <a:off x="3929950" y="5237100"/>
              <a:ext cx="589525" cy="264225"/>
            </a:xfrm>
            <a:custGeom>
              <a:avLst/>
              <a:gdLst/>
              <a:ahLst/>
              <a:cxnLst/>
              <a:rect l="l" t="t" r="r" b="b"/>
              <a:pathLst>
                <a:path w="23581" h="10569" extrusionOk="0">
                  <a:moveTo>
                    <a:pt x="0" y="1"/>
                  </a:moveTo>
                  <a:lnTo>
                    <a:pt x="0" y="36"/>
                  </a:lnTo>
                  <a:lnTo>
                    <a:pt x="0" y="53"/>
                  </a:lnTo>
                  <a:lnTo>
                    <a:pt x="35" y="71"/>
                  </a:lnTo>
                  <a:lnTo>
                    <a:pt x="211" y="89"/>
                  </a:lnTo>
                  <a:lnTo>
                    <a:pt x="721" y="141"/>
                  </a:lnTo>
                  <a:lnTo>
                    <a:pt x="1495" y="247"/>
                  </a:lnTo>
                  <a:lnTo>
                    <a:pt x="2515" y="405"/>
                  </a:lnTo>
                  <a:lnTo>
                    <a:pt x="3745" y="616"/>
                  </a:lnTo>
                  <a:lnTo>
                    <a:pt x="5152" y="897"/>
                  </a:lnTo>
                  <a:lnTo>
                    <a:pt x="5926" y="1056"/>
                  </a:lnTo>
                  <a:lnTo>
                    <a:pt x="6717" y="1249"/>
                  </a:lnTo>
                  <a:lnTo>
                    <a:pt x="7544" y="1460"/>
                  </a:lnTo>
                  <a:lnTo>
                    <a:pt x="8405" y="1689"/>
                  </a:lnTo>
                  <a:lnTo>
                    <a:pt x="9267" y="1935"/>
                  </a:lnTo>
                  <a:lnTo>
                    <a:pt x="10164" y="2216"/>
                  </a:lnTo>
                  <a:lnTo>
                    <a:pt x="11060" y="2515"/>
                  </a:lnTo>
                  <a:lnTo>
                    <a:pt x="11975" y="2849"/>
                  </a:lnTo>
                  <a:lnTo>
                    <a:pt x="12907" y="3183"/>
                  </a:lnTo>
                  <a:lnTo>
                    <a:pt x="13821" y="3570"/>
                  </a:lnTo>
                  <a:lnTo>
                    <a:pt x="14735" y="3975"/>
                  </a:lnTo>
                  <a:lnTo>
                    <a:pt x="15650" y="4414"/>
                  </a:lnTo>
                  <a:lnTo>
                    <a:pt x="16547" y="4872"/>
                  </a:lnTo>
                  <a:lnTo>
                    <a:pt x="17443" y="5364"/>
                  </a:lnTo>
                  <a:lnTo>
                    <a:pt x="18305" y="5891"/>
                  </a:lnTo>
                  <a:lnTo>
                    <a:pt x="19149" y="6454"/>
                  </a:lnTo>
                  <a:lnTo>
                    <a:pt x="19571" y="6753"/>
                  </a:lnTo>
                  <a:lnTo>
                    <a:pt x="19976" y="7052"/>
                  </a:lnTo>
                  <a:lnTo>
                    <a:pt x="20362" y="7368"/>
                  </a:lnTo>
                  <a:lnTo>
                    <a:pt x="20767" y="7685"/>
                  </a:lnTo>
                  <a:lnTo>
                    <a:pt x="21136" y="8001"/>
                  </a:lnTo>
                  <a:lnTo>
                    <a:pt x="21505" y="8336"/>
                  </a:lnTo>
                  <a:lnTo>
                    <a:pt x="21875" y="8687"/>
                  </a:lnTo>
                  <a:lnTo>
                    <a:pt x="22226" y="9039"/>
                  </a:lnTo>
                  <a:lnTo>
                    <a:pt x="22560" y="9408"/>
                  </a:lnTo>
                  <a:lnTo>
                    <a:pt x="22895" y="9777"/>
                  </a:lnTo>
                  <a:lnTo>
                    <a:pt x="23211" y="10164"/>
                  </a:lnTo>
                  <a:lnTo>
                    <a:pt x="23528" y="10551"/>
                  </a:lnTo>
                  <a:lnTo>
                    <a:pt x="23545" y="10569"/>
                  </a:lnTo>
                  <a:lnTo>
                    <a:pt x="23563" y="10551"/>
                  </a:lnTo>
                  <a:lnTo>
                    <a:pt x="23580" y="10534"/>
                  </a:lnTo>
                  <a:lnTo>
                    <a:pt x="23580" y="10498"/>
                  </a:lnTo>
                  <a:lnTo>
                    <a:pt x="23246" y="10094"/>
                  </a:lnTo>
                  <a:lnTo>
                    <a:pt x="22912" y="9672"/>
                  </a:lnTo>
                  <a:lnTo>
                    <a:pt x="22543" y="9285"/>
                  </a:lnTo>
                  <a:lnTo>
                    <a:pt x="22174" y="8898"/>
                  </a:lnTo>
                  <a:lnTo>
                    <a:pt x="21804" y="8511"/>
                  </a:lnTo>
                  <a:lnTo>
                    <a:pt x="21417" y="8160"/>
                  </a:lnTo>
                  <a:lnTo>
                    <a:pt x="21013" y="7790"/>
                  </a:lnTo>
                  <a:lnTo>
                    <a:pt x="20591" y="7456"/>
                  </a:lnTo>
                  <a:lnTo>
                    <a:pt x="20169" y="7122"/>
                  </a:lnTo>
                  <a:lnTo>
                    <a:pt x="19747" y="6788"/>
                  </a:lnTo>
                  <a:lnTo>
                    <a:pt x="19307" y="6472"/>
                  </a:lnTo>
                  <a:lnTo>
                    <a:pt x="18850" y="6173"/>
                  </a:lnTo>
                  <a:lnTo>
                    <a:pt x="18411" y="5874"/>
                  </a:lnTo>
                  <a:lnTo>
                    <a:pt x="17936" y="5592"/>
                  </a:lnTo>
                  <a:lnTo>
                    <a:pt x="17479" y="5311"/>
                  </a:lnTo>
                  <a:lnTo>
                    <a:pt x="17004" y="5047"/>
                  </a:lnTo>
                  <a:lnTo>
                    <a:pt x="16054" y="4537"/>
                  </a:lnTo>
                  <a:lnTo>
                    <a:pt x="15070" y="4063"/>
                  </a:lnTo>
                  <a:lnTo>
                    <a:pt x="14102" y="3605"/>
                  </a:lnTo>
                  <a:lnTo>
                    <a:pt x="13118" y="3201"/>
                  </a:lnTo>
                  <a:lnTo>
                    <a:pt x="12133" y="2814"/>
                  </a:lnTo>
                  <a:lnTo>
                    <a:pt x="11148" y="2462"/>
                  </a:lnTo>
                  <a:lnTo>
                    <a:pt x="10181" y="2146"/>
                  </a:lnTo>
                  <a:lnTo>
                    <a:pt x="9232" y="1847"/>
                  </a:lnTo>
                  <a:lnTo>
                    <a:pt x="8300" y="1583"/>
                  </a:lnTo>
                  <a:lnTo>
                    <a:pt x="7403" y="1355"/>
                  </a:lnTo>
                  <a:lnTo>
                    <a:pt x="6524" y="1126"/>
                  </a:lnTo>
                  <a:lnTo>
                    <a:pt x="5680" y="933"/>
                  </a:lnTo>
                  <a:lnTo>
                    <a:pt x="4871" y="757"/>
                  </a:lnTo>
                  <a:lnTo>
                    <a:pt x="4115" y="616"/>
                  </a:lnTo>
                  <a:lnTo>
                    <a:pt x="2743" y="370"/>
                  </a:lnTo>
                  <a:lnTo>
                    <a:pt x="1618" y="194"/>
                  </a:lnTo>
                  <a:lnTo>
                    <a:pt x="756" y="71"/>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8"/>
            <p:cNvSpPr/>
            <p:nvPr/>
          </p:nvSpPr>
          <p:spPr>
            <a:xfrm>
              <a:off x="3932125" y="5394475"/>
              <a:ext cx="411950" cy="116975"/>
            </a:xfrm>
            <a:custGeom>
              <a:avLst/>
              <a:gdLst/>
              <a:ahLst/>
              <a:cxnLst/>
              <a:rect l="l" t="t" r="r" b="b"/>
              <a:pathLst>
                <a:path w="16478" h="4679" extrusionOk="0">
                  <a:moveTo>
                    <a:pt x="1" y="1"/>
                  </a:moveTo>
                  <a:lnTo>
                    <a:pt x="1" y="36"/>
                  </a:lnTo>
                  <a:lnTo>
                    <a:pt x="1" y="54"/>
                  </a:lnTo>
                  <a:lnTo>
                    <a:pt x="36" y="71"/>
                  </a:lnTo>
                  <a:lnTo>
                    <a:pt x="124" y="71"/>
                  </a:lnTo>
                  <a:lnTo>
                    <a:pt x="827" y="159"/>
                  </a:lnTo>
                  <a:lnTo>
                    <a:pt x="2111" y="335"/>
                  </a:lnTo>
                  <a:lnTo>
                    <a:pt x="2955" y="458"/>
                  </a:lnTo>
                  <a:lnTo>
                    <a:pt x="3887" y="616"/>
                  </a:lnTo>
                  <a:lnTo>
                    <a:pt x="4924" y="827"/>
                  </a:lnTo>
                  <a:lnTo>
                    <a:pt x="6032" y="1056"/>
                  </a:lnTo>
                  <a:lnTo>
                    <a:pt x="7228" y="1337"/>
                  </a:lnTo>
                  <a:lnTo>
                    <a:pt x="8459" y="1671"/>
                  </a:lnTo>
                  <a:lnTo>
                    <a:pt x="9760" y="2041"/>
                  </a:lnTo>
                  <a:lnTo>
                    <a:pt x="11079" y="2445"/>
                  </a:lnTo>
                  <a:lnTo>
                    <a:pt x="11747" y="2674"/>
                  </a:lnTo>
                  <a:lnTo>
                    <a:pt x="12415" y="2920"/>
                  </a:lnTo>
                  <a:lnTo>
                    <a:pt x="13084" y="3184"/>
                  </a:lnTo>
                  <a:lnTo>
                    <a:pt x="13769" y="3447"/>
                  </a:lnTo>
                  <a:lnTo>
                    <a:pt x="14437" y="3729"/>
                  </a:lnTo>
                  <a:lnTo>
                    <a:pt x="15106" y="4028"/>
                  </a:lnTo>
                  <a:lnTo>
                    <a:pt x="15774" y="4344"/>
                  </a:lnTo>
                  <a:lnTo>
                    <a:pt x="16424" y="4678"/>
                  </a:lnTo>
                  <a:lnTo>
                    <a:pt x="16460" y="4678"/>
                  </a:lnTo>
                  <a:lnTo>
                    <a:pt x="16477" y="4661"/>
                  </a:lnTo>
                  <a:lnTo>
                    <a:pt x="16477" y="4643"/>
                  </a:lnTo>
                  <a:lnTo>
                    <a:pt x="16460" y="4625"/>
                  </a:lnTo>
                  <a:lnTo>
                    <a:pt x="15756" y="4274"/>
                  </a:lnTo>
                  <a:lnTo>
                    <a:pt x="15035" y="3940"/>
                  </a:lnTo>
                  <a:lnTo>
                    <a:pt x="14332" y="3606"/>
                  </a:lnTo>
                  <a:lnTo>
                    <a:pt x="13611" y="3307"/>
                  </a:lnTo>
                  <a:lnTo>
                    <a:pt x="12890" y="3025"/>
                  </a:lnTo>
                  <a:lnTo>
                    <a:pt x="12169" y="2762"/>
                  </a:lnTo>
                  <a:lnTo>
                    <a:pt x="11448" y="2515"/>
                  </a:lnTo>
                  <a:lnTo>
                    <a:pt x="10745" y="2269"/>
                  </a:lnTo>
                  <a:lnTo>
                    <a:pt x="10041" y="2041"/>
                  </a:lnTo>
                  <a:lnTo>
                    <a:pt x="9338" y="1830"/>
                  </a:lnTo>
                  <a:lnTo>
                    <a:pt x="7984" y="1460"/>
                  </a:lnTo>
                  <a:lnTo>
                    <a:pt x="6683" y="1144"/>
                  </a:lnTo>
                  <a:lnTo>
                    <a:pt x="5452" y="862"/>
                  </a:lnTo>
                  <a:lnTo>
                    <a:pt x="4309" y="634"/>
                  </a:lnTo>
                  <a:lnTo>
                    <a:pt x="3254" y="440"/>
                  </a:lnTo>
                  <a:lnTo>
                    <a:pt x="2340" y="300"/>
                  </a:lnTo>
                  <a:lnTo>
                    <a:pt x="1548" y="177"/>
                  </a:lnTo>
                  <a:lnTo>
                    <a:pt x="441" y="36"/>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8"/>
            <p:cNvSpPr/>
            <p:nvPr/>
          </p:nvSpPr>
          <p:spPr>
            <a:xfrm>
              <a:off x="4625825" y="4450650"/>
              <a:ext cx="600525" cy="310400"/>
            </a:xfrm>
            <a:custGeom>
              <a:avLst/>
              <a:gdLst/>
              <a:ahLst/>
              <a:cxnLst/>
              <a:rect l="l" t="t" r="r" b="b"/>
              <a:pathLst>
                <a:path w="24021" h="12416" extrusionOk="0">
                  <a:moveTo>
                    <a:pt x="23985" y="1"/>
                  </a:moveTo>
                  <a:lnTo>
                    <a:pt x="23229" y="89"/>
                  </a:lnTo>
                  <a:lnTo>
                    <a:pt x="22368" y="212"/>
                  </a:lnTo>
                  <a:lnTo>
                    <a:pt x="21207" y="423"/>
                  </a:lnTo>
                  <a:lnTo>
                    <a:pt x="20539" y="546"/>
                  </a:lnTo>
                  <a:lnTo>
                    <a:pt x="19800" y="704"/>
                  </a:lnTo>
                  <a:lnTo>
                    <a:pt x="19027" y="880"/>
                  </a:lnTo>
                  <a:lnTo>
                    <a:pt x="18200" y="1073"/>
                  </a:lnTo>
                  <a:lnTo>
                    <a:pt x="17339" y="1302"/>
                  </a:lnTo>
                  <a:lnTo>
                    <a:pt x="16442" y="1548"/>
                  </a:lnTo>
                  <a:lnTo>
                    <a:pt x="15510" y="1829"/>
                  </a:lnTo>
                  <a:lnTo>
                    <a:pt x="14560" y="2146"/>
                  </a:lnTo>
                  <a:lnTo>
                    <a:pt x="13593" y="2498"/>
                  </a:lnTo>
                  <a:lnTo>
                    <a:pt x="12608" y="2867"/>
                  </a:lnTo>
                  <a:lnTo>
                    <a:pt x="11606" y="3271"/>
                  </a:lnTo>
                  <a:lnTo>
                    <a:pt x="10604" y="3729"/>
                  </a:lnTo>
                  <a:lnTo>
                    <a:pt x="9602" y="4203"/>
                  </a:lnTo>
                  <a:lnTo>
                    <a:pt x="8599" y="4731"/>
                  </a:lnTo>
                  <a:lnTo>
                    <a:pt x="7615" y="5294"/>
                  </a:lnTo>
                  <a:lnTo>
                    <a:pt x="7122" y="5592"/>
                  </a:lnTo>
                  <a:lnTo>
                    <a:pt x="6647" y="5891"/>
                  </a:lnTo>
                  <a:lnTo>
                    <a:pt x="6155" y="6208"/>
                  </a:lnTo>
                  <a:lnTo>
                    <a:pt x="5680" y="6542"/>
                  </a:lnTo>
                  <a:lnTo>
                    <a:pt x="5223" y="6876"/>
                  </a:lnTo>
                  <a:lnTo>
                    <a:pt x="4766" y="7228"/>
                  </a:lnTo>
                  <a:lnTo>
                    <a:pt x="4309" y="7579"/>
                  </a:lnTo>
                  <a:lnTo>
                    <a:pt x="3869" y="7966"/>
                  </a:lnTo>
                  <a:lnTo>
                    <a:pt x="3430" y="8353"/>
                  </a:lnTo>
                  <a:lnTo>
                    <a:pt x="2990" y="8740"/>
                  </a:lnTo>
                  <a:lnTo>
                    <a:pt x="2585" y="9144"/>
                  </a:lnTo>
                  <a:lnTo>
                    <a:pt x="2181" y="9566"/>
                  </a:lnTo>
                  <a:lnTo>
                    <a:pt x="1777" y="10006"/>
                  </a:lnTo>
                  <a:lnTo>
                    <a:pt x="1390" y="10446"/>
                  </a:lnTo>
                  <a:lnTo>
                    <a:pt x="1021" y="10903"/>
                  </a:lnTo>
                  <a:lnTo>
                    <a:pt x="669" y="11378"/>
                  </a:lnTo>
                  <a:lnTo>
                    <a:pt x="335" y="11870"/>
                  </a:lnTo>
                  <a:lnTo>
                    <a:pt x="1" y="12362"/>
                  </a:lnTo>
                  <a:lnTo>
                    <a:pt x="1" y="12380"/>
                  </a:lnTo>
                  <a:lnTo>
                    <a:pt x="1" y="12415"/>
                  </a:lnTo>
                  <a:lnTo>
                    <a:pt x="36" y="12415"/>
                  </a:lnTo>
                  <a:lnTo>
                    <a:pt x="53" y="12398"/>
                  </a:lnTo>
                  <a:lnTo>
                    <a:pt x="387" y="11905"/>
                  </a:lnTo>
                  <a:lnTo>
                    <a:pt x="722" y="11413"/>
                  </a:lnTo>
                  <a:lnTo>
                    <a:pt x="1091" y="10956"/>
                  </a:lnTo>
                  <a:lnTo>
                    <a:pt x="1460" y="10498"/>
                  </a:lnTo>
                  <a:lnTo>
                    <a:pt x="1829" y="10059"/>
                  </a:lnTo>
                  <a:lnTo>
                    <a:pt x="2234" y="9619"/>
                  </a:lnTo>
                  <a:lnTo>
                    <a:pt x="2638" y="9197"/>
                  </a:lnTo>
                  <a:lnTo>
                    <a:pt x="3043" y="8793"/>
                  </a:lnTo>
                  <a:lnTo>
                    <a:pt x="3465" y="8406"/>
                  </a:lnTo>
                  <a:lnTo>
                    <a:pt x="3904" y="8019"/>
                  </a:lnTo>
                  <a:lnTo>
                    <a:pt x="4344" y="7650"/>
                  </a:lnTo>
                  <a:lnTo>
                    <a:pt x="4801" y="7281"/>
                  </a:lnTo>
                  <a:lnTo>
                    <a:pt x="5258" y="6929"/>
                  </a:lnTo>
                  <a:lnTo>
                    <a:pt x="5733" y="6595"/>
                  </a:lnTo>
                  <a:lnTo>
                    <a:pt x="6208" y="6261"/>
                  </a:lnTo>
                  <a:lnTo>
                    <a:pt x="6683" y="5944"/>
                  </a:lnTo>
                  <a:lnTo>
                    <a:pt x="7157" y="5645"/>
                  </a:lnTo>
                  <a:lnTo>
                    <a:pt x="7650" y="5346"/>
                  </a:lnTo>
                  <a:lnTo>
                    <a:pt x="8634" y="4784"/>
                  </a:lnTo>
                  <a:lnTo>
                    <a:pt x="9637" y="4274"/>
                  </a:lnTo>
                  <a:lnTo>
                    <a:pt x="10639" y="3781"/>
                  </a:lnTo>
                  <a:lnTo>
                    <a:pt x="11641" y="3342"/>
                  </a:lnTo>
                  <a:lnTo>
                    <a:pt x="12626" y="2937"/>
                  </a:lnTo>
                  <a:lnTo>
                    <a:pt x="13611" y="2550"/>
                  </a:lnTo>
                  <a:lnTo>
                    <a:pt x="14595" y="2216"/>
                  </a:lnTo>
                  <a:lnTo>
                    <a:pt x="15545" y="1900"/>
                  </a:lnTo>
                  <a:lnTo>
                    <a:pt x="16459" y="1618"/>
                  </a:lnTo>
                  <a:lnTo>
                    <a:pt x="17356" y="1372"/>
                  </a:lnTo>
                  <a:lnTo>
                    <a:pt x="18218" y="1144"/>
                  </a:lnTo>
                  <a:lnTo>
                    <a:pt x="19044" y="950"/>
                  </a:lnTo>
                  <a:lnTo>
                    <a:pt x="19818" y="774"/>
                  </a:lnTo>
                  <a:lnTo>
                    <a:pt x="20539" y="616"/>
                  </a:lnTo>
                  <a:lnTo>
                    <a:pt x="21207" y="493"/>
                  </a:lnTo>
                  <a:lnTo>
                    <a:pt x="22368" y="282"/>
                  </a:lnTo>
                  <a:lnTo>
                    <a:pt x="23247" y="159"/>
                  </a:lnTo>
                  <a:lnTo>
                    <a:pt x="23792" y="89"/>
                  </a:lnTo>
                  <a:lnTo>
                    <a:pt x="23985" y="71"/>
                  </a:lnTo>
                  <a:lnTo>
                    <a:pt x="24021" y="53"/>
                  </a:lnTo>
                  <a:lnTo>
                    <a:pt x="24021" y="18"/>
                  </a:lnTo>
                  <a:lnTo>
                    <a:pt x="2400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8"/>
            <p:cNvSpPr/>
            <p:nvPr/>
          </p:nvSpPr>
          <p:spPr>
            <a:xfrm>
              <a:off x="4625825" y="4608025"/>
              <a:ext cx="598325" cy="301150"/>
            </a:xfrm>
            <a:custGeom>
              <a:avLst/>
              <a:gdLst/>
              <a:ahLst/>
              <a:cxnLst/>
              <a:rect l="l" t="t" r="r" b="b"/>
              <a:pathLst>
                <a:path w="23933" h="12046" extrusionOk="0">
                  <a:moveTo>
                    <a:pt x="23897" y="1"/>
                  </a:moveTo>
                  <a:lnTo>
                    <a:pt x="23159" y="89"/>
                  </a:lnTo>
                  <a:lnTo>
                    <a:pt x="22280" y="212"/>
                  </a:lnTo>
                  <a:lnTo>
                    <a:pt x="21119" y="405"/>
                  </a:lnTo>
                  <a:lnTo>
                    <a:pt x="20451" y="528"/>
                  </a:lnTo>
                  <a:lnTo>
                    <a:pt x="19730" y="687"/>
                  </a:lnTo>
                  <a:lnTo>
                    <a:pt x="18956" y="845"/>
                  </a:lnTo>
                  <a:lnTo>
                    <a:pt x="18147" y="1038"/>
                  </a:lnTo>
                  <a:lnTo>
                    <a:pt x="17286" y="1267"/>
                  </a:lnTo>
                  <a:lnTo>
                    <a:pt x="16389" y="1513"/>
                  </a:lnTo>
                  <a:lnTo>
                    <a:pt x="15475" y="1777"/>
                  </a:lnTo>
                  <a:lnTo>
                    <a:pt x="14525" y="2093"/>
                  </a:lnTo>
                  <a:lnTo>
                    <a:pt x="13558" y="2427"/>
                  </a:lnTo>
                  <a:lnTo>
                    <a:pt x="12573" y="2779"/>
                  </a:lnTo>
                  <a:lnTo>
                    <a:pt x="11571" y="3184"/>
                  </a:lnTo>
                  <a:lnTo>
                    <a:pt x="10569" y="3623"/>
                  </a:lnTo>
                  <a:lnTo>
                    <a:pt x="9584" y="4080"/>
                  </a:lnTo>
                  <a:lnTo>
                    <a:pt x="8582" y="4590"/>
                  </a:lnTo>
                  <a:lnTo>
                    <a:pt x="7597" y="5135"/>
                  </a:lnTo>
                  <a:lnTo>
                    <a:pt x="7105" y="5417"/>
                  </a:lnTo>
                  <a:lnTo>
                    <a:pt x="6630" y="5716"/>
                  </a:lnTo>
                  <a:lnTo>
                    <a:pt x="6155" y="6032"/>
                  </a:lnTo>
                  <a:lnTo>
                    <a:pt x="5680" y="6349"/>
                  </a:lnTo>
                  <a:lnTo>
                    <a:pt x="5206" y="6665"/>
                  </a:lnTo>
                  <a:lnTo>
                    <a:pt x="4748" y="7017"/>
                  </a:lnTo>
                  <a:lnTo>
                    <a:pt x="4291" y="7369"/>
                  </a:lnTo>
                  <a:lnTo>
                    <a:pt x="3852" y="7720"/>
                  </a:lnTo>
                  <a:lnTo>
                    <a:pt x="3412" y="8090"/>
                  </a:lnTo>
                  <a:lnTo>
                    <a:pt x="2990" y="8476"/>
                  </a:lnTo>
                  <a:lnTo>
                    <a:pt x="2585" y="8881"/>
                  </a:lnTo>
                  <a:lnTo>
                    <a:pt x="2181" y="9285"/>
                  </a:lnTo>
                  <a:lnTo>
                    <a:pt x="1777" y="9707"/>
                  </a:lnTo>
                  <a:lnTo>
                    <a:pt x="1390" y="10129"/>
                  </a:lnTo>
                  <a:lnTo>
                    <a:pt x="1021" y="10586"/>
                  </a:lnTo>
                  <a:lnTo>
                    <a:pt x="669" y="11026"/>
                  </a:lnTo>
                  <a:lnTo>
                    <a:pt x="335" y="11501"/>
                  </a:lnTo>
                  <a:lnTo>
                    <a:pt x="1" y="11993"/>
                  </a:lnTo>
                  <a:lnTo>
                    <a:pt x="1" y="12011"/>
                  </a:lnTo>
                  <a:lnTo>
                    <a:pt x="1" y="12028"/>
                  </a:lnTo>
                  <a:lnTo>
                    <a:pt x="36" y="12046"/>
                  </a:lnTo>
                  <a:lnTo>
                    <a:pt x="53" y="12028"/>
                  </a:lnTo>
                  <a:lnTo>
                    <a:pt x="387" y="11536"/>
                  </a:lnTo>
                  <a:lnTo>
                    <a:pt x="722" y="11079"/>
                  </a:lnTo>
                  <a:lnTo>
                    <a:pt x="1073" y="10622"/>
                  </a:lnTo>
                  <a:lnTo>
                    <a:pt x="1443" y="10182"/>
                  </a:lnTo>
                  <a:lnTo>
                    <a:pt x="1829" y="9742"/>
                  </a:lnTo>
                  <a:lnTo>
                    <a:pt x="2216" y="9338"/>
                  </a:lnTo>
                  <a:lnTo>
                    <a:pt x="2621" y="8934"/>
                  </a:lnTo>
                  <a:lnTo>
                    <a:pt x="3043" y="8529"/>
                  </a:lnTo>
                  <a:lnTo>
                    <a:pt x="3465" y="8142"/>
                  </a:lnTo>
                  <a:lnTo>
                    <a:pt x="3904" y="7773"/>
                  </a:lnTo>
                  <a:lnTo>
                    <a:pt x="4344" y="7421"/>
                  </a:lnTo>
                  <a:lnTo>
                    <a:pt x="4801" y="7070"/>
                  </a:lnTo>
                  <a:lnTo>
                    <a:pt x="5258" y="6736"/>
                  </a:lnTo>
                  <a:lnTo>
                    <a:pt x="5715" y="6401"/>
                  </a:lnTo>
                  <a:lnTo>
                    <a:pt x="6190" y="6085"/>
                  </a:lnTo>
                  <a:lnTo>
                    <a:pt x="6665" y="5786"/>
                  </a:lnTo>
                  <a:lnTo>
                    <a:pt x="7140" y="5487"/>
                  </a:lnTo>
                  <a:lnTo>
                    <a:pt x="7632" y="5188"/>
                  </a:lnTo>
                  <a:lnTo>
                    <a:pt x="8617" y="4661"/>
                  </a:lnTo>
                  <a:lnTo>
                    <a:pt x="9602" y="4151"/>
                  </a:lnTo>
                  <a:lnTo>
                    <a:pt x="10604" y="3676"/>
                  </a:lnTo>
                  <a:lnTo>
                    <a:pt x="11606" y="3254"/>
                  </a:lnTo>
                  <a:lnTo>
                    <a:pt x="12591" y="2849"/>
                  </a:lnTo>
                  <a:lnTo>
                    <a:pt x="13576" y="2480"/>
                  </a:lnTo>
                  <a:lnTo>
                    <a:pt x="14543" y="2146"/>
                  </a:lnTo>
                  <a:lnTo>
                    <a:pt x="15492" y="1847"/>
                  </a:lnTo>
                  <a:lnTo>
                    <a:pt x="16407" y="1583"/>
                  </a:lnTo>
                  <a:lnTo>
                    <a:pt x="17303" y="1337"/>
                  </a:lnTo>
                  <a:lnTo>
                    <a:pt x="18165" y="1109"/>
                  </a:lnTo>
                  <a:lnTo>
                    <a:pt x="18974" y="915"/>
                  </a:lnTo>
                  <a:lnTo>
                    <a:pt x="19748" y="739"/>
                  </a:lnTo>
                  <a:lnTo>
                    <a:pt x="20469" y="599"/>
                  </a:lnTo>
                  <a:lnTo>
                    <a:pt x="21137" y="476"/>
                  </a:lnTo>
                  <a:lnTo>
                    <a:pt x="22297" y="282"/>
                  </a:lnTo>
                  <a:lnTo>
                    <a:pt x="23159" y="159"/>
                  </a:lnTo>
                  <a:lnTo>
                    <a:pt x="23704" y="89"/>
                  </a:lnTo>
                  <a:lnTo>
                    <a:pt x="23897" y="71"/>
                  </a:lnTo>
                  <a:lnTo>
                    <a:pt x="23933" y="54"/>
                  </a:lnTo>
                  <a:lnTo>
                    <a:pt x="23933" y="18"/>
                  </a:lnTo>
                  <a:lnTo>
                    <a:pt x="2391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8"/>
            <p:cNvSpPr/>
            <p:nvPr/>
          </p:nvSpPr>
          <p:spPr>
            <a:xfrm>
              <a:off x="4625825" y="4764975"/>
              <a:ext cx="596125" cy="291925"/>
            </a:xfrm>
            <a:custGeom>
              <a:avLst/>
              <a:gdLst/>
              <a:ahLst/>
              <a:cxnLst/>
              <a:rect l="l" t="t" r="r" b="b"/>
              <a:pathLst>
                <a:path w="23845" h="11677" extrusionOk="0">
                  <a:moveTo>
                    <a:pt x="23809" y="0"/>
                  </a:moveTo>
                  <a:lnTo>
                    <a:pt x="23071" y="88"/>
                  </a:lnTo>
                  <a:lnTo>
                    <a:pt x="22192" y="211"/>
                  </a:lnTo>
                  <a:lnTo>
                    <a:pt x="21049" y="405"/>
                  </a:lnTo>
                  <a:lnTo>
                    <a:pt x="19660" y="669"/>
                  </a:lnTo>
                  <a:lnTo>
                    <a:pt x="18904" y="844"/>
                  </a:lnTo>
                  <a:lnTo>
                    <a:pt x="18077" y="1020"/>
                  </a:lnTo>
                  <a:lnTo>
                    <a:pt x="17233" y="1249"/>
                  </a:lnTo>
                  <a:lnTo>
                    <a:pt x="16336" y="1477"/>
                  </a:lnTo>
                  <a:lnTo>
                    <a:pt x="15422" y="1741"/>
                  </a:lnTo>
                  <a:lnTo>
                    <a:pt x="14472" y="2040"/>
                  </a:lnTo>
                  <a:lnTo>
                    <a:pt x="13505" y="2357"/>
                  </a:lnTo>
                  <a:lnTo>
                    <a:pt x="12538" y="2726"/>
                  </a:lnTo>
                  <a:lnTo>
                    <a:pt x="11536" y="3113"/>
                  </a:lnTo>
                  <a:lnTo>
                    <a:pt x="10551" y="3517"/>
                  </a:lnTo>
                  <a:lnTo>
                    <a:pt x="9549" y="3974"/>
                  </a:lnTo>
                  <a:lnTo>
                    <a:pt x="8564" y="4467"/>
                  </a:lnTo>
                  <a:lnTo>
                    <a:pt x="7579" y="4994"/>
                  </a:lnTo>
                  <a:lnTo>
                    <a:pt x="7087" y="5276"/>
                  </a:lnTo>
                  <a:lnTo>
                    <a:pt x="6612" y="5557"/>
                  </a:lnTo>
                  <a:lnTo>
                    <a:pt x="6137" y="5856"/>
                  </a:lnTo>
                  <a:lnTo>
                    <a:pt x="5663" y="6172"/>
                  </a:lnTo>
                  <a:lnTo>
                    <a:pt x="5206" y="6489"/>
                  </a:lnTo>
                  <a:lnTo>
                    <a:pt x="4748" y="6823"/>
                  </a:lnTo>
                  <a:lnTo>
                    <a:pt x="4291" y="7157"/>
                  </a:lnTo>
                  <a:lnTo>
                    <a:pt x="3852" y="7509"/>
                  </a:lnTo>
                  <a:lnTo>
                    <a:pt x="3412" y="7860"/>
                  </a:lnTo>
                  <a:lnTo>
                    <a:pt x="2990" y="8230"/>
                  </a:lnTo>
                  <a:lnTo>
                    <a:pt x="2568" y="8617"/>
                  </a:lnTo>
                  <a:lnTo>
                    <a:pt x="2163" y="9021"/>
                  </a:lnTo>
                  <a:lnTo>
                    <a:pt x="1777" y="9425"/>
                  </a:lnTo>
                  <a:lnTo>
                    <a:pt x="1390" y="9830"/>
                  </a:lnTo>
                  <a:lnTo>
                    <a:pt x="1021" y="10269"/>
                  </a:lnTo>
                  <a:lnTo>
                    <a:pt x="669" y="10709"/>
                  </a:lnTo>
                  <a:lnTo>
                    <a:pt x="335" y="11166"/>
                  </a:lnTo>
                  <a:lnTo>
                    <a:pt x="1" y="11623"/>
                  </a:lnTo>
                  <a:lnTo>
                    <a:pt x="1" y="11659"/>
                  </a:lnTo>
                  <a:lnTo>
                    <a:pt x="1" y="11676"/>
                  </a:lnTo>
                  <a:lnTo>
                    <a:pt x="53" y="11676"/>
                  </a:lnTo>
                  <a:lnTo>
                    <a:pt x="387" y="11201"/>
                  </a:lnTo>
                  <a:lnTo>
                    <a:pt x="722" y="10744"/>
                  </a:lnTo>
                  <a:lnTo>
                    <a:pt x="1073" y="10305"/>
                  </a:lnTo>
                  <a:lnTo>
                    <a:pt x="1443" y="9883"/>
                  </a:lnTo>
                  <a:lnTo>
                    <a:pt x="1829" y="9461"/>
                  </a:lnTo>
                  <a:lnTo>
                    <a:pt x="2216" y="9056"/>
                  </a:lnTo>
                  <a:lnTo>
                    <a:pt x="2621" y="8669"/>
                  </a:lnTo>
                  <a:lnTo>
                    <a:pt x="3043" y="8282"/>
                  </a:lnTo>
                  <a:lnTo>
                    <a:pt x="3465" y="7913"/>
                  </a:lnTo>
                  <a:lnTo>
                    <a:pt x="3887" y="7562"/>
                  </a:lnTo>
                  <a:lnTo>
                    <a:pt x="4344" y="7210"/>
                  </a:lnTo>
                  <a:lnTo>
                    <a:pt x="4784" y="6876"/>
                  </a:lnTo>
                  <a:lnTo>
                    <a:pt x="5241" y="6542"/>
                  </a:lnTo>
                  <a:lnTo>
                    <a:pt x="5698" y="6225"/>
                  </a:lnTo>
                  <a:lnTo>
                    <a:pt x="6173" y="5926"/>
                  </a:lnTo>
                  <a:lnTo>
                    <a:pt x="6647" y="5627"/>
                  </a:lnTo>
                  <a:lnTo>
                    <a:pt x="7122" y="5328"/>
                  </a:lnTo>
                  <a:lnTo>
                    <a:pt x="7615" y="5065"/>
                  </a:lnTo>
                  <a:lnTo>
                    <a:pt x="8599" y="4537"/>
                  </a:lnTo>
                  <a:lnTo>
                    <a:pt x="9584" y="4045"/>
                  </a:lnTo>
                  <a:lnTo>
                    <a:pt x="10569" y="3588"/>
                  </a:lnTo>
                  <a:lnTo>
                    <a:pt x="11571" y="3166"/>
                  </a:lnTo>
                  <a:lnTo>
                    <a:pt x="12556" y="2779"/>
                  </a:lnTo>
                  <a:lnTo>
                    <a:pt x="13540" y="2427"/>
                  </a:lnTo>
                  <a:lnTo>
                    <a:pt x="14490" y="2110"/>
                  </a:lnTo>
                  <a:lnTo>
                    <a:pt x="15439" y="1812"/>
                  </a:lnTo>
                  <a:lnTo>
                    <a:pt x="16354" y="1548"/>
                  </a:lnTo>
                  <a:lnTo>
                    <a:pt x="17251" y="1302"/>
                  </a:lnTo>
                  <a:lnTo>
                    <a:pt x="18095" y="1091"/>
                  </a:lnTo>
                  <a:lnTo>
                    <a:pt x="18921" y="915"/>
                  </a:lnTo>
                  <a:lnTo>
                    <a:pt x="19677" y="739"/>
                  </a:lnTo>
                  <a:lnTo>
                    <a:pt x="21066" y="475"/>
                  </a:lnTo>
                  <a:lnTo>
                    <a:pt x="22209" y="282"/>
                  </a:lnTo>
                  <a:lnTo>
                    <a:pt x="23071" y="159"/>
                  </a:lnTo>
                  <a:lnTo>
                    <a:pt x="23616" y="88"/>
                  </a:lnTo>
                  <a:lnTo>
                    <a:pt x="23809" y="71"/>
                  </a:lnTo>
                  <a:lnTo>
                    <a:pt x="23845" y="71"/>
                  </a:lnTo>
                  <a:lnTo>
                    <a:pt x="23845" y="36"/>
                  </a:lnTo>
                  <a:lnTo>
                    <a:pt x="23827" y="18"/>
                  </a:lnTo>
                  <a:lnTo>
                    <a:pt x="23809"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8"/>
            <p:cNvSpPr/>
            <p:nvPr/>
          </p:nvSpPr>
          <p:spPr>
            <a:xfrm>
              <a:off x="4625825" y="4922350"/>
              <a:ext cx="593925" cy="282700"/>
            </a:xfrm>
            <a:custGeom>
              <a:avLst/>
              <a:gdLst/>
              <a:ahLst/>
              <a:cxnLst/>
              <a:rect l="l" t="t" r="r" b="b"/>
              <a:pathLst>
                <a:path w="23757" h="11308" extrusionOk="0">
                  <a:moveTo>
                    <a:pt x="23722" y="0"/>
                  </a:moveTo>
                  <a:lnTo>
                    <a:pt x="22983" y="88"/>
                  </a:lnTo>
                  <a:lnTo>
                    <a:pt x="22121" y="211"/>
                  </a:lnTo>
                  <a:lnTo>
                    <a:pt x="20978" y="387"/>
                  </a:lnTo>
                  <a:lnTo>
                    <a:pt x="19607" y="651"/>
                  </a:lnTo>
                  <a:lnTo>
                    <a:pt x="18833" y="809"/>
                  </a:lnTo>
                  <a:lnTo>
                    <a:pt x="18024" y="1003"/>
                  </a:lnTo>
                  <a:lnTo>
                    <a:pt x="17180" y="1196"/>
                  </a:lnTo>
                  <a:lnTo>
                    <a:pt x="16284" y="1442"/>
                  </a:lnTo>
                  <a:lnTo>
                    <a:pt x="15369" y="1689"/>
                  </a:lnTo>
                  <a:lnTo>
                    <a:pt x="14437" y="1987"/>
                  </a:lnTo>
                  <a:lnTo>
                    <a:pt x="13470" y="2286"/>
                  </a:lnTo>
                  <a:lnTo>
                    <a:pt x="12503" y="2638"/>
                  </a:lnTo>
                  <a:lnTo>
                    <a:pt x="11518" y="3007"/>
                  </a:lnTo>
                  <a:lnTo>
                    <a:pt x="10516" y="3412"/>
                  </a:lnTo>
                  <a:lnTo>
                    <a:pt x="9531" y="3851"/>
                  </a:lnTo>
                  <a:lnTo>
                    <a:pt x="8547" y="4326"/>
                  </a:lnTo>
                  <a:lnTo>
                    <a:pt x="7562" y="4836"/>
                  </a:lnTo>
                  <a:lnTo>
                    <a:pt x="6595" y="5381"/>
                  </a:lnTo>
                  <a:lnTo>
                    <a:pt x="6120" y="5680"/>
                  </a:lnTo>
                  <a:lnTo>
                    <a:pt x="5663" y="5979"/>
                  </a:lnTo>
                  <a:lnTo>
                    <a:pt x="5188" y="6278"/>
                  </a:lnTo>
                  <a:lnTo>
                    <a:pt x="4731" y="6595"/>
                  </a:lnTo>
                  <a:lnTo>
                    <a:pt x="4291" y="6929"/>
                  </a:lnTo>
                  <a:lnTo>
                    <a:pt x="3852" y="7263"/>
                  </a:lnTo>
                  <a:lnTo>
                    <a:pt x="3412" y="7614"/>
                  </a:lnTo>
                  <a:lnTo>
                    <a:pt x="2990" y="7984"/>
                  </a:lnTo>
                  <a:lnTo>
                    <a:pt x="2568" y="8353"/>
                  </a:lnTo>
                  <a:lnTo>
                    <a:pt x="2163" y="8722"/>
                  </a:lnTo>
                  <a:lnTo>
                    <a:pt x="1777" y="9127"/>
                  </a:lnTo>
                  <a:lnTo>
                    <a:pt x="1390" y="9531"/>
                  </a:lnTo>
                  <a:lnTo>
                    <a:pt x="1021" y="9936"/>
                  </a:lnTo>
                  <a:lnTo>
                    <a:pt x="669" y="10358"/>
                  </a:lnTo>
                  <a:lnTo>
                    <a:pt x="335" y="10797"/>
                  </a:lnTo>
                  <a:lnTo>
                    <a:pt x="1" y="11254"/>
                  </a:lnTo>
                  <a:lnTo>
                    <a:pt x="1" y="11272"/>
                  </a:lnTo>
                  <a:lnTo>
                    <a:pt x="1" y="11307"/>
                  </a:lnTo>
                  <a:lnTo>
                    <a:pt x="36" y="11307"/>
                  </a:lnTo>
                  <a:lnTo>
                    <a:pt x="53" y="11289"/>
                  </a:lnTo>
                  <a:lnTo>
                    <a:pt x="387" y="10850"/>
                  </a:lnTo>
                  <a:lnTo>
                    <a:pt x="722" y="10410"/>
                  </a:lnTo>
                  <a:lnTo>
                    <a:pt x="1073" y="9988"/>
                  </a:lnTo>
                  <a:lnTo>
                    <a:pt x="1443" y="9566"/>
                  </a:lnTo>
                  <a:lnTo>
                    <a:pt x="1829" y="9162"/>
                  </a:lnTo>
                  <a:lnTo>
                    <a:pt x="2216" y="8775"/>
                  </a:lnTo>
                  <a:lnTo>
                    <a:pt x="2621" y="8406"/>
                  </a:lnTo>
                  <a:lnTo>
                    <a:pt x="3025" y="8036"/>
                  </a:lnTo>
                  <a:lnTo>
                    <a:pt x="3465" y="7667"/>
                  </a:lnTo>
                  <a:lnTo>
                    <a:pt x="3887" y="7315"/>
                  </a:lnTo>
                  <a:lnTo>
                    <a:pt x="4326" y="6981"/>
                  </a:lnTo>
                  <a:lnTo>
                    <a:pt x="4784" y="6665"/>
                  </a:lnTo>
                  <a:lnTo>
                    <a:pt x="5223" y="6348"/>
                  </a:lnTo>
                  <a:lnTo>
                    <a:pt x="5698" y="6032"/>
                  </a:lnTo>
                  <a:lnTo>
                    <a:pt x="6155" y="5733"/>
                  </a:lnTo>
                  <a:lnTo>
                    <a:pt x="6630" y="5452"/>
                  </a:lnTo>
                  <a:lnTo>
                    <a:pt x="7597" y="4906"/>
                  </a:lnTo>
                  <a:lnTo>
                    <a:pt x="8564" y="4397"/>
                  </a:lnTo>
                  <a:lnTo>
                    <a:pt x="9549" y="3922"/>
                  </a:lnTo>
                  <a:lnTo>
                    <a:pt x="10551" y="3482"/>
                  </a:lnTo>
                  <a:lnTo>
                    <a:pt x="11536" y="3078"/>
                  </a:lnTo>
                  <a:lnTo>
                    <a:pt x="12521" y="2708"/>
                  </a:lnTo>
                  <a:lnTo>
                    <a:pt x="13488" y="2357"/>
                  </a:lnTo>
                  <a:lnTo>
                    <a:pt x="14455" y="2040"/>
                  </a:lnTo>
                  <a:lnTo>
                    <a:pt x="15387" y="1759"/>
                  </a:lnTo>
                  <a:lnTo>
                    <a:pt x="16301" y="1513"/>
                  </a:lnTo>
                  <a:lnTo>
                    <a:pt x="17198" y="1267"/>
                  </a:lnTo>
                  <a:lnTo>
                    <a:pt x="18042" y="1073"/>
                  </a:lnTo>
                  <a:lnTo>
                    <a:pt x="18851" y="880"/>
                  </a:lnTo>
                  <a:lnTo>
                    <a:pt x="19607" y="721"/>
                  </a:lnTo>
                  <a:lnTo>
                    <a:pt x="20996" y="458"/>
                  </a:lnTo>
                  <a:lnTo>
                    <a:pt x="22121" y="282"/>
                  </a:lnTo>
                  <a:lnTo>
                    <a:pt x="22983" y="159"/>
                  </a:lnTo>
                  <a:lnTo>
                    <a:pt x="23528" y="88"/>
                  </a:lnTo>
                  <a:lnTo>
                    <a:pt x="23722" y="71"/>
                  </a:lnTo>
                  <a:lnTo>
                    <a:pt x="23757" y="53"/>
                  </a:lnTo>
                  <a:lnTo>
                    <a:pt x="23757" y="36"/>
                  </a:lnTo>
                  <a:lnTo>
                    <a:pt x="23739" y="18"/>
                  </a:lnTo>
                  <a:lnTo>
                    <a:pt x="23722"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8"/>
            <p:cNvSpPr/>
            <p:nvPr/>
          </p:nvSpPr>
          <p:spPr>
            <a:xfrm>
              <a:off x="4625825" y="5079725"/>
              <a:ext cx="591725" cy="273450"/>
            </a:xfrm>
            <a:custGeom>
              <a:avLst/>
              <a:gdLst/>
              <a:ahLst/>
              <a:cxnLst/>
              <a:rect l="l" t="t" r="r" b="b"/>
              <a:pathLst>
                <a:path w="23669" h="10938" extrusionOk="0">
                  <a:moveTo>
                    <a:pt x="23634" y="1"/>
                  </a:moveTo>
                  <a:lnTo>
                    <a:pt x="22895" y="89"/>
                  </a:lnTo>
                  <a:lnTo>
                    <a:pt x="22034" y="194"/>
                  </a:lnTo>
                  <a:lnTo>
                    <a:pt x="20908" y="387"/>
                  </a:lnTo>
                  <a:lnTo>
                    <a:pt x="19537" y="634"/>
                  </a:lnTo>
                  <a:lnTo>
                    <a:pt x="18763" y="792"/>
                  </a:lnTo>
                  <a:lnTo>
                    <a:pt x="17954" y="968"/>
                  </a:lnTo>
                  <a:lnTo>
                    <a:pt x="17110" y="1161"/>
                  </a:lnTo>
                  <a:lnTo>
                    <a:pt x="16231" y="1390"/>
                  </a:lnTo>
                  <a:lnTo>
                    <a:pt x="15316" y="1636"/>
                  </a:lnTo>
                  <a:lnTo>
                    <a:pt x="14384" y="1917"/>
                  </a:lnTo>
                  <a:lnTo>
                    <a:pt x="13435" y="2216"/>
                  </a:lnTo>
                  <a:lnTo>
                    <a:pt x="12468" y="2550"/>
                  </a:lnTo>
                  <a:lnTo>
                    <a:pt x="11483" y="2920"/>
                  </a:lnTo>
                  <a:lnTo>
                    <a:pt x="10498" y="3306"/>
                  </a:lnTo>
                  <a:lnTo>
                    <a:pt x="9496" y="3728"/>
                  </a:lnTo>
                  <a:lnTo>
                    <a:pt x="8511" y="4186"/>
                  </a:lnTo>
                  <a:lnTo>
                    <a:pt x="7544" y="4678"/>
                  </a:lnTo>
                  <a:lnTo>
                    <a:pt x="6577" y="5223"/>
                  </a:lnTo>
                  <a:lnTo>
                    <a:pt x="6120" y="5487"/>
                  </a:lnTo>
                  <a:lnTo>
                    <a:pt x="5645" y="5786"/>
                  </a:lnTo>
                  <a:lnTo>
                    <a:pt x="5188" y="6085"/>
                  </a:lnTo>
                  <a:lnTo>
                    <a:pt x="4731" y="6384"/>
                  </a:lnTo>
                  <a:lnTo>
                    <a:pt x="4274" y="6700"/>
                  </a:lnTo>
                  <a:lnTo>
                    <a:pt x="3834" y="7034"/>
                  </a:lnTo>
                  <a:lnTo>
                    <a:pt x="3412" y="7368"/>
                  </a:lnTo>
                  <a:lnTo>
                    <a:pt x="2990" y="7720"/>
                  </a:lnTo>
                  <a:lnTo>
                    <a:pt x="2568" y="8072"/>
                  </a:lnTo>
                  <a:lnTo>
                    <a:pt x="2163" y="8441"/>
                  </a:lnTo>
                  <a:lnTo>
                    <a:pt x="1777" y="8810"/>
                  </a:lnTo>
                  <a:lnTo>
                    <a:pt x="1390" y="9215"/>
                  </a:lnTo>
                  <a:lnTo>
                    <a:pt x="1021" y="9602"/>
                  </a:lnTo>
                  <a:lnTo>
                    <a:pt x="669" y="10024"/>
                  </a:lnTo>
                  <a:lnTo>
                    <a:pt x="335" y="10446"/>
                  </a:lnTo>
                  <a:lnTo>
                    <a:pt x="1" y="10885"/>
                  </a:lnTo>
                  <a:lnTo>
                    <a:pt x="1" y="10903"/>
                  </a:lnTo>
                  <a:lnTo>
                    <a:pt x="1" y="10938"/>
                  </a:lnTo>
                  <a:lnTo>
                    <a:pt x="36" y="10938"/>
                  </a:lnTo>
                  <a:lnTo>
                    <a:pt x="53" y="10920"/>
                  </a:lnTo>
                  <a:lnTo>
                    <a:pt x="387" y="10481"/>
                  </a:lnTo>
                  <a:lnTo>
                    <a:pt x="722" y="10059"/>
                  </a:lnTo>
                  <a:lnTo>
                    <a:pt x="1073" y="9654"/>
                  </a:lnTo>
                  <a:lnTo>
                    <a:pt x="1443" y="9250"/>
                  </a:lnTo>
                  <a:lnTo>
                    <a:pt x="1829" y="8863"/>
                  </a:lnTo>
                  <a:lnTo>
                    <a:pt x="2216" y="8494"/>
                  </a:lnTo>
                  <a:lnTo>
                    <a:pt x="2621" y="8124"/>
                  </a:lnTo>
                  <a:lnTo>
                    <a:pt x="3025" y="7773"/>
                  </a:lnTo>
                  <a:lnTo>
                    <a:pt x="3447" y="7421"/>
                  </a:lnTo>
                  <a:lnTo>
                    <a:pt x="3887" y="7087"/>
                  </a:lnTo>
                  <a:lnTo>
                    <a:pt x="4326" y="6753"/>
                  </a:lnTo>
                  <a:lnTo>
                    <a:pt x="4766" y="6436"/>
                  </a:lnTo>
                  <a:lnTo>
                    <a:pt x="5223" y="6137"/>
                  </a:lnTo>
                  <a:lnTo>
                    <a:pt x="5680" y="5839"/>
                  </a:lnTo>
                  <a:lnTo>
                    <a:pt x="6155" y="5557"/>
                  </a:lnTo>
                  <a:lnTo>
                    <a:pt x="6612" y="5276"/>
                  </a:lnTo>
                  <a:lnTo>
                    <a:pt x="7579" y="4748"/>
                  </a:lnTo>
                  <a:lnTo>
                    <a:pt x="8547" y="4256"/>
                  </a:lnTo>
                  <a:lnTo>
                    <a:pt x="9531" y="3799"/>
                  </a:lnTo>
                  <a:lnTo>
                    <a:pt x="10516" y="3377"/>
                  </a:lnTo>
                  <a:lnTo>
                    <a:pt x="11501" y="2972"/>
                  </a:lnTo>
                  <a:lnTo>
                    <a:pt x="12485" y="2621"/>
                  </a:lnTo>
                  <a:lnTo>
                    <a:pt x="13452" y="2287"/>
                  </a:lnTo>
                  <a:lnTo>
                    <a:pt x="14402" y="1988"/>
                  </a:lnTo>
                  <a:lnTo>
                    <a:pt x="15334" y="1706"/>
                  </a:lnTo>
                  <a:lnTo>
                    <a:pt x="16248" y="1460"/>
                  </a:lnTo>
                  <a:lnTo>
                    <a:pt x="17128" y="1231"/>
                  </a:lnTo>
                  <a:lnTo>
                    <a:pt x="17972" y="1038"/>
                  </a:lnTo>
                  <a:lnTo>
                    <a:pt x="18780" y="862"/>
                  </a:lnTo>
                  <a:lnTo>
                    <a:pt x="19537" y="704"/>
                  </a:lnTo>
                  <a:lnTo>
                    <a:pt x="20908" y="458"/>
                  </a:lnTo>
                  <a:lnTo>
                    <a:pt x="22051" y="264"/>
                  </a:lnTo>
                  <a:lnTo>
                    <a:pt x="22913" y="159"/>
                  </a:lnTo>
                  <a:lnTo>
                    <a:pt x="23440" y="89"/>
                  </a:lnTo>
                  <a:lnTo>
                    <a:pt x="23634" y="71"/>
                  </a:lnTo>
                  <a:lnTo>
                    <a:pt x="23669" y="53"/>
                  </a:lnTo>
                  <a:lnTo>
                    <a:pt x="23669" y="36"/>
                  </a:lnTo>
                  <a:lnTo>
                    <a:pt x="23651" y="18"/>
                  </a:lnTo>
                  <a:lnTo>
                    <a:pt x="2363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8"/>
            <p:cNvSpPr/>
            <p:nvPr/>
          </p:nvSpPr>
          <p:spPr>
            <a:xfrm>
              <a:off x="4625825" y="5237100"/>
              <a:ext cx="589525" cy="264225"/>
            </a:xfrm>
            <a:custGeom>
              <a:avLst/>
              <a:gdLst/>
              <a:ahLst/>
              <a:cxnLst/>
              <a:rect l="l" t="t" r="r" b="b"/>
              <a:pathLst>
                <a:path w="23581" h="10569" extrusionOk="0">
                  <a:moveTo>
                    <a:pt x="23546" y="1"/>
                  </a:moveTo>
                  <a:lnTo>
                    <a:pt x="22807" y="71"/>
                  </a:lnTo>
                  <a:lnTo>
                    <a:pt x="21963" y="194"/>
                  </a:lnTo>
                  <a:lnTo>
                    <a:pt x="20820" y="370"/>
                  </a:lnTo>
                  <a:lnTo>
                    <a:pt x="19466" y="616"/>
                  </a:lnTo>
                  <a:lnTo>
                    <a:pt x="18710" y="757"/>
                  </a:lnTo>
                  <a:lnTo>
                    <a:pt x="17901" y="933"/>
                  </a:lnTo>
                  <a:lnTo>
                    <a:pt x="17057" y="1126"/>
                  </a:lnTo>
                  <a:lnTo>
                    <a:pt x="16178" y="1355"/>
                  </a:lnTo>
                  <a:lnTo>
                    <a:pt x="15281" y="1583"/>
                  </a:lnTo>
                  <a:lnTo>
                    <a:pt x="14349" y="1847"/>
                  </a:lnTo>
                  <a:lnTo>
                    <a:pt x="13400" y="2146"/>
                  </a:lnTo>
                  <a:lnTo>
                    <a:pt x="12433" y="2462"/>
                  </a:lnTo>
                  <a:lnTo>
                    <a:pt x="11448" y="2814"/>
                  </a:lnTo>
                  <a:lnTo>
                    <a:pt x="10463" y="3201"/>
                  </a:lnTo>
                  <a:lnTo>
                    <a:pt x="9478" y="3605"/>
                  </a:lnTo>
                  <a:lnTo>
                    <a:pt x="8494" y="4063"/>
                  </a:lnTo>
                  <a:lnTo>
                    <a:pt x="7527" y="4537"/>
                  </a:lnTo>
                  <a:lnTo>
                    <a:pt x="6577" y="5047"/>
                  </a:lnTo>
                  <a:lnTo>
                    <a:pt x="6102" y="5311"/>
                  </a:lnTo>
                  <a:lnTo>
                    <a:pt x="5628" y="5592"/>
                  </a:lnTo>
                  <a:lnTo>
                    <a:pt x="5170" y="5874"/>
                  </a:lnTo>
                  <a:lnTo>
                    <a:pt x="4713" y="6173"/>
                  </a:lnTo>
                  <a:lnTo>
                    <a:pt x="4274" y="6472"/>
                  </a:lnTo>
                  <a:lnTo>
                    <a:pt x="3834" y="6788"/>
                  </a:lnTo>
                  <a:lnTo>
                    <a:pt x="3394" y="7122"/>
                  </a:lnTo>
                  <a:lnTo>
                    <a:pt x="2972" y="7456"/>
                  </a:lnTo>
                  <a:lnTo>
                    <a:pt x="2568" y="7790"/>
                  </a:lnTo>
                  <a:lnTo>
                    <a:pt x="2163" y="8160"/>
                  </a:lnTo>
                  <a:lnTo>
                    <a:pt x="1777" y="8511"/>
                  </a:lnTo>
                  <a:lnTo>
                    <a:pt x="1390" y="8898"/>
                  </a:lnTo>
                  <a:lnTo>
                    <a:pt x="1021" y="9285"/>
                  </a:lnTo>
                  <a:lnTo>
                    <a:pt x="669" y="9672"/>
                  </a:lnTo>
                  <a:lnTo>
                    <a:pt x="335" y="10094"/>
                  </a:lnTo>
                  <a:lnTo>
                    <a:pt x="1" y="10498"/>
                  </a:lnTo>
                  <a:lnTo>
                    <a:pt x="1" y="10534"/>
                  </a:lnTo>
                  <a:lnTo>
                    <a:pt x="1" y="10551"/>
                  </a:lnTo>
                  <a:lnTo>
                    <a:pt x="36" y="10569"/>
                  </a:lnTo>
                  <a:lnTo>
                    <a:pt x="53" y="10551"/>
                  </a:lnTo>
                  <a:lnTo>
                    <a:pt x="387" y="10129"/>
                  </a:lnTo>
                  <a:lnTo>
                    <a:pt x="722" y="9725"/>
                  </a:lnTo>
                  <a:lnTo>
                    <a:pt x="1073" y="9320"/>
                  </a:lnTo>
                  <a:lnTo>
                    <a:pt x="1443" y="8951"/>
                  </a:lnTo>
                  <a:lnTo>
                    <a:pt x="1829" y="8564"/>
                  </a:lnTo>
                  <a:lnTo>
                    <a:pt x="2216" y="8212"/>
                  </a:lnTo>
                  <a:lnTo>
                    <a:pt x="2621" y="7843"/>
                  </a:lnTo>
                  <a:lnTo>
                    <a:pt x="3025" y="7509"/>
                  </a:lnTo>
                  <a:lnTo>
                    <a:pt x="3447" y="7175"/>
                  </a:lnTo>
                  <a:lnTo>
                    <a:pt x="3869" y="6841"/>
                  </a:lnTo>
                  <a:lnTo>
                    <a:pt x="4309" y="6542"/>
                  </a:lnTo>
                  <a:lnTo>
                    <a:pt x="4766" y="6225"/>
                  </a:lnTo>
                  <a:lnTo>
                    <a:pt x="5206" y="5927"/>
                  </a:lnTo>
                  <a:lnTo>
                    <a:pt x="5663" y="5645"/>
                  </a:lnTo>
                  <a:lnTo>
                    <a:pt x="6137" y="5364"/>
                  </a:lnTo>
                  <a:lnTo>
                    <a:pt x="6612" y="5100"/>
                  </a:lnTo>
                  <a:lnTo>
                    <a:pt x="7562" y="4590"/>
                  </a:lnTo>
                  <a:lnTo>
                    <a:pt x="8529" y="4115"/>
                  </a:lnTo>
                  <a:lnTo>
                    <a:pt x="9514" y="3676"/>
                  </a:lnTo>
                  <a:lnTo>
                    <a:pt x="10481" y="3271"/>
                  </a:lnTo>
                  <a:lnTo>
                    <a:pt x="11465" y="2885"/>
                  </a:lnTo>
                  <a:lnTo>
                    <a:pt x="12450" y="2533"/>
                  </a:lnTo>
                  <a:lnTo>
                    <a:pt x="13417" y="2216"/>
                  </a:lnTo>
                  <a:lnTo>
                    <a:pt x="14367" y="1917"/>
                  </a:lnTo>
                  <a:lnTo>
                    <a:pt x="15299" y="1654"/>
                  </a:lnTo>
                  <a:lnTo>
                    <a:pt x="16196" y="1407"/>
                  </a:lnTo>
                  <a:lnTo>
                    <a:pt x="17075" y="1196"/>
                  </a:lnTo>
                  <a:lnTo>
                    <a:pt x="17919" y="1003"/>
                  </a:lnTo>
                  <a:lnTo>
                    <a:pt x="18710" y="827"/>
                  </a:lnTo>
                  <a:lnTo>
                    <a:pt x="19484" y="686"/>
                  </a:lnTo>
                  <a:lnTo>
                    <a:pt x="20838" y="440"/>
                  </a:lnTo>
                  <a:lnTo>
                    <a:pt x="21963" y="264"/>
                  </a:lnTo>
                  <a:lnTo>
                    <a:pt x="22825" y="141"/>
                  </a:lnTo>
                  <a:lnTo>
                    <a:pt x="23352" y="89"/>
                  </a:lnTo>
                  <a:lnTo>
                    <a:pt x="23546" y="71"/>
                  </a:lnTo>
                  <a:lnTo>
                    <a:pt x="23581" y="53"/>
                  </a:lnTo>
                  <a:lnTo>
                    <a:pt x="23581" y="36"/>
                  </a:lnTo>
                  <a:lnTo>
                    <a:pt x="2356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8"/>
            <p:cNvSpPr/>
            <p:nvPr/>
          </p:nvSpPr>
          <p:spPr>
            <a:xfrm>
              <a:off x="4625825" y="5469650"/>
              <a:ext cx="267750" cy="179400"/>
            </a:xfrm>
            <a:custGeom>
              <a:avLst/>
              <a:gdLst/>
              <a:ahLst/>
              <a:cxnLst/>
              <a:rect l="l" t="t" r="r" b="b"/>
              <a:pathLst>
                <a:path w="10710" h="7176" extrusionOk="0">
                  <a:moveTo>
                    <a:pt x="10657" y="1"/>
                  </a:moveTo>
                  <a:lnTo>
                    <a:pt x="9900" y="300"/>
                  </a:lnTo>
                  <a:lnTo>
                    <a:pt x="9162" y="599"/>
                  </a:lnTo>
                  <a:lnTo>
                    <a:pt x="8423" y="933"/>
                  </a:lnTo>
                  <a:lnTo>
                    <a:pt x="7667" y="1284"/>
                  </a:lnTo>
                  <a:lnTo>
                    <a:pt x="6946" y="1654"/>
                  </a:lnTo>
                  <a:lnTo>
                    <a:pt x="6225" y="2040"/>
                  </a:lnTo>
                  <a:lnTo>
                    <a:pt x="5504" y="2462"/>
                  </a:lnTo>
                  <a:lnTo>
                    <a:pt x="4819" y="2885"/>
                  </a:lnTo>
                  <a:lnTo>
                    <a:pt x="4133" y="3342"/>
                  </a:lnTo>
                  <a:lnTo>
                    <a:pt x="3465" y="3799"/>
                  </a:lnTo>
                  <a:lnTo>
                    <a:pt x="2832" y="4309"/>
                  </a:lnTo>
                  <a:lnTo>
                    <a:pt x="2216" y="4819"/>
                  </a:lnTo>
                  <a:lnTo>
                    <a:pt x="1618" y="5364"/>
                  </a:lnTo>
                  <a:lnTo>
                    <a:pt x="1038" y="5927"/>
                  </a:lnTo>
                  <a:lnTo>
                    <a:pt x="511" y="6507"/>
                  </a:lnTo>
                  <a:lnTo>
                    <a:pt x="1" y="7122"/>
                  </a:lnTo>
                  <a:lnTo>
                    <a:pt x="1" y="7157"/>
                  </a:lnTo>
                  <a:lnTo>
                    <a:pt x="1" y="7175"/>
                  </a:lnTo>
                  <a:lnTo>
                    <a:pt x="53" y="7175"/>
                  </a:lnTo>
                  <a:lnTo>
                    <a:pt x="563" y="6560"/>
                  </a:lnTo>
                  <a:lnTo>
                    <a:pt x="1091" y="5979"/>
                  </a:lnTo>
                  <a:lnTo>
                    <a:pt x="1671" y="5417"/>
                  </a:lnTo>
                  <a:lnTo>
                    <a:pt x="2251" y="4872"/>
                  </a:lnTo>
                  <a:lnTo>
                    <a:pt x="2867" y="4362"/>
                  </a:lnTo>
                  <a:lnTo>
                    <a:pt x="3517" y="3869"/>
                  </a:lnTo>
                  <a:lnTo>
                    <a:pt x="4168" y="3394"/>
                  </a:lnTo>
                  <a:lnTo>
                    <a:pt x="4854" y="2937"/>
                  </a:lnTo>
                  <a:lnTo>
                    <a:pt x="5540" y="2515"/>
                  </a:lnTo>
                  <a:lnTo>
                    <a:pt x="6261" y="2111"/>
                  </a:lnTo>
                  <a:lnTo>
                    <a:pt x="6982" y="1724"/>
                  </a:lnTo>
                  <a:lnTo>
                    <a:pt x="7702" y="1355"/>
                  </a:lnTo>
                  <a:lnTo>
                    <a:pt x="8441" y="1003"/>
                  </a:lnTo>
                  <a:lnTo>
                    <a:pt x="9197" y="669"/>
                  </a:lnTo>
                  <a:lnTo>
                    <a:pt x="9936" y="352"/>
                  </a:lnTo>
                  <a:lnTo>
                    <a:pt x="10692" y="71"/>
                  </a:lnTo>
                  <a:lnTo>
                    <a:pt x="10709" y="53"/>
                  </a:lnTo>
                  <a:lnTo>
                    <a:pt x="10709" y="18"/>
                  </a:lnTo>
                  <a:lnTo>
                    <a:pt x="10692"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0" name="Google Shape;530;p8"/>
          <p:cNvGrpSpPr/>
          <p:nvPr/>
        </p:nvGrpSpPr>
        <p:grpSpPr>
          <a:xfrm rot="328506">
            <a:off x="4967913" y="603275"/>
            <a:ext cx="652780" cy="857988"/>
            <a:chOff x="1391550" y="1144975"/>
            <a:chExt cx="545075" cy="716425"/>
          </a:xfrm>
        </p:grpSpPr>
        <p:sp>
          <p:nvSpPr>
            <p:cNvPr id="531" name="Google Shape;531;p8"/>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8"/>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8"/>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8"/>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8"/>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8"/>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8"/>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8"/>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8"/>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8"/>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8"/>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8"/>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8"/>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8"/>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45" name="Google Shape;545;p8"/>
          <p:cNvGrpSpPr/>
          <p:nvPr/>
        </p:nvGrpSpPr>
        <p:grpSpPr>
          <a:xfrm>
            <a:off x="6612038" y="593195"/>
            <a:ext cx="651493" cy="878133"/>
            <a:chOff x="3000200" y="318325"/>
            <a:chExt cx="1296075" cy="1746950"/>
          </a:xfrm>
        </p:grpSpPr>
        <p:sp>
          <p:nvSpPr>
            <p:cNvPr id="546" name="Google Shape;546;p8"/>
            <p:cNvSpPr/>
            <p:nvPr/>
          </p:nvSpPr>
          <p:spPr>
            <a:xfrm>
              <a:off x="3000200" y="318325"/>
              <a:ext cx="1296075" cy="1746950"/>
            </a:xfrm>
            <a:custGeom>
              <a:avLst/>
              <a:gdLst/>
              <a:ahLst/>
              <a:cxnLst/>
              <a:rect l="l" t="t" r="r" b="b"/>
              <a:pathLst>
                <a:path w="51843" h="69878" extrusionOk="0">
                  <a:moveTo>
                    <a:pt x="24937" y="0"/>
                  </a:moveTo>
                  <a:lnTo>
                    <a:pt x="23859" y="27"/>
                  </a:lnTo>
                  <a:lnTo>
                    <a:pt x="22754" y="81"/>
                  </a:lnTo>
                  <a:lnTo>
                    <a:pt x="21649" y="162"/>
                  </a:lnTo>
                  <a:lnTo>
                    <a:pt x="20489" y="270"/>
                  </a:lnTo>
                  <a:lnTo>
                    <a:pt x="19330" y="378"/>
                  </a:lnTo>
                  <a:lnTo>
                    <a:pt x="18360" y="404"/>
                  </a:lnTo>
                  <a:lnTo>
                    <a:pt x="17362" y="458"/>
                  </a:lnTo>
                  <a:lnTo>
                    <a:pt x="16338" y="539"/>
                  </a:lnTo>
                  <a:lnTo>
                    <a:pt x="15259" y="647"/>
                  </a:lnTo>
                  <a:lnTo>
                    <a:pt x="14154" y="782"/>
                  </a:lnTo>
                  <a:lnTo>
                    <a:pt x="13022" y="944"/>
                  </a:lnTo>
                  <a:lnTo>
                    <a:pt x="11809" y="1105"/>
                  </a:lnTo>
                  <a:lnTo>
                    <a:pt x="10569" y="1321"/>
                  </a:lnTo>
                  <a:lnTo>
                    <a:pt x="9598" y="1456"/>
                  </a:lnTo>
                  <a:lnTo>
                    <a:pt x="8574" y="1618"/>
                  </a:lnTo>
                  <a:lnTo>
                    <a:pt x="7441" y="1833"/>
                  </a:lnTo>
                  <a:lnTo>
                    <a:pt x="6821" y="1968"/>
                  </a:lnTo>
                  <a:lnTo>
                    <a:pt x="6228" y="2130"/>
                  </a:lnTo>
                  <a:lnTo>
                    <a:pt x="5608" y="2319"/>
                  </a:lnTo>
                  <a:lnTo>
                    <a:pt x="5015" y="2561"/>
                  </a:lnTo>
                  <a:lnTo>
                    <a:pt x="4395" y="2831"/>
                  </a:lnTo>
                  <a:lnTo>
                    <a:pt x="3802" y="3127"/>
                  </a:lnTo>
                  <a:lnTo>
                    <a:pt x="3236" y="3505"/>
                  </a:lnTo>
                  <a:lnTo>
                    <a:pt x="2697" y="3909"/>
                  </a:lnTo>
                  <a:lnTo>
                    <a:pt x="2427" y="4152"/>
                  </a:lnTo>
                  <a:lnTo>
                    <a:pt x="2157" y="4394"/>
                  </a:lnTo>
                  <a:lnTo>
                    <a:pt x="1915" y="4637"/>
                  </a:lnTo>
                  <a:lnTo>
                    <a:pt x="1672" y="4934"/>
                  </a:lnTo>
                  <a:lnTo>
                    <a:pt x="1457" y="5203"/>
                  </a:lnTo>
                  <a:lnTo>
                    <a:pt x="1241" y="5527"/>
                  </a:lnTo>
                  <a:lnTo>
                    <a:pt x="1052" y="5850"/>
                  </a:lnTo>
                  <a:lnTo>
                    <a:pt x="863" y="6174"/>
                  </a:lnTo>
                  <a:lnTo>
                    <a:pt x="675" y="6524"/>
                  </a:lnTo>
                  <a:lnTo>
                    <a:pt x="540" y="6875"/>
                  </a:lnTo>
                  <a:lnTo>
                    <a:pt x="405" y="7225"/>
                  </a:lnTo>
                  <a:lnTo>
                    <a:pt x="297" y="7575"/>
                  </a:lnTo>
                  <a:lnTo>
                    <a:pt x="189" y="7926"/>
                  </a:lnTo>
                  <a:lnTo>
                    <a:pt x="136" y="8276"/>
                  </a:lnTo>
                  <a:lnTo>
                    <a:pt x="82" y="8627"/>
                  </a:lnTo>
                  <a:lnTo>
                    <a:pt x="28" y="8977"/>
                  </a:lnTo>
                  <a:lnTo>
                    <a:pt x="1" y="9651"/>
                  </a:lnTo>
                  <a:lnTo>
                    <a:pt x="28" y="10325"/>
                  </a:lnTo>
                  <a:lnTo>
                    <a:pt x="82" y="10972"/>
                  </a:lnTo>
                  <a:lnTo>
                    <a:pt x="189" y="11619"/>
                  </a:lnTo>
                  <a:lnTo>
                    <a:pt x="351" y="12239"/>
                  </a:lnTo>
                  <a:lnTo>
                    <a:pt x="540" y="12859"/>
                  </a:lnTo>
                  <a:lnTo>
                    <a:pt x="729" y="13452"/>
                  </a:lnTo>
                  <a:lnTo>
                    <a:pt x="971" y="14046"/>
                  </a:lnTo>
                  <a:lnTo>
                    <a:pt x="1430" y="15124"/>
                  </a:lnTo>
                  <a:lnTo>
                    <a:pt x="1915" y="16094"/>
                  </a:lnTo>
                  <a:lnTo>
                    <a:pt x="2184" y="16688"/>
                  </a:lnTo>
                  <a:lnTo>
                    <a:pt x="2454" y="17281"/>
                  </a:lnTo>
                  <a:lnTo>
                    <a:pt x="2589" y="17550"/>
                  </a:lnTo>
                  <a:lnTo>
                    <a:pt x="2751" y="17847"/>
                  </a:lnTo>
                  <a:lnTo>
                    <a:pt x="2885" y="18116"/>
                  </a:lnTo>
                  <a:lnTo>
                    <a:pt x="3074" y="18359"/>
                  </a:lnTo>
                  <a:lnTo>
                    <a:pt x="3451" y="18844"/>
                  </a:lnTo>
                  <a:lnTo>
                    <a:pt x="3856" y="19249"/>
                  </a:lnTo>
                  <a:lnTo>
                    <a:pt x="4314" y="19626"/>
                  </a:lnTo>
                  <a:lnTo>
                    <a:pt x="4799" y="19976"/>
                  </a:lnTo>
                  <a:lnTo>
                    <a:pt x="5312" y="20246"/>
                  </a:lnTo>
                  <a:lnTo>
                    <a:pt x="5851" y="20489"/>
                  </a:lnTo>
                  <a:lnTo>
                    <a:pt x="6390" y="20677"/>
                  </a:lnTo>
                  <a:lnTo>
                    <a:pt x="6956" y="20812"/>
                  </a:lnTo>
                  <a:lnTo>
                    <a:pt x="7522" y="20920"/>
                  </a:lnTo>
                  <a:lnTo>
                    <a:pt x="8088" y="20974"/>
                  </a:lnTo>
                  <a:lnTo>
                    <a:pt x="8654" y="20974"/>
                  </a:lnTo>
                  <a:lnTo>
                    <a:pt x="9194" y="20947"/>
                  </a:lnTo>
                  <a:lnTo>
                    <a:pt x="9733" y="20866"/>
                  </a:lnTo>
                  <a:lnTo>
                    <a:pt x="10245" y="20731"/>
                  </a:lnTo>
                  <a:lnTo>
                    <a:pt x="12537" y="20084"/>
                  </a:lnTo>
                  <a:lnTo>
                    <a:pt x="14666" y="19545"/>
                  </a:lnTo>
                  <a:lnTo>
                    <a:pt x="15691" y="19303"/>
                  </a:lnTo>
                  <a:lnTo>
                    <a:pt x="16661" y="19087"/>
                  </a:lnTo>
                  <a:lnTo>
                    <a:pt x="17605" y="18898"/>
                  </a:lnTo>
                  <a:lnTo>
                    <a:pt x="18521" y="18736"/>
                  </a:lnTo>
                  <a:lnTo>
                    <a:pt x="19411" y="18602"/>
                  </a:lnTo>
                  <a:lnTo>
                    <a:pt x="20247" y="18494"/>
                  </a:lnTo>
                  <a:lnTo>
                    <a:pt x="21055" y="18413"/>
                  </a:lnTo>
                  <a:lnTo>
                    <a:pt x="21837" y="18359"/>
                  </a:lnTo>
                  <a:lnTo>
                    <a:pt x="22592" y="18305"/>
                  </a:lnTo>
                  <a:lnTo>
                    <a:pt x="23320" y="18305"/>
                  </a:lnTo>
                  <a:lnTo>
                    <a:pt x="23994" y="18332"/>
                  </a:lnTo>
                  <a:lnTo>
                    <a:pt x="24641" y="18359"/>
                  </a:lnTo>
                  <a:lnTo>
                    <a:pt x="25261" y="18440"/>
                  </a:lnTo>
                  <a:lnTo>
                    <a:pt x="25854" y="18548"/>
                  </a:lnTo>
                  <a:lnTo>
                    <a:pt x="26420" y="18656"/>
                  </a:lnTo>
                  <a:lnTo>
                    <a:pt x="26959" y="18790"/>
                  </a:lnTo>
                  <a:lnTo>
                    <a:pt x="27472" y="18979"/>
                  </a:lnTo>
                  <a:lnTo>
                    <a:pt x="27957" y="19168"/>
                  </a:lnTo>
                  <a:lnTo>
                    <a:pt x="28388" y="19383"/>
                  </a:lnTo>
                  <a:lnTo>
                    <a:pt x="28819" y="19653"/>
                  </a:lnTo>
                  <a:lnTo>
                    <a:pt x="29197" y="19923"/>
                  </a:lnTo>
                  <a:lnTo>
                    <a:pt x="29574" y="20219"/>
                  </a:lnTo>
                  <a:lnTo>
                    <a:pt x="29925" y="20543"/>
                  </a:lnTo>
                  <a:lnTo>
                    <a:pt x="30221" y="20893"/>
                  </a:lnTo>
                  <a:lnTo>
                    <a:pt x="30518" y="21271"/>
                  </a:lnTo>
                  <a:lnTo>
                    <a:pt x="30787" y="21675"/>
                  </a:lnTo>
                  <a:lnTo>
                    <a:pt x="31003" y="22106"/>
                  </a:lnTo>
                  <a:lnTo>
                    <a:pt x="31219" y="22565"/>
                  </a:lnTo>
                  <a:lnTo>
                    <a:pt x="31408" y="23050"/>
                  </a:lnTo>
                  <a:lnTo>
                    <a:pt x="31488" y="23400"/>
                  </a:lnTo>
                  <a:lnTo>
                    <a:pt x="31542" y="23670"/>
                  </a:lnTo>
                  <a:lnTo>
                    <a:pt x="31461" y="23751"/>
                  </a:lnTo>
                  <a:lnTo>
                    <a:pt x="31327" y="23859"/>
                  </a:lnTo>
                  <a:lnTo>
                    <a:pt x="31084" y="24047"/>
                  </a:lnTo>
                  <a:lnTo>
                    <a:pt x="30680" y="24236"/>
                  </a:lnTo>
                  <a:lnTo>
                    <a:pt x="30140" y="24479"/>
                  </a:lnTo>
                  <a:lnTo>
                    <a:pt x="29413" y="24721"/>
                  </a:lnTo>
                  <a:lnTo>
                    <a:pt x="28442" y="24991"/>
                  </a:lnTo>
                  <a:lnTo>
                    <a:pt x="27229" y="25287"/>
                  </a:lnTo>
                  <a:lnTo>
                    <a:pt x="25450" y="25665"/>
                  </a:lnTo>
                  <a:lnTo>
                    <a:pt x="23616" y="25988"/>
                  </a:lnTo>
                  <a:lnTo>
                    <a:pt x="21756" y="26258"/>
                  </a:lnTo>
                  <a:lnTo>
                    <a:pt x="19842" y="26500"/>
                  </a:lnTo>
                  <a:lnTo>
                    <a:pt x="17928" y="26716"/>
                  </a:lnTo>
                  <a:lnTo>
                    <a:pt x="15987" y="26878"/>
                  </a:lnTo>
                  <a:lnTo>
                    <a:pt x="14019" y="27013"/>
                  </a:lnTo>
                  <a:lnTo>
                    <a:pt x="11997" y="27094"/>
                  </a:lnTo>
                  <a:lnTo>
                    <a:pt x="11620" y="27121"/>
                  </a:lnTo>
                  <a:lnTo>
                    <a:pt x="11216" y="27174"/>
                  </a:lnTo>
                  <a:lnTo>
                    <a:pt x="10811" y="27228"/>
                  </a:lnTo>
                  <a:lnTo>
                    <a:pt x="10434" y="27336"/>
                  </a:lnTo>
                  <a:lnTo>
                    <a:pt x="10056" y="27444"/>
                  </a:lnTo>
                  <a:lnTo>
                    <a:pt x="9679" y="27579"/>
                  </a:lnTo>
                  <a:lnTo>
                    <a:pt x="9328" y="27741"/>
                  </a:lnTo>
                  <a:lnTo>
                    <a:pt x="8951" y="27929"/>
                  </a:lnTo>
                  <a:lnTo>
                    <a:pt x="8628" y="28118"/>
                  </a:lnTo>
                  <a:lnTo>
                    <a:pt x="8277" y="28361"/>
                  </a:lnTo>
                  <a:lnTo>
                    <a:pt x="7980" y="28603"/>
                  </a:lnTo>
                  <a:lnTo>
                    <a:pt x="7657" y="28846"/>
                  </a:lnTo>
                  <a:lnTo>
                    <a:pt x="7387" y="29115"/>
                  </a:lnTo>
                  <a:lnTo>
                    <a:pt x="7091" y="29412"/>
                  </a:lnTo>
                  <a:lnTo>
                    <a:pt x="6848" y="29736"/>
                  </a:lnTo>
                  <a:lnTo>
                    <a:pt x="6606" y="30059"/>
                  </a:lnTo>
                  <a:lnTo>
                    <a:pt x="6390" y="30383"/>
                  </a:lnTo>
                  <a:lnTo>
                    <a:pt x="6201" y="30706"/>
                  </a:lnTo>
                  <a:lnTo>
                    <a:pt x="6039" y="31057"/>
                  </a:lnTo>
                  <a:lnTo>
                    <a:pt x="5878" y="31380"/>
                  </a:lnTo>
                  <a:lnTo>
                    <a:pt x="5770" y="31730"/>
                  </a:lnTo>
                  <a:lnTo>
                    <a:pt x="5662" y="32081"/>
                  </a:lnTo>
                  <a:lnTo>
                    <a:pt x="5581" y="32458"/>
                  </a:lnTo>
                  <a:lnTo>
                    <a:pt x="5500" y="32809"/>
                  </a:lnTo>
                  <a:lnTo>
                    <a:pt x="5473" y="33186"/>
                  </a:lnTo>
                  <a:lnTo>
                    <a:pt x="5446" y="33537"/>
                  </a:lnTo>
                  <a:lnTo>
                    <a:pt x="5446" y="33914"/>
                  </a:lnTo>
                  <a:lnTo>
                    <a:pt x="5473" y="34265"/>
                  </a:lnTo>
                  <a:lnTo>
                    <a:pt x="5527" y="34642"/>
                  </a:lnTo>
                  <a:lnTo>
                    <a:pt x="5581" y="34992"/>
                  </a:lnTo>
                  <a:lnTo>
                    <a:pt x="5689" y="35370"/>
                  </a:lnTo>
                  <a:lnTo>
                    <a:pt x="5797" y="35720"/>
                  </a:lnTo>
                  <a:lnTo>
                    <a:pt x="7172" y="39791"/>
                  </a:lnTo>
                  <a:lnTo>
                    <a:pt x="7360" y="40249"/>
                  </a:lnTo>
                  <a:lnTo>
                    <a:pt x="7576" y="40708"/>
                  </a:lnTo>
                  <a:lnTo>
                    <a:pt x="7846" y="41166"/>
                  </a:lnTo>
                  <a:lnTo>
                    <a:pt x="8142" y="41624"/>
                  </a:lnTo>
                  <a:lnTo>
                    <a:pt x="8466" y="42029"/>
                  </a:lnTo>
                  <a:lnTo>
                    <a:pt x="8816" y="42433"/>
                  </a:lnTo>
                  <a:lnTo>
                    <a:pt x="9221" y="42811"/>
                  </a:lnTo>
                  <a:lnTo>
                    <a:pt x="9625" y="43161"/>
                  </a:lnTo>
                  <a:lnTo>
                    <a:pt x="10083" y="43484"/>
                  </a:lnTo>
                  <a:lnTo>
                    <a:pt x="10542" y="43754"/>
                  </a:lnTo>
                  <a:lnTo>
                    <a:pt x="11054" y="43997"/>
                  </a:lnTo>
                  <a:lnTo>
                    <a:pt x="11566" y="44185"/>
                  </a:lnTo>
                  <a:lnTo>
                    <a:pt x="12132" y="44320"/>
                  </a:lnTo>
                  <a:lnTo>
                    <a:pt x="12671" y="44401"/>
                  </a:lnTo>
                  <a:lnTo>
                    <a:pt x="13264" y="44455"/>
                  </a:lnTo>
                  <a:lnTo>
                    <a:pt x="13857" y="44428"/>
                  </a:lnTo>
                  <a:lnTo>
                    <a:pt x="14235" y="44374"/>
                  </a:lnTo>
                  <a:lnTo>
                    <a:pt x="14612" y="44455"/>
                  </a:lnTo>
                  <a:lnTo>
                    <a:pt x="15044" y="44509"/>
                  </a:lnTo>
                  <a:lnTo>
                    <a:pt x="15448" y="44536"/>
                  </a:lnTo>
                  <a:lnTo>
                    <a:pt x="16284" y="44536"/>
                  </a:lnTo>
                  <a:lnTo>
                    <a:pt x="16688" y="44482"/>
                  </a:lnTo>
                  <a:lnTo>
                    <a:pt x="17119" y="44401"/>
                  </a:lnTo>
                  <a:lnTo>
                    <a:pt x="17524" y="44293"/>
                  </a:lnTo>
                  <a:lnTo>
                    <a:pt x="18360" y="44051"/>
                  </a:lnTo>
                  <a:lnTo>
                    <a:pt x="19168" y="43862"/>
                  </a:lnTo>
                  <a:lnTo>
                    <a:pt x="21945" y="43511"/>
                  </a:lnTo>
                  <a:lnTo>
                    <a:pt x="24614" y="43161"/>
                  </a:lnTo>
                  <a:lnTo>
                    <a:pt x="25477" y="43188"/>
                  </a:lnTo>
                  <a:lnTo>
                    <a:pt x="25881" y="43242"/>
                  </a:lnTo>
                  <a:lnTo>
                    <a:pt x="26285" y="43296"/>
                  </a:lnTo>
                  <a:lnTo>
                    <a:pt x="26663" y="43377"/>
                  </a:lnTo>
                  <a:lnTo>
                    <a:pt x="27013" y="43458"/>
                  </a:lnTo>
                  <a:lnTo>
                    <a:pt x="27364" y="43565"/>
                  </a:lnTo>
                  <a:lnTo>
                    <a:pt x="27687" y="43673"/>
                  </a:lnTo>
                  <a:lnTo>
                    <a:pt x="28011" y="43808"/>
                  </a:lnTo>
                  <a:lnTo>
                    <a:pt x="28307" y="43970"/>
                  </a:lnTo>
                  <a:lnTo>
                    <a:pt x="28604" y="44131"/>
                  </a:lnTo>
                  <a:lnTo>
                    <a:pt x="28873" y="44293"/>
                  </a:lnTo>
                  <a:lnTo>
                    <a:pt x="29143" y="44482"/>
                  </a:lnTo>
                  <a:lnTo>
                    <a:pt x="29386" y="44698"/>
                  </a:lnTo>
                  <a:lnTo>
                    <a:pt x="29601" y="44913"/>
                  </a:lnTo>
                  <a:lnTo>
                    <a:pt x="29817" y="45156"/>
                  </a:lnTo>
                  <a:lnTo>
                    <a:pt x="29952" y="45345"/>
                  </a:lnTo>
                  <a:lnTo>
                    <a:pt x="30087" y="45533"/>
                  </a:lnTo>
                  <a:lnTo>
                    <a:pt x="30194" y="45749"/>
                  </a:lnTo>
                  <a:lnTo>
                    <a:pt x="30302" y="45992"/>
                  </a:lnTo>
                  <a:lnTo>
                    <a:pt x="30464" y="46477"/>
                  </a:lnTo>
                  <a:lnTo>
                    <a:pt x="30599" y="47016"/>
                  </a:lnTo>
                  <a:lnTo>
                    <a:pt x="30680" y="47555"/>
                  </a:lnTo>
                  <a:lnTo>
                    <a:pt x="30680" y="48121"/>
                  </a:lnTo>
                  <a:lnTo>
                    <a:pt x="30653" y="48688"/>
                  </a:lnTo>
                  <a:lnTo>
                    <a:pt x="30545" y="49227"/>
                  </a:lnTo>
                  <a:lnTo>
                    <a:pt x="30167" y="49577"/>
                  </a:lnTo>
                  <a:lnTo>
                    <a:pt x="29736" y="49901"/>
                  </a:lnTo>
                  <a:lnTo>
                    <a:pt x="29278" y="50197"/>
                  </a:lnTo>
                  <a:lnTo>
                    <a:pt x="28819" y="50467"/>
                  </a:lnTo>
                  <a:lnTo>
                    <a:pt x="28388" y="50682"/>
                  </a:lnTo>
                  <a:lnTo>
                    <a:pt x="27930" y="50871"/>
                  </a:lnTo>
                  <a:lnTo>
                    <a:pt x="27472" y="51033"/>
                  </a:lnTo>
                  <a:lnTo>
                    <a:pt x="27013" y="51168"/>
                  </a:lnTo>
                  <a:lnTo>
                    <a:pt x="26555" y="51276"/>
                  </a:lnTo>
                  <a:lnTo>
                    <a:pt x="26097" y="51356"/>
                  </a:lnTo>
                  <a:lnTo>
                    <a:pt x="25638" y="51437"/>
                  </a:lnTo>
                  <a:lnTo>
                    <a:pt x="25153" y="51464"/>
                  </a:lnTo>
                  <a:lnTo>
                    <a:pt x="24695" y="51491"/>
                  </a:lnTo>
                  <a:lnTo>
                    <a:pt x="24237" y="51491"/>
                  </a:lnTo>
                  <a:lnTo>
                    <a:pt x="23778" y="51464"/>
                  </a:lnTo>
                  <a:lnTo>
                    <a:pt x="23320" y="51437"/>
                  </a:lnTo>
                  <a:lnTo>
                    <a:pt x="22862" y="51356"/>
                  </a:lnTo>
                  <a:lnTo>
                    <a:pt x="22403" y="51276"/>
                  </a:lnTo>
                  <a:lnTo>
                    <a:pt x="21945" y="51195"/>
                  </a:lnTo>
                  <a:lnTo>
                    <a:pt x="21487" y="51087"/>
                  </a:lnTo>
                  <a:lnTo>
                    <a:pt x="21055" y="50952"/>
                  </a:lnTo>
                  <a:lnTo>
                    <a:pt x="20624" y="50790"/>
                  </a:lnTo>
                  <a:lnTo>
                    <a:pt x="20193" y="50629"/>
                  </a:lnTo>
                  <a:lnTo>
                    <a:pt x="19761" y="50440"/>
                  </a:lnTo>
                  <a:lnTo>
                    <a:pt x="18926" y="50062"/>
                  </a:lnTo>
                  <a:lnTo>
                    <a:pt x="18144" y="49604"/>
                  </a:lnTo>
                  <a:lnTo>
                    <a:pt x="17362" y="49092"/>
                  </a:lnTo>
                  <a:lnTo>
                    <a:pt x="16661" y="48553"/>
                  </a:lnTo>
                  <a:lnTo>
                    <a:pt x="15987" y="47960"/>
                  </a:lnTo>
                  <a:lnTo>
                    <a:pt x="15394" y="47340"/>
                  </a:lnTo>
                  <a:lnTo>
                    <a:pt x="15151" y="47097"/>
                  </a:lnTo>
                  <a:lnTo>
                    <a:pt x="14909" y="46881"/>
                  </a:lnTo>
                  <a:lnTo>
                    <a:pt x="14612" y="46585"/>
                  </a:lnTo>
                  <a:lnTo>
                    <a:pt x="14289" y="46315"/>
                  </a:lnTo>
                  <a:lnTo>
                    <a:pt x="13965" y="46073"/>
                  </a:lnTo>
                  <a:lnTo>
                    <a:pt x="13642" y="45830"/>
                  </a:lnTo>
                  <a:lnTo>
                    <a:pt x="13291" y="45641"/>
                  </a:lnTo>
                  <a:lnTo>
                    <a:pt x="12914" y="45452"/>
                  </a:lnTo>
                  <a:lnTo>
                    <a:pt x="12563" y="45291"/>
                  </a:lnTo>
                  <a:lnTo>
                    <a:pt x="12186" y="45156"/>
                  </a:lnTo>
                  <a:lnTo>
                    <a:pt x="11809" y="45021"/>
                  </a:lnTo>
                  <a:lnTo>
                    <a:pt x="11431" y="44940"/>
                  </a:lnTo>
                  <a:lnTo>
                    <a:pt x="11027" y="44859"/>
                  </a:lnTo>
                  <a:lnTo>
                    <a:pt x="10649" y="44805"/>
                  </a:lnTo>
                  <a:lnTo>
                    <a:pt x="10245" y="44778"/>
                  </a:lnTo>
                  <a:lnTo>
                    <a:pt x="9868" y="44778"/>
                  </a:lnTo>
                  <a:lnTo>
                    <a:pt x="9463" y="44805"/>
                  </a:lnTo>
                  <a:lnTo>
                    <a:pt x="9086" y="44832"/>
                  </a:lnTo>
                  <a:lnTo>
                    <a:pt x="8708" y="44913"/>
                  </a:lnTo>
                  <a:lnTo>
                    <a:pt x="8331" y="45021"/>
                  </a:lnTo>
                  <a:lnTo>
                    <a:pt x="7980" y="45129"/>
                  </a:lnTo>
                  <a:lnTo>
                    <a:pt x="7630" y="45264"/>
                  </a:lnTo>
                  <a:lnTo>
                    <a:pt x="7280" y="45426"/>
                  </a:lnTo>
                  <a:lnTo>
                    <a:pt x="6956" y="45614"/>
                  </a:lnTo>
                  <a:lnTo>
                    <a:pt x="6633" y="45803"/>
                  </a:lnTo>
                  <a:lnTo>
                    <a:pt x="6336" y="46046"/>
                  </a:lnTo>
                  <a:lnTo>
                    <a:pt x="6039" y="46288"/>
                  </a:lnTo>
                  <a:lnTo>
                    <a:pt x="5770" y="46531"/>
                  </a:lnTo>
                  <a:lnTo>
                    <a:pt x="5500" y="46827"/>
                  </a:lnTo>
                  <a:lnTo>
                    <a:pt x="5258" y="47124"/>
                  </a:lnTo>
                  <a:lnTo>
                    <a:pt x="5042" y="47447"/>
                  </a:lnTo>
                  <a:lnTo>
                    <a:pt x="4826" y="47771"/>
                  </a:lnTo>
                  <a:lnTo>
                    <a:pt x="4638" y="48121"/>
                  </a:lnTo>
                  <a:lnTo>
                    <a:pt x="4449" y="48499"/>
                  </a:lnTo>
                  <a:lnTo>
                    <a:pt x="2481" y="52866"/>
                  </a:lnTo>
                  <a:lnTo>
                    <a:pt x="2346" y="53217"/>
                  </a:lnTo>
                  <a:lnTo>
                    <a:pt x="2211" y="53540"/>
                  </a:lnTo>
                  <a:lnTo>
                    <a:pt x="2104" y="53864"/>
                  </a:lnTo>
                  <a:lnTo>
                    <a:pt x="2023" y="54214"/>
                  </a:lnTo>
                  <a:lnTo>
                    <a:pt x="1942" y="54565"/>
                  </a:lnTo>
                  <a:lnTo>
                    <a:pt x="1915" y="54888"/>
                  </a:lnTo>
                  <a:lnTo>
                    <a:pt x="1861" y="55238"/>
                  </a:lnTo>
                  <a:lnTo>
                    <a:pt x="1861" y="55589"/>
                  </a:lnTo>
                  <a:lnTo>
                    <a:pt x="1861" y="55939"/>
                  </a:lnTo>
                  <a:lnTo>
                    <a:pt x="1888" y="56263"/>
                  </a:lnTo>
                  <a:lnTo>
                    <a:pt x="1915" y="56613"/>
                  </a:lnTo>
                  <a:lnTo>
                    <a:pt x="1969" y="56937"/>
                  </a:lnTo>
                  <a:lnTo>
                    <a:pt x="2050" y="57287"/>
                  </a:lnTo>
                  <a:lnTo>
                    <a:pt x="2130" y="57611"/>
                  </a:lnTo>
                  <a:lnTo>
                    <a:pt x="2238" y="57934"/>
                  </a:lnTo>
                  <a:lnTo>
                    <a:pt x="2346" y="58258"/>
                  </a:lnTo>
                  <a:lnTo>
                    <a:pt x="2481" y="58689"/>
                  </a:lnTo>
                  <a:lnTo>
                    <a:pt x="2643" y="59121"/>
                  </a:lnTo>
                  <a:lnTo>
                    <a:pt x="2804" y="59525"/>
                  </a:lnTo>
                  <a:lnTo>
                    <a:pt x="3020" y="59902"/>
                  </a:lnTo>
                  <a:lnTo>
                    <a:pt x="3263" y="60307"/>
                  </a:lnTo>
                  <a:lnTo>
                    <a:pt x="3532" y="60657"/>
                  </a:lnTo>
                  <a:lnTo>
                    <a:pt x="3829" y="61008"/>
                  </a:lnTo>
                  <a:lnTo>
                    <a:pt x="4152" y="61358"/>
                  </a:lnTo>
                  <a:lnTo>
                    <a:pt x="4665" y="61870"/>
                  </a:lnTo>
                  <a:lnTo>
                    <a:pt x="5204" y="62356"/>
                  </a:lnTo>
                  <a:lnTo>
                    <a:pt x="5770" y="62841"/>
                  </a:lnTo>
                  <a:lnTo>
                    <a:pt x="6309" y="63299"/>
                  </a:lnTo>
                  <a:lnTo>
                    <a:pt x="6875" y="63757"/>
                  </a:lnTo>
                  <a:lnTo>
                    <a:pt x="7468" y="64189"/>
                  </a:lnTo>
                  <a:lnTo>
                    <a:pt x="8034" y="64593"/>
                  </a:lnTo>
                  <a:lnTo>
                    <a:pt x="8654" y="64998"/>
                  </a:lnTo>
                  <a:lnTo>
                    <a:pt x="9248" y="65402"/>
                  </a:lnTo>
                  <a:lnTo>
                    <a:pt x="9868" y="65779"/>
                  </a:lnTo>
                  <a:lnTo>
                    <a:pt x="10488" y="66130"/>
                  </a:lnTo>
                  <a:lnTo>
                    <a:pt x="11108" y="66453"/>
                  </a:lnTo>
                  <a:lnTo>
                    <a:pt x="11728" y="66804"/>
                  </a:lnTo>
                  <a:lnTo>
                    <a:pt x="12375" y="67100"/>
                  </a:lnTo>
                  <a:lnTo>
                    <a:pt x="13022" y="67397"/>
                  </a:lnTo>
                  <a:lnTo>
                    <a:pt x="13669" y="67666"/>
                  </a:lnTo>
                  <a:lnTo>
                    <a:pt x="14343" y="67936"/>
                  </a:lnTo>
                  <a:lnTo>
                    <a:pt x="14990" y="68179"/>
                  </a:lnTo>
                  <a:lnTo>
                    <a:pt x="15664" y="68421"/>
                  </a:lnTo>
                  <a:lnTo>
                    <a:pt x="16338" y="68637"/>
                  </a:lnTo>
                  <a:lnTo>
                    <a:pt x="17012" y="68826"/>
                  </a:lnTo>
                  <a:lnTo>
                    <a:pt x="17686" y="69014"/>
                  </a:lnTo>
                  <a:lnTo>
                    <a:pt x="18387" y="69176"/>
                  </a:lnTo>
                  <a:lnTo>
                    <a:pt x="19087" y="69311"/>
                  </a:lnTo>
                  <a:lnTo>
                    <a:pt x="19761" y="69446"/>
                  </a:lnTo>
                  <a:lnTo>
                    <a:pt x="20462" y="69554"/>
                  </a:lnTo>
                  <a:lnTo>
                    <a:pt x="21163" y="69661"/>
                  </a:lnTo>
                  <a:lnTo>
                    <a:pt x="21864" y="69742"/>
                  </a:lnTo>
                  <a:lnTo>
                    <a:pt x="22565" y="69796"/>
                  </a:lnTo>
                  <a:lnTo>
                    <a:pt x="23266" y="69850"/>
                  </a:lnTo>
                  <a:lnTo>
                    <a:pt x="23967" y="69877"/>
                  </a:lnTo>
                  <a:lnTo>
                    <a:pt x="24668" y="69877"/>
                  </a:lnTo>
                  <a:lnTo>
                    <a:pt x="25773" y="69850"/>
                  </a:lnTo>
                  <a:lnTo>
                    <a:pt x="26878" y="69796"/>
                  </a:lnTo>
                  <a:lnTo>
                    <a:pt x="27984" y="69688"/>
                  </a:lnTo>
                  <a:lnTo>
                    <a:pt x="29089" y="69527"/>
                  </a:lnTo>
                  <a:lnTo>
                    <a:pt x="29925" y="69392"/>
                  </a:lnTo>
                  <a:lnTo>
                    <a:pt x="30761" y="69203"/>
                  </a:lnTo>
                  <a:lnTo>
                    <a:pt x="31569" y="69014"/>
                  </a:lnTo>
                  <a:lnTo>
                    <a:pt x="32405" y="68799"/>
                  </a:lnTo>
                  <a:lnTo>
                    <a:pt x="33214" y="68556"/>
                  </a:lnTo>
                  <a:lnTo>
                    <a:pt x="33996" y="68286"/>
                  </a:lnTo>
                  <a:lnTo>
                    <a:pt x="34804" y="67990"/>
                  </a:lnTo>
                  <a:lnTo>
                    <a:pt x="35586" y="67666"/>
                  </a:lnTo>
                  <a:lnTo>
                    <a:pt x="36341" y="67343"/>
                  </a:lnTo>
                  <a:lnTo>
                    <a:pt x="37096" y="66992"/>
                  </a:lnTo>
                  <a:lnTo>
                    <a:pt x="37851" y="66615"/>
                  </a:lnTo>
                  <a:lnTo>
                    <a:pt x="38579" y="66211"/>
                  </a:lnTo>
                  <a:lnTo>
                    <a:pt x="39306" y="65779"/>
                  </a:lnTo>
                  <a:lnTo>
                    <a:pt x="40007" y="65348"/>
                  </a:lnTo>
                  <a:lnTo>
                    <a:pt x="40681" y="64890"/>
                  </a:lnTo>
                  <a:lnTo>
                    <a:pt x="41355" y="64431"/>
                  </a:lnTo>
                  <a:lnTo>
                    <a:pt x="42029" y="63919"/>
                  </a:lnTo>
                  <a:lnTo>
                    <a:pt x="42676" y="63407"/>
                  </a:lnTo>
                  <a:lnTo>
                    <a:pt x="43296" y="62895"/>
                  </a:lnTo>
                  <a:lnTo>
                    <a:pt x="43889" y="62356"/>
                  </a:lnTo>
                  <a:lnTo>
                    <a:pt x="44482" y="61789"/>
                  </a:lnTo>
                  <a:lnTo>
                    <a:pt x="45049" y="61223"/>
                  </a:lnTo>
                  <a:lnTo>
                    <a:pt x="45588" y="60630"/>
                  </a:lnTo>
                  <a:lnTo>
                    <a:pt x="46100" y="60010"/>
                  </a:lnTo>
                  <a:lnTo>
                    <a:pt x="46612" y="59390"/>
                  </a:lnTo>
                  <a:lnTo>
                    <a:pt x="47097" y="58770"/>
                  </a:lnTo>
                  <a:lnTo>
                    <a:pt x="47556" y="58123"/>
                  </a:lnTo>
                  <a:lnTo>
                    <a:pt x="47987" y="57476"/>
                  </a:lnTo>
                  <a:lnTo>
                    <a:pt x="48391" y="56802"/>
                  </a:lnTo>
                  <a:lnTo>
                    <a:pt x="48769" y="56128"/>
                  </a:lnTo>
                  <a:lnTo>
                    <a:pt x="49119" y="55427"/>
                  </a:lnTo>
                  <a:lnTo>
                    <a:pt x="49443" y="54726"/>
                  </a:lnTo>
                  <a:lnTo>
                    <a:pt x="49712" y="54079"/>
                  </a:lnTo>
                  <a:lnTo>
                    <a:pt x="49982" y="53459"/>
                  </a:lnTo>
                  <a:lnTo>
                    <a:pt x="50198" y="52812"/>
                  </a:lnTo>
                  <a:lnTo>
                    <a:pt x="50386" y="52192"/>
                  </a:lnTo>
                  <a:lnTo>
                    <a:pt x="50575" y="51545"/>
                  </a:lnTo>
                  <a:lnTo>
                    <a:pt x="50737" y="50898"/>
                  </a:lnTo>
                  <a:lnTo>
                    <a:pt x="50872" y="50251"/>
                  </a:lnTo>
                  <a:lnTo>
                    <a:pt x="50979" y="49604"/>
                  </a:lnTo>
                  <a:lnTo>
                    <a:pt x="51060" y="48957"/>
                  </a:lnTo>
                  <a:lnTo>
                    <a:pt x="51141" y="48310"/>
                  </a:lnTo>
                  <a:lnTo>
                    <a:pt x="51195" y="47663"/>
                  </a:lnTo>
                  <a:lnTo>
                    <a:pt x="51222" y="47016"/>
                  </a:lnTo>
                  <a:lnTo>
                    <a:pt x="51222" y="46369"/>
                  </a:lnTo>
                  <a:lnTo>
                    <a:pt x="51195" y="45749"/>
                  </a:lnTo>
                  <a:lnTo>
                    <a:pt x="51168" y="45102"/>
                  </a:lnTo>
                  <a:lnTo>
                    <a:pt x="51087" y="44482"/>
                  </a:lnTo>
                  <a:lnTo>
                    <a:pt x="51006" y="43835"/>
                  </a:lnTo>
                  <a:lnTo>
                    <a:pt x="50926" y="43215"/>
                  </a:lnTo>
                  <a:lnTo>
                    <a:pt x="50791" y="42595"/>
                  </a:lnTo>
                  <a:lnTo>
                    <a:pt x="50656" y="42002"/>
                  </a:lnTo>
                  <a:lnTo>
                    <a:pt x="50494" y="41382"/>
                  </a:lnTo>
                  <a:lnTo>
                    <a:pt x="50305" y="40789"/>
                  </a:lnTo>
                  <a:lnTo>
                    <a:pt x="50117" y="40196"/>
                  </a:lnTo>
                  <a:lnTo>
                    <a:pt x="49874" y="39602"/>
                  </a:lnTo>
                  <a:lnTo>
                    <a:pt x="49632" y="39036"/>
                  </a:lnTo>
                  <a:lnTo>
                    <a:pt x="49389" y="38470"/>
                  </a:lnTo>
                  <a:lnTo>
                    <a:pt x="49092" y="37931"/>
                  </a:lnTo>
                  <a:lnTo>
                    <a:pt x="48796" y="37365"/>
                  </a:lnTo>
                  <a:lnTo>
                    <a:pt x="48472" y="36853"/>
                  </a:lnTo>
                  <a:lnTo>
                    <a:pt x="48149" y="36313"/>
                  </a:lnTo>
                  <a:lnTo>
                    <a:pt x="47798" y="35801"/>
                  </a:lnTo>
                  <a:lnTo>
                    <a:pt x="47421" y="35316"/>
                  </a:lnTo>
                  <a:lnTo>
                    <a:pt x="48095" y="34561"/>
                  </a:lnTo>
                  <a:lnTo>
                    <a:pt x="48418" y="34157"/>
                  </a:lnTo>
                  <a:lnTo>
                    <a:pt x="48715" y="33752"/>
                  </a:lnTo>
                  <a:lnTo>
                    <a:pt x="49011" y="33348"/>
                  </a:lnTo>
                  <a:lnTo>
                    <a:pt x="49308" y="32944"/>
                  </a:lnTo>
                  <a:lnTo>
                    <a:pt x="49578" y="32512"/>
                  </a:lnTo>
                  <a:lnTo>
                    <a:pt x="49820" y="32081"/>
                  </a:lnTo>
                  <a:lnTo>
                    <a:pt x="50063" y="31650"/>
                  </a:lnTo>
                  <a:lnTo>
                    <a:pt x="50279" y="31191"/>
                  </a:lnTo>
                  <a:lnTo>
                    <a:pt x="50494" y="30733"/>
                  </a:lnTo>
                  <a:lnTo>
                    <a:pt x="50683" y="30275"/>
                  </a:lnTo>
                  <a:lnTo>
                    <a:pt x="51006" y="29331"/>
                  </a:lnTo>
                  <a:lnTo>
                    <a:pt x="51303" y="28361"/>
                  </a:lnTo>
                  <a:lnTo>
                    <a:pt x="51519" y="27363"/>
                  </a:lnTo>
                  <a:lnTo>
                    <a:pt x="51680" y="26366"/>
                  </a:lnTo>
                  <a:lnTo>
                    <a:pt x="51788" y="25314"/>
                  </a:lnTo>
                  <a:lnTo>
                    <a:pt x="51842" y="24236"/>
                  </a:lnTo>
                  <a:lnTo>
                    <a:pt x="51815" y="23158"/>
                  </a:lnTo>
                  <a:lnTo>
                    <a:pt x="51734" y="22052"/>
                  </a:lnTo>
                  <a:lnTo>
                    <a:pt x="51600" y="20920"/>
                  </a:lnTo>
                  <a:lnTo>
                    <a:pt x="51384" y="19788"/>
                  </a:lnTo>
                  <a:lnTo>
                    <a:pt x="51195" y="18952"/>
                  </a:lnTo>
                  <a:lnTo>
                    <a:pt x="50979" y="18116"/>
                  </a:lnTo>
                  <a:lnTo>
                    <a:pt x="50764" y="17308"/>
                  </a:lnTo>
                  <a:lnTo>
                    <a:pt x="50494" y="16526"/>
                  </a:lnTo>
                  <a:lnTo>
                    <a:pt x="50225" y="15744"/>
                  </a:lnTo>
                  <a:lnTo>
                    <a:pt x="49928" y="14962"/>
                  </a:lnTo>
                  <a:lnTo>
                    <a:pt x="49605" y="14207"/>
                  </a:lnTo>
                  <a:lnTo>
                    <a:pt x="49254" y="13479"/>
                  </a:lnTo>
                  <a:lnTo>
                    <a:pt x="48877" y="12752"/>
                  </a:lnTo>
                  <a:lnTo>
                    <a:pt x="48499" y="12051"/>
                  </a:lnTo>
                  <a:lnTo>
                    <a:pt x="48095" y="11350"/>
                  </a:lnTo>
                  <a:lnTo>
                    <a:pt x="47664" y="10703"/>
                  </a:lnTo>
                  <a:lnTo>
                    <a:pt x="47232" y="10029"/>
                  </a:lnTo>
                  <a:lnTo>
                    <a:pt x="46774" y="9409"/>
                  </a:lnTo>
                  <a:lnTo>
                    <a:pt x="46289" y="8789"/>
                  </a:lnTo>
                  <a:lnTo>
                    <a:pt x="45776" y="8169"/>
                  </a:lnTo>
                  <a:lnTo>
                    <a:pt x="45264" y="7602"/>
                  </a:lnTo>
                  <a:lnTo>
                    <a:pt x="44725" y="7036"/>
                  </a:lnTo>
                  <a:lnTo>
                    <a:pt x="44159" y="6497"/>
                  </a:lnTo>
                  <a:lnTo>
                    <a:pt x="43593" y="5958"/>
                  </a:lnTo>
                  <a:lnTo>
                    <a:pt x="43000" y="5473"/>
                  </a:lnTo>
                  <a:lnTo>
                    <a:pt x="42407" y="4987"/>
                  </a:lnTo>
                  <a:lnTo>
                    <a:pt x="41787" y="4529"/>
                  </a:lnTo>
                  <a:lnTo>
                    <a:pt x="41140" y="4098"/>
                  </a:lnTo>
                  <a:lnTo>
                    <a:pt x="40493" y="3666"/>
                  </a:lnTo>
                  <a:lnTo>
                    <a:pt x="39846" y="3289"/>
                  </a:lnTo>
                  <a:lnTo>
                    <a:pt x="39145" y="2912"/>
                  </a:lnTo>
                  <a:lnTo>
                    <a:pt x="38444" y="2561"/>
                  </a:lnTo>
                  <a:lnTo>
                    <a:pt x="37743" y="2238"/>
                  </a:lnTo>
                  <a:lnTo>
                    <a:pt x="37015" y="1941"/>
                  </a:lnTo>
                  <a:lnTo>
                    <a:pt x="36287" y="1672"/>
                  </a:lnTo>
                  <a:lnTo>
                    <a:pt x="35532" y="1429"/>
                  </a:lnTo>
                  <a:lnTo>
                    <a:pt x="34670" y="1159"/>
                  </a:lnTo>
                  <a:lnTo>
                    <a:pt x="33753" y="917"/>
                  </a:lnTo>
                  <a:lnTo>
                    <a:pt x="32863" y="728"/>
                  </a:lnTo>
                  <a:lnTo>
                    <a:pt x="31920" y="539"/>
                  </a:lnTo>
                  <a:lnTo>
                    <a:pt x="30976" y="378"/>
                  </a:lnTo>
                  <a:lnTo>
                    <a:pt x="30033" y="243"/>
                  </a:lnTo>
                  <a:lnTo>
                    <a:pt x="29035" y="162"/>
                  </a:lnTo>
                  <a:lnTo>
                    <a:pt x="28038" y="81"/>
                  </a:lnTo>
                  <a:lnTo>
                    <a:pt x="27013" y="27"/>
                  </a:lnTo>
                  <a:lnTo>
                    <a:pt x="25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8"/>
            <p:cNvSpPr/>
            <p:nvPr/>
          </p:nvSpPr>
          <p:spPr>
            <a:xfrm>
              <a:off x="3095900" y="414025"/>
              <a:ext cx="1104650" cy="1555525"/>
            </a:xfrm>
            <a:custGeom>
              <a:avLst/>
              <a:gdLst/>
              <a:ahLst/>
              <a:cxnLst/>
              <a:rect l="l" t="t" r="r" b="b"/>
              <a:pathLst>
                <a:path w="44186" h="62221" extrusionOk="0">
                  <a:moveTo>
                    <a:pt x="20462" y="0"/>
                  </a:moveTo>
                  <a:lnTo>
                    <a:pt x="19519" y="54"/>
                  </a:lnTo>
                  <a:lnTo>
                    <a:pt x="18575" y="108"/>
                  </a:lnTo>
                  <a:lnTo>
                    <a:pt x="17659" y="189"/>
                  </a:lnTo>
                  <a:lnTo>
                    <a:pt x="16715" y="270"/>
                  </a:lnTo>
                  <a:lnTo>
                    <a:pt x="15772" y="378"/>
                  </a:lnTo>
                  <a:lnTo>
                    <a:pt x="14720" y="405"/>
                  </a:lnTo>
                  <a:lnTo>
                    <a:pt x="13669" y="485"/>
                  </a:lnTo>
                  <a:lnTo>
                    <a:pt x="12617" y="566"/>
                  </a:lnTo>
                  <a:lnTo>
                    <a:pt x="11566" y="674"/>
                  </a:lnTo>
                  <a:lnTo>
                    <a:pt x="10515" y="782"/>
                  </a:lnTo>
                  <a:lnTo>
                    <a:pt x="9463" y="944"/>
                  </a:lnTo>
                  <a:lnTo>
                    <a:pt x="7388" y="1267"/>
                  </a:lnTo>
                  <a:lnTo>
                    <a:pt x="6498" y="1402"/>
                  </a:lnTo>
                  <a:lnTo>
                    <a:pt x="5527" y="1537"/>
                  </a:lnTo>
                  <a:lnTo>
                    <a:pt x="4503" y="1726"/>
                  </a:lnTo>
                  <a:lnTo>
                    <a:pt x="4018" y="1833"/>
                  </a:lnTo>
                  <a:lnTo>
                    <a:pt x="3505" y="1968"/>
                  </a:lnTo>
                  <a:lnTo>
                    <a:pt x="3047" y="2103"/>
                  </a:lnTo>
                  <a:lnTo>
                    <a:pt x="2562" y="2292"/>
                  </a:lnTo>
                  <a:lnTo>
                    <a:pt x="2131" y="2507"/>
                  </a:lnTo>
                  <a:lnTo>
                    <a:pt x="1699" y="2750"/>
                  </a:lnTo>
                  <a:lnTo>
                    <a:pt x="1322" y="3020"/>
                  </a:lnTo>
                  <a:lnTo>
                    <a:pt x="998" y="3343"/>
                  </a:lnTo>
                  <a:lnTo>
                    <a:pt x="837" y="3532"/>
                  </a:lnTo>
                  <a:lnTo>
                    <a:pt x="675" y="3721"/>
                  </a:lnTo>
                  <a:lnTo>
                    <a:pt x="540" y="3909"/>
                  </a:lnTo>
                  <a:lnTo>
                    <a:pt x="432" y="4125"/>
                  </a:lnTo>
                  <a:lnTo>
                    <a:pt x="324" y="4341"/>
                  </a:lnTo>
                  <a:lnTo>
                    <a:pt x="217" y="4583"/>
                  </a:lnTo>
                  <a:lnTo>
                    <a:pt x="109" y="5042"/>
                  </a:lnTo>
                  <a:lnTo>
                    <a:pt x="28" y="5500"/>
                  </a:lnTo>
                  <a:lnTo>
                    <a:pt x="1" y="5985"/>
                  </a:lnTo>
                  <a:lnTo>
                    <a:pt x="55" y="6470"/>
                  </a:lnTo>
                  <a:lnTo>
                    <a:pt x="109" y="6956"/>
                  </a:lnTo>
                  <a:lnTo>
                    <a:pt x="243" y="7441"/>
                  </a:lnTo>
                  <a:lnTo>
                    <a:pt x="378" y="7926"/>
                  </a:lnTo>
                  <a:lnTo>
                    <a:pt x="540" y="8411"/>
                  </a:lnTo>
                  <a:lnTo>
                    <a:pt x="729" y="8897"/>
                  </a:lnTo>
                  <a:lnTo>
                    <a:pt x="1160" y="9840"/>
                  </a:lnTo>
                  <a:lnTo>
                    <a:pt x="1591" y="10757"/>
                  </a:lnTo>
                  <a:lnTo>
                    <a:pt x="1996" y="11619"/>
                  </a:lnTo>
                  <a:lnTo>
                    <a:pt x="2158" y="11943"/>
                  </a:lnTo>
                  <a:lnTo>
                    <a:pt x="2265" y="12132"/>
                  </a:lnTo>
                  <a:lnTo>
                    <a:pt x="2373" y="12320"/>
                  </a:lnTo>
                  <a:lnTo>
                    <a:pt x="2535" y="12509"/>
                  </a:lnTo>
                  <a:lnTo>
                    <a:pt x="2697" y="12644"/>
                  </a:lnTo>
                  <a:lnTo>
                    <a:pt x="2885" y="12806"/>
                  </a:lnTo>
                  <a:lnTo>
                    <a:pt x="3074" y="12913"/>
                  </a:lnTo>
                  <a:lnTo>
                    <a:pt x="3290" y="13021"/>
                  </a:lnTo>
                  <a:lnTo>
                    <a:pt x="3505" y="13129"/>
                  </a:lnTo>
                  <a:lnTo>
                    <a:pt x="3748" y="13210"/>
                  </a:lnTo>
                  <a:lnTo>
                    <a:pt x="3991" y="13264"/>
                  </a:lnTo>
                  <a:lnTo>
                    <a:pt x="4206" y="13291"/>
                  </a:lnTo>
                  <a:lnTo>
                    <a:pt x="4449" y="13318"/>
                  </a:lnTo>
                  <a:lnTo>
                    <a:pt x="4907" y="13318"/>
                  </a:lnTo>
                  <a:lnTo>
                    <a:pt x="5123" y="13291"/>
                  </a:lnTo>
                  <a:lnTo>
                    <a:pt x="5339" y="13237"/>
                  </a:lnTo>
                  <a:lnTo>
                    <a:pt x="7118" y="12698"/>
                  </a:lnTo>
                  <a:lnTo>
                    <a:pt x="7145" y="12698"/>
                  </a:lnTo>
                  <a:lnTo>
                    <a:pt x="8655" y="12293"/>
                  </a:lnTo>
                  <a:lnTo>
                    <a:pt x="10245" y="11889"/>
                  </a:lnTo>
                  <a:lnTo>
                    <a:pt x="11890" y="11512"/>
                  </a:lnTo>
                  <a:lnTo>
                    <a:pt x="13615" y="11188"/>
                  </a:lnTo>
                  <a:lnTo>
                    <a:pt x="14478" y="11053"/>
                  </a:lnTo>
                  <a:lnTo>
                    <a:pt x="15340" y="10918"/>
                  </a:lnTo>
                  <a:lnTo>
                    <a:pt x="16203" y="10811"/>
                  </a:lnTo>
                  <a:lnTo>
                    <a:pt x="17066" y="10730"/>
                  </a:lnTo>
                  <a:lnTo>
                    <a:pt x="17928" y="10676"/>
                  </a:lnTo>
                  <a:lnTo>
                    <a:pt x="18791" y="10649"/>
                  </a:lnTo>
                  <a:lnTo>
                    <a:pt x="19654" y="10649"/>
                  </a:lnTo>
                  <a:lnTo>
                    <a:pt x="20489" y="10676"/>
                  </a:lnTo>
                  <a:lnTo>
                    <a:pt x="21325" y="10757"/>
                  </a:lnTo>
                  <a:lnTo>
                    <a:pt x="22134" y="10865"/>
                  </a:lnTo>
                  <a:lnTo>
                    <a:pt x="22943" y="10999"/>
                  </a:lnTo>
                  <a:lnTo>
                    <a:pt x="23724" y="11161"/>
                  </a:lnTo>
                  <a:lnTo>
                    <a:pt x="24506" y="11404"/>
                  </a:lnTo>
                  <a:lnTo>
                    <a:pt x="25234" y="11673"/>
                  </a:lnTo>
                  <a:lnTo>
                    <a:pt x="25962" y="11970"/>
                  </a:lnTo>
                  <a:lnTo>
                    <a:pt x="26663" y="12320"/>
                  </a:lnTo>
                  <a:lnTo>
                    <a:pt x="27310" y="12752"/>
                  </a:lnTo>
                  <a:lnTo>
                    <a:pt x="27930" y="13210"/>
                  </a:lnTo>
                  <a:lnTo>
                    <a:pt x="28253" y="13453"/>
                  </a:lnTo>
                  <a:lnTo>
                    <a:pt x="28523" y="13722"/>
                  </a:lnTo>
                  <a:lnTo>
                    <a:pt x="28820" y="14019"/>
                  </a:lnTo>
                  <a:lnTo>
                    <a:pt x="29089" y="14315"/>
                  </a:lnTo>
                  <a:lnTo>
                    <a:pt x="29359" y="14612"/>
                  </a:lnTo>
                  <a:lnTo>
                    <a:pt x="29601" y="14935"/>
                  </a:lnTo>
                  <a:lnTo>
                    <a:pt x="29871" y="15286"/>
                  </a:lnTo>
                  <a:lnTo>
                    <a:pt x="30087" y="15636"/>
                  </a:lnTo>
                  <a:lnTo>
                    <a:pt x="30329" y="16014"/>
                  </a:lnTo>
                  <a:lnTo>
                    <a:pt x="30518" y="16418"/>
                  </a:lnTo>
                  <a:lnTo>
                    <a:pt x="30734" y="16822"/>
                  </a:lnTo>
                  <a:lnTo>
                    <a:pt x="30922" y="17227"/>
                  </a:lnTo>
                  <a:lnTo>
                    <a:pt x="31084" y="17631"/>
                  </a:lnTo>
                  <a:lnTo>
                    <a:pt x="31219" y="18009"/>
                  </a:lnTo>
                  <a:lnTo>
                    <a:pt x="31354" y="18575"/>
                  </a:lnTo>
                  <a:lnTo>
                    <a:pt x="31462" y="19087"/>
                  </a:lnTo>
                  <a:lnTo>
                    <a:pt x="31515" y="19599"/>
                  </a:lnTo>
                  <a:lnTo>
                    <a:pt x="31515" y="20057"/>
                  </a:lnTo>
                  <a:lnTo>
                    <a:pt x="31462" y="20516"/>
                  </a:lnTo>
                  <a:lnTo>
                    <a:pt x="31381" y="20920"/>
                  </a:lnTo>
                  <a:lnTo>
                    <a:pt x="31246" y="21325"/>
                  </a:lnTo>
                  <a:lnTo>
                    <a:pt x="31057" y="21702"/>
                  </a:lnTo>
                  <a:lnTo>
                    <a:pt x="30842" y="22025"/>
                  </a:lnTo>
                  <a:lnTo>
                    <a:pt x="30599" y="22349"/>
                  </a:lnTo>
                  <a:lnTo>
                    <a:pt x="30302" y="22672"/>
                  </a:lnTo>
                  <a:lnTo>
                    <a:pt x="29979" y="22942"/>
                  </a:lnTo>
                  <a:lnTo>
                    <a:pt x="29628" y="23212"/>
                  </a:lnTo>
                  <a:lnTo>
                    <a:pt x="29278" y="23454"/>
                  </a:lnTo>
                  <a:lnTo>
                    <a:pt x="28874" y="23670"/>
                  </a:lnTo>
                  <a:lnTo>
                    <a:pt x="28469" y="23886"/>
                  </a:lnTo>
                  <a:lnTo>
                    <a:pt x="27984" y="24101"/>
                  </a:lnTo>
                  <a:lnTo>
                    <a:pt x="27472" y="24290"/>
                  </a:lnTo>
                  <a:lnTo>
                    <a:pt x="26959" y="24479"/>
                  </a:lnTo>
                  <a:lnTo>
                    <a:pt x="26420" y="24640"/>
                  </a:lnTo>
                  <a:lnTo>
                    <a:pt x="25315" y="24937"/>
                  </a:lnTo>
                  <a:lnTo>
                    <a:pt x="24210" y="25207"/>
                  </a:lnTo>
                  <a:lnTo>
                    <a:pt x="22242" y="25611"/>
                  </a:lnTo>
                  <a:lnTo>
                    <a:pt x="20274" y="25961"/>
                  </a:lnTo>
                  <a:lnTo>
                    <a:pt x="18279" y="26258"/>
                  </a:lnTo>
                  <a:lnTo>
                    <a:pt x="16311" y="26501"/>
                  </a:lnTo>
                  <a:lnTo>
                    <a:pt x="14316" y="26716"/>
                  </a:lnTo>
                  <a:lnTo>
                    <a:pt x="12321" y="26878"/>
                  </a:lnTo>
                  <a:lnTo>
                    <a:pt x="10299" y="27013"/>
                  </a:lnTo>
                  <a:lnTo>
                    <a:pt x="8304" y="27094"/>
                  </a:lnTo>
                  <a:lnTo>
                    <a:pt x="7981" y="27121"/>
                  </a:lnTo>
                  <a:lnTo>
                    <a:pt x="7657" y="27175"/>
                  </a:lnTo>
                  <a:lnTo>
                    <a:pt x="7361" y="27282"/>
                  </a:lnTo>
                  <a:lnTo>
                    <a:pt x="7064" y="27417"/>
                  </a:lnTo>
                  <a:lnTo>
                    <a:pt x="6794" y="27579"/>
                  </a:lnTo>
                  <a:lnTo>
                    <a:pt x="6525" y="27768"/>
                  </a:lnTo>
                  <a:lnTo>
                    <a:pt x="6282" y="27983"/>
                  </a:lnTo>
                  <a:lnTo>
                    <a:pt x="6067" y="28226"/>
                  </a:lnTo>
                  <a:lnTo>
                    <a:pt x="5878" y="28469"/>
                  </a:lnTo>
                  <a:lnTo>
                    <a:pt x="5716" y="28765"/>
                  </a:lnTo>
                  <a:lnTo>
                    <a:pt x="5608" y="29035"/>
                  </a:lnTo>
                  <a:lnTo>
                    <a:pt x="5500" y="29358"/>
                  </a:lnTo>
                  <a:lnTo>
                    <a:pt x="5473" y="29655"/>
                  </a:lnTo>
                  <a:lnTo>
                    <a:pt x="5447" y="29978"/>
                  </a:lnTo>
                  <a:lnTo>
                    <a:pt x="5500" y="30329"/>
                  </a:lnTo>
                  <a:lnTo>
                    <a:pt x="5581" y="30652"/>
                  </a:lnTo>
                  <a:lnTo>
                    <a:pt x="6821" y="34265"/>
                  </a:lnTo>
                  <a:lnTo>
                    <a:pt x="6983" y="34696"/>
                  </a:lnTo>
                  <a:lnTo>
                    <a:pt x="7145" y="35100"/>
                  </a:lnTo>
                  <a:lnTo>
                    <a:pt x="7388" y="35505"/>
                  </a:lnTo>
                  <a:lnTo>
                    <a:pt x="7657" y="35882"/>
                  </a:lnTo>
                  <a:lnTo>
                    <a:pt x="7819" y="36044"/>
                  </a:lnTo>
                  <a:lnTo>
                    <a:pt x="8008" y="36206"/>
                  </a:lnTo>
                  <a:lnTo>
                    <a:pt x="8169" y="36341"/>
                  </a:lnTo>
                  <a:lnTo>
                    <a:pt x="8385" y="36448"/>
                  </a:lnTo>
                  <a:lnTo>
                    <a:pt x="8574" y="36556"/>
                  </a:lnTo>
                  <a:lnTo>
                    <a:pt x="8789" y="36664"/>
                  </a:lnTo>
                  <a:lnTo>
                    <a:pt x="9005" y="36718"/>
                  </a:lnTo>
                  <a:lnTo>
                    <a:pt x="9221" y="36772"/>
                  </a:lnTo>
                  <a:lnTo>
                    <a:pt x="9463" y="36799"/>
                  </a:lnTo>
                  <a:lnTo>
                    <a:pt x="9679" y="36772"/>
                  </a:lnTo>
                  <a:lnTo>
                    <a:pt x="10811" y="36664"/>
                  </a:lnTo>
                  <a:lnTo>
                    <a:pt x="11000" y="36745"/>
                  </a:lnTo>
                  <a:lnTo>
                    <a:pt x="11216" y="36799"/>
                  </a:lnTo>
                  <a:lnTo>
                    <a:pt x="11431" y="36853"/>
                  </a:lnTo>
                  <a:lnTo>
                    <a:pt x="11647" y="36880"/>
                  </a:lnTo>
                  <a:lnTo>
                    <a:pt x="12132" y="36880"/>
                  </a:lnTo>
                  <a:lnTo>
                    <a:pt x="12402" y="36826"/>
                  </a:lnTo>
                  <a:lnTo>
                    <a:pt x="12671" y="36772"/>
                  </a:lnTo>
                  <a:lnTo>
                    <a:pt x="13642" y="36502"/>
                  </a:lnTo>
                  <a:lnTo>
                    <a:pt x="14666" y="36260"/>
                  </a:lnTo>
                  <a:lnTo>
                    <a:pt x="17605" y="35882"/>
                  </a:lnTo>
                  <a:lnTo>
                    <a:pt x="20516" y="35478"/>
                  </a:lnTo>
                  <a:lnTo>
                    <a:pt x="21487" y="35505"/>
                  </a:lnTo>
                  <a:lnTo>
                    <a:pt x="22457" y="35613"/>
                  </a:lnTo>
                  <a:lnTo>
                    <a:pt x="22943" y="35667"/>
                  </a:lnTo>
                  <a:lnTo>
                    <a:pt x="23401" y="35747"/>
                  </a:lnTo>
                  <a:lnTo>
                    <a:pt x="23859" y="35855"/>
                  </a:lnTo>
                  <a:lnTo>
                    <a:pt x="24318" y="35963"/>
                  </a:lnTo>
                  <a:lnTo>
                    <a:pt x="24965" y="36179"/>
                  </a:lnTo>
                  <a:lnTo>
                    <a:pt x="25612" y="36421"/>
                  </a:lnTo>
                  <a:lnTo>
                    <a:pt x="26205" y="36691"/>
                  </a:lnTo>
                  <a:lnTo>
                    <a:pt x="26798" y="37041"/>
                  </a:lnTo>
                  <a:lnTo>
                    <a:pt x="27364" y="37419"/>
                  </a:lnTo>
                  <a:lnTo>
                    <a:pt x="27903" y="37850"/>
                  </a:lnTo>
                  <a:lnTo>
                    <a:pt x="28415" y="38309"/>
                  </a:lnTo>
                  <a:lnTo>
                    <a:pt x="28927" y="38848"/>
                  </a:lnTo>
                  <a:lnTo>
                    <a:pt x="29224" y="39225"/>
                  </a:lnTo>
                  <a:lnTo>
                    <a:pt x="29494" y="39656"/>
                  </a:lnTo>
                  <a:lnTo>
                    <a:pt x="29736" y="40088"/>
                  </a:lnTo>
                  <a:lnTo>
                    <a:pt x="29952" y="40546"/>
                  </a:lnTo>
                  <a:lnTo>
                    <a:pt x="30141" y="41004"/>
                  </a:lnTo>
                  <a:lnTo>
                    <a:pt x="30302" y="41517"/>
                  </a:lnTo>
                  <a:lnTo>
                    <a:pt x="30437" y="42029"/>
                  </a:lnTo>
                  <a:lnTo>
                    <a:pt x="30545" y="42541"/>
                  </a:lnTo>
                  <a:lnTo>
                    <a:pt x="30626" y="43053"/>
                  </a:lnTo>
                  <a:lnTo>
                    <a:pt x="30680" y="43592"/>
                  </a:lnTo>
                  <a:lnTo>
                    <a:pt x="30680" y="44132"/>
                  </a:lnTo>
                  <a:lnTo>
                    <a:pt x="30680" y="44644"/>
                  </a:lnTo>
                  <a:lnTo>
                    <a:pt x="30626" y="45183"/>
                  </a:lnTo>
                  <a:lnTo>
                    <a:pt x="30572" y="45695"/>
                  </a:lnTo>
                  <a:lnTo>
                    <a:pt x="30464" y="46207"/>
                  </a:lnTo>
                  <a:lnTo>
                    <a:pt x="30329" y="46720"/>
                  </a:lnTo>
                  <a:lnTo>
                    <a:pt x="30221" y="47070"/>
                  </a:lnTo>
                  <a:lnTo>
                    <a:pt x="30087" y="47394"/>
                  </a:lnTo>
                  <a:lnTo>
                    <a:pt x="29736" y="47771"/>
                  </a:lnTo>
                  <a:lnTo>
                    <a:pt x="29386" y="48148"/>
                  </a:lnTo>
                  <a:lnTo>
                    <a:pt x="28981" y="48526"/>
                  </a:lnTo>
                  <a:lnTo>
                    <a:pt x="28577" y="48849"/>
                  </a:lnTo>
                  <a:lnTo>
                    <a:pt x="28173" y="49173"/>
                  </a:lnTo>
                  <a:lnTo>
                    <a:pt x="27741" y="49469"/>
                  </a:lnTo>
                  <a:lnTo>
                    <a:pt x="27283" y="49739"/>
                  </a:lnTo>
                  <a:lnTo>
                    <a:pt x="26825" y="50009"/>
                  </a:lnTo>
                  <a:lnTo>
                    <a:pt x="26744" y="50036"/>
                  </a:lnTo>
                  <a:lnTo>
                    <a:pt x="26151" y="50332"/>
                  </a:lnTo>
                  <a:lnTo>
                    <a:pt x="25558" y="50575"/>
                  </a:lnTo>
                  <a:lnTo>
                    <a:pt x="24991" y="50790"/>
                  </a:lnTo>
                  <a:lnTo>
                    <a:pt x="24371" y="50979"/>
                  </a:lnTo>
                  <a:lnTo>
                    <a:pt x="23778" y="51141"/>
                  </a:lnTo>
                  <a:lnTo>
                    <a:pt x="23185" y="51276"/>
                  </a:lnTo>
                  <a:lnTo>
                    <a:pt x="22565" y="51357"/>
                  </a:lnTo>
                  <a:lnTo>
                    <a:pt x="21972" y="51437"/>
                  </a:lnTo>
                  <a:lnTo>
                    <a:pt x="21352" y="51491"/>
                  </a:lnTo>
                  <a:lnTo>
                    <a:pt x="20732" y="51518"/>
                  </a:lnTo>
                  <a:lnTo>
                    <a:pt x="20139" y="51491"/>
                  </a:lnTo>
                  <a:lnTo>
                    <a:pt x="19519" y="51464"/>
                  </a:lnTo>
                  <a:lnTo>
                    <a:pt x="18926" y="51410"/>
                  </a:lnTo>
                  <a:lnTo>
                    <a:pt x="18306" y="51330"/>
                  </a:lnTo>
                  <a:lnTo>
                    <a:pt x="17713" y="51222"/>
                  </a:lnTo>
                  <a:lnTo>
                    <a:pt x="17120" y="51087"/>
                  </a:lnTo>
                  <a:lnTo>
                    <a:pt x="16526" y="50925"/>
                  </a:lnTo>
                  <a:lnTo>
                    <a:pt x="15933" y="50737"/>
                  </a:lnTo>
                  <a:lnTo>
                    <a:pt x="15367" y="50548"/>
                  </a:lnTo>
                  <a:lnTo>
                    <a:pt x="14774" y="50332"/>
                  </a:lnTo>
                  <a:lnTo>
                    <a:pt x="14208" y="50089"/>
                  </a:lnTo>
                  <a:lnTo>
                    <a:pt x="13669" y="49820"/>
                  </a:lnTo>
                  <a:lnTo>
                    <a:pt x="13103" y="49523"/>
                  </a:lnTo>
                  <a:lnTo>
                    <a:pt x="12591" y="49227"/>
                  </a:lnTo>
                  <a:lnTo>
                    <a:pt x="12051" y="48903"/>
                  </a:lnTo>
                  <a:lnTo>
                    <a:pt x="11539" y="48553"/>
                  </a:lnTo>
                  <a:lnTo>
                    <a:pt x="11027" y="48175"/>
                  </a:lnTo>
                  <a:lnTo>
                    <a:pt x="10542" y="47798"/>
                  </a:lnTo>
                  <a:lnTo>
                    <a:pt x="10083" y="47394"/>
                  </a:lnTo>
                  <a:lnTo>
                    <a:pt x="9625" y="46989"/>
                  </a:lnTo>
                  <a:lnTo>
                    <a:pt x="9167" y="46558"/>
                  </a:lnTo>
                  <a:lnTo>
                    <a:pt x="8735" y="46100"/>
                  </a:lnTo>
                  <a:lnTo>
                    <a:pt x="8439" y="45830"/>
                  </a:lnTo>
                  <a:lnTo>
                    <a:pt x="8223" y="45614"/>
                  </a:lnTo>
                  <a:lnTo>
                    <a:pt x="7954" y="45399"/>
                  </a:lnTo>
                  <a:lnTo>
                    <a:pt x="7684" y="45210"/>
                  </a:lnTo>
                  <a:lnTo>
                    <a:pt x="7388" y="45048"/>
                  </a:lnTo>
                  <a:lnTo>
                    <a:pt x="7091" y="44940"/>
                  </a:lnTo>
                  <a:lnTo>
                    <a:pt x="6794" y="44833"/>
                  </a:lnTo>
                  <a:lnTo>
                    <a:pt x="6498" y="44779"/>
                  </a:lnTo>
                  <a:lnTo>
                    <a:pt x="6174" y="44779"/>
                  </a:lnTo>
                  <a:lnTo>
                    <a:pt x="5878" y="44806"/>
                  </a:lnTo>
                  <a:lnTo>
                    <a:pt x="5581" y="44860"/>
                  </a:lnTo>
                  <a:lnTo>
                    <a:pt x="5285" y="44967"/>
                  </a:lnTo>
                  <a:lnTo>
                    <a:pt x="5015" y="45129"/>
                  </a:lnTo>
                  <a:lnTo>
                    <a:pt x="4746" y="45318"/>
                  </a:lnTo>
                  <a:lnTo>
                    <a:pt x="4530" y="45587"/>
                  </a:lnTo>
                  <a:lnTo>
                    <a:pt x="4314" y="45884"/>
                  </a:lnTo>
                  <a:lnTo>
                    <a:pt x="4126" y="46234"/>
                  </a:lnTo>
                  <a:lnTo>
                    <a:pt x="2131" y="50629"/>
                  </a:lnTo>
                  <a:lnTo>
                    <a:pt x="1996" y="50979"/>
                  </a:lnTo>
                  <a:lnTo>
                    <a:pt x="1915" y="51330"/>
                  </a:lnTo>
                  <a:lnTo>
                    <a:pt x="1861" y="51680"/>
                  </a:lnTo>
                  <a:lnTo>
                    <a:pt x="1861" y="52004"/>
                  </a:lnTo>
                  <a:lnTo>
                    <a:pt x="1888" y="52354"/>
                  </a:lnTo>
                  <a:lnTo>
                    <a:pt x="1969" y="52651"/>
                  </a:lnTo>
                  <a:lnTo>
                    <a:pt x="2050" y="52947"/>
                  </a:lnTo>
                  <a:lnTo>
                    <a:pt x="2185" y="53244"/>
                  </a:lnTo>
                  <a:lnTo>
                    <a:pt x="2238" y="53432"/>
                  </a:lnTo>
                  <a:lnTo>
                    <a:pt x="2292" y="53648"/>
                  </a:lnTo>
                  <a:lnTo>
                    <a:pt x="2346" y="53837"/>
                  </a:lnTo>
                  <a:lnTo>
                    <a:pt x="2454" y="54052"/>
                  </a:lnTo>
                  <a:lnTo>
                    <a:pt x="2562" y="54241"/>
                  </a:lnTo>
                  <a:lnTo>
                    <a:pt x="2697" y="54430"/>
                  </a:lnTo>
                  <a:lnTo>
                    <a:pt x="2832" y="54619"/>
                  </a:lnTo>
                  <a:lnTo>
                    <a:pt x="3020" y="54807"/>
                  </a:lnTo>
                  <a:lnTo>
                    <a:pt x="3613" y="55373"/>
                  </a:lnTo>
                  <a:lnTo>
                    <a:pt x="4233" y="55940"/>
                  </a:lnTo>
                  <a:lnTo>
                    <a:pt x="4853" y="56452"/>
                  </a:lnTo>
                  <a:lnTo>
                    <a:pt x="5500" y="56964"/>
                  </a:lnTo>
                  <a:lnTo>
                    <a:pt x="6147" y="57449"/>
                  </a:lnTo>
                  <a:lnTo>
                    <a:pt x="6821" y="57934"/>
                  </a:lnTo>
                  <a:lnTo>
                    <a:pt x="7522" y="58366"/>
                  </a:lnTo>
                  <a:lnTo>
                    <a:pt x="8223" y="58797"/>
                  </a:lnTo>
                  <a:lnTo>
                    <a:pt x="9086" y="59282"/>
                  </a:lnTo>
                  <a:lnTo>
                    <a:pt x="9949" y="59714"/>
                  </a:lnTo>
                  <a:lnTo>
                    <a:pt x="10838" y="60145"/>
                  </a:lnTo>
                  <a:lnTo>
                    <a:pt x="11755" y="60523"/>
                  </a:lnTo>
                  <a:lnTo>
                    <a:pt x="12510" y="60792"/>
                  </a:lnTo>
                  <a:lnTo>
                    <a:pt x="13265" y="61062"/>
                  </a:lnTo>
                  <a:lnTo>
                    <a:pt x="14046" y="61277"/>
                  </a:lnTo>
                  <a:lnTo>
                    <a:pt x="14828" y="61493"/>
                  </a:lnTo>
                  <a:lnTo>
                    <a:pt x="15610" y="61682"/>
                  </a:lnTo>
                  <a:lnTo>
                    <a:pt x="16419" y="61843"/>
                  </a:lnTo>
                  <a:lnTo>
                    <a:pt x="17227" y="61978"/>
                  </a:lnTo>
                  <a:lnTo>
                    <a:pt x="18036" y="62086"/>
                  </a:lnTo>
                  <a:lnTo>
                    <a:pt x="18845" y="62167"/>
                  </a:lnTo>
                  <a:lnTo>
                    <a:pt x="19654" y="62194"/>
                  </a:lnTo>
                  <a:lnTo>
                    <a:pt x="20462" y="62221"/>
                  </a:lnTo>
                  <a:lnTo>
                    <a:pt x="21298" y="62221"/>
                  </a:lnTo>
                  <a:lnTo>
                    <a:pt x="22107" y="62194"/>
                  </a:lnTo>
                  <a:lnTo>
                    <a:pt x="22943" y="62140"/>
                  </a:lnTo>
                  <a:lnTo>
                    <a:pt x="23778" y="62059"/>
                  </a:lnTo>
                  <a:lnTo>
                    <a:pt x="24587" y="61924"/>
                  </a:lnTo>
                  <a:lnTo>
                    <a:pt x="24641" y="61924"/>
                  </a:lnTo>
                  <a:lnTo>
                    <a:pt x="25531" y="61763"/>
                  </a:lnTo>
                  <a:lnTo>
                    <a:pt x="26393" y="61574"/>
                  </a:lnTo>
                  <a:lnTo>
                    <a:pt x="27283" y="61358"/>
                  </a:lnTo>
                  <a:lnTo>
                    <a:pt x="28146" y="61089"/>
                  </a:lnTo>
                  <a:lnTo>
                    <a:pt x="29008" y="60792"/>
                  </a:lnTo>
                  <a:lnTo>
                    <a:pt x="29871" y="60469"/>
                  </a:lnTo>
                  <a:lnTo>
                    <a:pt x="30707" y="60118"/>
                  </a:lnTo>
                  <a:lnTo>
                    <a:pt x="31542" y="59741"/>
                  </a:lnTo>
                  <a:lnTo>
                    <a:pt x="32378" y="59309"/>
                  </a:lnTo>
                  <a:lnTo>
                    <a:pt x="33214" y="58851"/>
                  </a:lnTo>
                  <a:lnTo>
                    <a:pt x="34050" y="58366"/>
                  </a:lnTo>
                  <a:lnTo>
                    <a:pt x="34831" y="57827"/>
                  </a:lnTo>
                  <a:lnTo>
                    <a:pt x="35613" y="57287"/>
                  </a:lnTo>
                  <a:lnTo>
                    <a:pt x="36341" y="56694"/>
                  </a:lnTo>
                  <a:lnTo>
                    <a:pt x="37069" y="56074"/>
                  </a:lnTo>
                  <a:lnTo>
                    <a:pt x="37770" y="55427"/>
                  </a:lnTo>
                  <a:lnTo>
                    <a:pt x="38444" y="54780"/>
                  </a:lnTo>
                  <a:lnTo>
                    <a:pt x="39064" y="54079"/>
                  </a:lnTo>
                  <a:lnTo>
                    <a:pt x="39684" y="53351"/>
                  </a:lnTo>
                  <a:lnTo>
                    <a:pt x="40250" y="52597"/>
                  </a:lnTo>
                  <a:lnTo>
                    <a:pt x="40762" y="51815"/>
                  </a:lnTo>
                  <a:lnTo>
                    <a:pt x="41274" y="51006"/>
                  </a:lnTo>
                  <a:lnTo>
                    <a:pt x="41733" y="50170"/>
                  </a:lnTo>
                  <a:lnTo>
                    <a:pt x="42137" y="49335"/>
                  </a:lnTo>
                  <a:lnTo>
                    <a:pt x="42488" y="48499"/>
                  </a:lnTo>
                  <a:lnTo>
                    <a:pt x="42703" y="47906"/>
                  </a:lnTo>
                  <a:lnTo>
                    <a:pt x="42892" y="47313"/>
                  </a:lnTo>
                  <a:lnTo>
                    <a:pt x="43054" y="46693"/>
                  </a:lnTo>
                  <a:lnTo>
                    <a:pt x="43189" y="46100"/>
                  </a:lnTo>
                  <a:lnTo>
                    <a:pt x="43296" y="45507"/>
                  </a:lnTo>
                  <a:lnTo>
                    <a:pt x="43404" y="44886"/>
                  </a:lnTo>
                  <a:lnTo>
                    <a:pt x="43485" y="44293"/>
                  </a:lnTo>
                  <a:lnTo>
                    <a:pt x="43512" y="43673"/>
                  </a:lnTo>
                  <a:lnTo>
                    <a:pt x="43566" y="42865"/>
                  </a:lnTo>
                  <a:lnTo>
                    <a:pt x="43539" y="42083"/>
                  </a:lnTo>
                  <a:lnTo>
                    <a:pt x="43485" y="41274"/>
                  </a:lnTo>
                  <a:lnTo>
                    <a:pt x="43404" y="40492"/>
                  </a:lnTo>
                  <a:lnTo>
                    <a:pt x="43269" y="39737"/>
                  </a:lnTo>
                  <a:lnTo>
                    <a:pt x="43108" y="38956"/>
                  </a:lnTo>
                  <a:lnTo>
                    <a:pt x="42892" y="38201"/>
                  </a:lnTo>
                  <a:lnTo>
                    <a:pt x="42622" y="37473"/>
                  </a:lnTo>
                  <a:lnTo>
                    <a:pt x="42434" y="37015"/>
                  </a:lnTo>
                  <a:lnTo>
                    <a:pt x="42245" y="36556"/>
                  </a:lnTo>
                  <a:lnTo>
                    <a:pt x="42029" y="36125"/>
                  </a:lnTo>
                  <a:lnTo>
                    <a:pt x="41787" y="35667"/>
                  </a:lnTo>
                  <a:lnTo>
                    <a:pt x="41544" y="35262"/>
                  </a:lnTo>
                  <a:lnTo>
                    <a:pt x="41274" y="34831"/>
                  </a:lnTo>
                  <a:lnTo>
                    <a:pt x="41005" y="34426"/>
                  </a:lnTo>
                  <a:lnTo>
                    <a:pt x="40708" y="34022"/>
                  </a:lnTo>
                  <a:lnTo>
                    <a:pt x="40385" y="33618"/>
                  </a:lnTo>
                  <a:lnTo>
                    <a:pt x="40061" y="33240"/>
                  </a:lnTo>
                  <a:lnTo>
                    <a:pt x="39711" y="32863"/>
                  </a:lnTo>
                  <a:lnTo>
                    <a:pt x="39360" y="32512"/>
                  </a:lnTo>
                  <a:lnTo>
                    <a:pt x="38983" y="32162"/>
                  </a:lnTo>
                  <a:lnTo>
                    <a:pt x="38606" y="31838"/>
                  </a:lnTo>
                  <a:lnTo>
                    <a:pt x="38174" y="31515"/>
                  </a:lnTo>
                  <a:lnTo>
                    <a:pt x="37770" y="31218"/>
                  </a:lnTo>
                  <a:lnTo>
                    <a:pt x="38147" y="30949"/>
                  </a:lnTo>
                  <a:lnTo>
                    <a:pt x="38552" y="30706"/>
                  </a:lnTo>
                  <a:lnTo>
                    <a:pt x="39145" y="30302"/>
                  </a:lnTo>
                  <a:lnTo>
                    <a:pt x="39684" y="29870"/>
                  </a:lnTo>
                  <a:lnTo>
                    <a:pt x="40223" y="29412"/>
                  </a:lnTo>
                  <a:lnTo>
                    <a:pt x="40708" y="28927"/>
                  </a:lnTo>
                  <a:lnTo>
                    <a:pt x="41194" y="28442"/>
                  </a:lnTo>
                  <a:lnTo>
                    <a:pt x="41625" y="27902"/>
                  </a:lnTo>
                  <a:lnTo>
                    <a:pt x="42002" y="27363"/>
                  </a:lnTo>
                  <a:lnTo>
                    <a:pt x="42380" y="26824"/>
                  </a:lnTo>
                  <a:lnTo>
                    <a:pt x="42703" y="26231"/>
                  </a:lnTo>
                  <a:lnTo>
                    <a:pt x="43027" y="25638"/>
                  </a:lnTo>
                  <a:lnTo>
                    <a:pt x="43269" y="25045"/>
                  </a:lnTo>
                  <a:lnTo>
                    <a:pt x="43512" y="24398"/>
                  </a:lnTo>
                  <a:lnTo>
                    <a:pt x="43701" y="23751"/>
                  </a:lnTo>
                  <a:lnTo>
                    <a:pt x="43863" y="23104"/>
                  </a:lnTo>
                  <a:lnTo>
                    <a:pt x="43997" y="22403"/>
                  </a:lnTo>
                  <a:lnTo>
                    <a:pt x="44105" y="21702"/>
                  </a:lnTo>
                  <a:lnTo>
                    <a:pt x="44159" y="21136"/>
                  </a:lnTo>
                  <a:lnTo>
                    <a:pt x="44186" y="20543"/>
                  </a:lnTo>
                  <a:lnTo>
                    <a:pt x="44186" y="19923"/>
                  </a:lnTo>
                  <a:lnTo>
                    <a:pt x="44159" y="19303"/>
                  </a:lnTo>
                  <a:lnTo>
                    <a:pt x="44105" y="18683"/>
                  </a:lnTo>
                  <a:lnTo>
                    <a:pt x="44024" y="18036"/>
                  </a:lnTo>
                  <a:lnTo>
                    <a:pt x="43916" y="17389"/>
                  </a:lnTo>
                  <a:lnTo>
                    <a:pt x="43809" y="16742"/>
                  </a:lnTo>
                  <a:lnTo>
                    <a:pt x="43620" y="15879"/>
                  </a:lnTo>
                  <a:lnTo>
                    <a:pt x="43377" y="15043"/>
                  </a:lnTo>
                  <a:lnTo>
                    <a:pt x="43189" y="14369"/>
                  </a:lnTo>
                  <a:lnTo>
                    <a:pt x="42973" y="13695"/>
                  </a:lnTo>
                  <a:lnTo>
                    <a:pt x="42730" y="13048"/>
                  </a:lnTo>
                  <a:lnTo>
                    <a:pt x="42461" y="12401"/>
                  </a:lnTo>
                  <a:lnTo>
                    <a:pt x="42191" y="11754"/>
                  </a:lnTo>
                  <a:lnTo>
                    <a:pt x="41895" y="11134"/>
                  </a:lnTo>
                  <a:lnTo>
                    <a:pt x="41571" y="10514"/>
                  </a:lnTo>
                  <a:lnTo>
                    <a:pt x="41248" y="9921"/>
                  </a:lnTo>
                  <a:lnTo>
                    <a:pt x="40897" y="9328"/>
                  </a:lnTo>
                  <a:lnTo>
                    <a:pt x="40520" y="8762"/>
                  </a:lnTo>
                  <a:lnTo>
                    <a:pt x="40142" y="8196"/>
                  </a:lnTo>
                  <a:lnTo>
                    <a:pt x="39711" y="7656"/>
                  </a:lnTo>
                  <a:lnTo>
                    <a:pt x="39307" y="7117"/>
                  </a:lnTo>
                  <a:lnTo>
                    <a:pt x="38848" y="6605"/>
                  </a:lnTo>
                  <a:lnTo>
                    <a:pt x="38390" y="6093"/>
                  </a:lnTo>
                  <a:lnTo>
                    <a:pt x="37932" y="5608"/>
                  </a:lnTo>
                  <a:lnTo>
                    <a:pt x="37419" y="5149"/>
                  </a:lnTo>
                  <a:lnTo>
                    <a:pt x="36907" y="4691"/>
                  </a:lnTo>
                  <a:lnTo>
                    <a:pt x="36368" y="4287"/>
                  </a:lnTo>
                  <a:lnTo>
                    <a:pt x="35829" y="3855"/>
                  </a:lnTo>
                  <a:lnTo>
                    <a:pt x="35263" y="3478"/>
                  </a:lnTo>
                  <a:lnTo>
                    <a:pt x="34670" y="3100"/>
                  </a:lnTo>
                  <a:lnTo>
                    <a:pt x="34077" y="2750"/>
                  </a:lnTo>
                  <a:lnTo>
                    <a:pt x="33456" y="2427"/>
                  </a:lnTo>
                  <a:lnTo>
                    <a:pt x="32756" y="2076"/>
                  </a:lnTo>
                  <a:lnTo>
                    <a:pt x="32055" y="1779"/>
                  </a:lnTo>
                  <a:lnTo>
                    <a:pt x="31327" y="1510"/>
                  </a:lnTo>
                  <a:lnTo>
                    <a:pt x="30572" y="1240"/>
                  </a:lnTo>
                  <a:lnTo>
                    <a:pt x="29682" y="998"/>
                  </a:lnTo>
                  <a:lnTo>
                    <a:pt x="28766" y="755"/>
                  </a:lnTo>
                  <a:lnTo>
                    <a:pt x="27876" y="566"/>
                  </a:lnTo>
                  <a:lnTo>
                    <a:pt x="26959" y="405"/>
                  </a:lnTo>
                  <a:lnTo>
                    <a:pt x="26043" y="270"/>
                  </a:lnTo>
                  <a:lnTo>
                    <a:pt x="25126" y="162"/>
                  </a:lnTo>
                  <a:lnTo>
                    <a:pt x="24183" y="81"/>
                  </a:lnTo>
                  <a:lnTo>
                    <a:pt x="23266" y="27"/>
                  </a:lnTo>
                  <a:lnTo>
                    <a:pt x="223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8"/>
            <p:cNvSpPr/>
            <p:nvPr/>
          </p:nvSpPr>
          <p:spPr>
            <a:xfrm>
              <a:off x="3145775" y="453775"/>
              <a:ext cx="898425" cy="293200"/>
            </a:xfrm>
            <a:custGeom>
              <a:avLst/>
              <a:gdLst/>
              <a:ahLst/>
              <a:cxnLst/>
              <a:rect l="l" t="t" r="r" b="b"/>
              <a:pathLst>
                <a:path w="35937" h="11728" extrusionOk="0">
                  <a:moveTo>
                    <a:pt x="16769" y="1"/>
                  </a:moveTo>
                  <a:lnTo>
                    <a:pt x="15933" y="82"/>
                  </a:lnTo>
                  <a:lnTo>
                    <a:pt x="15125" y="216"/>
                  </a:lnTo>
                  <a:lnTo>
                    <a:pt x="14343" y="405"/>
                  </a:lnTo>
                  <a:lnTo>
                    <a:pt x="13588" y="648"/>
                  </a:lnTo>
                  <a:lnTo>
                    <a:pt x="12833" y="917"/>
                  </a:lnTo>
                  <a:lnTo>
                    <a:pt x="12132" y="1241"/>
                  </a:lnTo>
                  <a:lnTo>
                    <a:pt x="11431" y="1591"/>
                  </a:lnTo>
                  <a:lnTo>
                    <a:pt x="10730" y="1996"/>
                  </a:lnTo>
                  <a:lnTo>
                    <a:pt x="10083" y="2427"/>
                  </a:lnTo>
                  <a:lnTo>
                    <a:pt x="9436" y="2858"/>
                  </a:lnTo>
                  <a:lnTo>
                    <a:pt x="8789" y="3344"/>
                  </a:lnTo>
                  <a:lnTo>
                    <a:pt x="8142" y="3829"/>
                  </a:lnTo>
                  <a:lnTo>
                    <a:pt x="6902" y="4880"/>
                  </a:lnTo>
                  <a:lnTo>
                    <a:pt x="5689" y="5959"/>
                  </a:lnTo>
                  <a:lnTo>
                    <a:pt x="4395" y="7091"/>
                  </a:lnTo>
                  <a:lnTo>
                    <a:pt x="3721" y="7684"/>
                  </a:lnTo>
                  <a:lnTo>
                    <a:pt x="3020" y="8223"/>
                  </a:lnTo>
                  <a:lnTo>
                    <a:pt x="2319" y="8762"/>
                  </a:lnTo>
                  <a:lnTo>
                    <a:pt x="1564" y="9248"/>
                  </a:lnTo>
                  <a:lnTo>
                    <a:pt x="1187" y="9463"/>
                  </a:lnTo>
                  <a:lnTo>
                    <a:pt x="810" y="9679"/>
                  </a:lnTo>
                  <a:lnTo>
                    <a:pt x="405" y="9868"/>
                  </a:lnTo>
                  <a:lnTo>
                    <a:pt x="1" y="10029"/>
                  </a:lnTo>
                  <a:lnTo>
                    <a:pt x="163" y="10353"/>
                  </a:lnTo>
                  <a:lnTo>
                    <a:pt x="270" y="10542"/>
                  </a:lnTo>
                  <a:lnTo>
                    <a:pt x="378" y="10730"/>
                  </a:lnTo>
                  <a:lnTo>
                    <a:pt x="540" y="10919"/>
                  </a:lnTo>
                  <a:lnTo>
                    <a:pt x="702" y="11054"/>
                  </a:lnTo>
                  <a:lnTo>
                    <a:pt x="890" y="11216"/>
                  </a:lnTo>
                  <a:lnTo>
                    <a:pt x="1079" y="11323"/>
                  </a:lnTo>
                  <a:lnTo>
                    <a:pt x="1295" y="11431"/>
                  </a:lnTo>
                  <a:lnTo>
                    <a:pt x="1510" y="11539"/>
                  </a:lnTo>
                  <a:lnTo>
                    <a:pt x="1753" y="11620"/>
                  </a:lnTo>
                  <a:lnTo>
                    <a:pt x="1996" y="11674"/>
                  </a:lnTo>
                  <a:lnTo>
                    <a:pt x="2211" y="11701"/>
                  </a:lnTo>
                  <a:lnTo>
                    <a:pt x="2454" y="11728"/>
                  </a:lnTo>
                  <a:lnTo>
                    <a:pt x="2912" y="11728"/>
                  </a:lnTo>
                  <a:lnTo>
                    <a:pt x="3128" y="11701"/>
                  </a:lnTo>
                  <a:lnTo>
                    <a:pt x="3344" y="11647"/>
                  </a:lnTo>
                  <a:lnTo>
                    <a:pt x="5123" y="11108"/>
                  </a:lnTo>
                  <a:lnTo>
                    <a:pt x="5150" y="11108"/>
                  </a:lnTo>
                  <a:lnTo>
                    <a:pt x="5959" y="10623"/>
                  </a:lnTo>
                  <a:lnTo>
                    <a:pt x="6767" y="10083"/>
                  </a:lnTo>
                  <a:lnTo>
                    <a:pt x="8358" y="8978"/>
                  </a:lnTo>
                  <a:lnTo>
                    <a:pt x="9922" y="7900"/>
                  </a:lnTo>
                  <a:lnTo>
                    <a:pt x="10703" y="7361"/>
                  </a:lnTo>
                  <a:lnTo>
                    <a:pt x="11485" y="6848"/>
                  </a:lnTo>
                  <a:lnTo>
                    <a:pt x="12051" y="6525"/>
                  </a:lnTo>
                  <a:lnTo>
                    <a:pt x="12617" y="6201"/>
                  </a:lnTo>
                  <a:lnTo>
                    <a:pt x="13157" y="5932"/>
                  </a:lnTo>
                  <a:lnTo>
                    <a:pt x="13696" y="5689"/>
                  </a:lnTo>
                  <a:lnTo>
                    <a:pt x="14235" y="5500"/>
                  </a:lnTo>
                  <a:lnTo>
                    <a:pt x="14774" y="5312"/>
                  </a:lnTo>
                  <a:lnTo>
                    <a:pt x="15313" y="5177"/>
                  </a:lnTo>
                  <a:lnTo>
                    <a:pt x="15879" y="5069"/>
                  </a:lnTo>
                  <a:lnTo>
                    <a:pt x="16419" y="4988"/>
                  </a:lnTo>
                  <a:lnTo>
                    <a:pt x="16985" y="4961"/>
                  </a:lnTo>
                  <a:lnTo>
                    <a:pt x="17551" y="4934"/>
                  </a:lnTo>
                  <a:lnTo>
                    <a:pt x="18117" y="4961"/>
                  </a:lnTo>
                  <a:lnTo>
                    <a:pt x="18710" y="5015"/>
                  </a:lnTo>
                  <a:lnTo>
                    <a:pt x="19330" y="5096"/>
                  </a:lnTo>
                  <a:lnTo>
                    <a:pt x="19950" y="5204"/>
                  </a:lnTo>
                  <a:lnTo>
                    <a:pt x="20597" y="5366"/>
                  </a:lnTo>
                  <a:lnTo>
                    <a:pt x="22592" y="5878"/>
                  </a:lnTo>
                  <a:lnTo>
                    <a:pt x="23590" y="6147"/>
                  </a:lnTo>
                  <a:lnTo>
                    <a:pt x="24614" y="6363"/>
                  </a:lnTo>
                  <a:lnTo>
                    <a:pt x="25611" y="6579"/>
                  </a:lnTo>
                  <a:lnTo>
                    <a:pt x="26124" y="6660"/>
                  </a:lnTo>
                  <a:lnTo>
                    <a:pt x="26609" y="6714"/>
                  </a:lnTo>
                  <a:lnTo>
                    <a:pt x="27121" y="6767"/>
                  </a:lnTo>
                  <a:lnTo>
                    <a:pt x="27633" y="6794"/>
                  </a:lnTo>
                  <a:lnTo>
                    <a:pt x="28173" y="6794"/>
                  </a:lnTo>
                  <a:lnTo>
                    <a:pt x="28685" y="6767"/>
                  </a:lnTo>
                  <a:lnTo>
                    <a:pt x="29143" y="6740"/>
                  </a:lnTo>
                  <a:lnTo>
                    <a:pt x="29628" y="6660"/>
                  </a:lnTo>
                  <a:lnTo>
                    <a:pt x="30087" y="6579"/>
                  </a:lnTo>
                  <a:lnTo>
                    <a:pt x="30545" y="6471"/>
                  </a:lnTo>
                  <a:lnTo>
                    <a:pt x="31003" y="6363"/>
                  </a:lnTo>
                  <a:lnTo>
                    <a:pt x="31461" y="6228"/>
                  </a:lnTo>
                  <a:lnTo>
                    <a:pt x="31920" y="6066"/>
                  </a:lnTo>
                  <a:lnTo>
                    <a:pt x="32378" y="5878"/>
                  </a:lnTo>
                  <a:lnTo>
                    <a:pt x="33295" y="5500"/>
                  </a:lnTo>
                  <a:lnTo>
                    <a:pt x="34184" y="5042"/>
                  </a:lnTo>
                  <a:lnTo>
                    <a:pt x="35047" y="4557"/>
                  </a:lnTo>
                  <a:lnTo>
                    <a:pt x="35937" y="4018"/>
                  </a:lnTo>
                  <a:lnTo>
                    <a:pt x="35424" y="3559"/>
                  </a:lnTo>
                  <a:lnTo>
                    <a:pt x="34912" y="3101"/>
                  </a:lnTo>
                  <a:lnTo>
                    <a:pt x="34373" y="2697"/>
                  </a:lnTo>
                  <a:lnTo>
                    <a:pt x="33834" y="2265"/>
                  </a:lnTo>
                  <a:lnTo>
                    <a:pt x="33268" y="1888"/>
                  </a:lnTo>
                  <a:lnTo>
                    <a:pt x="32675" y="1510"/>
                  </a:lnTo>
                  <a:lnTo>
                    <a:pt x="32082" y="1160"/>
                  </a:lnTo>
                  <a:lnTo>
                    <a:pt x="31461" y="837"/>
                  </a:lnTo>
                  <a:lnTo>
                    <a:pt x="31219" y="971"/>
                  </a:lnTo>
                  <a:lnTo>
                    <a:pt x="30788" y="1187"/>
                  </a:lnTo>
                  <a:lnTo>
                    <a:pt x="30356" y="1349"/>
                  </a:lnTo>
                  <a:lnTo>
                    <a:pt x="29898" y="1510"/>
                  </a:lnTo>
                  <a:lnTo>
                    <a:pt x="29467" y="1618"/>
                  </a:lnTo>
                  <a:lnTo>
                    <a:pt x="29035" y="1699"/>
                  </a:lnTo>
                  <a:lnTo>
                    <a:pt x="28577" y="1753"/>
                  </a:lnTo>
                  <a:lnTo>
                    <a:pt x="28146" y="1780"/>
                  </a:lnTo>
                  <a:lnTo>
                    <a:pt x="27687" y="1807"/>
                  </a:lnTo>
                  <a:lnTo>
                    <a:pt x="27256" y="1807"/>
                  </a:lnTo>
                  <a:lnTo>
                    <a:pt x="26798" y="1780"/>
                  </a:lnTo>
                  <a:lnTo>
                    <a:pt x="25908" y="1672"/>
                  </a:lnTo>
                  <a:lnTo>
                    <a:pt x="24991" y="1510"/>
                  </a:lnTo>
                  <a:lnTo>
                    <a:pt x="24075" y="1295"/>
                  </a:lnTo>
                  <a:lnTo>
                    <a:pt x="22242" y="837"/>
                  </a:lnTo>
                  <a:lnTo>
                    <a:pt x="21325" y="594"/>
                  </a:lnTo>
                  <a:lnTo>
                    <a:pt x="20408" y="378"/>
                  </a:lnTo>
                  <a:lnTo>
                    <a:pt x="19492" y="216"/>
                  </a:lnTo>
                  <a:lnTo>
                    <a:pt x="18575" y="82"/>
                  </a:lnTo>
                  <a:lnTo>
                    <a:pt x="18117" y="28"/>
                  </a:lnTo>
                  <a:lnTo>
                    <a:pt x="176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8"/>
            <p:cNvSpPr/>
            <p:nvPr/>
          </p:nvSpPr>
          <p:spPr>
            <a:xfrm>
              <a:off x="3807625" y="767850"/>
              <a:ext cx="392925" cy="243325"/>
            </a:xfrm>
            <a:custGeom>
              <a:avLst/>
              <a:gdLst/>
              <a:ahLst/>
              <a:cxnLst/>
              <a:rect l="l" t="t" r="r" b="b"/>
              <a:pathLst>
                <a:path w="15717" h="9733" extrusionOk="0">
                  <a:moveTo>
                    <a:pt x="11107" y="1"/>
                  </a:moveTo>
                  <a:lnTo>
                    <a:pt x="10595" y="28"/>
                  </a:lnTo>
                  <a:lnTo>
                    <a:pt x="10110" y="108"/>
                  </a:lnTo>
                  <a:lnTo>
                    <a:pt x="9624" y="189"/>
                  </a:lnTo>
                  <a:lnTo>
                    <a:pt x="9166" y="324"/>
                  </a:lnTo>
                  <a:lnTo>
                    <a:pt x="8708" y="459"/>
                  </a:lnTo>
                  <a:lnTo>
                    <a:pt x="8249" y="621"/>
                  </a:lnTo>
                  <a:lnTo>
                    <a:pt x="7791" y="809"/>
                  </a:lnTo>
                  <a:lnTo>
                    <a:pt x="7333" y="1025"/>
                  </a:lnTo>
                  <a:lnTo>
                    <a:pt x="6470" y="1483"/>
                  </a:lnTo>
                  <a:lnTo>
                    <a:pt x="5634" y="1995"/>
                  </a:lnTo>
                  <a:lnTo>
                    <a:pt x="4799" y="2535"/>
                  </a:lnTo>
                  <a:lnTo>
                    <a:pt x="3990" y="3074"/>
                  </a:lnTo>
                  <a:lnTo>
                    <a:pt x="3370" y="3451"/>
                  </a:lnTo>
                  <a:lnTo>
                    <a:pt x="2750" y="3856"/>
                  </a:lnTo>
                  <a:lnTo>
                    <a:pt x="2885" y="4422"/>
                  </a:lnTo>
                  <a:lnTo>
                    <a:pt x="2993" y="4934"/>
                  </a:lnTo>
                  <a:lnTo>
                    <a:pt x="3046" y="5446"/>
                  </a:lnTo>
                  <a:lnTo>
                    <a:pt x="3046" y="5904"/>
                  </a:lnTo>
                  <a:lnTo>
                    <a:pt x="2993" y="6363"/>
                  </a:lnTo>
                  <a:lnTo>
                    <a:pt x="2912" y="6767"/>
                  </a:lnTo>
                  <a:lnTo>
                    <a:pt x="2777" y="7172"/>
                  </a:lnTo>
                  <a:lnTo>
                    <a:pt x="2588" y="7549"/>
                  </a:lnTo>
                  <a:lnTo>
                    <a:pt x="2373" y="7872"/>
                  </a:lnTo>
                  <a:lnTo>
                    <a:pt x="2130" y="8196"/>
                  </a:lnTo>
                  <a:lnTo>
                    <a:pt x="1833" y="8519"/>
                  </a:lnTo>
                  <a:lnTo>
                    <a:pt x="1510" y="8789"/>
                  </a:lnTo>
                  <a:lnTo>
                    <a:pt x="1159" y="9059"/>
                  </a:lnTo>
                  <a:lnTo>
                    <a:pt x="809" y="9301"/>
                  </a:lnTo>
                  <a:lnTo>
                    <a:pt x="405" y="9517"/>
                  </a:lnTo>
                  <a:lnTo>
                    <a:pt x="0" y="9733"/>
                  </a:lnTo>
                  <a:lnTo>
                    <a:pt x="0" y="9733"/>
                  </a:lnTo>
                  <a:lnTo>
                    <a:pt x="485" y="9625"/>
                  </a:lnTo>
                  <a:lnTo>
                    <a:pt x="971" y="9517"/>
                  </a:lnTo>
                  <a:lnTo>
                    <a:pt x="1456" y="9382"/>
                  </a:lnTo>
                  <a:lnTo>
                    <a:pt x="1941" y="9247"/>
                  </a:lnTo>
                  <a:lnTo>
                    <a:pt x="2912" y="8897"/>
                  </a:lnTo>
                  <a:lnTo>
                    <a:pt x="3882" y="8493"/>
                  </a:lnTo>
                  <a:lnTo>
                    <a:pt x="4853" y="8034"/>
                  </a:lnTo>
                  <a:lnTo>
                    <a:pt x="5796" y="7522"/>
                  </a:lnTo>
                  <a:lnTo>
                    <a:pt x="6740" y="6983"/>
                  </a:lnTo>
                  <a:lnTo>
                    <a:pt x="7629" y="6444"/>
                  </a:lnTo>
                  <a:lnTo>
                    <a:pt x="8196" y="6093"/>
                  </a:lnTo>
                  <a:lnTo>
                    <a:pt x="8762" y="5743"/>
                  </a:lnTo>
                  <a:lnTo>
                    <a:pt x="9355" y="5446"/>
                  </a:lnTo>
                  <a:lnTo>
                    <a:pt x="9651" y="5284"/>
                  </a:lnTo>
                  <a:lnTo>
                    <a:pt x="9975" y="5177"/>
                  </a:lnTo>
                  <a:lnTo>
                    <a:pt x="10271" y="5069"/>
                  </a:lnTo>
                  <a:lnTo>
                    <a:pt x="10595" y="4988"/>
                  </a:lnTo>
                  <a:lnTo>
                    <a:pt x="10891" y="4934"/>
                  </a:lnTo>
                  <a:lnTo>
                    <a:pt x="11215" y="4907"/>
                  </a:lnTo>
                  <a:lnTo>
                    <a:pt x="11538" y="4907"/>
                  </a:lnTo>
                  <a:lnTo>
                    <a:pt x="11862" y="4934"/>
                  </a:lnTo>
                  <a:lnTo>
                    <a:pt x="12185" y="4988"/>
                  </a:lnTo>
                  <a:lnTo>
                    <a:pt x="12536" y="5096"/>
                  </a:lnTo>
                  <a:lnTo>
                    <a:pt x="12967" y="5311"/>
                  </a:lnTo>
                  <a:lnTo>
                    <a:pt x="13372" y="5554"/>
                  </a:lnTo>
                  <a:lnTo>
                    <a:pt x="13776" y="5851"/>
                  </a:lnTo>
                  <a:lnTo>
                    <a:pt x="14180" y="6174"/>
                  </a:lnTo>
                  <a:lnTo>
                    <a:pt x="14558" y="6525"/>
                  </a:lnTo>
                  <a:lnTo>
                    <a:pt x="14908" y="6875"/>
                  </a:lnTo>
                  <a:lnTo>
                    <a:pt x="15636" y="7549"/>
                  </a:lnTo>
                  <a:lnTo>
                    <a:pt x="15690" y="6983"/>
                  </a:lnTo>
                  <a:lnTo>
                    <a:pt x="15717" y="6390"/>
                  </a:lnTo>
                  <a:lnTo>
                    <a:pt x="15717" y="5770"/>
                  </a:lnTo>
                  <a:lnTo>
                    <a:pt x="15690" y="5150"/>
                  </a:lnTo>
                  <a:lnTo>
                    <a:pt x="15636" y="4530"/>
                  </a:lnTo>
                  <a:lnTo>
                    <a:pt x="15555" y="3883"/>
                  </a:lnTo>
                  <a:lnTo>
                    <a:pt x="15447" y="3236"/>
                  </a:lnTo>
                  <a:lnTo>
                    <a:pt x="15340" y="2589"/>
                  </a:lnTo>
                  <a:lnTo>
                    <a:pt x="15151" y="1726"/>
                  </a:lnTo>
                  <a:lnTo>
                    <a:pt x="14908" y="890"/>
                  </a:lnTo>
                  <a:lnTo>
                    <a:pt x="14477" y="675"/>
                  </a:lnTo>
                  <a:lnTo>
                    <a:pt x="14019" y="486"/>
                  </a:lnTo>
                  <a:lnTo>
                    <a:pt x="13560" y="351"/>
                  </a:lnTo>
                  <a:lnTo>
                    <a:pt x="13102" y="216"/>
                  </a:lnTo>
                  <a:lnTo>
                    <a:pt x="12617" y="108"/>
                  </a:lnTo>
                  <a:lnTo>
                    <a:pt x="12132" y="28"/>
                  </a:lnTo>
                  <a:lnTo>
                    <a:pt x="116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8"/>
            <p:cNvSpPr/>
            <p:nvPr/>
          </p:nvSpPr>
          <p:spPr>
            <a:xfrm>
              <a:off x="3266425" y="1147300"/>
              <a:ext cx="895050" cy="203550"/>
            </a:xfrm>
            <a:custGeom>
              <a:avLst/>
              <a:gdLst/>
              <a:ahLst/>
              <a:cxnLst/>
              <a:rect l="l" t="t" r="r" b="b"/>
              <a:pathLst>
                <a:path w="35802" h="8142" extrusionOk="0">
                  <a:moveTo>
                    <a:pt x="24775" y="0"/>
                  </a:moveTo>
                  <a:lnTo>
                    <a:pt x="24047" y="27"/>
                  </a:lnTo>
                  <a:lnTo>
                    <a:pt x="23347" y="81"/>
                  </a:lnTo>
                  <a:lnTo>
                    <a:pt x="22619" y="135"/>
                  </a:lnTo>
                  <a:lnTo>
                    <a:pt x="21891" y="243"/>
                  </a:lnTo>
                  <a:lnTo>
                    <a:pt x="21136" y="378"/>
                  </a:lnTo>
                  <a:lnTo>
                    <a:pt x="20408" y="513"/>
                  </a:lnTo>
                  <a:lnTo>
                    <a:pt x="19276" y="809"/>
                  </a:lnTo>
                  <a:lnTo>
                    <a:pt x="18090" y="1160"/>
                  </a:lnTo>
                  <a:lnTo>
                    <a:pt x="16876" y="1537"/>
                  </a:lnTo>
                  <a:lnTo>
                    <a:pt x="15636" y="1968"/>
                  </a:lnTo>
                  <a:lnTo>
                    <a:pt x="13048" y="2912"/>
                  </a:lnTo>
                  <a:lnTo>
                    <a:pt x="11727" y="3370"/>
                  </a:lnTo>
                  <a:lnTo>
                    <a:pt x="10406" y="3801"/>
                  </a:lnTo>
                  <a:lnTo>
                    <a:pt x="9058" y="4206"/>
                  </a:lnTo>
                  <a:lnTo>
                    <a:pt x="7711" y="4556"/>
                  </a:lnTo>
                  <a:lnTo>
                    <a:pt x="7037" y="4718"/>
                  </a:lnTo>
                  <a:lnTo>
                    <a:pt x="6390" y="4853"/>
                  </a:lnTo>
                  <a:lnTo>
                    <a:pt x="5716" y="4988"/>
                  </a:lnTo>
                  <a:lnTo>
                    <a:pt x="5069" y="5095"/>
                  </a:lnTo>
                  <a:lnTo>
                    <a:pt x="4395" y="5176"/>
                  </a:lnTo>
                  <a:lnTo>
                    <a:pt x="3748" y="5203"/>
                  </a:lnTo>
                  <a:lnTo>
                    <a:pt x="3101" y="5257"/>
                  </a:lnTo>
                  <a:lnTo>
                    <a:pt x="2481" y="5257"/>
                  </a:lnTo>
                  <a:lnTo>
                    <a:pt x="1834" y="5203"/>
                  </a:lnTo>
                  <a:lnTo>
                    <a:pt x="1214" y="5149"/>
                  </a:lnTo>
                  <a:lnTo>
                    <a:pt x="593" y="5069"/>
                  </a:lnTo>
                  <a:lnTo>
                    <a:pt x="0" y="4934"/>
                  </a:lnTo>
                  <a:lnTo>
                    <a:pt x="162" y="5365"/>
                  </a:lnTo>
                  <a:lnTo>
                    <a:pt x="324" y="5769"/>
                  </a:lnTo>
                  <a:lnTo>
                    <a:pt x="567" y="6174"/>
                  </a:lnTo>
                  <a:lnTo>
                    <a:pt x="836" y="6551"/>
                  </a:lnTo>
                  <a:lnTo>
                    <a:pt x="998" y="6713"/>
                  </a:lnTo>
                  <a:lnTo>
                    <a:pt x="1187" y="6875"/>
                  </a:lnTo>
                  <a:lnTo>
                    <a:pt x="1348" y="7010"/>
                  </a:lnTo>
                  <a:lnTo>
                    <a:pt x="1564" y="7117"/>
                  </a:lnTo>
                  <a:lnTo>
                    <a:pt x="1753" y="7225"/>
                  </a:lnTo>
                  <a:lnTo>
                    <a:pt x="1968" y="7333"/>
                  </a:lnTo>
                  <a:lnTo>
                    <a:pt x="2184" y="7387"/>
                  </a:lnTo>
                  <a:lnTo>
                    <a:pt x="2400" y="7441"/>
                  </a:lnTo>
                  <a:lnTo>
                    <a:pt x="2642" y="7468"/>
                  </a:lnTo>
                  <a:lnTo>
                    <a:pt x="2858" y="7441"/>
                  </a:lnTo>
                  <a:lnTo>
                    <a:pt x="3990" y="7333"/>
                  </a:lnTo>
                  <a:lnTo>
                    <a:pt x="4179" y="7414"/>
                  </a:lnTo>
                  <a:lnTo>
                    <a:pt x="4395" y="7468"/>
                  </a:lnTo>
                  <a:lnTo>
                    <a:pt x="4610" y="7522"/>
                  </a:lnTo>
                  <a:lnTo>
                    <a:pt x="4826" y="7549"/>
                  </a:lnTo>
                  <a:lnTo>
                    <a:pt x="5311" y="7549"/>
                  </a:lnTo>
                  <a:lnTo>
                    <a:pt x="5581" y="7495"/>
                  </a:lnTo>
                  <a:lnTo>
                    <a:pt x="5850" y="7441"/>
                  </a:lnTo>
                  <a:lnTo>
                    <a:pt x="6821" y="7171"/>
                  </a:lnTo>
                  <a:lnTo>
                    <a:pt x="7845" y="6929"/>
                  </a:lnTo>
                  <a:lnTo>
                    <a:pt x="10784" y="6551"/>
                  </a:lnTo>
                  <a:lnTo>
                    <a:pt x="13695" y="6147"/>
                  </a:lnTo>
                  <a:lnTo>
                    <a:pt x="14666" y="6174"/>
                  </a:lnTo>
                  <a:lnTo>
                    <a:pt x="15636" y="6282"/>
                  </a:lnTo>
                  <a:lnTo>
                    <a:pt x="16122" y="6336"/>
                  </a:lnTo>
                  <a:lnTo>
                    <a:pt x="16580" y="6416"/>
                  </a:lnTo>
                  <a:lnTo>
                    <a:pt x="17038" y="6524"/>
                  </a:lnTo>
                  <a:lnTo>
                    <a:pt x="17497" y="6632"/>
                  </a:lnTo>
                  <a:lnTo>
                    <a:pt x="18575" y="6282"/>
                  </a:lnTo>
                  <a:lnTo>
                    <a:pt x="19653" y="5931"/>
                  </a:lnTo>
                  <a:lnTo>
                    <a:pt x="20759" y="5635"/>
                  </a:lnTo>
                  <a:lnTo>
                    <a:pt x="21891" y="5365"/>
                  </a:lnTo>
                  <a:lnTo>
                    <a:pt x="22457" y="5257"/>
                  </a:lnTo>
                  <a:lnTo>
                    <a:pt x="22996" y="5176"/>
                  </a:lnTo>
                  <a:lnTo>
                    <a:pt x="23562" y="5095"/>
                  </a:lnTo>
                  <a:lnTo>
                    <a:pt x="24128" y="5042"/>
                  </a:lnTo>
                  <a:lnTo>
                    <a:pt x="24694" y="5015"/>
                  </a:lnTo>
                  <a:lnTo>
                    <a:pt x="25827" y="5015"/>
                  </a:lnTo>
                  <a:lnTo>
                    <a:pt x="26393" y="5069"/>
                  </a:lnTo>
                  <a:lnTo>
                    <a:pt x="26932" y="5149"/>
                  </a:lnTo>
                  <a:lnTo>
                    <a:pt x="27471" y="5257"/>
                  </a:lnTo>
                  <a:lnTo>
                    <a:pt x="27983" y="5392"/>
                  </a:lnTo>
                  <a:lnTo>
                    <a:pt x="28496" y="5554"/>
                  </a:lnTo>
                  <a:lnTo>
                    <a:pt x="28981" y="5742"/>
                  </a:lnTo>
                  <a:lnTo>
                    <a:pt x="29493" y="5958"/>
                  </a:lnTo>
                  <a:lnTo>
                    <a:pt x="30464" y="6390"/>
                  </a:lnTo>
                  <a:lnTo>
                    <a:pt x="31434" y="6848"/>
                  </a:lnTo>
                  <a:lnTo>
                    <a:pt x="32405" y="7279"/>
                  </a:lnTo>
                  <a:lnTo>
                    <a:pt x="32917" y="7468"/>
                  </a:lnTo>
                  <a:lnTo>
                    <a:pt x="33402" y="7657"/>
                  </a:lnTo>
                  <a:lnTo>
                    <a:pt x="33914" y="7791"/>
                  </a:lnTo>
                  <a:lnTo>
                    <a:pt x="34453" y="7926"/>
                  </a:lnTo>
                  <a:lnTo>
                    <a:pt x="35100" y="8061"/>
                  </a:lnTo>
                  <a:lnTo>
                    <a:pt x="35801" y="8142"/>
                  </a:lnTo>
                  <a:lnTo>
                    <a:pt x="35613" y="7684"/>
                  </a:lnTo>
                  <a:lnTo>
                    <a:pt x="35424" y="7225"/>
                  </a:lnTo>
                  <a:lnTo>
                    <a:pt x="35208" y="6794"/>
                  </a:lnTo>
                  <a:lnTo>
                    <a:pt x="34966" y="6336"/>
                  </a:lnTo>
                  <a:lnTo>
                    <a:pt x="34723" y="5931"/>
                  </a:lnTo>
                  <a:lnTo>
                    <a:pt x="34453" y="5500"/>
                  </a:lnTo>
                  <a:lnTo>
                    <a:pt x="34184" y="5095"/>
                  </a:lnTo>
                  <a:lnTo>
                    <a:pt x="33887" y="4691"/>
                  </a:lnTo>
                  <a:lnTo>
                    <a:pt x="33564" y="4287"/>
                  </a:lnTo>
                  <a:lnTo>
                    <a:pt x="33240" y="3909"/>
                  </a:lnTo>
                  <a:lnTo>
                    <a:pt x="32890" y="3532"/>
                  </a:lnTo>
                  <a:lnTo>
                    <a:pt x="32539" y="3181"/>
                  </a:lnTo>
                  <a:lnTo>
                    <a:pt x="32162" y="2831"/>
                  </a:lnTo>
                  <a:lnTo>
                    <a:pt x="31785" y="2507"/>
                  </a:lnTo>
                  <a:lnTo>
                    <a:pt x="31353" y="2184"/>
                  </a:lnTo>
                  <a:lnTo>
                    <a:pt x="30949" y="1887"/>
                  </a:lnTo>
                  <a:lnTo>
                    <a:pt x="31326" y="1618"/>
                  </a:lnTo>
                  <a:lnTo>
                    <a:pt x="31731" y="1375"/>
                  </a:lnTo>
                  <a:lnTo>
                    <a:pt x="31030" y="1106"/>
                  </a:lnTo>
                  <a:lnTo>
                    <a:pt x="30329" y="863"/>
                  </a:lnTo>
                  <a:lnTo>
                    <a:pt x="29655" y="674"/>
                  </a:lnTo>
                  <a:lnTo>
                    <a:pt x="28954" y="486"/>
                  </a:lnTo>
                  <a:lnTo>
                    <a:pt x="28253" y="324"/>
                  </a:lnTo>
                  <a:lnTo>
                    <a:pt x="27579" y="216"/>
                  </a:lnTo>
                  <a:lnTo>
                    <a:pt x="26878" y="135"/>
                  </a:lnTo>
                  <a:lnTo>
                    <a:pt x="26177" y="54"/>
                  </a:lnTo>
                  <a:lnTo>
                    <a:pt x="25476" y="27"/>
                  </a:lnTo>
                  <a:lnTo>
                    <a:pt x="247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8"/>
            <p:cNvSpPr/>
            <p:nvPr/>
          </p:nvSpPr>
          <p:spPr>
            <a:xfrm>
              <a:off x="3766500" y="1497075"/>
              <a:ext cx="417225" cy="181325"/>
            </a:xfrm>
            <a:custGeom>
              <a:avLst/>
              <a:gdLst/>
              <a:ahLst/>
              <a:cxnLst/>
              <a:rect l="l" t="t" r="r" b="b"/>
              <a:pathLst>
                <a:path w="16689" h="7253" extrusionOk="0">
                  <a:moveTo>
                    <a:pt x="13992" y="1"/>
                  </a:moveTo>
                  <a:lnTo>
                    <a:pt x="13534" y="28"/>
                  </a:lnTo>
                  <a:lnTo>
                    <a:pt x="13076" y="55"/>
                  </a:lnTo>
                  <a:lnTo>
                    <a:pt x="12617" y="136"/>
                  </a:lnTo>
                  <a:lnTo>
                    <a:pt x="12159" y="270"/>
                  </a:lnTo>
                  <a:lnTo>
                    <a:pt x="11647" y="405"/>
                  </a:lnTo>
                  <a:lnTo>
                    <a:pt x="11108" y="594"/>
                  </a:lnTo>
                  <a:lnTo>
                    <a:pt x="9948" y="1052"/>
                  </a:lnTo>
                  <a:lnTo>
                    <a:pt x="8708" y="1538"/>
                  </a:lnTo>
                  <a:lnTo>
                    <a:pt x="7441" y="2077"/>
                  </a:lnTo>
                  <a:lnTo>
                    <a:pt x="6120" y="2589"/>
                  </a:lnTo>
                  <a:lnTo>
                    <a:pt x="5446" y="2832"/>
                  </a:lnTo>
                  <a:lnTo>
                    <a:pt x="4799" y="3047"/>
                  </a:lnTo>
                  <a:lnTo>
                    <a:pt x="4152" y="3236"/>
                  </a:lnTo>
                  <a:lnTo>
                    <a:pt x="3505" y="3398"/>
                  </a:lnTo>
                  <a:lnTo>
                    <a:pt x="3397" y="3748"/>
                  </a:lnTo>
                  <a:lnTo>
                    <a:pt x="3263" y="4072"/>
                  </a:lnTo>
                  <a:lnTo>
                    <a:pt x="2912" y="4449"/>
                  </a:lnTo>
                  <a:lnTo>
                    <a:pt x="2562" y="4826"/>
                  </a:lnTo>
                  <a:lnTo>
                    <a:pt x="2157" y="5204"/>
                  </a:lnTo>
                  <a:lnTo>
                    <a:pt x="1753" y="5527"/>
                  </a:lnTo>
                  <a:lnTo>
                    <a:pt x="1349" y="5851"/>
                  </a:lnTo>
                  <a:lnTo>
                    <a:pt x="917" y="6147"/>
                  </a:lnTo>
                  <a:lnTo>
                    <a:pt x="459" y="6417"/>
                  </a:lnTo>
                  <a:lnTo>
                    <a:pt x="1" y="6687"/>
                  </a:lnTo>
                  <a:lnTo>
                    <a:pt x="405" y="6848"/>
                  </a:lnTo>
                  <a:lnTo>
                    <a:pt x="836" y="6983"/>
                  </a:lnTo>
                  <a:lnTo>
                    <a:pt x="1295" y="7091"/>
                  </a:lnTo>
                  <a:lnTo>
                    <a:pt x="1753" y="7172"/>
                  </a:lnTo>
                  <a:lnTo>
                    <a:pt x="2238" y="7226"/>
                  </a:lnTo>
                  <a:lnTo>
                    <a:pt x="2723" y="7253"/>
                  </a:lnTo>
                  <a:lnTo>
                    <a:pt x="3694" y="7253"/>
                  </a:lnTo>
                  <a:lnTo>
                    <a:pt x="4206" y="7199"/>
                  </a:lnTo>
                  <a:lnTo>
                    <a:pt x="4691" y="7145"/>
                  </a:lnTo>
                  <a:lnTo>
                    <a:pt x="5204" y="7064"/>
                  </a:lnTo>
                  <a:lnTo>
                    <a:pt x="5689" y="6983"/>
                  </a:lnTo>
                  <a:lnTo>
                    <a:pt x="6201" y="6875"/>
                  </a:lnTo>
                  <a:lnTo>
                    <a:pt x="6686" y="6741"/>
                  </a:lnTo>
                  <a:lnTo>
                    <a:pt x="7172" y="6606"/>
                  </a:lnTo>
                  <a:lnTo>
                    <a:pt x="7657" y="6444"/>
                  </a:lnTo>
                  <a:lnTo>
                    <a:pt x="9787" y="5662"/>
                  </a:lnTo>
                  <a:lnTo>
                    <a:pt x="10811" y="5339"/>
                  </a:lnTo>
                  <a:lnTo>
                    <a:pt x="11296" y="5204"/>
                  </a:lnTo>
                  <a:lnTo>
                    <a:pt x="11782" y="5096"/>
                  </a:lnTo>
                  <a:lnTo>
                    <a:pt x="12267" y="4988"/>
                  </a:lnTo>
                  <a:lnTo>
                    <a:pt x="12752" y="4907"/>
                  </a:lnTo>
                  <a:lnTo>
                    <a:pt x="13237" y="4880"/>
                  </a:lnTo>
                  <a:lnTo>
                    <a:pt x="13696" y="4853"/>
                  </a:lnTo>
                  <a:lnTo>
                    <a:pt x="14181" y="4880"/>
                  </a:lnTo>
                  <a:lnTo>
                    <a:pt x="14666" y="4934"/>
                  </a:lnTo>
                  <a:lnTo>
                    <a:pt x="15151" y="5042"/>
                  </a:lnTo>
                  <a:lnTo>
                    <a:pt x="15664" y="5177"/>
                  </a:lnTo>
                  <a:lnTo>
                    <a:pt x="15879" y="4584"/>
                  </a:lnTo>
                  <a:lnTo>
                    <a:pt x="16068" y="3991"/>
                  </a:lnTo>
                  <a:lnTo>
                    <a:pt x="16230" y="3371"/>
                  </a:lnTo>
                  <a:lnTo>
                    <a:pt x="16365" y="2778"/>
                  </a:lnTo>
                  <a:lnTo>
                    <a:pt x="16472" y="2185"/>
                  </a:lnTo>
                  <a:lnTo>
                    <a:pt x="16580" y="1564"/>
                  </a:lnTo>
                  <a:lnTo>
                    <a:pt x="16661" y="971"/>
                  </a:lnTo>
                  <a:lnTo>
                    <a:pt x="16688" y="351"/>
                  </a:lnTo>
                  <a:lnTo>
                    <a:pt x="16257" y="243"/>
                  </a:lnTo>
                  <a:lnTo>
                    <a:pt x="15798" y="136"/>
                  </a:lnTo>
                  <a:lnTo>
                    <a:pt x="15367" y="82"/>
                  </a:lnTo>
                  <a:lnTo>
                    <a:pt x="14909" y="28"/>
                  </a:lnTo>
                  <a:lnTo>
                    <a:pt x="144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8"/>
            <p:cNvSpPr/>
            <p:nvPr/>
          </p:nvSpPr>
          <p:spPr>
            <a:xfrm>
              <a:off x="3301475" y="1788900"/>
              <a:ext cx="583000" cy="173250"/>
            </a:xfrm>
            <a:custGeom>
              <a:avLst/>
              <a:gdLst/>
              <a:ahLst/>
              <a:cxnLst/>
              <a:rect l="l" t="t" r="r" b="b"/>
              <a:pathLst>
                <a:path w="23320" h="6930" extrusionOk="0">
                  <a:moveTo>
                    <a:pt x="8384" y="1"/>
                  </a:moveTo>
                  <a:lnTo>
                    <a:pt x="7710" y="55"/>
                  </a:lnTo>
                  <a:lnTo>
                    <a:pt x="7063" y="136"/>
                  </a:lnTo>
                  <a:lnTo>
                    <a:pt x="6389" y="271"/>
                  </a:lnTo>
                  <a:lnTo>
                    <a:pt x="5742" y="459"/>
                  </a:lnTo>
                  <a:lnTo>
                    <a:pt x="5068" y="675"/>
                  </a:lnTo>
                  <a:lnTo>
                    <a:pt x="4421" y="945"/>
                  </a:lnTo>
                  <a:lnTo>
                    <a:pt x="3747" y="1295"/>
                  </a:lnTo>
                  <a:lnTo>
                    <a:pt x="3127" y="1645"/>
                  </a:lnTo>
                  <a:lnTo>
                    <a:pt x="2480" y="2077"/>
                  </a:lnTo>
                  <a:lnTo>
                    <a:pt x="1240" y="2939"/>
                  </a:lnTo>
                  <a:lnTo>
                    <a:pt x="0" y="3802"/>
                  </a:lnTo>
                  <a:lnTo>
                    <a:pt x="863" y="4287"/>
                  </a:lnTo>
                  <a:lnTo>
                    <a:pt x="1726" y="4719"/>
                  </a:lnTo>
                  <a:lnTo>
                    <a:pt x="2615" y="5150"/>
                  </a:lnTo>
                  <a:lnTo>
                    <a:pt x="3532" y="5528"/>
                  </a:lnTo>
                  <a:lnTo>
                    <a:pt x="4502" y="5069"/>
                  </a:lnTo>
                  <a:lnTo>
                    <a:pt x="5446" y="4692"/>
                  </a:lnTo>
                  <a:lnTo>
                    <a:pt x="5904" y="4530"/>
                  </a:lnTo>
                  <a:lnTo>
                    <a:pt x="6362" y="4395"/>
                  </a:lnTo>
                  <a:lnTo>
                    <a:pt x="6821" y="4260"/>
                  </a:lnTo>
                  <a:lnTo>
                    <a:pt x="7279" y="4180"/>
                  </a:lnTo>
                  <a:lnTo>
                    <a:pt x="7737" y="4099"/>
                  </a:lnTo>
                  <a:lnTo>
                    <a:pt x="8223" y="4045"/>
                  </a:lnTo>
                  <a:lnTo>
                    <a:pt x="8708" y="4045"/>
                  </a:lnTo>
                  <a:lnTo>
                    <a:pt x="9193" y="4072"/>
                  </a:lnTo>
                  <a:lnTo>
                    <a:pt x="9705" y="4099"/>
                  </a:lnTo>
                  <a:lnTo>
                    <a:pt x="10218" y="4180"/>
                  </a:lnTo>
                  <a:lnTo>
                    <a:pt x="10757" y="4314"/>
                  </a:lnTo>
                  <a:lnTo>
                    <a:pt x="11323" y="4476"/>
                  </a:lnTo>
                  <a:lnTo>
                    <a:pt x="11997" y="4692"/>
                  </a:lnTo>
                  <a:lnTo>
                    <a:pt x="12644" y="4961"/>
                  </a:lnTo>
                  <a:lnTo>
                    <a:pt x="13291" y="5258"/>
                  </a:lnTo>
                  <a:lnTo>
                    <a:pt x="13911" y="5554"/>
                  </a:lnTo>
                  <a:lnTo>
                    <a:pt x="14531" y="5878"/>
                  </a:lnTo>
                  <a:lnTo>
                    <a:pt x="15151" y="6228"/>
                  </a:lnTo>
                  <a:lnTo>
                    <a:pt x="16364" y="6929"/>
                  </a:lnTo>
                  <a:lnTo>
                    <a:pt x="16418" y="6929"/>
                  </a:lnTo>
                  <a:lnTo>
                    <a:pt x="17308" y="6768"/>
                  </a:lnTo>
                  <a:lnTo>
                    <a:pt x="18170" y="6579"/>
                  </a:lnTo>
                  <a:lnTo>
                    <a:pt x="19060" y="6363"/>
                  </a:lnTo>
                  <a:lnTo>
                    <a:pt x="19923" y="6094"/>
                  </a:lnTo>
                  <a:lnTo>
                    <a:pt x="20785" y="5797"/>
                  </a:lnTo>
                  <a:lnTo>
                    <a:pt x="21648" y="5474"/>
                  </a:lnTo>
                  <a:lnTo>
                    <a:pt x="22484" y="5123"/>
                  </a:lnTo>
                  <a:lnTo>
                    <a:pt x="23319" y="4746"/>
                  </a:lnTo>
                  <a:lnTo>
                    <a:pt x="22807" y="4584"/>
                  </a:lnTo>
                  <a:lnTo>
                    <a:pt x="22322" y="4422"/>
                  </a:lnTo>
                  <a:lnTo>
                    <a:pt x="21351" y="4045"/>
                  </a:lnTo>
                  <a:lnTo>
                    <a:pt x="20381" y="3613"/>
                  </a:lnTo>
                  <a:lnTo>
                    <a:pt x="19410" y="3182"/>
                  </a:lnTo>
                  <a:lnTo>
                    <a:pt x="17496" y="2266"/>
                  </a:lnTo>
                  <a:lnTo>
                    <a:pt x="16553" y="1834"/>
                  </a:lnTo>
                  <a:lnTo>
                    <a:pt x="15609" y="1457"/>
                  </a:lnTo>
                  <a:lnTo>
                    <a:pt x="14962" y="1214"/>
                  </a:lnTo>
                  <a:lnTo>
                    <a:pt x="14315" y="971"/>
                  </a:lnTo>
                  <a:lnTo>
                    <a:pt x="13668" y="783"/>
                  </a:lnTo>
                  <a:lnTo>
                    <a:pt x="13021" y="594"/>
                  </a:lnTo>
                  <a:lnTo>
                    <a:pt x="12374" y="432"/>
                  </a:lnTo>
                  <a:lnTo>
                    <a:pt x="11700" y="271"/>
                  </a:lnTo>
                  <a:lnTo>
                    <a:pt x="11053" y="163"/>
                  </a:lnTo>
                  <a:lnTo>
                    <a:pt x="10379" y="82"/>
                  </a:lnTo>
                  <a:lnTo>
                    <a:pt x="9732" y="28"/>
                  </a:lnTo>
                  <a:lnTo>
                    <a:pt x="90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3" name="Google Shape;553;p8"/>
          <p:cNvSpPr/>
          <p:nvPr/>
        </p:nvSpPr>
        <p:spPr>
          <a:xfrm rot="857046">
            <a:off x="5788566" y="789595"/>
            <a:ext cx="654727" cy="679872"/>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54" name="Google Shape;554;p8"/>
          <p:cNvGrpSpPr/>
          <p:nvPr/>
        </p:nvGrpSpPr>
        <p:grpSpPr>
          <a:xfrm>
            <a:off x="531852" y="320267"/>
            <a:ext cx="731633" cy="798133"/>
            <a:chOff x="5261300" y="4859875"/>
            <a:chExt cx="548725" cy="598600"/>
          </a:xfrm>
        </p:grpSpPr>
        <p:sp>
          <p:nvSpPr>
            <p:cNvPr id="555" name="Google Shape;555;p8"/>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8"/>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8"/>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8"/>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8"/>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8"/>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8"/>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8"/>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5326385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63"/>
        <p:cNvGrpSpPr/>
        <p:nvPr/>
      </p:nvGrpSpPr>
      <p:grpSpPr>
        <a:xfrm>
          <a:off x="0" y="0"/>
          <a:ext cx="0" cy="0"/>
          <a:chOff x="0" y="0"/>
          <a:chExt cx="0" cy="0"/>
        </a:xfrm>
      </p:grpSpPr>
      <p:pic>
        <p:nvPicPr>
          <p:cNvPr id="564" name="Google Shape;564;p9"/>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565" name="Google Shape;565;p9"/>
          <p:cNvSpPr txBox="1">
            <a:spLocks noGrp="1"/>
          </p:cNvSpPr>
          <p:nvPr>
            <p:ph type="title"/>
          </p:nvPr>
        </p:nvSpPr>
        <p:spPr>
          <a:xfrm>
            <a:off x="4110800" y="2598949"/>
            <a:ext cx="3970400" cy="7964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6667">
                <a:solidFill>
                  <a:schemeClr val="accent5"/>
                </a:solidFill>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566" name="Google Shape;566;p9"/>
          <p:cNvSpPr txBox="1">
            <a:spLocks noGrp="1"/>
          </p:cNvSpPr>
          <p:nvPr>
            <p:ph type="subTitle" idx="1"/>
          </p:nvPr>
        </p:nvSpPr>
        <p:spPr>
          <a:xfrm>
            <a:off x="2865200" y="3564251"/>
            <a:ext cx="6461600" cy="796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100"/>
              <a:buNone/>
              <a:defRPr sz="2133"/>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grpSp>
        <p:nvGrpSpPr>
          <p:cNvPr id="567" name="Google Shape;567;p9"/>
          <p:cNvGrpSpPr/>
          <p:nvPr/>
        </p:nvGrpSpPr>
        <p:grpSpPr>
          <a:xfrm rot="10800000" flipH="1">
            <a:off x="-25401" y="-12714"/>
            <a:ext cx="5135269" cy="1684175"/>
            <a:chOff x="238125" y="548775"/>
            <a:chExt cx="2842400" cy="932200"/>
          </a:xfrm>
        </p:grpSpPr>
        <p:sp>
          <p:nvSpPr>
            <p:cNvPr id="568" name="Google Shape;568;p9"/>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9"/>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0" name="Google Shape;570;p9"/>
          <p:cNvGrpSpPr/>
          <p:nvPr/>
        </p:nvGrpSpPr>
        <p:grpSpPr>
          <a:xfrm flipH="1">
            <a:off x="7056732" y="5173819"/>
            <a:ext cx="5135269" cy="1684175"/>
            <a:chOff x="238125" y="548775"/>
            <a:chExt cx="2842400" cy="932200"/>
          </a:xfrm>
        </p:grpSpPr>
        <p:sp>
          <p:nvSpPr>
            <p:cNvPr id="571" name="Google Shape;571;p9"/>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9"/>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3" name="Google Shape;573;p9"/>
          <p:cNvGrpSpPr/>
          <p:nvPr/>
        </p:nvGrpSpPr>
        <p:grpSpPr>
          <a:xfrm>
            <a:off x="4948034" y="5161067"/>
            <a:ext cx="2295933" cy="2175767"/>
            <a:chOff x="3711025" y="4328000"/>
            <a:chExt cx="1721950" cy="1631825"/>
          </a:xfrm>
        </p:grpSpPr>
        <p:sp>
          <p:nvSpPr>
            <p:cNvPr id="574" name="Google Shape;574;p9"/>
            <p:cNvSpPr/>
            <p:nvPr/>
          </p:nvSpPr>
          <p:spPr>
            <a:xfrm>
              <a:off x="4465375" y="5787500"/>
              <a:ext cx="213225" cy="172325"/>
            </a:xfrm>
            <a:custGeom>
              <a:avLst/>
              <a:gdLst/>
              <a:ahLst/>
              <a:cxnLst/>
              <a:rect l="l" t="t" r="r" b="b"/>
              <a:pathLst>
                <a:path w="8529" h="6893" extrusionOk="0">
                  <a:moveTo>
                    <a:pt x="4256" y="0"/>
                  </a:moveTo>
                  <a:lnTo>
                    <a:pt x="3816" y="18"/>
                  </a:lnTo>
                  <a:lnTo>
                    <a:pt x="3394" y="70"/>
                  </a:lnTo>
                  <a:lnTo>
                    <a:pt x="2990" y="158"/>
                  </a:lnTo>
                  <a:lnTo>
                    <a:pt x="2603" y="281"/>
                  </a:lnTo>
                  <a:lnTo>
                    <a:pt x="2234" y="422"/>
                  </a:lnTo>
                  <a:lnTo>
                    <a:pt x="1882" y="598"/>
                  </a:lnTo>
                  <a:lnTo>
                    <a:pt x="1548" y="791"/>
                  </a:lnTo>
                  <a:lnTo>
                    <a:pt x="1249" y="1020"/>
                  </a:lnTo>
                  <a:lnTo>
                    <a:pt x="968" y="1266"/>
                  </a:lnTo>
                  <a:lnTo>
                    <a:pt x="721" y="1530"/>
                  </a:lnTo>
                  <a:lnTo>
                    <a:pt x="510" y="1811"/>
                  </a:lnTo>
                  <a:lnTo>
                    <a:pt x="335" y="2110"/>
                  </a:lnTo>
                  <a:lnTo>
                    <a:pt x="194" y="2427"/>
                  </a:lnTo>
                  <a:lnTo>
                    <a:pt x="88" y="2761"/>
                  </a:lnTo>
                  <a:lnTo>
                    <a:pt x="53" y="2919"/>
                  </a:lnTo>
                  <a:lnTo>
                    <a:pt x="18" y="3095"/>
                  </a:lnTo>
                  <a:lnTo>
                    <a:pt x="0" y="3271"/>
                  </a:lnTo>
                  <a:lnTo>
                    <a:pt x="0" y="3447"/>
                  </a:lnTo>
                  <a:lnTo>
                    <a:pt x="0" y="3622"/>
                  </a:lnTo>
                  <a:lnTo>
                    <a:pt x="18" y="3798"/>
                  </a:lnTo>
                  <a:lnTo>
                    <a:pt x="53" y="3974"/>
                  </a:lnTo>
                  <a:lnTo>
                    <a:pt x="88" y="4150"/>
                  </a:lnTo>
                  <a:lnTo>
                    <a:pt x="194" y="4466"/>
                  </a:lnTo>
                  <a:lnTo>
                    <a:pt x="335" y="4783"/>
                  </a:lnTo>
                  <a:lnTo>
                    <a:pt x="510" y="5082"/>
                  </a:lnTo>
                  <a:lnTo>
                    <a:pt x="721" y="5381"/>
                  </a:lnTo>
                  <a:lnTo>
                    <a:pt x="968" y="5645"/>
                  </a:lnTo>
                  <a:lnTo>
                    <a:pt x="1249" y="5891"/>
                  </a:lnTo>
                  <a:lnTo>
                    <a:pt x="1548" y="6102"/>
                  </a:lnTo>
                  <a:lnTo>
                    <a:pt x="1882" y="6295"/>
                  </a:lnTo>
                  <a:lnTo>
                    <a:pt x="2234" y="6471"/>
                  </a:lnTo>
                  <a:lnTo>
                    <a:pt x="2603" y="6629"/>
                  </a:lnTo>
                  <a:lnTo>
                    <a:pt x="2990" y="6735"/>
                  </a:lnTo>
                  <a:lnTo>
                    <a:pt x="3394" y="6823"/>
                  </a:lnTo>
                  <a:lnTo>
                    <a:pt x="3816" y="6875"/>
                  </a:lnTo>
                  <a:lnTo>
                    <a:pt x="4256" y="6893"/>
                  </a:lnTo>
                  <a:lnTo>
                    <a:pt x="4695" y="6875"/>
                  </a:lnTo>
                  <a:lnTo>
                    <a:pt x="5117" y="6823"/>
                  </a:lnTo>
                  <a:lnTo>
                    <a:pt x="5522" y="6735"/>
                  </a:lnTo>
                  <a:lnTo>
                    <a:pt x="5926" y="6629"/>
                  </a:lnTo>
                  <a:lnTo>
                    <a:pt x="6296" y="6471"/>
                  </a:lnTo>
                  <a:lnTo>
                    <a:pt x="6647" y="6295"/>
                  </a:lnTo>
                  <a:lnTo>
                    <a:pt x="6981" y="6102"/>
                  </a:lnTo>
                  <a:lnTo>
                    <a:pt x="7280" y="5891"/>
                  </a:lnTo>
                  <a:lnTo>
                    <a:pt x="7544" y="5645"/>
                  </a:lnTo>
                  <a:lnTo>
                    <a:pt x="7790" y="5381"/>
                  </a:lnTo>
                  <a:lnTo>
                    <a:pt x="8001" y="5082"/>
                  </a:lnTo>
                  <a:lnTo>
                    <a:pt x="8195" y="4783"/>
                  </a:lnTo>
                  <a:lnTo>
                    <a:pt x="8335" y="4466"/>
                  </a:lnTo>
                  <a:lnTo>
                    <a:pt x="8441" y="4150"/>
                  </a:lnTo>
                  <a:lnTo>
                    <a:pt x="8476" y="3974"/>
                  </a:lnTo>
                  <a:lnTo>
                    <a:pt x="8511" y="3798"/>
                  </a:lnTo>
                  <a:lnTo>
                    <a:pt x="8511" y="3622"/>
                  </a:lnTo>
                  <a:lnTo>
                    <a:pt x="8529" y="3447"/>
                  </a:lnTo>
                  <a:lnTo>
                    <a:pt x="8511" y="3271"/>
                  </a:lnTo>
                  <a:lnTo>
                    <a:pt x="8511" y="3095"/>
                  </a:lnTo>
                  <a:lnTo>
                    <a:pt x="8476" y="2919"/>
                  </a:lnTo>
                  <a:lnTo>
                    <a:pt x="8441" y="2761"/>
                  </a:lnTo>
                  <a:lnTo>
                    <a:pt x="8335" y="2427"/>
                  </a:lnTo>
                  <a:lnTo>
                    <a:pt x="8195" y="2110"/>
                  </a:lnTo>
                  <a:lnTo>
                    <a:pt x="8001" y="1811"/>
                  </a:lnTo>
                  <a:lnTo>
                    <a:pt x="7790" y="1530"/>
                  </a:lnTo>
                  <a:lnTo>
                    <a:pt x="7544" y="1266"/>
                  </a:lnTo>
                  <a:lnTo>
                    <a:pt x="7280" y="1020"/>
                  </a:lnTo>
                  <a:lnTo>
                    <a:pt x="6981" y="791"/>
                  </a:lnTo>
                  <a:lnTo>
                    <a:pt x="6647" y="598"/>
                  </a:lnTo>
                  <a:lnTo>
                    <a:pt x="6296" y="422"/>
                  </a:lnTo>
                  <a:lnTo>
                    <a:pt x="5926" y="281"/>
                  </a:lnTo>
                  <a:lnTo>
                    <a:pt x="5522" y="158"/>
                  </a:lnTo>
                  <a:lnTo>
                    <a:pt x="5117" y="70"/>
                  </a:lnTo>
                  <a:lnTo>
                    <a:pt x="4695" y="18"/>
                  </a:lnTo>
                  <a:lnTo>
                    <a:pt x="42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9"/>
            <p:cNvSpPr/>
            <p:nvPr/>
          </p:nvSpPr>
          <p:spPr>
            <a:xfrm>
              <a:off x="3711025" y="4536375"/>
              <a:ext cx="860750" cy="1389175"/>
            </a:xfrm>
            <a:custGeom>
              <a:avLst/>
              <a:gdLst/>
              <a:ahLst/>
              <a:cxnLst/>
              <a:rect l="l" t="t" r="r" b="b"/>
              <a:pathLst>
                <a:path w="34430" h="55567" extrusionOk="0">
                  <a:moveTo>
                    <a:pt x="0" y="1"/>
                  </a:moveTo>
                  <a:lnTo>
                    <a:pt x="0" y="49113"/>
                  </a:lnTo>
                  <a:lnTo>
                    <a:pt x="34430" y="55566"/>
                  </a:lnTo>
                  <a:lnTo>
                    <a:pt x="34430" y="6472"/>
                  </a:lnTo>
                  <a:lnTo>
                    <a:pt x="0"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9"/>
            <p:cNvSpPr/>
            <p:nvPr/>
          </p:nvSpPr>
          <p:spPr>
            <a:xfrm>
              <a:off x="3711025" y="4496825"/>
              <a:ext cx="860750" cy="1389150"/>
            </a:xfrm>
            <a:custGeom>
              <a:avLst/>
              <a:gdLst/>
              <a:ahLst/>
              <a:cxnLst/>
              <a:rect l="l" t="t" r="r" b="b"/>
              <a:pathLst>
                <a:path w="34430" h="55566" extrusionOk="0">
                  <a:moveTo>
                    <a:pt x="0" y="0"/>
                  </a:moveTo>
                  <a:lnTo>
                    <a:pt x="0" y="49095"/>
                  </a:lnTo>
                  <a:lnTo>
                    <a:pt x="34430" y="55566"/>
                  </a:lnTo>
                  <a:lnTo>
                    <a:pt x="34430" y="645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9"/>
            <p:cNvSpPr/>
            <p:nvPr/>
          </p:nvSpPr>
          <p:spPr>
            <a:xfrm>
              <a:off x="4571750" y="4536375"/>
              <a:ext cx="861225" cy="1389175"/>
            </a:xfrm>
            <a:custGeom>
              <a:avLst/>
              <a:gdLst/>
              <a:ahLst/>
              <a:cxnLst/>
              <a:rect l="l" t="t" r="r" b="b"/>
              <a:pathLst>
                <a:path w="34449" h="55567" extrusionOk="0">
                  <a:moveTo>
                    <a:pt x="34448" y="1"/>
                  </a:moveTo>
                  <a:lnTo>
                    <a:pt x="1" y="6472"/>
                  </a:lnTo>
                  <a:lnTo>
                    <a:pt x="1" y="55566"/>
                  </a:lnTo>
                  <a:lnTo>
                    <a:pt x="34448" y="49113"/>
                  </a:lnTo>
                  <a:lnTo>
                    <a:pt x="34448"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9"/>
            <p:cNvSpPr/>
            <p:nvPr/>
          </p:nvSpPr>
          <p:spPr>
            <a:xfrm>
              <a:off x="4571750" y="4496825"/>
              <a:ext cx="861225" cy="1389150"/>
            </a:xfrm>
            <a:custGeom>
              <a:avLst/>
              <a:gdLst/>
              <a:ahLst/>
              <a:cxnLst/>
              <a:rect l="l" t="t" r="r" b="b"/>
              <a:pathLst>
                <a:path w="34449" h="55566" extrusionOk="0">
                  <a:moveTo>
                    <a:pt x="34448" y="0"/>
                  </a:moveTo>
                  <a:lnTo>
                    <a:pt x="1" y="6453"/>
                  </a:lnTo>
                  <a:lnTo>
                    <a:pt x="1" y="55566"/>
                  </a:lnTo>
                  <a:lnTo>
                    <a:pt x="34448" y="49095"/>
                  </a:lnTo>
                  <a:lnTo>
                    <a:pt x="344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9"/>
            <p:cNvSpPr/>
            <p:nvPr/>
          </p:nvSpPr>
          <p:spPr>
            <a:xfrm>
              <a:off x="3763325" y="4473525"/>
              <a:ext cx="808450" cy="1373325"/>
            </a:xfrm>
            <a:custGeom>
              <a:avLst/>
              <a:gdLst/>
              <a:ahLst/>
              <a:cxnLst/>
              <a:rect l="l" t="t" r="r" b="b"/>
              <a:pathLst>
                <a:path w="32338" h="54933" extrusionOk="0">
                  <a:moveTo>
                    <a:pt x="1" y="0"/>
                  </a:moveTo>
                  <a:lnTo>
                    <a:pt x="1" y="48691"/>
                  </a:lnTo>
                  <a:lnTo>
                    <a:pt x="1021" y="48603"/>
                  </a:lnTo>
                  <a:lnTo>
                    <a:pt x="2040" y="48532"/>
                  </a:lnTo>
                  <a:lnTo>
                    <a:pt x="3025" y="48480"/>
                  </a:lnTo>
                  <a:lnTo>
                    <a:pt x="4010" y="48444"/>
                  </a:lnTo>
                  <a:lnTo>
                    <a:pt x="4977" y="48427"/>
                  </a:lnTo>
                  <a:lnTo>
                    <a:pt x="5909" y="48409"/>
                  </a:lnTo>
                  <a:lnTo>
                    <a:pt x="7755" y="48409"/>
                  </a:lnTo>
                  <a:lnTo>
                    <a:pt x="8634" y="48444"/>
                  </a:lnTo>
                  <a:lnTo>
                    <a:pt x="9514" y="48480"/>
                  </a:lnTo>
                  <a:lnTo>
                    <a:pt x="10375" y="48515"/>
                  </a:lnTo>
                  <a:lnTo>
                    <a:pt x="11202" y="48567"/>
                  </a:lnTo>
                  <a:lnTo>
                    <a:pt x="12028" y="48638"/>
                  </a:lnTo>
                  <a:lnTo>
                    <a:pt x="12837" y="48708"/>
                  </a:lnTo>
                  <a:lnTo>
                    <a:pt x="14402" y="48866"/>
                  </a:lnTo>
                  <a:lnTo>
                    <a:pt x="15897" y="49077"/>
                  </a:lnTo>
                  <a:lnTo>
                    <a:pt x="17321" y="49306"/>
                  </a:lnTo>
                  <a:lnTo>
                    <a:pt x="18675" y="49570"/>
                  </a:lnTo>
                  <a:lnTo>
                    <a:pt x="19959" y="49833"/>
                  </a:lnTo>
                  <a:lnTo>
                    <a:pt x="21189" y="50132"/>
                  </a:lnTo>
                  <a:lnTo>
                    <a:pt x="22350" y="50449"/>
                  </a:lnTo>
                  <a:lnTo>
                    <a:pt x="23440" y="50783"/>
                  </a:lnTo>
                  <a:lnTo>
                    <a:pt x="24478" y="51117"/>
                  </a:lnTo>
                  <a:lnTo>
                    <a:pt x="25445" y="51451"/>
                  </a:lnTo>
                  <a:lnTo>
                    <a:pt x="26342" y="51785"/>
                  </a:lnTo>
                  <a:lnTo>
                    <a:pt x="27186" y="52137"/>
                  </a:lnTo>
                  <a:lnTo>
                    <a:pt x="27942" y="52471"/>
                  </a:lnTo>
                  <a:lnTo>
                    <a:pt x="28663" y="52788"/>
                  </a:lnTo>
                  <a:lnTo>
                    <a:pt x="29296" y="53104"/>
                  </a:lnTo>
                  <a:lnTo>
                    <a:pt x="29876" y="53403"/>
                  </a:lnTo>
                  <a:lnTo>
                    <a:pt x="30404" y="53702"/>
                  </a:lnTo>
                  <a:lnTo>
                    <a:pt x="30861" y="53966"/>
                  </a:lnTo>
                  <a:lnTo>
                    <a:pt x="31265" y="54194"/>
                  </a:lnTo>
                  <a:lnTo>
                    <a:pt x="31863" y="54581"/>
                  </a:lnTo>
                  <a:lnTo>
                    <a:pt x="32232" y="54845"/>
                  </a:lnTo>
                  <a:lnTo>
                    <a:pt x="32338" y="54933"/>
                  </a:lnTo>
                  <a:lnTo>
                    <a:pt x="32338" y="9232"/>
                  </a:lnTo>
                  <a:lnTo>
                    <a:pt x="31793" y="8792"/>
                  </a:lnTo>
                  <a:lnTo>
                    <a:pt x="31230" y="8370"/>
                  </a:lnTo>
                  <a:lnTo>
                    <a:pt x="30650" y="7948"/>
                  </a:lnTo>
                  <a:lnTo>
                    <a:pt x="30069" y="7544"/>
                  </a:lnTo>
                  <a:lnTo>
                    <a:pt x="29472" y="7157"/>
                  </a:lnTo>
                  <a:lnTo>
                    <a:pt x="28856" y="6788"/>
                  </a:lnTo>
                  <a:lnTo>
                    <a:pt x="28241" y="6418"/>
                  </a:lnTo>
                  <a:lnTo>
                    <a:pt x="27625" y="6084"/>
                  </a:lnTo>
                  <a:lnTo>
                    <a:pt x="26992" y="5750"/>
                  </a:lnTo>
                  <a:lnTo>
                    <a:pt x="26342" y="5416"/>
                  </a:lnTo>
                  <a:lnTo>
                    <a:pt x="25691" y="5117"/>
                  </a:lnTo>
                  <a:lnTo>
                    <a:pt x="25040" y="4818"/>
                  </a:lnTo>
                  <a:lnTo>
                    <a:pt x="24390" y="4519"/>
                  </a:lnTo>
                  <a:lnTo>
                    <a:pt x="23722" y="4255"/>
                  </a:lnTo>
                  <a:lnTo>
                    <a:pt x="23053" y="3992"/>
                  </a:lnTo>
                  <a:lnTo>
                    <a:pt x="22385" y="3728"/>
                  </a:lnTo>
                  <a:lnTo>
                    <a:pt x="21717" y="3499"/>
                  </a:lnTo>
                  <a:lnTo>
                    <a:pt x="21049" y="3253"/>
                  </a:lnTo>
                  <a:lnTo>
                    <a:pt x="19695" y="2831"/>
                  </a:lnTo>
                  <a:lnTo>
                    <a:pt x="18341" y="2444"/>
                  </a:lnTo>
                  <a:lnTo>
                    <a:pt x="17004" y="2093"/>
                  </a:lnTo>
                  <a:lnTo>
                    <a:pt x="15668" y="1776"/>
                  </a:lnTo>
                  <a:lnTo>
                    <a:pt x="14367" y="1477"/>
                  </a:lnTo>
                  <a:lnTo>
                    <a:pt x="13083" y="1231"/>
                  </a:lnTo>
                  <a:lnTo>
                    <a:pt x="11817" y="1002"/>
                  </a:lnTo>
                  <a:lnTo>
                    <a:pt x="10586" y="809"/>
                  </a:lnTo>
                  <a:lnTo>
                    <a:pt x="9408" y="651"/>
                  </a:lnTo>
                  <a:lnTo>
                    <a:pt x="8265" y="510"/>
                  </a:lnTo>
                  <a:lnTo>
                    <a:pt x="7175" y="387"/>
                  </a:lnTo>
                  <a:lnTo>
                    <a:pt x="6138" y="281"/>
                  </a:lnTo>
                  <a:lnTo>
                    <a:pt x="5153" y="211"/>
                  </a:lnTo>
                  <a:lnTo>
                    <a:pt x="4256" y="141"/>
                  </a:lnTo>
                  <a:lnTo>
                    <a:pt x="3412" y="88"/>
                  </a:lnTo>
                  <a:lnTo>
                    <a:pt x="1988" y="35"/>
                  </a:lnTo>
                  <a:lnTo>
                    <a:pt x="9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9"/>
            <p:cNvSpPr/>
            <p:nvPr/>
          </p:nvSpPr>
          <p:spPr>
            <a:xfrm>
              <a:off x="3797625" y="4396575"/>
              <a:ext cx="774150" cy="1450275"/>
            </a:xfrm>
            <a:custGeom>
              <a:avLst/>
              <a:gdLst/>
              <a:ahLst/>
              <a:cxnLst/>
              <a:rect l="l" t="t" r="r" b="b"/>
              <a:pathLst>
                <a:path w="30966" h="58011" extrusionOk="0">
                  <a:moveTo>
                    <a:pt x="0" y="1"/>
                  </a:moveTo>
                  <a:lnTo>
                    <a:pt x="0" y="48691"/>
                  </a:lnTo>
                  <a:lnTo>
                    <a:pt x="1090" y="48656"/>
                  </a:lnTo>
                  <a:lnTo>
                    <a:pt x="3218" y="48656"/>
                  </a:lnTo>
                  <a:lnTo>
                    <a:pt x="4238" y="48674"/>
                  </a:lnTo>
                  <a:lnTo>
                    <a:pt x="5240" y="48691"/>
                  </a:lnTo>
                  <a:lnTo>
                    <a:pt x="6225" y="48744"/>
                  </a:lnTo>
                  <a:lnTo>
                    <a:pt x="7175" y="48797"/>
                  </a:lnTo>
                  <a:lnTo>
                    <a:pt x="8124" y="48867"/>
                  </a:lnTo>
                  <a:lnTo>
                    <a:pt x="9021" y="48955"/>
                  </a:lnTo>
                  <a:lnTo>
                    <a:pt x="9918" y="49043"/>
                  </a:lnTo>
                  <a:lnTo>
                    <a:pt x="10779" y="49148"/>
                  </a:lnTo>
                  <a:lnTo>
                    <a:pt x="11641" y="49272"/>
                  </a:lnTo>
                  <a:lnTo>
                    <a:pt x="12450" y="49395"/>
                  </a:lnTo>
                  <a:lnTo>
                    <a:pt x="13259" y="49518"/>
                  </a:lnTo>
                  <a:lnTo>
                    <a:pt x="14050" y="49676"/>
                  </a:lnTo>
                  <a:lnTo>
                    <a:pt x="14806" y="49817"/>
                  </a:lnTo>
                  <a:lnTo>
                    <a:pt x="15545" y="49993"/>
                  </a:lnTo>
                  <a:lnTo>
                    <a:pt x="16265" y="50151"/>
                  </a:lnTo>
                  <a:lnTo>
                    <a:pt x="16969" y="50327"/>
                  </a:lnTo>
                  <a:lnTo>
                    <a:pt x="17655" y="50520"/>
                  </a:lnTo>
                  <a:lnTo>
                    <a:pt x="18323" y="50696"/>
                  </a:lnTo>
                  <a:lnTo>
                    <a:pt x="18956" y="50889"/>
                  </a:lnTo>
                  <a:lnTo>
                    <a:pt x="19571" y="51100"/>
                  </a:lnTo>
                  <a:lnTo>
                    <a:pt x="20187" y="51311"/>
                  </a:lnTo>
                  <a:lnTo>
                    <a:pt x="21330" y="51733"/>
                  </a:lnTo>
                  <a:lnTo>
                    <a:pt x="22402" y="52155"/>
                  </a:lnTo>
                  <a:lnTo>
                    <a:pt x="23405" y="52613"/>
                  </a:lnTo>
                  <a:lnTo>
                    <a:pt x="24354" y="53070"/>
                  </a:lnTo>
                  <a:lnTo>
                    <a:pt x="25216" y="53527"/>
                  </a:lnTo>
                  <a:lnTo>
                    <a:pt x="26007" y="53967"/>
                  </a:lnTo>
                  <a:lnTo>
                    <a:pt x="26728" y="54424"/>
                  </a:lnTo>
                  <a:lnTo>
                    <a:pt x="27396" y="54863"/>
                  </a:lnTo>
                  <a:lnTo>
                    <a:pt x="28012" y="55285"/>
                  </a:lnTo>
                  <a:lnTo>
                    <a:pt x="28539" y="55690"/>
                  </a:lnTo>
                  <a:lnTo>
                    <a:pt x="29032" y="56077"/>
                  </a:lnTo>
                  <a:lnTo>
                    <a:pt x="29454" y="56446"/>
                  </a:lnTo>
                  <a:lnTo>
                    <a:pt x="29823" y="56780"/>
                  </a:lnTo>
                  <a:lnTo>
                    <a:pt x="30139" y="57079"/>
                  </a:lnTo>
                  <a:lnTo>
                    <a:pt x="30403" y="57360"/>
                  </a:lnTo>
                  <a:lnTo>
                    <a:pt x="30614" y="57571"/>
                  </a:lnTo>
                  <a:lnTo>
                    <a:pt x="30878" y="57905"/>
                  </a:lnTo>
                  <a:lnTo>
                    <a:pt x="30966" y="58011"/>
                  </a:lnTo>
                  <a:lnTo>
                    <a:pt x="30966" y="12310"/>
                  </a:lnTo>
                  <a:lnTo>
                    <a:pt x="30509" y="11782"/>
                  </a:lnTo>
                  <a:lnTo>
                    <a:pt x="30016" y="11255"/>
                  </a:lnTo>
                  <a:lnTo>
                    <a:pt x="29524" y="10745"/>
                  </a:lnTo>
                  <a:lnTo>
                    <a:pt x="29014" y="10252"/>
                  </a:lnTo>
                  <a:lnTo>
                    <a:pt x="28486" y="9778"/>
                  </a:lnTo>
                  <a:lnTo>
                    <a:pt x="27941" y="9320"/>
                  </a:lnTo>
                  <a:lnTo>
                    <a:pt x="27396" y="8881"/>
                  </a:lnTo>
                  <a:lnTo>
                    <a:pt x="26834" y="8441"/>
                  </a:lnTo>
                  <a:lnTo>
                    <a:pt x="26253" y="8019"/>
                  </a:lnTo>
                  <a:lnTo>
                    <a:pt x="25673" y="7615"/>
                  </a:lnTo>
                  <a:lnTo>
                    <a:pt x="25093" y="7228"/>
                  </a:lnTo>
                  <a:lnTo>
                    <a:pt x="24477" y="6859"/>
                  </a:lnTo>
                  <a:lnTo>
                    <a:pt x="23879" y="6489"/>
                  </a:lnTo>
                  <a:lnTo>
                    <a:pt x="23264" y="6138"/>
                  </a:lnTo>
                  <a:lnTo>
                    <a:pt x="22631" y="5804"/>
                  </a:lnTo>
                  <a:lnTo>
                    <a:pt x="22015" y="5470"/>
                  </a:lnTo>
                  <a:lnTo>
                    <a:pt x="21382" y="5171"/>
                  </a:lnTo>
                  <a:lnTo>
                    <a:pt x="20749" y="4872"/>
                  </a:lnTo>
                  <a:lnTo>
                    <a:pt x="20099" y="4573"/>
                  </a:lnTo>
                  <a:lnTo>
                    <a:pt x="19466" y="4291"/>
                  </a:lnTo>
                  <a:lnTo>
                    <a:pt x="18815" y="4028"/>
                  </a:lnTo>
                  <a:lnTo>
                    <a:pt x="18165" y="3781"/>
                  </a:lnTo>
                  <a:lnTo>
                    <a:pt x="16881" y="3307"/>
                  </a:lnTo>
                  <a:lnTo>
                    <a:pt x="15597" y="2867"/>
                  </a:lnTo>
                  <a:lnTo>
                    <a:pt x="14314" y="2463"/>
                  </a:lnTo>
                  <a:lnTo>
                    <a:pt x="13065" y="2111"/>
                  </a:lnTo>
                  <a:lnTo>
                    <a:pt x="11817" y="1794"/>
                  </a:lnTo>
                  <a:lnTo>
                    <a:pt x="10621" y="1513"/>
                  </a:lnTo>
                  <a:lnTo>
                    <a:pt x="9443" y="1249"/>
                  </a:lnTo>
                  <a:lnTo>
                    <a:pt x="8317" y="1021"/>
                  </a:lnTo>
                  <a:lnTo>
                    <a:pt x="7227" y="827"/>
                  </a:lnTo>
                  <a:lnTo>
                    <a:pt x="6190" y="669"/>
                  </a:lnTo>
                  <a:lnTo>
                    <a:pt x="5223" y="511"/>
                  </a:lnTo>
                  <a:lnTo>
                    <a:pt x="4308" y="388"/>
                  </a:lnTo>
                  <a:lnTo>
                    <a:pt x="3464" y="300"/>
                  </a:lnTo>
                  <a:lnTo>
                    <a:pt x="2022" y="142"/>
                  </a:lnTo>
                  <a:lnTo>
                    <a:pt x="932" y="54"/>
                  </a:lnTo>
                  <a:lnTo>
                    <a:pt x="246" y="18"/>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9"/>
            <p:cNvSpPr/>
            <p:nvPr/>
          </p:nvSpPr>
          <p:spPr>
            <a:xfrm>
              <a:off x="3842025" y="4328000"/>
              <a:ext cx="729750" cy="1518850"/>
            </a:xfrm>
            <a:custGeom>
              <a:avLst/>
              <a:gdLst/>
              <a:ahLst/>
              <a:cxnLst/>
              <a:rect l="l" t="t" r="r" b="b"/>
              <a:pathLst>
                <a:path w="29190" h="60754" extrusionOk="0">
                  <a:moveTo>
                    <a:pt x="0" y="1"/>
                  </a:moveTo>
                  <a:lnTo>
                    <a:pt x="0" y="48691"/>
                  </a:lnTo>
                  <a:lnTo>
                    <a:pt x="1020" y="48674"/>
                  </a:lnTo>
                  <a:lnTo>
                    <a:pt x="2022" y="48656"/>
                  </a:lnTo>
                  <a:lnTo>
                    <a:pt x="3007" y="48674"/>
                  </a:lnTo>
                  <a:lnTo>
                    <a:pt x="3974" y="48709"/>
                  </a:lnTo>
                  <a:lnTo>
                    <a:pt x="4924" y="48744"/>
                  </a:lnTo>
                  <a:lnTo>
                    <a:pt x="5838" y="48814"/>
                  </a:lnTo>
                  <a:lnTo>
                    <a:pt x="6735" y="48902"/>
                  </a:lnTo>
                  <a:lnTo>
                    <a:pt x="7614" y="48990"/>
                  </a:lnTo>
                  <a:lnTo>
                    <a:pt x="8476" y="49096"/>
                  </a:lnTo>
                  <a:lnTo>
                    <a:pt x="9320" y="49236"/>
                  </a:lnTo>
                  <a:lnTo>
                    <a:pt x="10129" y="49359"/>
                  </a:lnTo>
                  <a:lnTo>
                    <a:pt x="10920" y="49518"/>
                  </a:lnTo>
                  <a:lnTo>
                    <a:pt x="11711" y="49693"/>
                  </a:lnTo>
                  <a:lnTo>
                    <a:pt x="12467" y="49869"/>
                  </a:lnTo>
                  <a:lnTo>
                    <a:pt x="13206" y="50045"/>
                  </a:lnTo>
                  <a:lnTo>
                    <a:pt x="13909" y="50256"/>
                  </a:lnTo>
                  <a:lnTo>
                    <a:pt x="14613" y="50467"/>
                  </a:lnTo>
                  <a:lnTo>
                    <a:pt x="15298" y="50678"/>
                  </a:lnTo>
                  <a:lnTo>
                    <a:pt x="15949" y="50907"/>
                  </a:lnTo>
                  <a:lnTo>
                    <a:pt x="16600" y="51153"/>
                  </a:lnTo>
                  <a:lnTo>
                    <a:pt x="17215" y="51399"/>
                  </a:lnTo>
                  <a:lnTo>
                    <a:pt x="17830" y="51645"/>
                  </a:lnTo>
                  <a:lnTo>
                    <a:pt x="18411" y="51909"/>
                  </a:lnTo>
                  <a:lnTo>
                    <a:pt x="18973" y="52173"/>
                  </a:lnTo>
                  <a:lnTo>
                    <a:pt x="19536" y="52437"/>
                  </a:lnTo>
                  <a:lnTo>
                    <a:pt x="20064" y="52718"/>
                  </a:lnTo>
                  <a:lnTo>
                    <a:pt x="20591" y="52999"/>
                  </a:lnTo>
                  <a:lnTo>
                    <a:pt x="21084" y="53281"/>
                  </a:lnTo>
                  <a:lnTo>
                    <a:pt x="21558" y="53562"/>
                  </a:lnTo>
                  <a:lnTo>
                    <a:pt x="22033" y="53861"/>
                  </a:lnTo>
                  <a:lnTo>
                    <a:pt x="22912" y="54441"/>
                  </a:lnTo>
                  <a:lnTo>
                    <a:pt x="23739" y="55021"/>
                  </a:lnTo>
                  <a:lnTo>
                    <a:pt x="24477" y="55602"/>
                  </a:lnTo>
                  <a:lnTo>
                    <a:pt x="25181" y="56182"/>
                  </a:lnTo>
                  <a:lnTo>
                    <a:pt x="25814" y="56727"/>
                  </a:lnTo>
                  <a:lnTo>
                    <a:pt x="26376" y="57272"/>
                  </a:lnTo>
                  <a:lnTo>
                    <a:pt x="26886" y="57800"/>
                  </a:lnTo>
                  <a:lnTo>
                    <a:pt x="27343" y="58292"/>
                  </a:lnTo>
                  <a:lnTo>
                    <a:pt x="27748" y="58767"/>
                  </a:lnTo>
                  <a:lnTo>
                    <a:pt x="28100" y="59189"/>
                  </a:lnTo>
                  <a:lnTo>
                    <a:pt x="28399" y="59576"/>
                  </a:lnTo>
                  <a:lnTo>
                    <a:pt x="28645" y="59910"/>
                  </a:lnTo>
                  <a:lnTo>
                    <a:pt x="28856" y="60209"/>
                  </a:lnTo>
                  <a:lnTo>
                    <a:pt x="29119" y="60613"/>
                  </a:lnTo>
                  <a:lnTo>
                    <a:pt x="29190" y="60754"/>
                  </a:lnTo>
                  <a:lnTo>
                    <a:pt x="29190" y="15053"/>
                  </a:lnTo>
                  <a:lnTo>
                    <a:pt x="28803" y="14455"/>
                  </a:lnTo>
                  <a:lnTo>
                    <a:pt x="28381" y="13857"/>
                  </a:lnTo>
                  <a:lnTo>
                    <a:pt x="27941" y="13294"/>
                  </a:lnTo>
                  <a:lnTo>
                    <a:pt x="27484" y="12732"/>
                  </a:lnTo>
                  <a:lnTo>
                    <a:pt x="27027" y="12187"/>
                  </a:lnTo>
                  <a:lnTo>
                    <a:pt x="26552" y="11659"/>
                  </a:lnTo>
                  <a:lnTo>
                    <a:pt x="26060" y="11149"/>
                  </a:lnTo>
                  <a:lnTo>
                    <a:pt x="25550" y="10657"/>
                  </a:lnTo>
                  <a:lnTo>
                    <a:pt x="25022" y="10182"/>
                  </a:lnTo>
                  <a:lnTo>
                    <a:pt x="24495" y="9707"/>
                  </a:lnTo>
                  <a:lnTo>
                    <a:pt x="23950" y="9250"/>
                  </a:lnTo>
                  <a:lnTo>
                    <a:pt x="23405" y="8810"/>
                  </a:lnTo>
                  <a:lnTo>
                    <a:pt x="22842" y="8388"/>
                  </a:lnTo>
                  <a:lnTo>
                    <a:pt x="22279" y="7984"/>
                  </a:lnTo>
                  <a:lnTo>
                    <a:pt x="21699" y="7579"/>
                  </a:lnTo>
                  <a:lnTo>
                    <a:pt x="21119" y="7193"/>
                  </a:lnTo>
                  <a:lnTo>
                    <a:pt x="20521" y="6823"/>
                  </a:lnTo>
                  <a:lnTo>
                    <a:pt x="19923" y="6454"/>
                  </a:lnTo>
                  <a:lnTo>
                    <a:pt x="19325" y="6102"/>
                  </a:lnTo>
                  <a:lnTo>
                    <a:pt x="18727" y="5768"/>
                  </a:lnTo>
                  <a:lnTo>
                    <a:pt x="18112" y="5452"/>
                  </a:lnTo>
                  <a:lnTo>
                    <a:pt x="17514" y="5135"/>
                  </a:lnTo>
                  <a:lnTo>
                    <a:pt x="16899" y="4836"/>
                  </a:lnTo>
                  <a:lnTo>
                    <a:pt x="16283" y="4555"/>
                  </a:lnTo>
                  <a:lnTo>
                    <a:pt x="15070" y="4010"/>
                  </a:lnTo>
                  <a:lnTo>
                    <a:pt x="13856" y="3500"/>
                  </a:lnTo>
                  <a:lnTo>
                    <a:pt x="12643" y="3043"/>
                  </a:lnTo>
                  <a:lnTo>
                    <a:pt x="11465" y="2638"/>
                  </a:lnTo>
                  <a:lnTo>
                    <a:pt x="10304" y="2252"/>
                  </a:lnTo>
                  <a:lnTo>
                    <a:pt x="9179" y="1900"/>
                  </a:lnTo>
                  <a:lnTo>
                    <a:pt x="8089" y="1601"/>
                  </a:lnTo>
                  <a:lnTo>
                    <a:pt x="7034" y="1320"/>
                  </a:lnTo>
                  <a:lnTo>
                    <a:pt x="6032" y="1073"/>
                  </a:lnTo>
                  <a:lnTo>
                    <a:pt x="5082" y="862"/>
                  </a:lnTo>
                  <a:lnTo>
                    <a:pt x="4203" y="687"/>
                  </a:lnTo>
                  <a:lnTo>
                    <a:pt x="3376" y="528"/>
                  </a:lnTo>
                  <a:lnTo>
                    <a:pt x="1970" y="282"/>
                  </a:lnTo>
                  <a:lnTo>
                    <a:pt x="897" y="124"/>
                  </a:lnTo>
                  <a:lnTo>
                    <a:pt x="229" y="3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9"/>
            <p:cNvSpPr/>
            <p:nvPr/>
          </p:nvSpPr>
          <p:spPr>
            <a:xfrm>
              <a:off x="4571750" y="4473075"/>
              <a:ext cx="808900" cy="1373350"/>
            </a:xfrm>
            <a:custGeom>
              <a:avLst/>
              <a:gdLst/>
              <a:ahLst/>
              <a:cxnLst/>
              <a:rect l="l" t="t" r="r" b="b"/>
              <a:pathLst>
                <a:path w="32356" h="54934" extrusionOk="0">
                  <a:moveTo>
                    <a:pt x="31441" y="1"/>
                  </a:moveTo>
                  <a:lnTo>
                    <a:pt x="30369" y="36"/>
                  </a:lnTo>
                  <a:lnTo>
                    <a:pt x="28927" y="88"/>
                  </a:lnTo>
                  <a:lnTo>
                    <a:pt x="28100" y="141"/>
                  </a:lnTo>
                  <a:lnTo>
                    <a:pt x="27186" y="212"/>
                  </a:lnTo>
                  <a:lnTo>
                    <a:pt x="26219" y="299"/>
                  </a:lnTo>
                  <a:lnTo>
                    <a:pt x="25181" y="387"/>
                  </a:lnTo>
                  <a:lnTo>
                    <a:pt x="24091" y="510"/>
                  </a:lnTo>
                  <a:lnTo>
                    <a:pt x="22948" y="651"/>
                  </a:lnTo>
                  <a:lnTo>
                    <a:pt x="21752" y="827"/>
                  </a:lnTo>
                  <a:lnTo>
                    <a:pt x="20539" y="1020"/>
                  </a:lnTo>
                  <a:lnTo>
                    <a:pt x="19273" y="1231"/>
                  </a:lnTo>
                  <a:lnTo>
                    <a:pt x="17989" y="1495"/>
                  </a:lnTo>
                  <a:lnTo>
                    <a:pt x="16671" y="1776"/>
                  </a:lnTo>
                  <a:lnTo>
                    <a:pt x="15334" y="2093"/>
                  </a:lnTo>
                  <a:lnTo>
                    <a:pt x="13998" y="2445"/>
                  </a:lnTo>
                  <a:lnTo>
                    <a:pt x="12661" y="2832"/>
                  </a:lnTo>
                  <a:lnTo>
                    <a:pt x="11307" y="3271"/>
                  </a:lnTo>
                  <a:lnTo>
                    <a:pt x="10622" y="3500"/>
                  </a:lnTo>
                  <a:lnTo>
                    <a:pt x="9953" y="3746"/>
                  </a:lnTo>
                  <a:lnTo>
                    <a:pt x="9285" y="3992"/>
                  </a:lnTo>
                  <a:lnTo>
                    <a:pt x="8617" y="4256"/>
                  </a:lnTo>
                  <a:lnTo>
                    <a:pt x="7966" y="4537"/>
                  </a:lnTo>
                  <a:lnTo>
                    <a:pt x="7298" y="4819"/>
                  </a:lnTo>
                  <a:lnTo>
                    <a:pt x="6648" y="5117"/>
                  </a:lnTo>
                  <a:lnTo>
                    <a:pt x="5997" y="5434"/>
                  </a:lnTo>
                  <a:lnTo>
                    <a:pt x="5364" y="5751"/>
                  </a:lnTo>
                  <a:lnTo>
                    <a:pt x="4731" y="6085"/>
                  </a:lnTo>
                  <a:lnTo>
                    <a:pt x="4098" y="6436"/>
                  </a:lnTo>
                  <a:lnTo>
                    <a:pt x="3482" y="6788"/>
                  </a:lnTo>
                  <a:lnTo>
                    <a:pt x="2885" y="7175"/>
                  </a:lnTo>
                  <a:lnTo>
                    <a:pt x="2287" y="7562"/>
                  </a:lnTo>
                  <a:lnTo>
                    <a:pt x="1689" y="7949"/>
                  </a:lnTo>
                  <a:lnTo>
                    <a:pt x="1126" y="8371"/>
                  </a:lnTo>
                  <a:lnTo>
                    <a:pt x="563" y="8793"/>
                  </a:lnTo>
                  <a:lnTo>
                    <a:pt x="1" y="9250"/>
                  </a:lnTo>
                  <a:lnTo>
                    <a:pt x="1" y="54933"/>
                  </a:lnTo>
                  <a:lnTo>
                    <a:pt x="124" y="54845"/>
                  </a:lnTo>
                  <a:lnTo>
                    <a:pt x="493" y="54599"/>
                  </a:lnTo>
                  <a:lnTo>
                    <a:pt x="1091" y="54212"/>
                  </a:lnTo>
                  <a:lnTo>
                    <a:pt x="1495" y="53966"/>
                  </a:lnTo>
                  <a:lnTo>
                    <a:pt x="1953" y="53702"/>
                  </a:lnTo>
                  <a:lnTo>
                    <a:pt x="2463" y="53421"/>
                  </a:lnTo>
                  <a:lnTo>
                    <a:pt x="3043" y="53122"/>
                  </a:lnTo>
                  <a:lnTo>
                    <a:pt x="3693" y="52806"/>
                  </a:lnTo>
                  <a:lnTo>
                    <a:pt x="4397" y="52472"/>
                  </a:lnTo>
                  <a:lnTo>
                    <a:pt x="5171" y="52137"/>
                  </a:lnTo>
                  <a:lnTo>
                    <a:pt x="6015" y="51803"/>
                  </a:lnTo>
                  <a:lnTo>
                    <a:pt x="6911" y="51452"/>
                  </a:lnTo>
                  <a:lnTo>
                    <a:pt x="7878" y="51118"/>
                  </a:lnTo>
                  <a:lnTo>
                    <a:pt x="8898" y="50783"/>
                  </a:lnTo>
                  <a:lnTo>
                    <a:pt x="9989" y="50467"/>
                  </a:lnTo>
                  <a:lnTo>
                    <a:pt x="11149" y="50150"/>
                  </a:lnTo>
                  <a:lnTo>
                    <a:pt x="12380" y="49851"/>
                  </a:lnTo>
                  <a:lnTo>
                    <a:pt x="13681" y="49570"/>
                  </a:lnTo>
                  <a:lnTo>
                    <a:pt x="15035" y="49306"/>
                  </a:lnTo>
                  <a:lnTo>
                    <a:pt x="16460" y="49078"/>
                  </a:lnTo>
                  <a:lnTo>
                    <a:pt x="17954" y="48884"/>
                  </a:lnTo>
                  <a:lnTo>
                    <a:pt x="19519" y="48709"/>
                  </a:lnTo>
                  <a:lnTo>
                    <a:pt x="20310" y="48638"/>
                  </a:lnTo>
                  <a:lnTo>
                    <a:pt x="21137" y="48568"/>
                  </a:lnTo>
                  <a:lnTo>
                    <a:pt x="21981" y="48515"/>
                  </a:lnTo>
                  <a:lnTo>
                    <a:pt x="22843" y="48480"/>
                  </a:lnTo>
                  <a:lnTo>
                    <a:pt x="23704" y="48445"/>
                  </a:lnTo>
                  <a:lnTo>
                    <a:pt x="24601" y="48427"/>
                  </a:lnTo>
                  <a:lnTo>
                    <a:pt x="25515" y="48410"/>
                  </a:lnTo>
                  <a:lnTo>
                    <a:pt x="26430" y="48410"/>
                  </a:lnTo>
                  <a:lnTo>
                    <a:pt x="27379" y="48427"/>
                  </a:lnTo>
                  <a:lnTo>
                    <a:pt x="28346" y="48462"/>
                  </a:lnTo>
                  <a:lnTo>
                    <a:pt x="29313" y="48498"/>
                  </a:lnTo>
                  <a:lnTo>
                    <a:pt x="30316" y="48550"/>
                  </a:lnTo>
                  <a:lnTo>
                    <a:pt x="31318" y="48603"/>
                  </a:lnTo>
                  <a:lnTo>
                    <a:pt x="32356" y="48691"/>
                  </a:lnTo>
                  <a:lnTo>
                    <a:pt x="3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9"/>
            <p:cNvSpPr/>
            <p:nvPr/>
          </p:nvSpPr>
          <p:spPr>
            <a:xfrm>
              <a:off x="4571750" y="4396575"/>
              <a:ext cx="774175" cy="1449850"/>
            </a:xfrm>
            <a:custGeom>
              <a:avLst/>
              <a:gdLst/>
              <a:ahLst/>
              <a:cxnLst/>
              <a:rect l="l" t="t" r="r" b="b"/>
              <a:pathLst>
                <a:path w="30967" h="57994" extrusionOk="0">
                  <a:moveTo>
                    <a:pt x="30738" y="1"/>
                  </a:moveTo>
                  <a:lnTo>
                    <a:pt x="30052" y="54"/>
                  </a:lnTo>
                  <a:lnTo>
                    <a:pt x="28962" y="142"/>
                  </a:lnTo>
                  <a:lnTo>
                    <a:pt x="27502" y="282"/>
                  </a:lnTo>
                  <a:lnTo>
                    <a:pt x="26676" y="388"/>
                  </a:lnTo>
                  <a:lnTo>
                    <a:pt x="25761" y="511"/>
                  </a:lnTo>
                  <a:lnTo>
                    <a:pt x="24777" y="651"/>
                  </a:lnTo>
                  <a:lnTo>
                    <a:pt x="23757" y="827"/>
                  </a:lnTo>
                  <a:lnTo>
                    <a:pt x="22667" y="1021"/>
                  </a:lnTo>
                  <a:lnTo>
                    <a:pt x="21541" y="1232"/>
                  </a:lnTo>
                  <a:lnTo>
                    <a:pt x="20363" y="1496"/>
                  </a:lnTo>
                  <a:lnTo>
                    <a:pt x="19150" y="1777"/>
                  </a:lnTo>
                  <a:lnTo>
                    <a:pt x="17919" y="2111"/>
                  </a:lnTo>
                  <a:lnTo>
                    <a:pt x="16653" y="2463"/>
                  </a:lnTo>
                  <a:lnTo>
                    <a:pt x="15387" y="2849"/>
                  </a:lnTo>
                  <a:lnTo>
                    <a:pt x="14103" y="3289"/>
                  </a:lnTo>
                  <a:lnTo>
                    <a:pt x="12802" y="3764"/>
                  </a:lnTo>
                  <a:lnTo>
                    <a:pt x="12169" y="4028"/>
                  </a:lnTo>
                  <a:lnTo>
                    <a:pt x="11518" y="4291"/>
                  </a:lnTo>
                  <a:lnTo>
                    <a:pt x="10868" y="4573"/>
                  </a:lnTo>
                  <a:lnTo>
                    <a:pt x="10235" y="4854"/>
                  </a:lnTo>
                  <a:lnTo>
                    <a:pt x="9602" y="5153"/>
                  </a:lnTo>
                  <a:lnTo>
                    <a:pt x="8969" y="5470"/>
                  </a:lnTo>
                  <a:lnTo>
                    <a:pt x="8336" y="5786"/>
                  </a:lnTo>
                  <a:lnTo>
                    <a:pt x="7720" y="6120"/>
                  </a:lnTo>
                  <a:lnTo>
                    <a:pt x="7105" y="6472"/>
                  </a:lnTo>
                  <a:lnTo>
                    <a:pt x="6489" y="6841"/>
                  </a:lnTo>
                  <a:lnTo>
                    <a:pt x="5891" y="7210"/>
                  </a:lnTo>
                  <a:lnTo>
                    <a:pt x="5294" y="7615"/>
                  </a:lnTo>
                  <a:lnTo>
                    <a:pt x="4713" y="8019"/>
                  </a:lnTo>
                  <a:lnTo>
                    <a:pt x="4133" y="8424"/>
                  </a:lnTo>
                  <a:lnTo>
                    <a:pt x="3588" y="8863"/>
                  </a:lnTo>
                  <a:lnTo>
                    <a:pt x="3025" y="9303"/>
                  </a:lnTo>
                  <a:lnTo>
                    <a:pt x="2498" y="9778"/>
                  </a:lnTo>
                  <a:lnTo>
                    <a:pt x="1970" y="10252"/>
                  </a:lnTo>
                  <a:lnTo>
                    <a:pt x="1460" y="10745"/>
                  </a:lnTo>
                  <a:lnTo>
                    <a:pt x="950" y="11237"/>
                  </a:lnTo>
                  <a:lnTo>
                    <a:pt x="476" y="11765"/>
                  </a:lnTo>
                  <a:lnTo>
                    <a:pt x="1" y="12310"/>
                  </a:lnTo>
                  <a:lnTo>
                    <a:pt x="1" y="57993"/>
                  </a:lnTo>
                  <a:lnTo>
                    <a:pt x="89" y="57888"/>
                  </a:lnTo>
                  <a:lnTo>
                    <a:pt x="370" y="57571"/>
                  </a:lnTo>
                  <a:lnTo>
                    <a:pt x="581" y="57343"/>
                  </a:lnTo>
                  <a:lnTo>
                    <a:pt x="845" y="57079"/>
                  </a:lnTo>
                  <a:lnTo>
                    <a:pt x="1161" y="56780"/>
                  </a:lnTo>
                  <a:lnTo>
                    <a:pt x="1531" y="56428"/>
                  </a:lnTo>
                  <a:lnTo>
                    <a:pt x="1953" y="56077"/>
                  </a:lnTo>
                  <a:lnTo>
                    <a:pt x="2427" y="55690"/>
                  </a:lnTo>
                  <a:lnTo>
                    <a:pt x="2973" y="55268"/>
                  </a:lnTo>
                  <a:lnTo>
                    <a:pt x="3570" y="54846"/>
                  </a:lnTo>
                  <a:lnTo>
                    <a:pt x="4239" y="54406"/>
                  </a:lnTo>
                  <a:lnTo>
                    <a:pt x="4977" y="53967"/>
                  </a:lnTo>
                  <a:lnTo>
                    <a:pt x="5768" y="53509"/>
                  </a:lnTo>
                  <a:lnTo>
                    <a:pt x="6630" y="53052"/>
                  </a:lnTo>
                  <a:lnTo>
                    <a:pt x="7562" y="52595"/>
                  </a:lnTo>
                  <a:lnTo>
                    <a:pt x="8564" y="52155"/>
                  </a:lnTo>
                  <a:lnTo>
                    <a:pt x="9637" y="51716"/>
                  </a:lnTo>
                  <a:lnTo>
                    <a:pt x="10797" y="51294"/>
                  </a:lnTo>
                  <a:lnTo>
                    <a:pt x="11395" y="51083"/>
                  </a:lnTo>
                  <a:lnTo>
                    <a:pt x="12028" y="50889"/>
                  </a:lnTo>
                  <a:lnTo>
                    <a:pt x="12661" y="50696"/>
                  </a:lnTo>
                  <a:lnTo>
                    <a:pt x="13330" y="50502"/>
                  </a:lnTo>
                  <a:lnTo>
                    <a:pt x="13998" y="50327"/>
                  </a:lnTo>
                  <a:lnTo>
                    <a:pt x="14701" y="50151"/>
                  </a:lnTo>
                  <a:lnTo>
                    <a:pt x="15422" y="49975"/>
                  </a:lnTo>
                  <a:lnTo>
                    <a:pt x="16178" y="49817"/>
                  </a:lnTo>
                  <a:lnTo>
                    <a:pt x="16934" y="49658"/>
                  </a:lnTo>
                  <a:lnTo>
                    <a:pt x="17708" y="49518"/>
                  </a:lnTo>
                  <a:lnTo>
                    <a:pt x="18517" y="49377"/>
                  </a:lnTo>
                  <a:lnTo>
                    <a:pt x="19343" y="49254"/>
                  </a:lnTo>
                  <a:lnTo>
                    <a:pt x="20187" y="49148"/>
                  </a:lnTo>
                  <a:lnTo>
                    <a:pt x="21067" y="49043"/>
                  </a:lnTo>
                  <a:lnTo>
                    <a:pt x="21946" y="48937"/>
                  </a:lnTo>
                  <a:lnTo>
                    <a:pt x="22860" y="48867"/>
                  </a:lnTo>
                  <a:lnTo>
                    <a:pt x="23792" y="48797"/>
                  </a:lnTo>
                  <a:lnTo>
                    <a:pt x="24759" y="48726"/>
                  </a:lnTo>
                  <a:lnTo>
                    <a:pt x="25726" y="48691"/>
                  </a:lnTo>
                  <a:lnTo>
                    <a:pt x="26729" y="48656"/>
                  </a:lnTo>
                  <a:lnTo>
                    <a:pt x="27766" y="48639"/>
                  </a:lnTo>
                  <a:lnTo>
                    <a:pt x="28804" y="48639"/>
                  </a:lnTo>
                  <a:lnTo>
                    <a:pt x="29876" y="48656"/>
                  </a:lnTo>
                  <a:lnTo>
                    <a:pt x="30966" y="48674"/>
                  </a:lnTo>
                  <a:lnTo>
                    <a:pt x="309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9"/>
            <p:cNvSpPr/>
            <p:nvPr/>
          </p:nvSpPr>
          <p:spPr>
            <a:xfrm>
              <a:off x="4571750" y="4328000"/>
              <a:ext cx="730200" cy="1518425"/>
            </a:xfrm>
            <a:custGeom>
              <a:avLst/>
              <a:gdLst/>
              <a:ahLst/>
              <a:cxnLst/>
              <a:rect l="l" t="t" r="r" b="b"/>
              <a:pathLst>
                <a:path w="29208" h="60737" extrusionOk="0">
                  <a:moveTo>
                    <a:pt x="29208" y="1"/>
                  </a:moveTo>
                  <a:lnTo>
                    <a:pt x="28979" y="18"/>
                  </a:lnTo>
                  <a:lnTo>
                    <a:pt x="28294" y="106"/>
                  </a:lnTo>
                  <a:lnTo>
                    <a:pt x="27221" y="265"/>
                  </a:lnTo>
                  <a:lnTo>
                    <a:pt x="25814" y="511"/>
                  </a:lnTo>
                  <a:lnTo>
                    <a:pt x="25005" y="669"/>
                  </a:lnTo>
                  <a:lnTo>
                    <a:pt x="24109" y="862"/>
                  </a:lnTo>
                  <a:lnTo>
                    <a:pt x="23177" y="1073"/>
                  </a:lnTo>
                  <a:lnTo>
                    <a:pt x="22174" y="1320"/>
                  </a:lnTo>
                  <a:lnTo>
                    <a:pt x="21119" y="1583"/>
                  </a:lnTo>
                  <a:lnTo>
                    <a:pt x="20029" y="1900"/>
                  </a:lnTo>
                  <a:lnTo>
                    <a:pt x="18904" y="2234"/>
                  </a:lnTo>
                  <a:lnTo>
                    <a:pt x="17743" y="2621"/>
                  </a:lnTo>
                  <a:lnTo>
                    <a:pt x="16547" y="3043"/>
                  </a:lnTo>
                  <a:lnTo>
                    <a:pt x="15352" y="3500"/>
                  </a:lnTo>
                  <a:lnTo>
                    <a:pt x="14138" y="3992"/>
                  </a:lnTo>
                  <a:lnTo>
                    <a:pt x="12908" y="4537"/>
                  </a:lnTo>
                  <a:lnTo>
                    <a:pt x="12310" y="4836"/>
                  </a:lnTo>
                  <a:lnTo>
                    <a:pt x="11694" y="5135"/>
                  </a:lnTo>
                  <a:lnTo>
                    <a:pt x="11079" y="5434"/>
                  </a:lnTo>
                  <a:lnTo>
                    <a:pt x="10481" y="5768"/>
                  </a:lnTo>
                  <a:lnTo>
                    <a:pt x="9865" y="6102"/>
                  </a:lnTo>
                  <a:lnTo>
                    <a:pt x="9268" y="6454"/>
                  </a:lnTo>
                  <a:lnTo>
                    <a:pt x="8687" y="6806"/>
                  </a:lnTo>
                  <a:lnTo>
                    <a:pt x="8089" y="7175"/>
                  </a:lnTo>
                  <a:lnTo>
                    <a:pt x="7509" y="7562"/>
                  </a:lnTo>
                  <a:lnTo>
                    <a:pt x="6929" y="7966"/>
                  </a:lnTo>
                  <a:lnTo>
                    <a:pt x="6366" y="8371"/>
                  </a:lnTo>
                  <a:lnTo>
                    <a:pt x="5804" y="8810"/>
                  </a:lnTo>
                  <a:lnTo>
                    <a:pt x="5241" y="9250"/>
                  </a:lnTo>
                  <a:lnTo>
                    <a:pt x="4713" y="9690"/>
                  </a:lnTo>
                  <a:lnTo>
                    <a:pt x="4168" y="10164"/>
                  </a:lnTo>
                  <a:lnTo>
                    <a:pt x="3658" y="10639"/>
                  </a:lnTo>
                  <a:lnTo>
                    <a:pt x="3148" y="11149"/>
                  </a:lnTo>
                  <a:lnTo>
                    <a:pt x="2656" y="11659"/>
                  </a:lnTo>
                  <a:lnTo>
                    <a:pt x="2181" y="12187"/>
                  </a:lnTo>
                  <a:lnTo>
                    <a:pt x="1706" y="12732"/>
                  </a:lnTo>
                  <a:lnTo>
                    <a:pt x="1267" y="13277"/>
                  </a:lnTo>
                  <a:lnTo>
                    <a:pt x="827" y="13857"/>
                  </a:lnTo>
                  <a:lnTo>
                    <a:pt x="405" y="14437"/>
                  </a:lnTo>
                  <a:lnTo>
                    <a:pt x="1" y="15053"/>
                  </a:lnTo>
                  <a:lnTo>
                    <a:pt x="1" y="60736"/>
                  </a:lnTo>
                  <a:lnTo>
                    <a:pt x="89" y="60596"/>
                  </a:lnTo>
                  <a:lnTo>
                    <a:pt x="352" y="60191"/>
                  </a:lnTo>
                  <a:lnTo>
                    <a:pt x="546" y="59910"/>
                  </a:lnTo>
                  <a:lnTo>
                    <a:pt x="792" y="59558"/>
                  </a:lnTo>
                  <a:lnTo>
                    <a:pt x="1091" y="59171"/>
                  </a:lnTo>
                  <a:lnTo>
                    <a:pt x="1443" y="58749"/>
                  </a:lnTo>
                  <a:lnTo>
                    <a:pt x="1847" y="58292"/>
                  </a:lnTo>
                  <a:lnTo>
                    <a:pt x="2304" y="57800"/>
                  </a:lnTo>
                  <a:lnTo>
                    <a:pt x="2832" y="57272"/>
                  </a:lnTo>
                  <a:lnTo>
                    <a:pt x="3395" y="56727"/>
                  </a:lnTo>
                  <a:lnTo>
                    <a:pt x="4028" y="56164"/>
                  </a:lnTo>
                  <a:lnTo>
                    <a:pt x="4713" y="55584"/>
                  </a:lnTo>
                  <a:lnTo>
                    <a:pt x="5469" y="55004"/>
                  </a:lnTo>
                  <a:lnTo>
                    <a:pt x="6296" y="54424"/>
                  </a:lnTo>
                  <a:lnTo>
                    <a:pt x="7175" y="53843"/>
                  </a:lnTo>
                  <a:lnTo>
                    <a:pt x="7632" y="53562"/>
                  </a:lnTo>
                  <a:lnTo>
                    <a:pt x="8125" y="53263"/>
                  </a:lnTo>
                  <a:lnTo>
                    <a:pt x="8617" y="52982"/>
                  </a:lnTo>
                  <a:lnTo>
                    <a:pt x="9127" y="52700"/>
                  </a:lnTo>
                  <a:lnTo>
                    <a:pt x="9672" y="52437"/>
                  </a:lnTo>
                  <a:lnTo>
                    <a:pt x="10217" y="52155"/>
                  </a:lnTo>
                  <a:lnTo>
                    <a:pt x="10780" y="51891"/>
                  </a:lnTo>
                  <a:lnTo>
                    <a:pt x="11378" y="51645"/>
                  </a:lnTo>
                  <a:lnTo>
                    <a:pt x="11976" y="51382"/>
                  </a:lnTo>
                  <a:lnTo>
                    <a:pt x="12609" y="51135"/>
                  </a:lnTo>
                  <a:lnTo>
                    <a:pt x="13242" y="50907"/>
                  </a:lnTo>
                  <a:lnTo>
                    <a:pt x="13910" y="50678"/>
                  </a:lnTo>
                  <a:lnTo>
                    <a:pt x="14596" y="50450"/>
                  </a:lnTo>
                  <a:lnTo>
                    <a:pt x="15281" y="50239"/>
                  </a:lnTo>
                  <a:lnTo>
                    <a:pt x="16002" y="50045"/>
                  </a:lnTo>
                  <a:lnTo>
                    <a:pt x="16741" y="49852"/>
                  </a:lnTo>
                  <a:lnTo>
                    <a:pt x="17497" y="49676"/>
                  </a:lnTo>
                  <a:lnTo>
                    <a:pt x="18271" y="49518"/>
                  </a:lnTo>
                  <a:lnTo>
                    <a:pt x="19080" y="49359"/>
                  </a:lnTo>
                  <a:lnTo>
                    <a:pt x="19888" y="49219"/>
                  </a:lnTo>
                  <a:lnTo>
                    <a:pt x="20732" y="49096"/>
                  </a:lnTo>
                  <a:lnTo>
                    <a:pt x="21576" y="48973"/>
                  </a:lnTo>
                  <a:lnTo>
                    <a:pt x="22456" y="48885"/>
                  </a:lnTo>
                  <a:lnTo>
                    <a:pt x="23370" y="48797"/>
                  </a:lnTo>
                  <a:lnTo>
                    <a:pt x="24284" y="48744"/>
                  </a:lnTo>
                  <a:lnTo>
                    <a:pt x="25216" y="48691"/>
                  </a:lnTo>
                  <a:lnTo>
                    <a:pt x="26184" y="48656"/>
                  </a:lnTo>
                  <a:lnTo>
                    <a:pt x="28171" y="48656"/>
                  </a:lnTo>
                  <a:lnTo>
                    <a:pt x="29208" y="48674"/>
                  </a:lnTo>
                  <a:lnTo>
                    <a:pt x="292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9"/>
            <p:cNvSpPr/>
            <p:nvPr/>
          </p:nvSpPr>
          <p:spPr>
            <a:xfrm>
              <a:off x="3918950" y="4450650"/>
              <a:ext cx="600525" cy="310400"/>
            </a:xfrm>
            <a:custGeom>
              <a:avLst/>
              <a:gdLst/>
              <a:ahLst/>
              <a:cxnLst/>
              <a:rect l="l" t="t" r="r" b="b"/>
              <a:pathLst>
                <a:path w="24021" h="12416" extrusionOk="0">
                  <a:moveTo>
                    <a:pt x="0" y="1"/>
                  </a:moveTo>
                  <a:lnTo>
                    <a:pt x="0" y="18"/>
                  </a:lnTo>
                  <a:lnTo>
                    <a:pt x="0" y="53"/>
                  </a:lnTo>
                  <a:lnTo>
                    <a:pt x="18" y="71"/>
                  </a:lnTo>
                  <a:lnTo>
                    <a:pt x="211" y="89"/>
                  </a:lnTo>
                  <a:lnTo>
                    <a:pt x="721" y="141"/>
                  </a:lnTo>
                  <a:lnTo>
                    <a:pt x="1513" y="264"/>
                  </a:lnTo>
                  <a:lnTo>
                    <a:pt x="2568" y="440"/>
                  </a:lnTo>
                  <a:lnTo>
                    <a:pt x="3834" y="686"/>
                  </a:lnTo>
                  <a:lnTo>
                    <a:pt x="4537" y="845"/>
                  </a:lnTo>
                  <a:lnTo>
                    <a:pt x="5276" y="1021"/>
                  </a:lnTo>
                  <a:lnTo>
                    <a:pt x="6067" y="1214"/>
                  </a:lnTo>
                  <a:lnTo>
                    <a:pt x="6876" y="1425"/>
                  </a:lnTo>
                  <a:lnTo>
                    <a:pt x="7720" y="1671"/>
                  </a:lnTo>
                  <a:lnTo>
                    <a:pt x="8599" y="1935"/>
                  </a:lnTo>
                  <a:lnTo>
                    <a:pt x="9496" y="2234"/>
                  </a:lnTo>
                  <a:lnTo>
                    <a:pt x="10393" y="2550"/>
                  </a:lnTo>
                  <a:lnTo>
                    <a:pt x="11325" y="2902"/>
                  </a:lnTo>
                  <a:lnTo>
                    <a:pt x="12257" y="3289"/>
                  </a:lnTo>
                  <a:lnTo>
                    <a:pt x="13188" y="3693"/>
                  </a:lnTo>
                  <a:lnTo>
                    <a:pt x="14138" y="4151"/>
                  </a:lnTo>
                  <a:lnTo>
                    <a:pt x="15070" y="4625"/>
                  </a:lnTo>
                  <a:lnTo>
                    <a:pt x="16002" y="5135"/>
                  </a:lnTo>
                  <a:lnTo>
                    <a:pt x="16916" y="5680"/>
                  </a:lnTo>
                  <a:lnTo>
                    <a:pt x="17813" y="6261"/>
                  </a:lnTo>
                  <a:lnTo>
                    <a:pt x="18253" y="6577"/>
                  </a:lnTo>
                  <a:lnTo>
                    <a:pt x="18692" y="6894"/>
                  </a:lnTo>
                  <a:lnTo>
                    <a:pt x="19132" y="7210"/>
                  </a:lnTo>
                  <a:lnTo>
                    <a:pt x="19554" y="7544"/>
                  </a:lnTo>
                  <a:lnTo>
                    <a:pt x="19976" y="7896"/>
                  </a:lnTo>
                  <a:lnTo>
                    <a:pt x="20380" y="8248"/>
                  </a:lnTo>
                  <a:lnTo>
                    <a:pt x="20785" y="8617"/>
                  </a:lnTo>
                  <a:lnTo>
                    <a:pt x="21172" y="8986"/>
                  </a:lnTo>
                  <a:lnTo>
                    <a:pt x="21559" y="9373"/>
                  </a:lnTo>
                  <a:lnTo>
                    <a:pt x="21945" y="9777"/>
                  </a:lnTo>
                  <a:lnTo>
                    <a:pt x="22297" y="10182"/>
                  </a:lnTo>
                  <a:lnTo>
                    <a:pt x="22666" y="10604"/>
                  </a:lnTo>
                  <a:lnTo>
                    <a:pt x="23000" y="11044"/>
                  </a:lnTo>
                  <a:lnTo>
                    <a:pt x="23335" y="11483"/>
                  </a:lnTo>
                  <a:lnTo>
                    <a:pt x="23651" y="11940"/>
                  </a:lnTo>
                  <a:lnTo>
                    <a:pt x="23968" y="12398"/>
                  </a:lnTo>
                  <a:lnTo>
                    <a:pt x="23985" y="12415"/>
                  </a:lnTo>
                  <a:lnTo>
                    <a:pt x="24003" y="12415"/>
                  </a:lnTo>
                  <a:lnTo>
                    <a:pt x="24020" y="12380"/>
                  </a:lnTo>
                  <a:lnTo>
                    <a:pt x="24020" y="12362"/>
                  </a:lnTo>
                  <a:lnTo>
                    <a:pt x="23686" y="11870"/>
                  </a:lnTo>
                  <a:lnTo>
                    <a:pt x="23352" y="11378"/>
                  </a:lnTo>
                  <a:lnTo>
                    <a:pt x="22983" y="10903"/>
                  </a:lnTo>
                  <a:lnTo>
                    <a:pt x="22614" y="10446"/>
                  </a:lnTo>
                  <a:lnTo>
                    <a:pt x="22244" y="10006"/>
                  </a:lnTo>
                  <a:lnTo>
                    <a:pt x="21840" y="9566"/>
                  </a:lnTo>
                  <a:lnTo>
                    <a:pt x="21435" y="9144"/>
                  </a:lnTo>
                  <a:lnTo>
                    <a:pt x="21013" y="8740"/>
                  </a:lnTo>
                  <a:lnTo>
                    <a:pt x="20591" y="8353"/>
                  </a:lnTo>
                  <a:lnTo>
                    <a:pt x="20152" y="7966"/>
                  </a:lnTo>
                  <a:lnTo>
                    <a:pt x="19712" y="7579"/>
                  </a:lnTo>
                  <a:lnTo>
                    <a:pt x="19255" y="7228"/>
                  </a:lnTo>
                  <a:lnTo>
                    <a:pt x="18798" y="6876"/>
                  </a:lnTo>
                  <a:lnTo>
                    <a:pt x="18323" y="6542"/>
                  </a:lnTo>
                  <a:lnTo>
                    <a:pt x="17848" y="6208"/>
                  </a:lnTo>
                  <a:lnTo>
                    <a:pt x="17374" y="5891"/>
                  </a:lnTo>
                  <a:lnTo>
                    <a:pt x="16899" y="5592"/>
                  </a:lnTo>
                  <a:lnTo>
                    <a:pt x="16406" y="5294"/>
                  </a:lnTo>
                  <a:lnTo>
                    <a:pt x="15422" y="4731"/>
                  </a:lnTo>
                  <a:lnTo>
                    <a:pt x="14419" y="4203"/>
                  </a:lnTo>
                  <a:lnTo>
                    <a:pt x="13417" y="3729"/>
                  </a:lnTo>
                  <a:lnTo>
                    <a:pt x="12415" y="3271"/>
                  </a:lnTo>
                  <a:lnTo>
                    <a:pt x="11412" y="2867"/>
                  </a:lnTo>
                  <a:lnTo>
                    <a:pt x="10428" y="2498"/>
                  </a:lnTo>
                  <a:lnTo>
                    <a:pt x="9443" y="2146"/>
                  </a:lnTo>
                  <a:lnTo>
                    <a:pt x="8494" y="1829"/>
                  </a:lnTo>
                  <a:lnTo>
                    <a:pt x="7579" y="1548"/>
                  </a:lnTo>
                  <a:lnTo>
                    <a:pt x="6682" y="1302"/>
                  </a:lnTo>
                  <a:lnTo>
                    <a:pt x="5803" y="1073"/>
                  </a:lnTo>
                  <a:lnTo>
                    <a:pt x="4994" y="880"/>
                  </a:lnTo>
                  <a:lnTo>
                    <a:pt x="4221" y="704"/>
                  </a:lnTo>
                  <a:lnTo>
                    <a:pt x="3482" y="546"/>
                  </a:lnTo>
                  <a:lnTo>
                    <a:pt x="2814" y="423"/>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9"/>
            <p:cNvSpPr/>
            <p:nvPr/>
          </p:nvSpPr>
          <p:spPr>
            <a:xfrm>
              <a:off x="3921150" y="4608025"/>
              <a:ext cx="598325" cy="301150"/>
            </a:xfrm>
            <a:custGeom>
              <a:avLst/>
              <a:gdLst/>
              <a:ahLst/>
              <a:cxnLst/>
              <a:rect l="l" t="t" r="r" b="b"/>
              <a:pathLst>
                <a:path w="23933" h="12046" extrusionOk="0">
                  <a:moveTo>
                    <a:pt x="0" y="1"/>
                  </a:moveTo>
                  <a:lnTo>
                    <a:pt x="0" y="18"/>
                  </a:lnTo>
                  <a:lnTo>
                    <a:pt x="0" y="54"/>
                  </a:lnTo>
                  <a:lnTo>
                    <a:pt x="18" y="71"/>
                  </a:lnTo>
                  <a:lnTo>
                    <a:pt x="211" y="89"/>
                  </a:lnTo>
                  <a:lnTo>
                    <a:pt x="721" y="142"/>
                  </a:lnTo>
                  <a:lnTo>
                    <a:pt x="1513" y="265"/>
                  </a:lnTo>
                  <a:lnTo>
                    <a:pt x="2550" y="423"/>
                  </a:lnTo>
                  <a:lnTo>
                    <a:pt x="3816" y="669"/>
                  </a:lnTo>
                  <a:lnTo>
                    <a:pt x="4502" y="810"/>
                  </a:lnTo>
                  <a:lnTo>
                    <a:pt x="5258" y="986"/>
                  </a:lnTo>
                  <a:lnTo>
                    <a:pt x="6032" y="1179"/>
                  </a:lnTo>
                  <a:lnTo>
                    <a:pt x="6841" y="1390"/>
                  </a:lnTo>
                  <a:lnTo>
                    <a:pt x="7685" y="1619"/>
                  </a:lnTo>
                  <a:lnTo>
                    <a:pt x="8564" y="1882"/>
                  </a:lnTo>
                  <a:lnTo>
                    <a:pt x="9443" y="2181"/>
                  </a:lnTo>
                  <a:lnTo>
                    <a:pt x="10357" y="2480"/>
                  </a:lnTo>
                  <a:lnTo>
                    <a:pt x="11272" y="2832"/>
                  </a:lnTo>
                  <a:lnTo>
                    <a:pt x="12204" y="3201"/>
                  </a:lnTo>
                  <a:lnTo>
                    <a:pt x="13136" y="3588"/>
                  </a:lnTo>
                  <a:lnTo>
                    <a:pt x="14068" y="4028"/>
                  </a:lnTo>
                  <a:lnTo>
                    <a:pt x="15000" y="4485"/>
                  </a:lnTo>
                  <a:lnTo>
                    <a:pt x="15932" y="4995"/>
                  </a:lnTo>
                  <a:lnTo>
                    <a:pt x="16846" y="5522"/>
                  </a:lnTo>
                  <a:lnTo>
                    <a:pt x="17743" y="6085"/>
                  </a:lnTo>
                  <a:lnTo>
                    <a:pt x="18182" y="6384"/>
                  </a:lnTo>
                  <a:lnTo>
                    <a:pt x="18622" y="6683"/>
                  </a:lnTo>
                  <a:lnTo>
                    <a:pt x="19044" y="6999"/>
                  </a:lnTo>
                  <a:lnTo>
                    <a:pt x="19466" y="7333"/>
                  </a:lnTo>
                  <a:lnTo>
                    <a:pt x="19888" y="7668"/>
                  </a:lnTo>
                  <a:lnTo>
                    <a:pt x="20292" y="8002"/>
                  </a:lnTo>
                  <a:lnTo>
                    <a:pt x="20697" y="8371"/>
                  </a:lnTo>
                  <a:lnTo>
                    <a:pt x="21101" y="8723"/>
                  </a:lnTo>
                  <a:lnTo>
                    <a:pt x="21471" y="9109"/>
                  </a:lnTo>
                  <a:lnTo>
                    <a:pt x="21857" y="9496"/>
                  </a:lnTo>
                  <a:lnTo>
                    <a:pt x="22209" y="9883"/>
                  </a:lnTo>
                  <a:lnTo>
                    <a:pt x="22578" y="10288"/>
                  </a:lnTo>
                  <a:lnTo>
                    <a:pt x="22912" y="10710"/>
                  </a:lnTo>
                  <a:lnTo>
                    <a:pt x="23247" y="11132"/>
                  </a:lnTo>
                  <a:lnTo>
                    <a:pt x="23563" y="11571"/>
                  </a:lnTo>
                  <a:lnTo>
                    <a:pt x="23880" y="12028"/>
                  </a:lnTo>
                  <a:lnTo>
                    <a:pt x="23897" y="12046"/>
                  </a:lnTo>
                  <a:lnTo>
                    <a:pt x="23915" y="12028"/>
                  </a:lnTo>
                  <a:lnTo>
                    <a:pt x="23932" y="12011"/>
                  </a:lnTo>
                  <a:lnTo>
                    <a:pt x="23932" y="11993"/>
                  </a:lnTo>
                  <a:lnTo>
                    <a:pt x="23598" y="11501"/>
                  </a:lnTo>
                  <a:lnTo>
                    <a:pt x="23264" y="11026"/>
                  </a:lnTo>
                  <a:lnTo>
                    <a:pt x="22895" y="10586"/>
                  </a:lnTo>
                  <a:lnTo>
                    <a:pt x="22526" y="10129"/>
                  </a:lnTo>
                  <a:lnTo>
                    <a:pt x="22156" y="9707"/>
                  </a:lnTo>
                  <a:lnTo>
                    <a:pt x="21752" y="9285"/>
                  </a:lnTo>
                  <a:lnTo>
                    <a:pt x="21347" y="8881"/>
                  </a:lnTo>
                  <a:lnTo>
                    <a:pt x="20925" y="8476"/>
                  </a:lnTo>
                  <a:lnTo>
                    <a:pt x="20503" y="8090"/>
                  </a:lnTo>
                  <a:lnTo>
                    <a:pt x="20064" y="7720"/>
                  </a:lnTo>
                  <a:lnTo>
                    <a:pt x="19624" y="7369"/>
                  </a:lnTo>
                  <a:lnTo>
                    <a:pt x="19185" y="7017"/>
                  </a:lnTo>
                  <a:lnTo>
                    <a:pt x="18710" y="6665"/>
                  </a:lnTo>
                  <a:lnTo>
                    <a:pt x="18253" y="6349"/>
                  </a:lnTo>
                  <a:lnTo>
                    <a:pt x="17778" y="6032"/>
                  </a:lnTo>
                  <a:lnTo>
                    <a:pt x="17303" y="5716"/>
                  </a:lnTo>
                  <a:lnTo>
                    <a:pt x="16811" y="5417"/>
                  </a:lnTo>
                  <a:lnTo>
                    <a:pt x="16336" y="5135"/>
                  </a:lnTo>
                  <a:lnTo>
                    <a:pt x="15351" y="4590"/>
                  </a:lnTo>
                  <a:lnTo>
                    <a:pt x="14349" y="4080"/>
                  </a:lnTo>
                  <a:lnTo>
                    <a:pt x="13347" y="3623"/>
                  </a:lnTo>
                  <a:lnTo>
                    <a:pt x="12362" y="3184"/>
                  </a:lnTo>
                  <a:lnTo>
                    <a:pt x="11360" y="2779"/>
                  </a:lnTo>
                  <a:lnTo>
                    <a:pt x="10375" y="2427"/>
                  </a:lnTo>
                  <a:lnTo>
                    <a:pt x="9408" y="2093"/>
                  </a:lnTo>
                  <a:lnTo>
                    <a:pt x="8458" y="1777"/>
                  </a:lnTo>
                  <a:lnTo>
                    <a:pt x="7544" y="1513"/>
                  </a:lnTo>
                  <a:lnTo>
                    <a:pt x="6647" y="1267"/>
                  </a:lnTo>
                  <a:lnTo>
                    <a:pt x="5786" y="1038"/>
                  </a:lnTo>
                  <a:lnTo>
                    <a:pt x="4959" y="845"/>
                  </a:lnTo>
                  <a:lnTo>
                    <a:pt x="4185" y="687"/>
                  </a:lnTo>
                  <a:lnTo>
                    <a:pt x="3464" y="528"/>
                  </a:lnTo>
                  <a:lnTo>
                    <a:pt x="2796" y="405"/>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9"/>
            <p:cNvSpPr/>
            <p:nvPr/>
          </p:nvSpPr>
          <p:spPr>
            <a:xfrm>
              <a:off x="3923350" y="4764975"/>
              <a:ext cx="596125" cy="291925"/>
            </a:xfrm>
            <a:custGeom>
              <a:avLst/>
              <a:gdLst/>
              <a:ahLst/>
              <a:cxnLst/>
              <a:rect l="l" t="t" r="r" b="b"/>
              <a:pathLst>
                <a:path w="23845" h="11677" extrusionOk="0">
                  <a:moveTo>
                    <a:pt x="35" y="0"/>
                  </a:moveTo>
                  <a:lnTo>
                    <a:pt x="0" y="18"/>
                  </a:lnTo>
                  <a:lnTo>
                    <a:pt x="0" y="36"/>
                  </a:lnTo>
                  <a:lnTo>
                    <a:pt x="0" y="71"/>
                  </a:lnTo>
                  <a:lnTo>
                    <a:pt x="18" y="71"/>
                  </a:lnTo>
                  <a:lnTo>
                    <a:pt x="211" y="88"/>
                  </a:lnTo>
                  <a:lnTo>
                    <a:pt x="721" y="159"/>
                  </a:lnTo>
                  <a:lnTo>
                    <a:pt x="1512" y="264"/>
                  </a:lnTo>
                  <a:lnTo>
                    <a:pt x="2550" y="440"/>
                  </a:lnTo>
                  <a:lnTo>
                    <a:pt x="3798" y="669"/>
                  </a:lnTo>
                  <a:lnTo>
                    <a:pt x="4484" y="809"/>
                  </a:lnTo>
                  <a:lnTo>
                    <a:pt x="5223" y="985"/>
                  </a:lnTo>
                  <a:lnTo>
                    <a:pt x="5996" y="1161"/>
                  </a:lnTo>
                  <a:lnTo>
                    <a:pt x="6805" y="1372"/>
                  </a:lnTo>
                  <a:lnTo>
                    <a:pt x="7649" y="1601"/>
                  </a:lnTo>
                  <a:lnTo>
                    <a:pt x="8511" y="1847"/>
                  </a:lnTo>
                  <a:lnTo>
                    <a:pt x="9408" y="2128"/>
                  </a:lnTo>
                  <a:lnTo>
                    <a:pt x="10305" y="2427"/>
                  </a:lnTo>
                  <a:lnTo>
                    <a:pt x="11219" y="2761"/>
                  </a:lnTo>
                  <a:lnTo>
                    <a:pt x="12151" y="3113"/>
                  </a:lnTo>
                  <a:lnTo>
                    <a:pt x="13083" y="3500"/>
                  </a:lnTo>
                  <a:lnTo>
                    <a:pt x="14015" y="3922"/>
                  </a:lnTo>
                  <a:lnTo>
                    <a:pt x="14947" y="4379"/>
                  </a:lnTo>
                  <a:lnTo>
                    <a:pt x="15861" y="4854"/>
                  </a:lnTo>
                  <a:lnTo>
                    <a:pt x="16775" y="5364"/>
                  </a:lnTo>
                  <a:lnTo>
                    <a:pt x="17672" y="5926"/>
                  </a:lnTo>
                  <a:lnTo>
                    <a:pt x="18112" y="6208"/>
                  </a:lnTo>
                  <a:lnTo>
                    <a:pt x="18534" y="6506"/>
                  </a:lnTo>
                  <a:lnTo>
                    <a:pt x="18973" y="6805"/>
                  </a:lnTo>
                  <a:lnTo>
                    <a:pt x="19396" y="7122"/>
                  </a:lnTo>
                  <a:lnTo>
                    <a:pt x="19818" y="7456"/>
                  </a:lnTo>
                  <a:lnTo>
                    <a:pt x="20222" y="7790"/>
                  </a:lnTo>
                  <a:lnTo>
                    <a:pt x="20626" y="8124"/>
                  </a:lnTo>
                  <a:lnTo>
                    <a:pt x="21013" y="8476"/>
                  </a:lnTo>
                  <a:lnTo>
                    <a:pt x="21400" y="8845"/>
                  </a:lnTo>
                  <a:lnTo>
                    <a:pt x="21769" y="9214"/>
                  </a:lnTo>
                  <a:lnTo>
                    <a:pt x="22139" y="9601"/>
                  </a:lnTo>
                  <a:lnTo>
                    <a:pt x="22490" y="9988"/>
                  </a:lnTo>
                  <a:lnTo>
                    <a:pt x="22824" y="10393"/>
                  </a:lnTo>
                  <a:lnTo>
                    <a:pt x="23159" y="10815"/>
                  </a:lnTo>
                  <a:lnTo>
                    <a:pt x="23475" y="11237"/>
                  </a:lnTo>
                  <a:lnTo>
                    <a:pt x="23792" y="11676"/>
                  </a:lnTo>
                  <a:lnTo>
                    <a:pt x="23827" y="11676"/>
                  </a:lnTo>
                  <a:lnTo>
                    <a:pt x="23844" y="11659"/>
                  </a:lnTo>
                  <a:lnTo>
                    <a:pt x="23844" y="11623"/>
                  </a:lnTo>
                  <a:lnTo>
                    <a:pt x="23510" y="11166"/>
                  </a:lnTo>
                  <a:lnTo>
                    <a:pt x="23176" y="10709"/>
                  </a:lnTo>
                  <a:lnTo>
                    <a:pt x="22807" y="10269"/>
                  </a:lnTo>
                  <a:lnTo>
                    <a:pt x="22438" y="9830"/>
                  </a:lnTo>
                  <a:lnTo>
                    <a:pt x="22068" y="9425"/>
                  </a:lnTo>
                  <a:lnTo>
                    <a:pt x="21664" y="9021"/>
                  </a:lnTo>
                  <a:lnTo>
                    <a:pt x="21259" y="8617"/>
                  </a:lnTo>
                  <a:lnTo>
                    <a:pt x="20855" y="8230"/>
                  </a:lnTo>
                  <a:lnTo>
                    <a:pt x="20433" y="7860"/>
                  </a:lnTo>
                  <a:lnTo>
                    <a:pt x="19993" y="7509"/>
                  </a:lnTo>
                  <a:lnTo>
                    <a:pt x="19554" y="7157"/>
                  </a:lnTo>
                  <a:lnTo>
                    <a:pt x="19097" y="6823"/>
                  </a:lnTo>
                  <a:lnTo>
                    <a:pt x="18639" y="6489"/>
                  </a:lnTo>
                  <a:lnTo>
                    <a:pt x="18182" y="6172"/>
                  </a:lnTo>
                  <a:lnTo>
                    <a:pt x="17707" y="5856"/>
                  </a:lnTo>
                  <a:lnTo>
                    <a:pt x="17233" y="5557"/>
                  </a:lnTo>
                  <a:lnTo>
                    <a:pt x="16740" y="5276"/>
                  </a:lnTo>
                  <a:lnTo>
                    <a:pt x="16266" y="4994"/>
                  </a:lnTo>
                  <a:lnTo>
                    <a:pt x="15281" y="4467"/>
                  </a:lnTo>
                  <a:lnTo>
                    <a:pt x="14296" y="3974"/>
                  </a:lnTo>
                  <a:lnTo>
                    <a:pt x="13294" y="3517"/>
                  </a:lnTo>
                  <a:lnTo>
                    <a:pt x="12292" y="3113"/>
                  </a:lnTo>
                  <a:lnTo>
                    <a:pt x="11307" y="2726"/>
                  </a:lnTo>
                  <a:lnTo>
                    <a:pt x="10322" y="2357"/>
                  </a:lnTo>
                  <a:lnTo>
                    <a:pt x="9373" y="2040"/>
                  </a:lnTo>
                  <a:lnTo>
                    <a:pt x="8423" y="1741"/>
                  </a:lnTo>
                  <a:lnTo>
                    <a:pt x="7509" y="1477"/>
                  </a:lnTo>
                  <a:lnTo>
                    <a:pt x="6612" y="1249"/>
                  </a:lnTo>
                  <a:lnTo>
                    <a:pt x="5750" y="1020"/>
                  </a:lnTo>
                  <a:lnTo>
                    <a:pt x="4941" y="844"/>
                  </a:lnTo>
                  <a:lnTo>
                    <a:pt x="4168" y="669"/>
                  </a:lnTo>
                  <a:lnTo>
                    <a:pt x="2796" y="405"/>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9"/>
            <p:cNvSpPr/>
            <p:nvPr/>
          </p:nvSpPr>
          <p:spPr>
            <a:xfrm>
              <a:off x="3925550" y="4922350"/>
              <a:ext cx="593925" cy="282700"/>
            </a:xfrm>
            <a:custGeom>
              <a:avLst/>
              <a:gdLst/>
              <a:ahLst/>
              <a:cxnLst/>
              <a:rect l="l" t="t" r="r" b="b"/>
              <a:pathLst>
                <a:path w="23757" h="11308" extrusionOk="0">
                  <a:moveTo>
                    <a:pt x="35" y="0"/>
                  </a:moveTo>
                  <a:lnTo>
                    <a:pt x="0" y="18"/>
                  </a:lnTo>
                  <a:lnTo>
                    <a:pt x="0" y="36"/>
                  </a:lnTo>
                  <a:lnTo>
                    <a:pt x="0" y="53"/>
                  </a:lnTo>
                  <a:lnTo>
                    <a:pt x="18" y="71"/>
                  </a:lnTo>
                  <a:lnTo>
                    <a:pt x="211" y="88"/>
                  </a:lnTo>
                  <a:lnTo>
                    <a:pt x="721" y="159"/>
                  </a:lnTo>
                  <a:lnTo>
                    <a:pt x="1495" y="264"/>
                  </a:lnTo>
                  <a:lnTo>
                    <a:pt x="2532" y="422"/>
                  </a:lnTo>
                  <a:lnTo>
                    <a:pt x="3781" y="651"/>
                  </a:lnTo>
                  <a:lnTo>
                    <a:pt x="4467" y="792"/>
                  </a:lnTo>
                  <a:lnTo>
                    <a:pt x="5205" y="950"/>
                  </a:lnTo>
                  <a:lnTo>
                    <a:pt x="5979" y="1126"/>
                  </a:lnTo>
                  <a:lnTo>
                    <a:pt x="6788" y="1337"/>
                  </a:lnTo>
                  <a:lnTo>
                    <a:pt x="7614" y="1548"/>
                  </a:lnTo>
                  <a:lnTo>
                    <a:pt x="8476" y="1794"/>
                  </a:lnTo>
                  <a:lnTo>
                    <a:pt x="9355" y="2058"/>
                  </a:lnTo>
                  <a:lnTo>
                    <a:pt x="10252" y="2357"/>
                  </a:lnTo>
                  <a:lnTo>
                    <a:pt x="11166" y="2673"/>
                  </a:lnTo>
                  <a:lnTo>
                    <a:pt x="12098" y="3025"/>
                  </a:lnTo>
                  <a:lnTo>
                    <a:pt x="13012" y="3394"/>
                  </a:lnTo>
                  <a:lnTo>
                    <a:pt x="13944" y="3816"/>
                  </a:lnTo>
                  <a:lnTo>
                    <a:pt x="14876" y="4238"/>
                  </a:lnTo>
                  <a:lnTo>
                    <a:pt x="15791" y="4713"/>
                  </a:lnTo>
                  <a:lnTo>
                    <a:pt x="16705" y="5205"/>
                  </a:lnTo>
                  <a:lnTo>
                    <a:pt x="17584" y="5733"/>
                  </a:lnTo>
                  <a:lnTo>
                    <a:pt x="18463" y="6296"/>
                  </a:lnTo>
                  <a:lnTo>
                    <a:pt x="18885" y="6595"/>
                  </a:lnTo>
                  <a:lnTo>
                    <a:pt x="19308" y="6893"/>
                  </a:lnTo>
                  <a:lnTo>
                    <a:pt x="19730" y="7210"/>
                  </a:lnTo>
                  <a:lnTo>
                    <a:pt x="20134" y="7544"/>
                  </a:lnTo>
                  <a:lnTo>
                    <a:pt x="20538" y="7878"/>
                  </a:lnTo>
                  <a:lnTo>
                    <a:pt x="20925" y="8212"/>
                  </a:lnTo>
                  <a:lnTo>
                    <a:pt x="21312" y="8564"/>
                  </a:lnTo>
                  <a:lnTo>
                    <a:pt x="21681" y="8916"/>
                  </a:lnTo>
                  <a:lnTo>
                    <a:pt x="22051" y="9285"/>
                  </a:lnTo>
                  <a:lnTo>
                    <a:pt x="22402" y="9672"/>
                  </a:lnTo>
                  <a:lnTo>
                    <a:pt x="22736" y="10059"/>
                  </a:lnTo>
                  <a:lnTo>
                    <a:pt x="23071" y="10463"/>
                  </a:lnTo>
                  <a:lnTo>
                    <a:pt x="23387" y="10867"/>
                  </a:lnTo>
                  <a:lnTo>
                    <a:pt x="23704" y="11289"/>
                  </a:lnTo>
                  <a:lnTo>
                    <a:pt x="23721" y="11307"/>
                  </a:lnTo>
                  <a:lnTo>
                    <a:pt x="23739" y="11307"/>
                  </a:lnTo>
                  <a:lnTo>
                    <a:pt x="23756" y="11272"/>
                  </a:lnTo>
                  <a:lnTo>
                    <a:pt x="23756" y="11254"/>
                  </a:lnTo>
                  <a:lnTo>
                    <a:pt x="23422" y="10797"/>
                  </a:lnTo>
                  <a:lnTo>
                    <a:pt x="23088" y="10358"/>
                  </a:lnTo>
                  <a:lnTo>
                    <a:pt x="22719" y="9936"/>
                  </a:lnTo>
                  <a:lnTo>
                    <a:pt x="22350" y="9531"/>
                  </a:lnTo>
                  <a:lnTo>
                    <a:pt x="21980" y="9127"/>
                  </a:lnTo>
                  <a:lnTo>
                    <a:pt x="21576" y="8722"/>
                  </a:lnTo>
                  <a:lnTo>
                    <a:pt x="21171" y="8353"/>
                  </a:lnTo>
                  <a:lnTo>
                    <a:pt x="20767" y="7984"/>
                  </a:lnTo>
                  <a:lnTo>
                    <a:pt x="20345" y="7614"/>
                  </a:lnTo>
                  <a:lnTo>
                    <a:pt x="19905" y="7263"/>
                  </a:lnTo>
                  <a:lnTo>
                    <a:pt x="19466" y="6929"/>
                  </a:lnTo>
                  <a:lnTo>
                    <a:pt x="19009" y="6595"/>
                  </a:lnTo>
                  <a:lnTo>
                    <a:pt x="18569" y="6278"/>
                  </a:lnTo>
                  <a:lnTo>
                    <a:pt x="18094" y="5979"/>
                  </a:lnTo>
                  <a:lnTo>
                    <a:pt x="17619" y="5680"/>
                  </a:lnTo>
                  <a:lnTo>
                    <a:pt x="17145" y="5381"/>
                  </a:lnTo>
                  <a:lnTo>
                    <a:pt x="16195" y="4836"/>
                  </a:lnTo>
                  <a:lnTo>
                    <a:pt x="15210" y="4326"/>
                  </a:lnTo>
                  <a:lnTo>
                    <a:pt x="14226" y="3851"/>
                  </a:lnTo>
                  <a:lnTo>
                    <a:pt x="13241" y="3412"/>
                  </a:lnTo>
                  <a:lnTo>
                    <a:pt x="12239" y="3007"/>
                  </a:lnTo>
                  <a:lnTo>
                    <a:pt x="11254" y="2638"/>
                  </a:lnTo>
                  <a:lnTo>
                    <a:pt x="10287" y="2286"/>
                  </a:lnTo>
                  <a:lnTo>
                    <a:pt x="9320" y="1987"/>
                  </a:lnTo>
                  <a:lnTo>
                    <a:pt x="8388" y="1689"/>
                  </a:lnTo>
                  <a:lnTo>
                    <a:pt x="7473" y="1442"/>
                  </a:lnTo>
                  <a:lnTo>
                    <a:pt x="6577" y="1196"/>
                  </a:lnTo>
                  <a:lnTo>
                    <a:pt x="5733" y="1003"/>
                  </a:lnTo>
                  <a:lnTo>
                    <a:pt x="4924" y="809"/>
                  </a:lnTo>
                  <a:lnTo>
                    <a:pt x="4150" y="651"/>
                  </a:lnTo>
                  <a:lnTo>
                    <a:pt x="2778" y="387"/>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9"/>
            <p:cNvSpPr/>
            <p:nvPr/>
          </p:nvSpPr>
          <p:spPr>
            <a:xfrm>
              <a:off x="3927750" y="5079725"/>
              <a:ext cx="591725" cy="273450"/>
            </a:xfrm>
            <a:custGeom>
              <a:avLst/>
              <a:gdLst/>
              <a:ahLst/>
              <a:cxnLst/>
              <a:rect l="l" t="t" r="r" b="b"/>
              <a:pathLst>
                <a:path w="23669" h="10938" extrusionOk="0">
                  <a:moveTo>
                    <a:pt x="35" y="1"/>
                  </a:moveTo>
                  <a:lnTo>
                    <a:pt x="0" y="18"/>
                  </a:lnTo>
                  <a:lnTo>
                    <a:pt x="0" y="36"/>
                  </a:lnTo>
                  <a:lnTo>
                    <a:pt x="0" y="53"/>
                  </a:lnTo>
                  <a:lnTo>
                    <a:pt x="35" y="71"/>
                  </a:lnTo>
                  <a:lnTo>
                    <a:pt x="211" y="89"/>
                  </a:lnTo>
                  <a:lnTo>
                    <a:pt x="721" y="141"/>
                  </a:lnTo>
                  <a:lnTo>
                    <a:pt x="1495" y="247"/>
                  </a:lnTo>
                  <a:lnTo>
                    <a:pt x="2515" y="405"/>
                  </a:lnTo>
                  <a:lnTo>
                    <a:pt x="3763" y="634"/>
                  </a:lnTo>
                  <a:lnTo>
                    <a:pt x="5170" y="915"/>
                  </a:lnTo>
                  <a:lnTo>
                    <a:pt x="5944" y="1091"/>
                  </a:lnTo>
                  <a:lnTo>
                    <a:pt x="6752" y="1284"/>
                  </a:lnTo>
                  <a:lnTo>
                    <a:pt x="7579" y="1513"/>
                  </a:lnTo>
                  <a:lnTo>
                    <a:pt x="8440" y="1741"/>
                  </a:lnTo>
                  <a:lnTo>
                    <a:pt x="9320" y="2005"/>
                  </a:lnTo>
                  <a:lnTo>
                    <a:pt x="10216" y="2287"/>
                  </a:lnTo>
                  <a:lnTo>
                    <a:pt x="11113" y="2603"/>
                  </a:lnTo>
                  <a:lnTo>
                    <a:pt x="12045" y="2937"/>
                  </a:lnTo>
                  <a:lnTo>
                    <a:pt x="12960" y="3289"/>
                  </a:lnTo>
                  <a:lnTo>
                    <a:pt x="13892" y="3693"/>
                  </a:lnTo>
                  <a:lnTo>
                    <a:pt x="14806" y="4115"/>
                  </a:lnTo>
                  <a:lnTo>
                    <a:pt x="15720" y="4555"/>
                  </a:lnTo>
                  <a:lnTo>
                    <a:pt x="16635" y="5047"/>
                  </a:lnTo>
                  <a:lnTo>
                    <a:pt x="17514" y="5557"/>
                  </a:lnTo>
                  <a:lnTo>
                    <a:pt x="18393" y="6102"/>
                  </a:lnTo>
                  <a:lnTo>
                    <a:pt x="18815" y="6384"/>
                  </a:lnTo>
                  <a:lnTo>
                    <a:pt x="19237" y="6683"/>
                  </a:lnTo>
                  <a:lnTo>
                    <a:pt x="19642" y="6981"/>
                  </a:lnTo>
                  <a:lnTo>
                    <a:pt x="20046" y="7298"/>
                  </a:lnTo>
                  <a:lnTo>
                    <a:pt x="20450" y="7615"/>
                  </a:lnTo>
                  <a:lnTo>
                    <a:pt x="20837" y="7949"/>
                  </a:lnTo>
                  <a:lnTo>
                    <a:pt x="21224" y="8283"/>
                  </a:lnTo>
                  <a:lnTo>
                    <a:pt x="21593" y="8634"/>
                  </a:lnTo>
                  <a:lnTo>
                    <a:pt x="21963" y="8986"/>
                  </a:lnTo>
                  <a:lnTo>
                    <a:pt x="22314" y="9355"/>
                  </a:lnTo>
                  <a:lnTo>
                    <a:pt x="22648" y="9725"/>
                  </a:lnTo>
                  <a:lnTo>
                    <a:pt x="22983" y="10111"/>
                  </a:lnTo>
                  <a:lnTo>
                    <a:pt x="23299" y="10516"/>
                  </a:lnTo>
                  <a:lnTo>
                    <a:pt x="23616" y="10920"/>
                  </a:lnTo>
                  <a:lnTo>
                    <a:pt x="23633" y="10938"/>
                  </a:lnTo>
                  <a:lnTo>
                    <a:pt x="23651" y="10938"/>
                  </a:lnTo>
                  <a:lnTo>
                    <a:pt x="23668" y="10903"/>
                  </a:lnTo>
                  <a:lnTo>
                    <a:pt x="23668" y="10885"/>
                  </a:lnTo>
                  <a:lnTo>
                    <a:pt x="23334" y="10446"/>
                  </a:lnTo>
                  <a:lnTo>
                    <a:pt x="23000" y="10024"/>
                  </a:lnTo>
                  <a:lnTo>
                    <a:pt x="22631" y="9602"/>
                  </a:lnTo>
                  <a:lnTo>
                    <a:pt x="22262" y="9215"/>
                  </a:lnTo>
                  <a:lnTo>
                    <a:pt x="21892" y="8810"/>
                  </a:lnTo>
                  <a:lnTo>
                    <a:pt x="21505" y="8441"/>
                  </a:lnTo>
                  <a:lnTo>
                    <a:pt x="21101" y="8072"/>
                  </a:lnTo>
                  <a:lnTo>
                    <a:pt x="20679" y="7720"/>
                  </a:lnTo>
                  <a:lnTo>
                    <a:pt x="20257" y="7368"/>
                  </a:lnTo>
                  <a:lnTo>
                    <a:pt x="19817" y="7034"/>
                  </a:lnTo>
                  <a:lnTo>
                    <a:pt x="19378" y="6700"/>
                  </a:lnTo>
                  <a:lnTo>
                    <a:pt x="18938" y="6384"/>
                  </a:lnTo>
                  <a:lnTo>
                    <a:pt x="18481" y="6085"/>
                  </a:lnTo>
                  <a:lnTo>
                    <a:pt x="18024" y="5786"/>
                  </a:lnTo>
                  <a:lnTo>
                    <a:pt x="17549" y="5487"/>
                  </a:lnTo>
                  <a:lnTo>
                    <a:pt x="17074" y="5223"/>
                  </a:lnTo>
                  <a:lnTo>
                    <a:pt x="16125" y="4678"/>
                  </a:lnTo>
                  <a:lnTo>
                    <a:pt x="15140" y="4186"/>
                  </a:lnTo>
                  <a:lnTo>
                    <a:pt x="14155" y="3728"/>
                  </a:lnTo>
                  <a:lnTo>
                    <a:pt x="13171" y="3306"/>
                  </a:lnTo>
                  <a:lnTo>
                    <a:pt x="12186" y="2920"/>
                  </a:lnTo>
                  <a:lnTo>
                    <a:pt x="11201" y="2550"/>
                  </a:lnTo>
                  <a:lnTo>
                    <a:pt x="10234" y="2216"/>
                  </a:lnTo>
                  <a:lnTo>
                    <a:pt x="9285" y="1917"/>
                  </a:lnTo>
                  <a:lnTo>
                    <a:pt x="8335" y="1636"/>
                  </a:lnTo>
                  <a:lnTo>
                    <a:pt x="7438" y="1390"/>
                  </a:lnTo>
                  <a:lnTo>
                    <a:pt x="6541" y="1161"/>
                  </a:lnTo>
                  <a:lnTo>
                    <a:pt x="5697" y="968"/>
                  </a:lnTo>
                  <a:lnTo>
                    <a:pt x="4888" y="792"/>
                  </a:lnTo>
                  <a:lnTo>
                    <a:pt x="4132" y="634"/>
                  </a:lnTo>
                  <a:lnTo>
                    <a:pt x="2761" y="387"/>
                  </a:lnTo>
                  <a:lnTo>
                    <a:pt x="1635" y="194"/>
                  </a:lnTo>
                  <a:lnTo>
                    <a:pt x="774" y="89"/>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9"/>
            <p:cNvSpPr/>
            <p:nvPr/>
          </p:nvSpPr>
          <p:spPr>
            <a:xfrm>
              <a:off x="3929950" y="5237100"/>
              <a:ext cx="589525" cy="264225"/>
            </a:xfrm>
            <a:custGeom>
              <a:avLst/>
              <a:gdLst/>
              <a:ahLst/>
              <a:cxnLst/>
              <a:rect l="l" t="t" r="r" b="b"/>
              <a:pathLst>
                <a:path w="23581" h="10569" extrusionOk="0">
                  <a:moveTo>
                    <a:pt x="0" y="1"/>
                  </a:moveTo>
                  <a:lnTo>
                    <a:pt x="0" y="36"/>
                  </a:lnTo>
                  <a:lnTo>
                    <a:pt x="0" y="53"/>
                  </a:lnTo>
                  <a:lnTo>
                    <a:pt x="35" y="71"/>
                  </a:lnTo>
                  <a:lnTo>
                    <a:pt x="211" y="89"/>
                  </a:lnTo>
                  <a:lnTo>
                    <a:pt x="721" y="141"/>
                  </a:lnTo>
                  <a:lnTo>
                    <a:pt x="1495" y="247"/>
                  </a:lnTo>
                  <a:lnTo>
                    <a:pt x="2515" y="405"/>
                  </a:lnTo>
                  <a:lnTo>
                    <a:pt x="3745" y="616"/>
                  </a:lnTo>
                  <a:lnTo>
                    <a:pt x="5152" y="897"/>
                  </a:lnTo>
                  <a:lnTo>
                    <a:pt x="5926" y="1056"/>
                  </a:lnTo>
                  <a:lnTo>
                    <a:pt x="6717" y="1249"/>
                  </a:lnTo>
                  <a:lnTo>
                    <a:pt x="7544" y="1460"/>
                  </a:lnTo>
                  <a:lnTo>
                    <a:pt x="8405" y="1689"/>
                  </a:lnTo>
                  <a:lnTo>
                    <a:pt x="9267" y="1935"/>
                  </a:lnTo>
                  <a:lnTo>
                    <a:pt x="10164" y="2216"/>
                  </a:lnTo>
                  <a:lnTo>
                    <a:pt x="11060" y="2515"/>
                  </a:lnTo>
                  <a:lnTo>
                    <a:pt x="11975" y="2849"/>
                  </a:lnTo>
                  <a:lnTo>
                    <a:pt x="12907" y="3183"/>
                  </a:lnTo>
                  <a:lnTo>
                    <a:pt x="13821" y="3570"/>
                  </a:lnTo>
                  <a:lnTo>
                    <a:pt x="14735" y="3975"/>
                  </a:lnTo>
                  <a:lnTo>
                    <a:pt x="15650" y="4414"/>
                  </a:lnTo>
                  <a:lnTo>
                    <a:pt x="16547" y="4872"/>
                  </a:lnTo>
                  <a:lnTo>
                    <a:pt x="17443" y="5364"/>
                  </a:lnTo>
                  <a:lnTo>
                    <a:pt x="18305" y="5891"/>
                  </a:lnTo>
                  <a:lnTo>
                    <a:pt x="19149" y="6454"/>
                  </a:lnTo>
                  <a:lnTo>
                    <a:pt x="19571" y="6753"/>
                  </a:lnTo>
                  <a:lnTo>
                    <a:pt x="19976" y="7052"/>
                  </a:lnTo>
                  <a:lnTo>
                    <a:pt x="20362" y="7368"/>
                  </a:lnTo>
                  <a:lnTo>
                    <a:pt x="20767" y="7685"/>
                  </a:lnTo>
                  <a:lnTo>
                    <a:pt x="21136" y="8001"/>
                  </a:lnTo>
                  <a:lnTo>
                    <a:pt x="21505" y="8336"/>
                  </a:lnTo>
                  <a:lnTo>
                    <a:pt x="21875" y="8687"/>
                  </a:lnTo>
                  <a:lnTo>
                    <a:pt x="22226" y="9039"/>
                  </a:lnTo>
                  <a:lnTo>
                    <a:pt x="22560" y="9408"/>
                  </a:lnTo>
                  <a:lnTo>
                    <a:pt x="22895" y="9777"/>
                  </a:lnTo>
                  <a:lnTo>
                    <a:pt x="23211" y="10164"/>
                  </a:lnTo>
                  <a:lnTo>
                    <a:pt x="23528" y="10551"/>
                  </a:lnTo>
                  <a:lnTo>
                    <a:pt x="23545" y="10569"/>
                  </a:lnTo>
                  <a:lnTo>
                    <a:pt x="23563" y="10551"/>
                  </a:lnTo>
                  <a:lnTo>
                    <a:pt x="23580" y="10534"/>
                  </a:lnTo>
                  <a:lnTo>
                    <a:pt x="23580" y="10498"/>
                  </a:lnTo>
                  <a:lnTo>
                    <a:pt x="23246" y="10094"/>
                  </a:lnTo>
                  <a:lnTo>
                    <a:pt x="22912" y="9672"/>
                  </a:lnTo>
                  <a:lnTo>
                    <a:pt x="22543" y="9285"/>
                  </a:lnTo>
                  <a:lnTo>
                    <a:pt x="22174" y="8898"/>
                  </a:lnTo>
                  <a:lnTo>
                    <a:pt x="21804" y="8511"/>
                  </a:lnTo>
                  <a:lnTo>
                    <a:pt x="21417" y="8160"/>
                  </a:lnTo>
                  <a:lnTo>
                    <a:pt x="21013" y="7790"/>
                  </a:lnTo>
                  <a:lnTo>
                    <a:pt x="20591" y="7456"/>
                  </a:lnTo>
                  <a:lnTo>
                    <a:pt x="20169" y="7122"/>
                  </a:lnTo>
                  <a:lnTo>
                    <a:pt x="19747" y="6788"/>
                  </a:lnTo>
                  <a:lnTo>
                    <a:pt x="19307" y="6472"/>
                  </a:lnTo>
                  <a:lnTo>
                    <a:pt x="18850" y="6173"/>
                  </a:lnTo>
                  <a:lnTo>
                    <a:pt x="18411" y="5874"/>
                  </a:lnTo>
                  <a:lnTo>
                    <a:pt x="17936" y="5592"/>
                  </a:lnTo>
                  <a:lnTo>
                    <a:pt x="17479" y="5311"/>
                  </a:lnTo>
                  <a:lnTo>
                    <a:pt x="17004" y="5047"/>
                  </a:lnTo>
                  <a:lnTo>
                    <a:pt x="16054" y="4537"/>
                  </a:lnTo>
                  <a:lnTo>
                    <a:pt x="15070" y="4063"/>
                  </a:lnTo>
                  <a:lnTo>
                    <a:pt x="14102" y="3605"/>
                  </a:lnTo>
                  <a:lnTo>
                    <a:pt x="13118" y="3201"/>
                  </a:lnTo>
                  <a:lnTo>
                    <a:pt x="12133" y="2814"/>
                  </a:lnTo>
                  <a:lnTo>
                    <a:pt x="11148" y="2462"/>
                  </a:lnTo>
                  <a:lnTo>
                    <a:pt x="10181" y="2146"/>
                  </a:lnTo>
                  <a:lnTo>
                    <a:pt x="9232" y="1847"/>
                  </a:lnTo>
                  <a:lnTo>
                    <a:pt x="8300" y="1583"/>
                  </a:lnTo>
                  <a:lnTo>
                    <a:pt x="7403" y="1355"/>
                  </a:lnTo>
                  <a:lnTo>
                    <a:pt x="6524" y="1126"/>
                  </a:lnTo>
                  <a:lnTo>
                    <a:pt x="5680" y="933"/>
                  </a:lnTo>
                  <a:lnTo>
                    <a:pt x="4871" y="757"/>
                  </a:lnTo>
                  <a:lnTo>
                    <a:pt x="4115" y="616"/>
                  </a:lnTo>
                  <a:lnTo>
                    <a:pt x="2743" y="370"/>
                  </a:lnTo>
                  <a:lnTo>
                    <a:pt x="1618" y="194"/>
                  </a:lnTo>
                  <a:lnTo>
                    <a:pt x="756" y="71"/>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9"/>
            <p:cNvSpPr/>
            <p:nvPr/>
          </p:nvSpPr>
          <p:spPr>
            <a:xfrm>
              <a:off x="3932125" y="5394475"/>
              <a:ext cx="411950" cy="116975"/>
            </a:xfrm>
            <a:custGeom>
              <a:avLst/>
              <a:gdLst/>
              <a:ahLst/>
              <a:cxnLst/>
              <a:rect l="l" t="t" r="r" b="b"/>
              <a:pathLst>
                <a:path w="16478" h="4679" extrusionOk="0">
                  <a:moveTo>
                    <a:pt x="1" y="1"/>
                  </a:moveTo>
                  <a:lnTo>
                    <a:pt x="1" y="36"/>
                  </a:lnTo>
                  <a:lnTo>
                    <a:pt x="1" y="54"/>
                  </a:lnTo>
                  <a:lnTo>
                    <a:pt x="36" y="71"/>
                  </a:lnTo>
                  <a:lnTo>
                    <a:pt x="124" y="71"/>
                  </a:lnTo>
                  <a:lnTo>
                    <a:pt x="827" y="159"/>
                  </a:lnTo>
                  <a:lnTo>
                    <a:pt x="2111" y="335"/>
                  </a:lnTo>
                  <a:lnTo>
                    <a:pt x="2955" y="458"/>
                  </a:lnTo>
                  <a:lnTo>
                    <a:pt x="3887" y="616"/>
                  </a:lnTo>
                  <a:lnTo>
                    <a:pt x="4924" y="827"/>
                  </a:lnTo>
                  <a:lnTo>
                    <a:pt x="6032" y="1056"/>
                  </a:lnTo>
                  <a:lnTo>
                    <a:pt x="7228" y="1337"/>
                  </a:lnTo>
                  <a:lnTo>
                    <a:pt x="8459" y="1671"/>
                  </a:lnTo>
                  <a:lnTo>
                    <a:pt x="9760" y="2041"/>
                  </a:lnTo>
                  <a:lnTo>
                    <a:pt x="11079" y="2445"/>
                  </a:lnTo>
                  <a:lnTo>
                    <a:pt x="11747" y="2674"/>
                  </a:lnTo>
                  <a:lnTo>
                    <a:pt x="12415" y="2920"/>
                  </a:lnTo>
                  <a:lnTo>
                    <a:pt x="13084" y="3184"/>
                  </a:lnTo>
                  <a:lnTo>
                    <a:pt x="13769" y="3447"/>
                  </a:lnTo>
                  <a:lnTo>
                    <a:pt x="14437" y="3729"/>
                  </a:lnTo>
                  <a:lnTo>
                    <a:pt x="15106" y="4028"/>
                  </a:lnTo>
                  <a:lnTo>
                    <a:pt x="15774" y="4344"/>
                  </a:lnTo>
                  <a:lnTo>
                    <a:pt x="16424" y="4678"/>
                  </a:lnTo>
                  <a:lnTo>
                    <a:pt x="16460" y="4678"/>
                  </a:lnTo>
                  <a:lnTo>
                    <a:pt x="16477" y="4661"/>
                  </a:lnTo>
                  <a:lnTo>
                    <a:pt x="16477" y="4643"/>
                  </a:lnTo>
                  <a:lnTo>
                    <a:pt x="16460" y="4625"/>
                  </a:lnTo>
                  <a:lnTo>
                    <a:pt x="15756" y="4274"/>
                  </a:lnTo>
                  <a:lnTo>
                    <a:pt x="15035" y="3940"/>
                  </a:lnTo>
                  <a:lnTo>
                    <a:pt x="14332" y="3606"/>
                  </a:lnTo>
                  <a:lnTo>
                    <a:pt x="13611" y="3307"/>
                  </a:lnTo>
                  <a:lnTo>
                    <a:pt x="12890" y="3025"/>
                  </a:lnTo>
                  <a:lnTo>
                    <a:pt x="12169" y="2762"/>
                  </a:lnTo>
                  <a:lnTo>
                    <a:pt x="11448" y="2515"/>
                  </a:lnTo>
                  <a:lnTo>
                    <a:pt x="10745" y="2269"/>
                  </a:lnTo>
                  <a:lnTo>
                    <a:pt x="10041" y="2041"/>
                  </a:lnTo>
                  <a:lnTo>
                    <a:pt x="9338" y="1830"/>
                  </a:lnTo>
                  <a:lnTo>
                    <a:pt x="7984" y="1460"/>
                  </a:lnTo>
                  <a:lnTo>
                    <a:pt x="6683" y="1144"/>
                  </a:lnTo>
                  <a:lnTo>
                    <a:pt x="5452" y="862"/>
                  </a:lnTo>
                  <a:lnTo>
                    <a:pt x="4309" y="634"/>
                  </a:lnTo>
                  <a:lnTo>
                    <a:pt x="3254" y="440"/>
                  </a:lnTo>
                  <a:lnTo>
                    <a:pt x="2340" y="300"/>
                  </a:lnTo>
                  <a:lnTo>
                    <a:pt x="1548" y="177"/>
                  </a:lnTo>
                  <a:lnTo>
                    <a:pt x="441" y="36"/>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9"/>
            <p:cNvSpPr/>
            <p:nvPr/>
          </p:nvSpPr>
          <p:spPr>
            <a:xfrm>
              <a:off x="4625825" y="4450650"/>
              <a:ext cx="600525" cy="310400"/>
            </a:xfrm>
            <a:custGeom>
              <a:avLst/>
              <a:gdLst/>
              <a:ahLst/>
              <a:cxnLst/>
              <a:rect l="l" t="t" r="r" b="b"/>
              <a:pathLst>
                <a:path w="24021" h="12416" extrusionOk="0">
                  <a:moveTo>
                    <a:pt x="23985" y="1"/>
                  </a:moveTo>
                  <a:lnTo>
                    <a:pt x="23229" y="89"/>
                  </a:lnTo>
                  <a:lnTo>
                    <a:pt x="22368" y="212"/>
                  </a:lnTo>
                  <a:lnTo>
                    <a:pt x="21207" y="423"/>
                  </a:lnTo>
                  <a:lnTo>
                    <a:pt x="20539" y="546"/>
                  </a:lnTo>
                  <a:lnTo>
                    <a:pt x="19800" y="704"/>
                  </a:lnTo>
                  <a:lnTo>
                    <a:pt x="19027" y="880"/>
                  </a:lnTo>
                  <a:lnTo>
                    <a:pt x="18200" y="1073"/>
                  </a:lnTo>
                  <a:lnTo>
                    <a:pt x="17339" y="1302"/>
                  </a:lnTo>
                  <a:lnTo>
                    <a:pt x="16442" y="1548"/>
                  </a:lnTo>
                  <a:lnTo>
                    <a:pt x="15510" y="1829"/>
                  </a:lnTo>
                  <a:lnTo>
                    <a:pt x="14560" y="2146"/>
                  </a:lnTo>
                  <a:lnTo>
                    <a:pt x="13593" y="2498"/>
                  </a:lnTo>
                  <a:lnTo>
                    <a:pt x="12608" y="2867"/>
                  </a:lnTo>
                  <a:lnTo>
                    <a:pt x="11606" y="3271"/>
                  </a:lnTo>
                  <a:lnTo>
                    <a:pt x="10604" y="3729"/>
                  </a:lnTo>
                  <a:lnTo>
                    <a:pt x="9602" y="4203"/>
                  </a:lnTo>
                  <a:lnTo>
                    <a:pt x="8599" y="4731"/>
                  </a:lnTo>
                  <a:lnTo>
                    <a:pt x="7615" y="5294"/>
                  </a:lnTo>
                  <a:lnTo>
                    <a:pt x="7122" y="5592"/>
                  </a:lnTo>
                  <a:lnTo>
                    <a:pt x="6647" y="5891"/>
                  </a:lnTo>
                  <a:lnTo>
                    <a:pt x="6155" y="6208"/>
                  </a:lnTo>
                  <a:lnTo>
                    <a:pt x="5680" y="6542"/>
                  </a:lnTo>
                  <a:lnTo>
                    <a:pt x="5223" y="6876"/>
                  </a:lnTo>
                  <a:lnTo>
                    <a:pt x="4766" y="7228"/>
                  </a:lnTo>
                  <a:lnTo>
                    <a:pt x="4309" y="7579"/>
                  </a:lnTo>
                  <a:lnTo>
                    <a:pt x="3869" y="7966"/>
                  </a:lnTo>
                  <a:lnTo>
                    <a:pt x="3430" y="8353"/>
                  </a:lnTo>
                  <a:lnTo>
                    <a:pt x="2990" y="8740"/>
                  </a:lnTo>
                  <a:lnTo>
                    <a:pt x="2585" y="9144"/>
                  </a:lnTo>
                  <a:lnTo>
                    <a:pt x="2181" y="9566"/>
                  </a:lnTo>
                  <a:lnTo>
                    <a:pt x="1777" y="10006"/>
                  </a:lnTo>
                  <a:lnTo>
                    <a:pt x="1390" y="10446"/>
                  </a:lnTo>
                  <a:lnTo>
                    <a:pt x="1021" y="10903"/>
                  </a:lnTo>
                  <a:lnTo>
                    <a:pt x="669" y="11378"/>
                  </a:lnTo>
                  <a:lnTo>
                    <a:pt x="335" y="11870"/>
                  </a:lnTo>
                  <a:lnTo>
                    <a:pt x="1" y="12362"/>
                  </a:lnTo>
                  <a:lnTo>
                    <a:pt x="1" y="12380"/>
                  </a:lnTo>
                  <a:lnTo>
                    <a:pt x="1" y="12415"/>
                  </a:lnTo>
                  <a:lnTo>
                    <a:pt x="36" y="12415"/>
                  </a:lnTo>
                  <a:lnTo>
                    <a:pt x="53" y="12398"/>
                  </a:lnTo>
                  <a:lnTo>
                    <a:pt x="387" y="11905"/>
                  </a:lnTo>
                  <a:lnTo>
                    <a:pt x="722" y="11413"/>
                  </a:lnTo>
                  <a:lnTo>
                    <a:pt x="1091" y="10956"/>
                  </a:lnTo>
                  <a:lnTo>
                    <a:pt x="1460" y="10498"/>
                  </a:lnTo>
                  <a:lnTo>
                    <a:pt x="1829" y="10059"/>
                  </a:lnTo>
                  <a:lnTo>
                    <a:pt x="2234" y="9619"/>
                  </a:lnTo>
                  <a:lnTo>
                    <a:pt x="2638" y="9197"/>
                  </a:lnTo>
                  <a:lnTo>
                    <a:pt x="3043" y="8793"/>
                  </a:lnTo>
                  <a:lnTo>
                    <a:pt x="3465" y="8406"/>
                  </a:lnTo>
                  <a:lnTo>
                    <a:pt x="3904" y="8019"/>
                  </a:lnTo>
                  <a:lnTo>
                    <a:pt x="4344" y="7650"/>
                  </a:lnTo>
                  <a:lnTo>
                    <a:pt x="4801" y="7281"/>
                  </a:lnTo>
                  <a:lnTo>
                    <a:pt x="5258" y="6929"/>
                  </a:lnTo>
                  <a:lnTo>
                    <a:pt x="5733" y="6595"/>
                  </a:lnTo>
                  <a:lnTo>
                    <a:pt x="6208" y="6261"/>
                  </a:lnTo>
                  <a:lnTo>
                    <a:pt x="6683" y="5944"/>
                  </a:lnTo>
                  <a:lnTo>
                    <a:pt x="7157" y="5645"/>
                  </a:lnTo>
                  <a:lnTo>
                    <a:pt x="7650" y="5346"/>
                  </a:lnTo>
                  <a:lnTo>
                    <a:pt x="8634" y="4784"/>
                  </a:lnTo>
                  <a:lnTo>
                    <a:pt x="9637" y="4274"/>
                  </a:lnTo>
                  <a:lnTo>
                    <a:pt x="10639" y="3781"/>
                  </a:lnTo>
                  <a:lnTo>
                    <a:pt x="11641" y="3342"/>
                  </a:lnTo>
                  <a:lnTo>
                    <a:pt x="12626" y="2937"/>
                  </a:lnTo>
                  <a:lnTo>
                    <a:pt x="13611" y="2550"/>
                  </a:lnTo>
                  <a:lnTo>
                    <a:pt x="14595" y="2216"/>
                  </a:lnTo>
                  <a:lnTo>
                    <a:pt x="15545" y="1900"/>
                  </a:lnTo>
                  <a:lnTo>
                    <a:pt x="16459" y="1618"/>
                  </a:lnTo>
                  <a:lnTo>
                    <a:pt x="17356" y="1372"/>
                  </a:lnTo>
                  <a:lnTo>
                    <a:pt x="18218" y="1144"/>
                  </a:lnTo>
                  <a:lnTo>
                    <a:pt x="19044" y="950"/>
                  </a:lnTo>
                  <a:lnTo>
                    <a:pt x="19818" y="774"/>
                  </a:lnTo>
                  <a:lnTo>
                    <a:pt x="20539" y="616"/>
                  </a:lnTo>
                  <a:lnTo>
                    <a:pt x="21207" y="493"/>
                  </a:lnTo>
                  <a:lnTo>
                    <a:pt x="22368" y="282"/>
                  </a:lnTo>
                  <a:lnTo>
                    <a:pt x="23247" y="159"/>
                  </a:lnTo>
                  <a:lnTo>
                    <a:pt x="23792" y="89"/>
                  </a:lnTo>
                  <a:lnTo>
                    <a:pt x="23985" y="71"/>
                  </a:lnTo>
                  <a:lnTo>
                    <a:pt x="24021" y="53"/>
                  </a:lnTo>
                  <a:lnTo>
                    <a:pt x="24021" y="18"/>
                  </a:lnTo>
                  <a:lnTo>
                    <a:pt x="2400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9"/>
            <p:cNvSpPr/>
            <p:nvPr/>
          </p:nvSpPr>
          <p:spPr>
            <a:xfrm>
              <a:off x="4625825" y="4608025"/>
              <a:ext cx="598325" cy="301150"/>
            </a:xfrm>
            <a:custGeom>
              <a:avLst/>
              <a:gdLst/>
              <a:ahLst/>
              <a:cxnLst/>
              <a:rect l="l" t="t" r="r" b="b"/>
              <a:pathLst>
                <a:path w="23933" h="12046" extrusionOk="0">
                  <a:moveTo>
                    <a:pt x="23897" y="1"/>
                  </a:moveTo>
                  <a:lnTo>
                    <a:pt x="23159" y="89"/>
                  </a:lnTo>
                  <a:lnTo>
                    <a:pt x="22280" y="212"/>
                  </a:lnTo>
                  <a:lnTo>
                    <a:pt x="21119" y="405"/>
                  </a:lnTo>
                  <a:lnTo>
                    <a:pt x="20451" y="528"/>
                  </a:lnTo>
                  <a:lnTo>
                    <a:pt x="19730" y="687"/>
                  </a:lnTo>
                  <a:lnTo>
                    <a:pt x="18956" y="845"/>
                  </a:lnTo>
                  <a:lnTo>
                    <a:pt x="18147" y="1038"/>
                  </a:lnTo>
                  <a:lnTo>
                    <a:pt x="17286" y="1267"/>
                  </a:lnTo>
                  <a:lnTo>
                    <a:pt x="16389" y="1513"/>
                  </a:lnTo>
                  <a:lnTo>
                    <a:pt x="15475" y="1777"/>
                  </a:lnTo>
                  <a:lnTo>
                    <a:pt x="14525" y="2093"/>
                  </a:lnTo>
                  <a:lnTo>
                    <a:pt x="13558" y="2427"/>
                  </a:lnTo>
                  <a:lnTo>
                    <a:pt x="12573" y="2779"/>
                  </a:lnTo>
                  <a:lnTo>
                    <a:pt x="11571" y="3184"/>
                  </a:lnTo>
                  <a:lnTo>
                    <a:pt x="10569" y="3623"/>
                  </a:lnTo>
                  <a:lnTo>
                    <a:pt x="9584" y="4080"/>
                  </a:lnTo>
                  <a:lnTo>
                    <a:pt x="8582" y="4590"/>
                  </a:lnTo>
                  <a:lnTo>
                    <a:pt x="7597" y="5135"/>
                  </a:lnTo>
                  <a:lnTo>
                    <a:pt x="7105" y="5417"/>
                  </a:lnTo>
                  <a:lnTo>
                    <a:pt x="6630" y="5716"/>
                  </a:lnTo>
                  <a:lnTo>
                    <a:pt x="6155" y="6032"/>
                  </a:lnTo>
                  <a:lnTo>
                    <a:pt x="5680" y="6349"/>
                  </a:lnTo>
                  <a:lnTo>
                    <a:pt x="5206" y="6665"/>
                  </a:lnTo>
                  <a:lnTo>
                    <a:pt x="4748" y="7017"/>
                  </a:lnTo>
                  <a:lnTo>
                    <a:pt x="4291" y="7369"/>
                  </a:lnTo>
                  <a:lnTo>
                    <a:pt x="3852" y="7720"/>
                  </a:lnTo>
                  <a:lnTo>
                    <a:pt x="3412" y="8090"/>
                  </a:lnTo>
                  <a:lnTo>
                    <a:pt x="2990" y="8476"/>
                  </a:lnTo>
                  <a:lnTo>
                    <a:pt x="2585" y="8881"/>
                  </a:lnTo>
                  <a:lnTo>
                    <a:pt x="2181" y="9285"/>
                  </a:lnTo>
                  <a:lnTo>
                    <a:pt x="1777" y="9707"/>
                  </a:lnTo>
                  <a:lnTo>
                    <a:pt x="1390" y="10129"/>
                  </a:lnTo>
                  <a:lnTo>
                    <a:pt x="1021" y="10586"/>
                  </a:lnTo>
                  <a:lnTo>
                    <a:pt x="669" y="11026"/>
                  </a:lnTo>
                  <a:lnTo>
                    <a:pt x="335" y="11501"/>
                  </a:lnTo>
                  <a:lnTo>
                    <a:pt x="1" y="11993"/>
                  </a:lnTo>
                  <a:lnTo>
                    <a:pt x="1" y="12011"/>
                  </a:lnTo>
                  <a:lnTo>
                    <a:pt x="1" y="12028"/>
                  </a:lnTo>
                  <a:lnTo>
                    <a:pt x="36" y="12046"/>
                  </a:lnTo>
                  <a:lnTo>
                    <a:pt x="53" y="12028"/>
                  </a:lnTo>
                  <a:lnTo>
                    <a:pt x="387" y="11536"/>
                  </a:lnTo>
                  <a:lnTo>
                    <a:pt x="722" y="11079"/>
                  </a:lnTo>
                  <a:lnTo>
                    <a:pt x="1073" y="10622"/>
                  </a:lnTo>
                  <a:lnTo>
                    <a:pt x="1443" y="10182"/>
                  </a:lnTo>
                  <a:lnTo>
                    <a:pt x="1829" y="9742"/>
                  </a:lnTo>
                  <a:lnTo>
                    <a:pt x="2216" y="9338"/>
                  </a:lnTo>
                  <a:lnTo>
                    <a:pt x="2621" y="8934"/>
                  </a:lnTo>
                  <a:lnTo>
                    <a:pt x="3043" y="8529"/>
                  </a:lnTo>
                  <a:lnTo>
                    <a:pt x="3465" y="8142"/>
                  </a:lnTo>
                  <a:lnTo>
                    <a:pt x="3904" y="7773"/>
                  </a:lnTo>
                  <a:lnTo>
                    <a:pt x="4344" y="7421"/>
                  </a:lnTo>
                  <a:lnTo>
                    <a:pt x="4801" y="7070"/>
                  </a:lnTo>
                  <a:lnTo>
                    <a:pt x="5258" y="6736"/>
                  </a:lnTo>
                  <a:lnTo>
                    <a:pt x="5715" y="6401"/>
                  </a:lnTo>
                  <a:lnTo>
                    <a:pt x="6190" y="6085"/>
                  </a:lnTo>
                  <a:lnTo>
                    <a:pt x="6665" y="5786"/>
                  </a:lnTo>
                  <a:lnTo>
                    <a:pt x="7140" y="5487"/>
                  </a:lnTo>
                  <a:lnTo>
                    <a:pt x="7632" y="5188"/>
                  </a:lnTo>
                  <a:lnTo>
                    <a:pt x="8617" y="4661"/>
                  </a:lnTo>
                  <a:lnTo>
                    <a:pt x="9602" y="4151"/>
                  </a:lnTo>
                  <a:lnTo>
                    <a:pt x="10604" y="3676"/>
                  </a:lnTo>
                  <a:lnTo>
                    <a:pt x="11606" y="3254"/>
                  </a:lnTo>
                  <a:lnTo>
                    <a:pt x="12591" y="2849"/>
                  </a:lnTo>
                  <a:lnTo>
                    <a:pt x="13576" y="2480"/>
                  </a:lnTo>
                  <a:lnTo>
                    <a:pt x="14543" y="2146"/>
                  </a:lnTo>
                  <a:lnTo>
                    <a:pt x="15492" y="1847"/>
                  </a:lnTo>
                  <a:lnTo>
                    <a:pt x="16407" y="1583"/>
                  </a:lnTo>
                  <a:lnTo>
                    <a:pt x="17303" y="1337"/>
                  </a:lnTo>
                  <a:lnTo>
                    <a:pt x="18165" y="1109"/>
                  </a:lnTo>
                  <a:lnTo>
                    <a:pt x="18974" y="915"/>
                  </a:lnTo>
                  <a:lnTo>
                    <a:pt x="19748" y="739"/>
                  </a:lnTo>
                  <a:lnTo>
                    <a:pt x="20469" y="599"/>
                  </a:lnTo>
                  <a:lnTo>
                    <a:pt x="21137" y="476"/>
                  </a:lnTo>
                  <a:lnTo>
                    <a:pt x="22297" y="282"/>
                  </a:lnTo>
                  <a:lnTo>
                    <a:pt x="23159" y="159"/>
                  </a:lnTo>
                  <a:lnTo>
                    <a:pt x="23704" y="89"/>
                  </a:lnTo>
                  <a:lnTo>
                    <a:pt x="23897" y="71"/>
                  </a:lnTo>
                  <a:lnTo>
                    <a:pt x="23933" y="54"/>
                  </a:lnTo>
                  <a:lnTo>
                    <a:pt x="23933" y="18"/>
                  </a:lnTo>
                  <a:lnTo>
                    <a:pt x="2391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9"/>
            <p:cNvSpPr/>
            <p:nvPr/>
          </p:nvSpPr>
          <p:spPr>
            <a:xfrm>
              <a:off x="4625825" y="4764975"/>
              <a:ext cx="596125" cy="291925"/>
            </a:xfrm>
            <a:custGeom>
              <a:avLst/>
              <a:gdLst/>
              <a:ahLst/>
              <a:cxnLst/>
              <a:rect l="l" t="t" r="r" b="b"/>
              <a:pathLst>
                <a:path w="23845" h="11677" extrusionOk="0">
                  <a:moveTo>
                    <a:pt x="23809" y="0"/>
                  </a:moveTo>
                  <a:lnTo>
                    <a:pt x="23071" y="88"/>
                  </a:lnTo>
                  <a:lnTo>
                    <a:pt x="22192" y="211"/>
                  </a:lnTo>
                  <a:lnTo>
                    <a:pt x="21049" y="405"/>
                  </a:lnTo>
                  <a:lnTo>
                    <a:pt x="19660" y="669"/>
                  </a:lnTo>
                  <a:lnTo>
                    <a:pt x="18904" y="844"/>
                  </a:lnTo>
                  <a:lnTo>
                    <a:pt x="18077" y="1020"/>
                  </a:lnTo>
                  <a:lnTo>
                    <a:pt x="17233" y="1249"/>
                  </a:lnTo>
                  <a:lnTo>
                    <a:pt x="16336" y="1477"/>
                  </a:lnTo>
                  <a:lnTo>
                    <a:pt x="15422" y="1741"/>
                  </a:lnTo>
                  <a:lnTo>
                    <a:pt x="14472" y="2040"/>
                  </a:lnTo>
                  <a:lnTo>
                    <a:pt x="13505" y="2357"/>
                  </a:lnTo>
                  <a:lnTo>
                    <a:pt x="12538" y="2726"/>
                  </a:lnTo>
                  <a:lnTo>
                    <a:pt x="11536" y="3113"/>
                  </a:lnTo>
                  <a:lnTo>
                    <a:pt x="10551" y="3517"/>
                  </a:lnTo>
                  <a:lnTo>
                    <a:pt x="9549" y="3974"/>
                  </a:lnTo>
                  <a:lnTo>
                    <a:pt x="8564" y="4467"/>
                  </a:lnTo>
                  <a:lnTo>
                    <a:pt x="7579" y="4994"/>
                  </a:lnTo>
                  <a:lnTo>
                    <a:pt x="7087" y="5276"/>
                  </a:lnTo>
                  <a:lnTo>
                    <a:pt x="6612" y="5557"/>
                  </a:lnTo>
                  <a:lnTo>
                    <a:pt x="6137" y="5856"/>
                  </a:lnTo>
                  <a:lnTo>
                    <a:pt x="5663" y="6172"/>
                  </a:lnTo>
                  <a:lnTo>
                    <a:pt x="5206" y="6489"/>
                  </a:lnTo>
                  <a:lnTo>
                    <a:pt x="4748" y="6823"/>
                  </a:lnTo>
                  <a:lnTo>
                    <a:pt x="4291" y="7157"/>
                  </a:lnTo>
                  <a:lnTo>
                    <a:pt x="3852" y="7509"/>
                  </a:lnTo>
                  <a:lnTo>
                    <a:pt x="3412" y="7860"/>
                  </a:lnTo>
                  <a:lnTo>
                    <a:pt x="2990" y="8230"/>
                  </a:lnTo>
                  <a:lnTo>
                    <a:pt x="2568" y="8617"/>
                  </a:lnTo>
                  <a:lnTo>
                    <a:pt x="2163" y="9021"/>
                  </a:lnTo>
                  <a:lnTo>
                    <a:pt x="1777" y="9425"/>
                  </a:lnTo>
                  <a:lnTo>
                    <a:pt x="1390" y="9830"/>
                  </a:lnTo>
                  <a:lnTo>
                    <a:pt x="1021" y="10269"/>
                  </a:lnTo>
                  <a:lnTo>
                    <a:pt x="669" y="10709"/>
                  </a:lnTo>
                  <a:lnTo>
                    <a:pt x="335" y="11166"/>
                  </a:lnTo>
                  <a:lnTo>
                    <a:pt x="1" y="11623"/>
                  </a:lnTo>
                  <a:lnTo>
                    <a:pt x="1" y="11659"/>
                  </a:lnTo>
                  <a:lnTo>
                    <a:pt x="1" y="11676"/>
                  </a:lnTo>
                  <a:lnTo>
                    <a:pt x="53" y="11676"/>
                  </a:lnTo>
                  <a:lnTo>
                    <a:pt x="387" y="11201"/>
                  </a:lnTo>
                  <a:lnTo>
                    <a:pt x="722" y="10744"/>
                  </a:lnTo>
                  <a:lnTo>
                    <a:pt x="1073" y="10305"/>
                  </a:lnTo>
                  <a:lnTo>
                    <a:pt x="1443" y="9883"/>
                  </a:lnTo>
                  <a:lnTo>
                    <a:pt x="1829" y="9461"/>
                  </a:lnTo>
                  <a:lnTo>
                    <a:pt x="2216" y="9056"/>
                  </a:lnTo>
                  <a:lnTo>
                    <a:pt x="2621" y="8669"/>
                  </a:lnTo>
                  <a:lnTo>
                    <a:pt x="3043" y="8282"/>
                  </a:lnTo>
                  <a:lnTo>
                    <a:pt x="3465" y="7913"/>
                  </a:lnTo>
                  <a:lnTo>
                    <a:pt x="3887" y="7562"/>
                  </a:lnTo>
                  <a:lnTo>
                    <a:pt x="4344" y="7210"/>
                  </a:lnTo>
                  <a:lnTo>
                    <a:pt x="4784" y="6876"/>
                  </a:lnTo>
                  <a:lnTo>
                    <a:pt x="5241" y="6542"/>
                  </a:lnTo>
                  <a:lnTo>
                    <a:pt x="5698" y="6225"/>
                  </a:lnTo>
                  <a:lnTo>
                    <a:pt x="6173" y="5926"/>
                  </a:lnTo>
                  <a:lnTo>
                    <a:pt x="6647" y="5627"/>
                  </a:lnTo>
                  <a:lnTo>
                    <a:pt x="7122" y="5328"/>
                  </a:lnTo>
                  <a:lnTo>
                    <a:pt x="7615" y="5065"/>
                  </a:lnTo>
                  <a:lnTo>
                    <a:pt x="8599" y="4537"/>
                  </a:lnTo>
                  <a:lnTo>
                    <a:pt x="9584" y="4045"/>
                  </a:lnTo>
                  <a:lnTo>
                    <a:pt x="10569" y="3588"/>
                  </a:lnTo>
                  <a:lnTo>
                    <a:pt x="11571" y="3166"/>
                  </a:lnTo>
                  <a:lnTo>
                    <a:pt x="12556" y="2779"/>
                  </a:lnTo>
                  <a:lnTo>
                    <a:pt x="13540" y="2427"/>
                  </a:lnTo>
                  <a:lnTo>
                    <a:pt x="14490" y="2110"/>
                  </a:lnTo>
                  <a:lnTo>
                    <a:pt x="15439" y="1812"/>
                  </a:lnTo>
                  <a:lnTo>
                    <a:pt x="16354" y="1548"/>
                  </a:lnTo>
                  <a:lnTo>
                    <a:pt x="17251" y="1302"/>
                  </a:lnTo>
                  <a:lnTo>
                    <a:pt x="18095" y="1091"/>
                  </a:lnTo>
                  <a:lnTo>
                    <a:pt x="18921" y="915"/>
                  </a:lnTo>
                  <a:lnTo>
                    <a:pt x="19677" y="739"/>
                  </a:lnTo>
                  <a:lnTo>
                    <a:pt x="21066" y="475"/>
                  </a:lnTo>
                  <a:lnTo>
                    <a:pt x="22209" y="282"/>
                  </a:lnTo>
                  <a:lnTo>
                    <a:pt x="23071" y="159"/>
                  </a:lnTo>
                  <a:lnTo>
                    <a:pt x="23616" y="88"/>
                  </a:lnTo>
                  <a:lnTo>
                    <a:pt x="23809" y="71"/>
                  </a:lnTo>
                  <a:lnTo>
                    <a:pt x="23845" y="71"/>
                  </a:lnTo>
                  <a:lnTo>
                    <a:pt x="23845" y="36"/>
                  </a:lnTo>
                  <a:lnTo>
                    <a:pt x="23827" y="18"/>
                  </a:lnTo>
                  <a:lnTo>
                    <a:pt x="23809"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9"/>
            <p:cNvSpPr/>
            <p:nvPr/>
          </p:nvSpPr>
          <p:spPr>
            <a:xfrm>
              <a:off x="4625825" y="4922350"/>
              <a:ext cx="593925" cy="282700"/>
            </a:xfrm>
            <a:custGeom>
              <a:avLst/>
              <a:gdLst/>
              <a:ahLst/>
              <a:cxnLst/>
              <a:rect l="l" t="t" r="r" b="b"/>
              <a:pathLst>
                <a:path w="23757" h="11308" extrusionOk="0">
                  <a:moveTo>
                    <a:pt x="23722" y="0"/>
                  </a:moveTo>
                  <a:lnTo>
                    <a:pt x="22983" y="88"/>
                  </a:lnTo>
                  <a:lnTo>
                    <a:pt x="22121" y="211"/>
                  </a:lnTo>
                  <a:lnTo>
                    <a:pt x="20978" y="387"/>
                  </a:lnTo>
                  <a:lnTo>
                    <a:pt x="19607" y="651"/>
                  </a:lnTo>
                  <a:lnTo>
                    <a:pt x="18833" y="809"/>
                  </a:lnTo>
                  <a:lnTo>
                    <a:pt x="18024" y="1003"/>
                  </a:lnTo>
                  <a:lnTo>
                    <a:pt x="17180" y="1196"/>
                  </a:lnTo>
                  <a:lnTo>
                    <a:pt x="16284" y="1442"/>
                  </a:lnTo>
                  <a:lnTo>
                    <a:pt x="15369" y="1689"/>
                  </a:lnTo>
                  <a:lnTo>
                    <a:pt x="14437" y="1987"/>
                  </a:lnTo>
                  <a:lnTo>
                    <a:pt x="13470" y="2286"/>
                  </a:lnTo>
                  <a:lnTo>
                    <a:pt x="12503" y="2638"/>
                  </a:lnTo>
                  <a:lnTo>
                    <a:pt x="11518" y="3007"/>
                  </a:lnTo>
                  <a:lnTo>
                    <a:pt x="10516" y="3412"/>
                  </a:lnTo>
                  <a:lnTo>
                    <a:pt x="9531" y="3851"/>
                  </a:lnTo>
                  <a:lnTo>
                    <a:pt x="8547" y="4326"/>
                  </a:lnTo>
                  <a:lnTo>
                    <a:pt x="7562" y="4836"/>
                  </a:lnTo>
                  <a:lnTo>
                    <a:pt x="6595" y="5381"/>
                  </a:lnTo>
                  <a:lnTo>
                    <a:pt x="6120" y="5680"/>
                  </a:lnTo>
                  <a:lnTo>
                    <a:pt x="5663" y="5979"/>
                  </a:lnTo>
                  <a:lnTo>
                    <a:pt x="5188" y="6278"/>
                  </a:lnTo>
                  <a:lnTo>
                    <a:pt x="4731" y="6595"/>
                  </a:lnTo>
                  <a:lnTo>
                    <a:pt x="4291" y="6929"/>
                  </a:lnTo>
                  <a:lnTo>
                    <a:pt x="3852" y="7263"/>
                  </a:lnTo>
                  <a:lnTo>
                    <a:pt x="3412" y="7614"/>
                  </a:lnTo>
                  <a:lnTo>
                    <a:pt x="2990" y="7984"/>
                  </a:lnTo>
                  <a:lnTo>
                    <a:pt x="2568" y="8353"/>
                  </a:lnTo>
                  <a:lnTo>
                    <a:pt x="2163" y="8722"/>
                  </a:lnTo>
                  <a:lnTo>
                    <a:pt x="1777" y="9127"/>
                  </a:lnTo>
                  <a:lnTo>
                    <a:pt x="1390" y="9531"/>
                  </a:lnTo>
                  <a:lnTo>
                    <a:pt x="1021" y="9936"/>
                  </a:lnTo>
                  <a:lnTo>
                    <a:pt x="669" y="10358"/>
                  </a:lnTo>
                  <a:lnTo>
                    <a:pt x="335" y="10797"/>
                  </a:lnTo>
                  <a:lnTo>
                    <a:pt x="1" y="11254"/>
                  </a:lnTo>
                  <a:lnTo>
                    <a:pt x="1" y="11272"/>
                  </a:lnTo>
                  <a:lnTo>
                    <a:pt x="1" y="11307"/>
                  </a:lnTo>
                  <a:lnTo>
                    <a:pt x="36" y="11307"/>
                  </a:lnTo>
                  <a:lnTo>
                    <a:pt x="53" y="11289"/>
                  </a:lnTo>
                  <a:lnTo>
                    <a:pt x="387" y="10850"/>
                  </a:lnTo>
                  <a:lnTo>
                    <a:pt x="722" y="10410"/>
                  </a:lnTo>
                  <a:lnTo>
                    <a:pt x="1073" y="9988"/>
                  </a:lnTo>
                  <a:lnTo>
                    <a:pt x="1443" y="9566"/>
                  </a:lnTo>
                  <a:lnTo>
                    <a:pt x="1829" y="9162"/>
                  </a:lnTo>
                  <a:lnTo>
                    <a:pt x="2216" y="8775"/>
                  </a:lnTo>
                  <a:lnTo>
                    <a:pt x="2621" y="8406"/>
                  </a:lnTo>
                  <a:lnTo>
                    <a:pt x="3025" y="8036"/>
                  </a:lnTo>
                  <a:lnTo>
                    <a:pt x="3465" y="7667"/>
                  </a:lnTo>
                  <a:lnTo>
                    <a:pt x="3887" y="7315"/>
                  </a:lnTo>
                  <a:lnTo>
                    <a:pt x="4326" y="6981"/>
                  </a:lnTo>
                  <a:lnTo>
                    <a:pt x="4784" y="6665"/>
                  </a:lnTo>
                  <a:lnTo>
                    <a:pt x="5223" y="6348"/>
                  </a:lnTo>
                  <a:lnTo>
                    <a:pt x="5698" y="6032"/>
                  </a:lnTo>
                  <a:lnTo>
                    <a:pt x="6155" y="5733"/>
                  </a:lnTo>
                  <a:lnTo>
                    <a:pt x="6630" y="5452"/>
                  </a:lnTo>
                  <a:lnTo>
                    <a:pt x="7597" y="4906"/>
                  </a:lnTo>
                  <a:lnTo>
                    <a:pt x="8564" y="4397"/>
                  </a:lnTo>
                  <a:lnTo>
                    <a:pt x="9549" y="3922"/>
                  </a:lnTo>
                  <a:lnTo>
                    <a:pt x="10551" y="3482"/>
                  </a:lnTo>
                  <a:lnTo>
                    <a:pt x="11536" y="3078"/>
                  </a:lnTo>
                  <a:lnTo>
                    <a:pt x="12521" y="2708"/>
                  </a:lnTo>
                  <a:lnTo>
                    <a:pt x="13488" y="2357"/>
                  </a:lnTo>
                  <a:lnTo>
                    <a:pt x="14455" y="2040"/>
                  </a:lnTo>
                  <a:lnTo>
                    <a:pt x="15387" y="1759"/>
                  </a:lnTo>
                  <a:lnTo>
                    <a:pt x="16301" y="1513"/>
                  </a:lnTo>
                  <a:lnTo>
                    <a:pt x="17198" y="1267"/>
                  </a:lnTo>
                  <a:lnTo>
                    <a:pt x="18042" y="1073"/>
                  </a:lnTo>
                  <a:lnTo>
                    <a:pt x="18851" y="880"/>
                  </a:lnTo>
                  <a:lnTo>
                    <a:pt x="19607" y="721"/>
                  </a:lnTo>
                  <a:lnTo>
                    <a:pt x="20996" y="458"/>
                  </a:lnTo>
                  <a:lnTo>
                    <a:pt x="22121" y="282"/>
                  </a:lnTo>
                  <a:lnTo>
                    <a:pt x="22983" y="159"/>
                  </a:lnTo>
                  <a:lnTo>
                    <a:pt x="23528" y="88"/>
                  </a:lnTo>
                  <a:lnTo>
                    <a:pt x="23722" y="71"/>
                  </a:lnTo>
                  <a:lnTo>
                    <a:pt x="23757" y="53"/>
                  </a:lnTo>
                  <a:lnTo>
                    <a:pt x="23757" y="36"/>
                  </a:lnTo>
                  <a:lnTo>
                    <a:pt x="23739" y="18"/>
                  </a:lnTo>
                  <a:lnTo>
                    <a:pt x="23722"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9"/>
            <p:cNvSpPr/>
            <p:nvPr/>
          </p:nvSpPr>
          <p:spPr>
            <a:xfrm>
              <a:off x="4625825" y="5079725"/>
              <a:ext cx="591725" cy="273450"/>
            </a:xfrm>
            <a:custGeom>
              <a:avLst/>
              <a:gdLst/>
              <a:ahLst/>
              <a:cxnLst/>
              <a:rect l="l" t="t" r="r" b="b"/>
              <a:pathLst>
                <a:path w="23669" h="10938" extrusionOk="0">
                  <a:moveTo>
                    <a:pt x="23634" y="1"/>
                  </a:moveTo>
                  <a:lnTo>
                    <a:pt x="22895" y="89"/>
                  </a:lnTo>
                  <a:lnTo>
                    <a:pt x="22034" y="194"/>
                  </a:lnTo>
                  <a:lnTo>
                    <a:pt x="20908" y="387"/>
                  </a:lnTo>
                  <a:lnTo>
                    <a:pt x="19537" y="634"/>
                  </a:lnTo>
                  <a:lnTo>
                    <a:pt x="18763" y="792"/>
                  </a:lnTo>
                  <a:lnTo>
                    <a:pt x="17954" y="968"/>
                  </a:lnTo>
                  <a:lnTo>
                    <a:pt x="17110" y="1161"/>
                  </a:lnTo>
                  <a:lnTo>
                    <a:pt x="16231" y="1390"/>
                  </a:lnTo>
                  <a:lnTo>
                    <a:pt x="15316" y="1636"/>
                  </a:lnTo>
                  <a:lnTo>
                    <a:pt x="14384" y="1917"/>
                  </a:lnTo>
                  <a:lnTo>
                    <a:pt x="13435" y="2216"/>
                  </a:lnTo>
                  <a:lnTo>
                    <a:pt x="12468" y="2550"/>
                  </a:lnTo>
                  <a:lnTo>
                    <a:pt x="11483" y="2920"/>
                  </a:lnTo>
                  <a:lnTo>
                    <a:pt x="10498" y="3306"/>
                  </a:lnTo>
                  <a:lnTo>
                    <a:pt x="9496" y="3728"/>
                  </a:lnTo>
                  <a:lnTo>
                    <a:pt x="8511" y="4186"/>
                  </a:lnTo>
                  <a:lnTo>
                    <a:pt x="7544" y="4678"/>
                  </a:lnTo>
                  <a:lnTo>
                    <a:pt x="6577" y="5223"/>
                  </a:lnTo>
                  <a:lnTo>
                    <a:pt x="6120" y="5487"/>
                  </a:lnTo>
                  <a:lnTo>
                    <a:pt x="5645" y="5786"/>
                  </a:lnTo>
                  <a:lnTo>
                    <a:pt x="5188" y="6085"/>
                  </a:lnTo>
                  <a:lnTo>
                    <a:pt x="4731" y="6384"/>
                  </a:lnTo>
                  <a:lnTo>
                    <a:pt x="4274" y="6700"/>
                  </a:lnTo>
                  <a:lnTo>
                    <a:pt x="3834" y="7034"/>
                  </a:lnTo>
                  <a:lnTo>
                    <a:pt x="3412" y="7368"/>
                  </a:lnTo>
                  <a:lnTo>
                    <a:pt x="2990" y="7720"/>
                  </a:lnTo>
                  <a:lnTo>
                    <a:pt x="2568" y="8072"/>
                  </a:lnTo>
                  <a:lnTo>
                    <a:pt x="2163" y="8441"/>
                  </a:lnTo>
                  <a:lnTo>
                    <a:pt x="1777" y="8810"/>
                  </a:lnTo>
                  <a:lnTo>
                    <a:pt x="1390" y="9215"/>
                  </a:lnTo>
                  <a:lnTo>
                    <a:pt x="1021" y="9602"/>
                  </a:lnTo>
                  <a:lnTo>
                    <a:pt x="669" y="10024"/>
                  </a:lnTo>
                  <a:lnTo>
                    <a:pt x="335" y="10446"/>
                  </a:lnTo>
                  <a:lnTo>
                    <a:pt x="1" y="10885"/>
                  </a:lnTo>
                  <a:lnTo>
                    <a:pt x="1" y="10903"/>
                  </a:lnTo>
                  <a:lnTo>
                    <a:pt x="1" y="10938"/>
                  </a:lnTo>
                  <a:lnTo>
                    <a:pt x="36" y="10938"/>
                  </a:lnTo>
                  <a:lnTo>
                    <a:pt x="53" y="10920"/>
                  </a:lnTo>
                  <a:lnTo>
                    <a:pt x="387" y="10481"/>
                  </a:lnTo>
                  <a:lnTo>
                    <a:pt x="722" y="10059"/>
                  </a:lnTo>
                  <a:lnTo>
                    <a:pt x="1073" y="9654"/>
                  </a:lnTo>
                  <a:lnTo>
                    <a:pt x="1443" y="9250"/>
                  </a:lnTo>
                  <a:lnTo>
                    <a:pt x="1829" y="8863"/>
                  </a:lnTo>
                  <a:lnTo>
                    <a:pt x="2216" y="8494"/>
                  </a:lnTo>
                  <a:lnTo>
                    <a:pt x="2621" y="8124"/>
                  </a:lnTo>
                  <a:lnTo>
                    <a:pt x="3025" y="7773"/>
                  </a:lnTo>
                  <a:lnTo>
                    <a:pt x="3447" y="7421"/>
                  </a:lnTo>
                  <a:lnTo>
                    <a:pt x="3887" y="7087"/>
                  </a:lnTo>
                  <a:lnTo>
                    <a:pt x="4326" y="6753"/>
                  </a:lnTo>
                  <a:lnTo>
                    <a:pt x="4766" y="6436"/>
                  </a:lnTo>
                  <a:lnTo>
                    <a:pt x="5223" y="6137"/>
                  </a:lnTo>
                  <a:lnTo>
                    <a:pt x="5680" y="5839"/>
                  </a:lnTo>
                  <a:lnTo>
                    <a:pt x="6155" y="5557"/>
                  </a:lnTo>
                  <a:lnTo>
                    <a:pt x="6612" y="5276"/>
                  </a:lnTo>
                  <a:lnTo>
                    <a:pt x="7579" y="4748"/>
                  </a:lnTo>
                  <a:lnTo>
                    <a:pt x="8547" y="4256"/>
                  </a:lnTo>
                  <a:lnTo>
                    <a:pt x="9531" y="3799"/>
                  </a:lnTo>
                  <a:lnTo>
                    <a:pt x="10516" y="3377"/>
                  </a:lnTo>
                  <a:lnTo>
                    <a:pt x="11501" y="2972"/>
                  </a:lnTo>
                  <a:lnTo>
                    <a:pt x="12485" y="2621"/>
                  </a:lnTo>
                  <a:lnTo>
                    <a:pt x="13452" y="2287"/>
                  </a:lnTo>
                  <a:lnTo>
                    <a:pt x="14402" y="1988"/>
                  </a:lnTo>
                  <a:lnTo>
                    <a:pt x="15334" y="1706"/>
                  </a:lnTo>
                  <a:lnTo>
                    <a:pt x="16248" y="1460"/>
                  </a:lnTo>
                  <a:lnTo>
                    <a:pt x="17128" y="1231"/>
                  </a:lnTo>
                  <a:lnTo>
                    <a:pt x="17972" y="1038"/>
                  </a:lnTo>
                  <a:lnTo>
                    <a:pt x="18780" y="862"/>
                  </a:lnTo>
                  <a:lnTo>
                    <a:pt x="19537" y="704"/>
                  </a:lnTo>
                  <a:lnTo>
                    <a:pt x="20908" y="458"/>
                  </a:lnTo>
                  <a:lnTo>
                    <a:pt x="22051" y="264"/>
                  </a:lnTo>
                  <a:lnTo>
                    <a:pt x="22913" y="159"/>
                  </a:lnTo>
                  <a:lnTo>
                    <a:pt x="23440" y="89"/>
                  </a:lnTo>
                  <a:lnTo>
                    <a:pt x="23634" y="71"/>
                  </a:lnTo>
                  <a:lnTo>
                    <a:pt x="23669" y="53"/>
                  </a:lnTo>
                  <a:lnTo>
                    <a:pt x="23669" y="36"/>
                  </a:lnTo>
                  <a:lnTo>
                    <a:pt x="23651" y="18"/>
                  </a:lnTo>
                  <a:lnTo>
                    <a:pt x="2363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9"/>
            <p:cNvSpPr/>
            <p:nvPr/>
          </p:nvSpPr>
          <p:spPr>
            <a:xfrm>
              <a:off x="4625825" y="5237100"/>
              <a:ext cx="589525" cy="264225"/>
            </a:xfrm>
            <a:custGeom>
              <a:avLst/>
              <a:gdLst/>
              <a:ahLst/>
              <a:cxnLst/>
              <a:rect l="l" t="t" r="r" b="b"/>
              <a:pathLst>
                <a:path w="23581" h="10569" extrusionOk="0">
                  <a:moveTo>
                    <a:pt x="23546" y="1"/>
                  </a:moveTo>
                  <a:lnTo>
                    <a:pt x="22807" y="71"/>
                  </a:lnTo>
                  <a:lnTo>
                    <a:pt x="21963" y="194"/>
                  </a:lnTo>
                  <a:lnTo>
                    <a:pt x="20820" y="370"/>
                  </a:lnTo>
                  <a:lnTo>
                    <a:pt x="19466" y="616"/>
                  </a:lnTo>
                  <a:lnTo>
                    <a:pt x="18710" y="757"/>
                  </a:lnTo>
                  <a:lnTo>
                    <a:pt x="17901" y="933"/>
                  </a:lnTo>
                  <a:lnTo>
                    <a:pt x="17057" y="1126"/>
                  </a:lnTo>
                  <a:lnTo>
                    <a:pt x="16178" y="1355"/>
                  </a:lnTo>
                  <a:lnTo>
                    <a:pt x="15281" y="1583"/>
                  </a:lnTo>
                  <a:lnTo>
                    <a:pt x="14349" y="1847"/>
                  </a:lnTo>
                  <a:lnTo>
                    <a:pt x="13400" y="2146"/>
                  </a:lnTo>
                  <a:lnTo>
                    <a:pt x="12433" y="2462"/>
                  </a:lnTo>
                  <a:lnTo>
                    <a:pt x="11448" y="2814"/>
                  </a:lnTo>
                  <a:lnTo>
                    <a:pt x="10463" y="3201"/>
                  </a:lnTo>
                  <a:lnTo>
                    <a:pt x="9478" y="3605"/>
                  </a:lnTo>
                  <a:lnTo>
                    <a:pt x="8494" y="4063"/>
                  </a:lnTo>
                  <a:lnTo>
                    <a:pt x="7527" y="4537"/>
                  </a:lnTo>
                  <a:lnTo>
                    <a:pt x="6577" y="5047"/>
                  </a:lnTo>
                  <a:lnTo>
                    <a:pt x="6102" y="5311"/>
                  </a:lnTo>
                  <a:lnTo>
                    <a:pt x="5628" y="5592"/>
                  </a:lnTo>
                  <a:lnTo>
                    <a:pt x="5170" y="5874"/>
                  </a:lnTo>
                  <a:lnTo>
                    <a:pt x="4713" y="6173"/>
                  </a:lnTo>
                  <a:lnTo>
                    <a:pt x="4274" y="6472"/>
                  </a:lnTo>
                  <a:lnTo>
                    <a:pt x="3834" y="6788"/>
                  </a:lnTo>
                  <a:lnTo>
                    <a:pt x="3394" y="7122"/>
                  </a:lnTo>
                  <a:lnTo>
                    <a:pt x="2972" y="7456"/>
                  </a:lnTo>
                  <a:lnTo>
                    <a:pt x="2568" y="7790"/>
                  </a:lnTo>
                  <a:lnTo>
                    <a:pt x="2163" y="8160"/>
                  </a:lnTo>
                  <a:lnTo>
                    <a:pt x="1777" y="8511"/>
                  </a:lnTo>
                  <a:lnTo>
                    <a:pt x="1390" y="8898"/>
                  </a:lnTo>
                  <a:lnTo>
                    <a:pt x="1021" y="9285"/>
                  </a:lnTo>
                  <a:lnTo>
                    <a:pt x="669" y="9672"/>
                  </a:lnTo>
                  <a:lnTo>
                    <a:pt x="335" y="10094"/>
                  </a:lnTo>
                  <a:lnTo>
                    <a:pt x="1" y="10498"/>
                  </a:lnTo>
                  <a:lnTo>
                    <a:pt x="1" y="10534"/>
                  </a:lnTo>
                  <a:lnTo>
                    <a:pt x="1" y="10551"/>
                  </a:lnTo>
                  <a:lnTo>
                    <a:pt x="36" y="10569"/>
                  </a:lnTo>
                  <a:lnTo>
                    <a:pt x="53" y="10551"/>
                  </a:lnTo>
                  <a:lnTo>
                    <a:pt x="387" y="10129"/>
                  </a:lnTo>
                  <a:lnTo>
                    <a:pt x="722" y="9725"/>
                  </a:lnTo>
                  <a:lnTo>
                    <a:pt x="1073" y="9320"/>
                  </a:lnTo>
                  <a:lnTo>
                    <a:pt x="1443" y="8951"/>
                  </a:lnTo>
                  <a:lnTo>
                    <a:pt x="1829" y="8564"/>
                  </a:lnTo>
                  <a:lnTo>
                    <a:pt x="2216" y="8212"/>
                  </a:lnTo>
                  <a:lnTo>
                    <a:pt x="2621" y="7843"/>
                  </a:lnTo>
                  <a:lnTo>
                    <a:pt x="3025" y="7509"/>
                  </a:lnTo>
                  <a:lnTo>
                    <a:pt x="3447" y="7175"/>
                  </a:lnTo>
                  <a:lnTo>
                    <a:pt x="3869" y="6841"/>
                  </a:lnTo>
                  <a:lnTo>
                    <a:pt x="4309" y="6542"/>
                  </a:lnTo>
                  <a:lnTo>
                    <a:pt x="4766" y="6225"/>
                  </a:lnTo>
                  <a:lnTo>
                    <a:pt x="5206" y="5927"/>
                  </a:lnTo>
                  <a:lnTo>
                    <a:pt x="5663" y="5645"/>
                  </a:lnTo>
                  <a:lnTo>
                    <a:pt x="6137" y="5364"/>
                  </a:lnTo>
                  <a:lnTo>
                    <a:pt x="6612" y="5100"/>
                  </a:lnTo>
                  <a:lnTo>
                    <a:pt x="7562" y="4590"/>
                  </a:lnTo>
                  <a:lnTo>
                    <a:pt x="8529" y="4115"/>
                  </a:lnTo>
                  <a:lnTo>
                    <a:pt x="9514" y="3676"/>
                  </a:lnTo>
                  <a:lnTo>
                    <a:pt x="10481" y="3271"/>
                  </a:lnTo>
                  <a:lnTo>
                    <a:pt x="11465" y="2885"/>
                  </a:lnTo>
                  <a:lnTo>
                    <a:pt x="12450" y="2533"/>
                  </a:lnTo>
                  <a:lnTo>
                    <a:pt x="13417" y="2216"/>
                  </a:lnTo>
                  <a:lnTo>
                    <a:pt x="14367" y="1917"/>
                  </a:lnTo>
                  <a:lnTo>
                    <a:pt x="15299" y="1654"/>
                  </a:lnTo>
                  <a:lnTo>
                    <a:pt x="16196" y="1407"/>
                  </a:lnTo>
                  <a:lnTo>
                    <a:pt x="17075" y="1196"/>
                  </a:lnTo>
                  <a:lnTo>
                    <a:pt x="17919" y="1003"/>
                  </a:lnTo>
                  <a:lnTo>
                    <a:pt x="18710" y="827"/>
                  </a:lnTo>
                  <a:lnTo>
                    <a:pt x="19484" y="686"/>
                  </a:lnTo>
                  <a:lnTo>
                    <a:pt x="20838" y="440"/>
                  </a:lnTo>
                  <a:lnTo>
                    <a:pt x="21963" y="264"/>
                  </a:lnTo>
                  <a:lnTo>
                    <a:pt x="22825" y="141"/>
                  </a:lnTo>
                  <a:lnTo>
                    <a:pt x="23352" y="89"/>
                  </a:lnTo>
                  <a:lnTo>
                    <a:pt x="23546" y="71"/>
                  </a:lnTo>
                  <a:lnTo>
                    <a:pt x="23581" y="53"/>
                  </a:lnTo>
                  <a:lnTo>
                    <a:pt x="23581" y="36"/>
                  </a:lnTo>
                  <a:lnTo>
                    <a:pt x="2356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9"/>
            <p:cNvSpPr/>
            <p:nvPr/>
          </p:nvSpPr>
          <p:spPr>
            <a:xfrm>
              <a:off x="4625825" y="5469650"/>
              <a:ext cx="267750" cy="179400"/>
            </a:xfrm>
            <a:custGeom>
              <a:avLst/>
              <a:gdLst/>
              <a:ahLst/>
              <a:cxnLst/>
              <a:rect l="l" t="t" r="r" b="b"/>
              <a:pathLst>
                <a:path w="10710" h="7176" extrusionOk="0">
                  <a:moveTo>
                    <a:pt x="10657" y="1"/>
                  </a:moveTo>
                  <a:lnTo>
                    <a:pt x="9900" y="300"/>
                  </a:lnTo>
                  <a:lnTo>
                    <a:pt x="9162" y="599"/>
                  </a:lnTo>
                  <a:lnTo>
                    <a:pt x="8423" y="933"/>
                  </a:lnTo>
                  <a:lnTo>
                    <a:pt x="7667" y="1284"/>
                  </a:lnTo>
                  <a:lnTo>
                    <a:pt x="6946" y="1654"/>
                  </a:lnTo>
                  <a:lnTo>
                    <a:pt x="6225" y="2040"/>
                  </a:lnTo>
                  <a:lnTo>
                    <a:pt x="5504" y="2462"/>
                  </a:lnTo>
                  <a:lnTo>
                    <a:pt x="4819" y="2885"/>
                  </a:lnTo>
                  <a:lnTo>
                    <a:pt x="4133" y="3342"/>
                  </a:lnTo>
                  <a:lnTo>
                    <a:pt x="3465" y="3799"/>
                  </a:lnTo>
                  <a:lnTo>
                    <a:pt x="2832" y="4309"/>
                  </a:lnTo>
                  <a:lnTo>
                    <a:pt x="2216" y="4819"/>
                  </a:lnTo>
                  <a:lnTo>
                    <a:pt x="1618" y="5364"/>
                  </a:lnTo>
                  <a:lnTo>
                    <a:pt x="1038" y="5927"/>
                  </a:lnTo>
                  <a:lnTo>
                    <a:pt x="511" y="6507"/>
                  </a:lnTo>
                  <a:lnTo>
                    <a:pt x="1" y="7122"/>
                  </a:lnTo>
                  <a:lnTo>
                    <a:pt x="1" y="7157"/>
                  </a:lnTo>
                  <a:lnTo>
                    <a:pt x="1" y="7175"/>
                  </a:lnTo>
                  <a:lnTo>
                    <a:pt x="53" y="7175"/>
                  </a:lnTo>
                  <a:lnTo>
                    <a:pt x="563" y="6560"/>
                  </a:lnTo>
                  <a:lnTo>
                    <a:pt x="1091" y="5979"/>
                  </a:lnTo>
                  <a:lnTo>
                    <a:pt x="1671" y="5417"/>
                  </a:lnTo>
                  <a:lnTo>
                    <a:pt x="2251" y="4872"/>
                  </a:lnTo>
                  <a:lnTo>
                    <a:pt x="2867" y="4362"/>
                  </a:lnTo>
                  <a:lnTo>
                    <a:pt x="3517" y="3869"/>
                  </a:lnTo>
                  <a:lnTo>
                    <a:pt x="4168" y="3394"/>
                  </a:lnTo>
                  <a:lnTo>
                    <a:pt x="4854" y="2937"/>
                  </a:lnTo>
                  <a:lnTo>
                    <a:pt x="5540" y="2515"/>
                  </a:lnTo>
                  <a:lnTo>
                    <a:pt x="6261" y="2111"/>
                  </a:lnTo>
                  <a:lnTo>
                    <a:pt x="6982" y="1724"/>
                  </a:lnTo>
                  <a:lnTo>
                    <a:pt x="7702" y="1355"/>
                  </a:lnTo>
                  <a:lnTo>
                    <a:pt x="8441" y="1003"/>
                  </a:lnTo>
                  <a:lnTo>
                    <a:pt x="9197" y="669"/>
                  </a:lnTo>
                  <a:lnTo>
                    <a:pt x="9936" y="352"/>
                  </a:lnTo>
                  <a:lnTo>
                    <a:pt x="10692" y="71"/>
                  </a:lnTo>
                  <a:lnTo>
                    <a:pt x="10709" y="53"/>
                  </a:lnTo>
                  <a:lnTo>
                    <a:pt x="10709" y="18"/>
                  </a:lnTo>
                  <a:lnTo>
                    <a:pt x="10692"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9" name="Google Shape;599;p9"/>
          <p:cNvGrpSpPr/>
          <p:nvPr/>
        </p:nvGrpSpPr>
        <p:grpSpPr>
          <a:xfrm rot="583086">
            <a:off x="11077601" y="1824392"/>
            <a:ext cx="706388" cy="952353"/>
            <a:chOff x="3000200" y="318325"/>
            <a:chExt cx="1296075" cy="1746950"/>
          </a:xfrm>
        </p:grpSpPr>
        <p:sp>
          <p:nvSpPr>
            <p:cNvPr id="600" name="Google Shape;600;p9"/>
            <p:cNvSpPr/>
            <p:nvPr/>
          </p:nvSpPr>
          <p:spPr>
            <a:xfrm>
              <a:off x="3000200" y="318325"/>
              <a:ext cx="1296075" cy="1746950"/>
            </a:xfrm>
            <a:custGeom>
              <a:avLst/>
              <a:gdLst/>
              <a:ahLst/>
              <a:cxnLst/>
              <a:rect l="l" t="t" r="r" b="b"/>
              <a:pathLst>
                <a:path w="51843" h="69878" extrusionOk="0">
                  <a:moveTo>
                    <a:pt x="24937" y="0"/>
                  </a:moveTo>
                  <a:lnTo>
                    <a:pt x="23859" y="27"/>
                  </a:lnTo>
                  <a:lnTo>
                    <a:pt x="22754" y="81"/>
                  </a:lnTo>
                  <a:lnTo>
                    <a:pt x="21649" y="162"/>
                  </a:lnTo>
                  <a:lnTo>
                    <a:pt x="20489" y="270"/>
                  </a:lnTo>
                  <a:lnTo>
                    <a:pt x="19330" y="378"/>
                  </a:lnTo>
                  <a:lnTo>
                    <a:pt x="18360" y="404"/>
                  </a:lnTo>
                  <a:lnTo>
                    <a:pt x="17362" y="458"/>
                  </a:lnTo>
                  <a:lnTo>
                    <a:pt x="16338" y="539"/>
                  </a:lnTo>
                  <a:lnTo>
                    <a:pt x="15259" y="647"/>
                  </a:lnTo>
                  <a:lnTo>
                    <a:pt x="14154" y="782"/>
                  </a:lnTo>
                  <a:lnTo>
                    <a:pt x="13022" y="944"/>
                  </a:lnTo>
                  <a:lnTo>
                    <a:pt x="11809" y="1105"/>
                  </a:lnTo>
                  <a:lnTo>
                    <a:pt x="10569" y="1321"/>
                  </a:lnTo>
                  <a:lnTo>
                    <a:pt x="9598" y="1456"/>
                  </a:lnTo>
                  <a:lnTo>
                    <a:pt x="8574" y="1618"/>
                  </a:lnTo>
                  <a:lnTo>
                    <a:pt x="7441" y="1833"/>
                  </a:lnTo>
                  <a:lnTo>
                    <a:pt x="6821" y="1968"/>
                  </a:lnTo>
                  <a:lnTo>
                    <a:pt x="6228" y="2130"/>
                  </a:lnTo>
                  <a:lnTo>
                    <a:pt x="5608" y="2319"/>
                  </a:lnTo>
                  <a:lnTo>
                    <a:pt x="5015" y="2561"/>
                  </a:lnTo>
                  <a:lnTo>
                    <a:pt x="4395" y="2831"/>
                  </a:lnTo>
                  <a:lnTo>
                    <a:pt x="3802" y="3127"/>
                  </a:lnTo>
                  <a:lnTo>
                    <a:pt x="3236" y="3505"/>
                  </a:lnTo>
                  <a:lnTo>
                    <a:pt x="2697" y="3909"/>
                  </a:lnTo>
                  <a:lnTo>
                    <a:pt x="2427" y="4152"/>
                  </a:lnTo>
                  <a:lnTo>
                    <a:pt x="2157" y="4394"/>
                  </a:lnTo>
                  <a:lnTo>
                    <a:pt x="1915" y="4637"/>
                  </a:lnTo>
                  <a:lnTo>
                    <a:pt x="1672" y="4934"/>
                  </a:lnTo>
                  <a:lnTo>
                    <a:pt x="1457" y="5203"/>
                  </a:lnTo>
                  <a:lnTo>
                    <a:pt x="1241" y="5527"/>
                  </a:lnTo>
                  <a:lnTo>
                    <a:pt x="1052" y="5850"/>
                  </a:lnTo>
                  <a:lnTo>
                    <a:pt x="863" y="6174"/>
                  </a:lnTo>
                  <a:lnTo>
                    <a:pt x="675" y="6524"/>
                  </a:lnTo>
                  <a:lnTo>
                    <a:pt x="540" y="6875"/>
                  </a:lnTo>
                  <a:lnTo>
                    <a:pt x="405" y="7225"/>
                  </a:lnTo>
                  <a:lnTo>
                    <a:pt x="297" y="7575"/>
                  </a:lnTo>
                  <a:lnTo>
                    <a:pt x="189" y="7926"/>
                  </a:lnTo>
                  <a:lnTo>
                    <a:pt x="136" y="8276"/>
                  </a:lnTo>
                  <a:lnTo>
                    <a:pt x="82" y="8627"/>
                  </a:lnTo>
                  <a:lnTo>
                    <a:pt x="28" y="8977"/>
                  </a:lnTo>
                  <a:lnTo>
                    <a:pt x="1" y="9651"/>
                  </a:lnTo>
                  <a:lnTo>
                    <a:pt x="28" y="10325"/>
                  </a:lnTo>
                  <a:lnTo>
                    <a:pt x="82" y="10972"/>
                  </a:lnTo>
                  <a:lnTo>
                    <a:pt x="189" y="11619"/>
                  </a:lnTo>
                  <a:lnTo>
                    <a:pt x="351" y="12239"/>
                  </a:lnTo>
                  <a:lnTo>
                    <a:pt x="540" y="12859"/>
                  </a:lnTo>
                  <a:lnTo>
                    <a:pt x="729" y="13452"/>
                  </a:lnTo>
                  <a:lnTo>
                    <a:pt x="971" y="14046"/>
                  </a:lnTo>
                  <a:lnTo>
                    <a:pt x="1430" y="15124"/>
                  </a:lnTo>
                  <a:lnTo>
                    <a:pt x="1915" y="16094"/>
                  </a:lnTo>
                  <a:lnTo>
                    <a:pt x="2184" y="16688"/>
                  </a:lnTo>
                  <a:lnTo>
                    <a:pt x="2454" y="17281"/>
                  </a:lnTo>
                  <a:lnTo>
                    <a:pt x="2589" y="17550"/>
                  </a:lnTo>
                  <a:lnTo>
                    <a:pt x="2751" y="17847"/>
                  </a:lnTo>
                  <a:lnTo>
                    <a:pt x="2885" y="18116"/>
                  </a:lnTo>
                  <a:lnTo>
                    <a:pt x="3074" y="18359"/>
                  </a:lnTo>
                  <a:lnTo>
                    <a:pt x="3451" y="18844"/>
                  </a:lnTo>
                  <a:lnTo>
                    <a:pt x="3856" y="19249"/>
                  </a:lnTo>
                  <a:lnTo>
                    <a:pt x="4314" y="19626"/>
                  </a:lnTo>
                  <a:lnTo>
                    <a:pt x="4799" y="19976"/>
                  </a:lnTo>
                  <a:lnTo>
                    <a:pt x="5312" y="20246"/>
                  </a:lnTo>
                  <a:lnTo>
                    <a:pt x="5851" y="20489"/>
                  </a:lnTo>
                  <a:lnTo>
                    <a:pt x="6390" y="20677"/>
                  </a:lnTo>
                  <a:lnTo>
                    <a:pt x="6956" y="20812"/>
                  </a:lnTo>
                  <a:lnTo>
                    <a:pt x="7522" y="20920"/>
                  </a:lnTo>
                  <a:lnTo>
                    <a:pt x="8088" y="20974"/>
                  </a:lnTo>
                  <a:lnTo>
                    <a:pt x="8654" y="20974"/>
                  </a:lnTo>
                  <a:lnTo>
                    <a:pt x="9194" y="20947"/>
                  </a:lnTo>
                  <a:lnTo>
                    <a:pt x="9733" y="20866"/>
                  </a:lnTo>
                  <a:lnTo>
                    <a:pt x="10245" y="20731"/>
                  </a:lnTo>
                  <a:lnTo>
                    <a:pt x="12537" y="20084"/>
                  </a:lnTo>
                  <a:lnTo>
                    <a:pt x="14666" y="19545"/>
                  </a:lnTo>
                  <a:lnTo>
                    <a:pt x="15691" y="19303"/>
                  </a:lnTo>
                  <a:lnTo>
                    <a:pt x="16661" y="19087"/>
                  </a:lnTo>
                  <a:lnTo>
                    <a:pt x="17605" y="18898"/>
                  </a:lnTo>
                  <a:lnTo>
                    <a:pt x="18521" y="18736"/>
                  </a:lnTo>
                  <a:lnTo>
                    <a:pt x="19411" y="18602"/>
                  </a:lnTo>
                  <a:lnTo>
                    <a:pt x="20247" y="18494"/>
                  </a:lnTo>
                  <a:lnTo>
                    <a:pt x="21055" y="18413"/>
                  </a:lnTo>
                  <a:lnTo>
                    <a:pt x="21837" y="18359"/>
                  </a:lnTo>
                  <a:lnTo>
                    <a:pt x="22592" y="18305"/>
                  </a:lnTo>
                  <a:lnTo>
                    <a:pt x="23320" y="18305"/>
                  </a:lnTo>
                  <a:lnTo>
                    <a:pt x="23994" y="18332"/>
                  </a:lnTo>
                  <a:lnTo>
                    <a:pt x="24641" y="18359"/>
                  </a:lnTo>
                  <a:lnTo>
                    <a:pt x="25261" y="18440"/>
                  </a:lnTo>
                  <a:lnTo>
                    <a:pt x="25854" y="18548"/>
                  </a:lnTo>
                  <a:lnTo>
                    <a:pt x="26420" y="18656"/>
                  </a:lnTo>
                  <a:lnTo>
                    <a:pt x="26959" y="18790"/>
                  </a:lnTo>
                  <a:lnTo>
                    <a:pt x="27472" y="18979"/>
                  </a:lnTo>
                  <a:lnTo>
                    <a:pt x="27957" y="19168"/>
                  </a:lnTo>
                  <a:lnTo>
                    <a:pt x="28388" y="19383"/>
                  </a:lnTo>
                  <a:lnTo>
                    <a:pt x="28819" y="19653"/>
                  </a:lnTo>
                  <a:lnTo>
                    <a:pt x="29197" y="19923"/>
                  </a:lnTo>
                  <a:lnTo>
                    <a:pt x="29574" y="20219"/>
                  </a:lnTo>
                  <a:lnTo>
                    <a:pt x="29925" y="20543"/>
                  </a:lnTo>
                  <a:lnTo>
                    <a:pt x="30221" y="20893"/>
                  </a:lnTo>
                  <a:lnTo>
                    <a:pt x="30518" y="21271"/>
                  </a:lnTo>
                  <a:lnTo>
                    <a:pt x="30787" y="21675"/>
                  </a:lnTo>
                  <a:lnTo>
                    <a:pt x="31003" y="22106"/>
                  </a:lnTo>
                  <a:lnTo>
                    <a:pt x="31219" y="22565"/>
                  </a:lnTo>
                  <a:lnTo>
                    <a:pt x="31408" y="23050"/>
                  </a:lnTo>
                  <a:lnTo>
                    <a:pt x="31488" y="23400"/>
                  </a:lnTo>
                  <a:lnTo>
                    <a:pt x="31542" y="23670"/>
                  </a:lnTo>
                  <a:lnTo>
                    <a:pt x="31461" y="23751"/>
                  </a:lnTo>
                  <a:lnTo>
                    <a:pt x="31327" y="23859"/>
                  </a:lnTo>
                  <a:lnTo>
                    <a:pt x="31084" y="24047"/>
                  </a:lnTo>
                  <a:lnTo>
                    <a:pt x="30680" y="24236"/>
                  </a:lnTo>
                  <a:lnTo>
                    <a:pt x="30140" y="24479"/>
                  </a:lnTo>
                  <a:lnTo>
                    <a:pt x="29413" y="24721"/>
                  </a:lnTo>
                  <a:lnTo>
                    <a:pt x="28442" y="24991"/>
                  </a:lnTo>
                  <a:lnTo>
                    <a:pt x="27229" y="25287"/>
                  </a:lnTo>
                  <a:lnTo>
                    <a:pt x="25450" y="25665"/>
                  </a:lnTo>
                  <a:lnTo>
                    <a:pt x="23616" y="25988"/>
                  </a:lnTo>
                  <a:lnTo>
                    <a:pt x="21756" y="26258"/>
                  </a:lnTo>
                  <a:lnTo>
                    <a:pt x="19842" y="26500"/>
                  </a:lnTo>
                  <a:lnTo>
                    <a:pt x="17928" y="26716"/>
                  </a:lnTo>
                  <a:lnTo>
                    <a:pt x="15987" y="26878"/>
                  </a:lnTo>
                  <a:lnTo>
                    <a:pt x="14019" y="27013"/>
                  </a:lnTo>
                  <a:lnTo>
                    <a:pt x="11997" y="27094"/>
                  </a:lnTo>
                  <a:lnTo>
                    <a:pt x="11620" y="27121"/>
                  </a:lnTo>
                  <a:lnTo>
                    <a:pt x="11216" y="27174"/>
                  </a:lnTo>
                  <a:lnTo>
                    <a:pt x="10811" y="27228"/>
                  </a:lnTo>
                  <a:lnTo>
                    <a:pt x="10434" y="27336"/>
                  </a:lnTo>
                  <a:lnTo>
                    <a:pt x="10056" y="27444"/>
                  </a:lnTo>
                  <a:lnTo>
                    <a:pt x="9679" y="27579"/>
                  </a:lnTo>
                  <a:lnTo>
                    <a:pt x="9328" y="27741"/>
                  </a:lnTo>
                  <a:lnTo>
                    <a:pt x="8951" y="27929"/>
                  </a:lnTo>
                  <a:lnTo>
                    <a:pt x="8628" y="28118"/>
                  </a:lnTo>
                  <a:lnTo>
                    <a:pt x="8277" y="28361"/>
                  </a:lnTo>
                  <a:lnTo>
                    <a:pt x="7980" y="28603"/>
                  </a:lnTo>
                  <a:lnTo>
                    <a:pt x="7657" y="28846"/>
                  </a:lnTo>
                  <a:lnTo>
                    <a:pt x="7387" y="29115"/>
                  </a:lnTo>
                  <a:lnTo>
                    <a:pt x="7091" y="29412"/>
                  </a:lnTo>
                  <a:lnTo>
                    <a:pt x="6848" y="29736"/>
                  </a:lnTo>
                  <a:lnTo>
                    <a:pt x="6606" y="30059"/>
                  </a:lnTo>
                  <a:lnTo>
                    <a:pt x="6390" y="30383"/>
                  </a:lnTo>
                  <a:lnTo>
                    <a:pt x="6201" y="30706"/>
                  </a:lnTo>
                  <a:lnTo>
                    <a:pt x="6039" y="31057"/>
                  </a:lnTo>
                  <a:lnTo>
                    <a:pt x="5878" y="31380"/>
                  </a:lnTo>
                  <a:lnTo>
                    <a:pt x="5770" y="31730"/>
                  </a:lnTo>
                  <a:lnTo>
                    <a:pt x="5662" y="32081"/>
                  </a:lnTo>
                  <a:lnTo>
                    <a:pt x="5581" y="32458"/>
                  </a:lnTo>
                  <a:lnTo>
                    <a:pt x="5500" y="32809"/>
                  </a:lnTo>
                  <a:lnTo>
                    <a:pt x="5473" y="33186"/>
                  </a:lnTo>
                  <a:lnTo>
                    <a:pt x="5446" y="33537"/>
                  </a:lnTo>
                  <a:lnTo>
                    <a:pt x="5446" y="33914"/>
                  </a:lnTo>
                  <a:lnTo>
                    <a:pt x="5473" y="34265"/>
                  </a:lnTo>
                  <a:lnTo>
                    <a:pt x="5527" y="34642"/>
                  </a:lnTo>
                  <a:lnTo>
                    <a:pt x="5581" y="34992"/>
                  </a:lnTo>
                  <a:lnTo>
                    <a:pt x="5689" y="35370"/>
                  </a:lnTo>
                  <a:lnTo>
                    <a:pt x="5797" y="35720"/>
                  </a:lnTo>
                  <a:lnTo>
                    <a:pt x="7172" y="39791"/>
                  </a:lnTo>
                  <a:lnTo>
                    <a:pt x="7360" y="40249"/>
                  </a:lnTo>
                  <a:lnTo>
                    <a:pt x="7576" y="40708"/>
                  </a:lnTo>
                  <a:lnTo>
                    <a:pt x="7846" y="41166"/>
                  </a:lnTo>
                  <a:lnTo>
                    <a:pt x="8142" y="41624"/>
                  </a:lnTo>
                  <a:lnTo>
                    <a:pt x="8466" y="42029"/>
                  </a:lnTo>
                  <a:lnTo>
                    <a:pt x="8816" y="42433"/>
                  </a:lnTo>
                  <a:lnTo>
                    <a:pt x="9221" y="42811"/>
                  </a:lnTo>
                  <a:lnTo>
                    <a:pt x="9625" y="43161"/>
                  </a:lnTo>
                  <a:lnTo>
                    <a:pt x="10083" y="43484"/>
                  </a:lnTo>
                  <a:lnTo>
                    <a:pt x="10542" y="43754"/>
                  </a:lnTo>
                  <a:lnTo>
                    <a:pt x="11054" y="43997"/>
                  </a:lnTo>
                  <a:lnTo>
                    <a:pt x="11566" y="44185"/>
                  </a:lnTo>
                  <a:lnTo>
                    <a:pt x="12132" y="44320"/>
                  </a:lnTo>
                  <a:lnTo>
                    <a:pt x="12671" y="44401"/>
                  </a:lnTo>
                  <a:lnTo>
                    <a:pt x="13264" y="44455"/>
                  </a:lnTo>
                  <a:lnTo>
                    <a:pt x="13857" y="44428"/>
                  </a:lnTo>
                  <a:lnTo>
                    <a:pt x="14235" y="44374"/>
                  </a:lnTo>
                  <a:lnTo>
                    <a:pt x="14612" y="44455"/>
                  </a:lnTo>
                  <a:lnTo>
                    <a:pt x="15044" y="44509"/>
                  </a:lnTo>
                  <a:lnTo>
                    <a:pt x="15448" y="44536"/>
                  </a:lnTo>
                  <a:lnTo>
                    <a:pt x="16284" y="44536"/>
                  </a:lnTo>
                  <a:lnTo>
                    <a:pt x="16688" y="44482"/>
                  </a:lnTo>
                  <a:lnTo>
                    <a:pt x="17119" y="44401"/>
                  </a:lnTo>
                  <a:lnTo>
                    <a:pt x="17524" y="44293"/>
                  </a:lnTo>
                  <a:lnTo>
                    <a:pt x="18360" y="44051"/>
                  </a:lnTo>
                  <a:lnTo>
                    <a:pt x="19168" y="43862"/>
                  </a:lnTo>
                  <a:lnTo>
                    <a:pt x="21945" y="43511"/>
                  </a:lnTo>
                  <a:lnTo>
                    <a:pt x="24614" y="43161"/>
                  </a:lnTo>
                  <a:lnTo>
                    <a:pt x="25477" y="43188"/>
                  </a:lnTo>
                  <a:lnTo>
                    <a:pt x="25881" y="43242"/>
                  </a:lnTo>
                  <a:lnTo>
                    <a:pt x="26285" y="43296"/>
                  </a:lnTo>
                  <a:lnTo>
                    <a:pt x="26663" y="43377"/>
                  </a:lnTo>
                  <a:lnTo>
                    <a:pt x="27013" y="43458"/>
                  </a:lnTo>
                  <a:lnTo>
                    <a:pt x="27364" y="43565"/>
                  </a:lnTo>
                  <a:lnTo>
                    <a:pt x="27687" y="43673"/>
                  </a:lnTo>
                  <a:lnTo>
                    <a:pt x="28011" y="43808"/>
                  </a:lnTo>
                  <a:lnTo>
                    <a:pt x="28307" y="43970"/>
                  </a:lnTo>
                  <a:lnTo>
                    <a:pt x="28604" y="44131"/>
                  </a:lnTo>
                  <a:lnTo>
                    <a:pt x="28873" y="44293"/>
                  </a:lnTo>
                  <a:lnTo>
                    <a:pt x="29143" y="44482"/>
                  </a:lnTo>
                  <a:lnTo>
                    <a:pt x="29386" y="44698"/>
                  </a:lnTo>
                  <a:lnTo>
                    <a:pt x="29601" y="44913"/>
                  </a:lnTo>
                  <a:lnTo>
                    <a:pt x="29817" y="45156"/>
                  </a:lnTo>
                  <a:lnTo>
                    <a:pt x="29952" y="45345"/>
                  </a:lnTo>
                  <a:lnTo>
                    <a:pt x="30087" y="45533"/>
                  </a:lnTo>
                  <a:lnTo>
                    <a:pt x="30194" y="45749"/>
                  </a:lnTo>
                  <a:lnTo>
                    <a:pt x="30302" y="45992"/>
                  </a:lnTo>
                  <a:lnTo>
                    <a:pt x="30464" y="46477"/>
                  </a:lnTo>
                  <a:lnTo>
                    <a:pt x="30599" y="47016"/>
                  </a:lnTo>
                  <a:lnTo>
                    <a:pt x="30680" y="47555"/>
                  </a:lnTo>
                  <a:lnTo>
                    <a:pt x="30680" y="48121"/>
                  </a:lnTo>
                  <a:lnTo>
                    <a:pt x="30653" y="48688"/>
                  </a:lnTo>
                  <a:lnTo>
                    <a:pt x="30545" y="49227"/>
                  </a:lnTo>
                  <a:lnTo>
                    <a:pt x="30167" y="49577"/>
                  </a:lnTo>
                  <a:lnTo>
                    <a:pt x="29736" y="49901"/>
                  </a:lnTo>
                  <a:lnTo>
                    <a:pt x="29278" y="50197"/>
                  </a:lnTo>
                  <a:lnTo>
                    <a:pt x="28819" y="50467"/>
                  </a:lnTo>
                  <a:lnTo>
                    <a:pt x="28388" y="50682"/>
                  </a:lnTo>
                  <a:lnTo>
                    <a:pt x="27930" y="50871"/>
                  </a:lnTo>
                  <a:lnTo>
                    <a:pt x="27472" y="51033"/>
                  </a:lnTo>
                  <a:lnTo>
                    <a:pt x="27013" y="51168"/>
                  </a:lnTo>
                  <a:lnTo>
                    <a:pt x="26555" y="51276"/>
                  </a:lnTo>
                  <a:lnTo>
                    <a:pt x="26097" y="51356"/>
                  </a:lnTo>
                  <a:lnTo>
                    <a:pt x="25638" y="51437"/>
                  </a:lnTo>
                  <a:lnTo>
                    <a:pt x="25153" y="51464"/>
                  </a:lnTo>
                  <a:lnTo>
                    <a:pt x="24695" y="51491"/>
                  </a:lnTo>
                  <a:lnTo>
                    <a:pt x="24237" y="51491"/>
                  </a:lnTo>
                  <a:lnTo>
                    <a:pt x="23778" y="51464"/>
                  </a:lnTo>
                  <a:lnTo>
                    <a:pt x="23320" y="51437"/>
                  </a:lnTo>
                  <a:lnTo>
                    <a:pt x="22862" y="51356"/>
                  </a:lnTo>
                  <a:lnTo>
                    <a:pt x="22403" y="51276"/>
                  </a:lnTo>
                  <a:lnTo>
                    <a:pt x="21945" y="51195"/>
                  </a:lnTo>
                  <a:lnTo>
                    <a:pt x="21487" y="51087"/>
                  </a:lnTo>
                  <a:lnTo>
                    <a:pt x="21055" y="50952"/>
                  </a:lnTo>
                  <a:lnTo>
                    <a:pt x="20624" y="50790"/>
                  </a:lnTo>
                  <a:lnTo>
                    <a:pt x="20193" y="50629"/>
                  </a:lnTo>
                  <a:lnTo>
                    <a:pt x="19761" y="50440"/>
                  </a:lnTo>
                  <a:lnTo>
                    <a:pt x="18926" y="50062"/>
                  </a:lnTo>
                  <a:lnTo>
                    <a:pt x="18144" y="49604"/>
                  </a:lnTo>
                  <a:lnTo>
                    <a:pt x="17362" y="49092"/>
                  </a:lnTo>
                  <a:lnTo>
                    <a:pt x="16661" y="48553"/>
                  </a:lnTo>
                  <a:lnTo>
                    <a:pt x="15987" y="47960"/>
                  </a:lnTo>
                  <a:lnTo>
                    <a:pt x="15394" y="47340"/>
                  </a:lnTo>
                  <a:lnTo>
                    <a:pt x="15151" y="47097"/>
                  </a:lnTo>
                  <a:lnTo>
                    <a:pt x="14909" y="46881"/>
                  </a:lnTo>
                  <a:lnTo>
                    <a:pt x="14612" y="46585"/>
                  </a:lnTo>
                  <a:lnTo>
                    <a:pt x="14289" y="46315"/>
                  </a:lnTo>
                  <a:lnTo>
                    <a:pt x="13965" y="46073"/>
                  </a:lnTo>
                  <a:lnTo>
                    <a:pt x="13642" y="45830"/>
                  </a:lnTo>
                  <a:lnTo>
                    <a:pt x="13291" y="45641"/>
                  </a:lnTo>
                  <a:lnTo>
                    <a:pt x="12914" y="45452"/>
                  </a:lnTo>
                  <a:lnTo>
                    <a:pt x="12563" y="45291"/>
                  </a:lnTo>
                  <a:lnTo>
                    <a:pt x="12186" y="45156"/>
                  </a:lnTo>
                  <a:lnTo>
                    <a:pt x="11809" y="45021"/>
                  </a:lnTo>
                  <a:lnTo>
                    <a:pt x="11431" y="44940"/>
                  </a:lnTo>
                  <a:lnTo>
                    <a:pt x="11027" y="44859"/>
                  </a:lnTo>
                  <a:lnTo>
                    <a:pt x="10649" y="44805"/>
                  </a:lnTo>
                  <a:lnTo>
                    <a:pt x="10245" y="44778"/>
                  </a:lnTo>
                  <a:lnTo>
                    <a:pt x="9868" y="44778"/>
                  </a:lnTo>
                  <a:lnTo>
                    <a:pt x="9463" y="44805"/>
                  </a:lnTo>
                  <a:lnTo>
                    <a:pt x="9086" y="44832"/>
                  </a:lnTo>
                  <a:lnTo>
                    <a:pt x="8708" y="44913"/>
                  </a:lnTo>
                  <a:lnTo>
                    <a:pt x="8331" y="45021"/>
                  </a:lnTo>
                  <a:lnTo>
                    <a:pt x="7980" y="45129"/>
                  </a:lnTo>
                  <a:lnTo>
                    <a:pt x="7630" y="45264"/>
                  </a:lnTo>
                  <a:lnTo>
                    <a:pt x="7280" y="45426"/>
                  </a:lnTo>
                  <a:lnTo>
                    <a:pt x="6956" y="45614"/>
                  </a:lnTo>
                  <a:lnTo>
                    <a:pt x="6633" y="45803"/>
                  </a:lnTo>
                  <a:lnTo>
                    <a:pt x="6336" y="46046"/>
                  </a:lnTo>
                  <a:lnTo>
                    <a:pt x="6039" y="46288"/>
                  </a:lnTo>
                  <a:lnTo>
                    <a:pt x="5770" y="46531"/>
                  </a:lnTo>
                  <a:lnTo>
                    <a:pt x="5500" y="46827"/>
                  </a:lnTo>
                  <a:lnTo>
                    <a:pt x="5258" y="47124"/>
                  </a:lnTo>
                  <a:lnTo>
                    <a:pt x="5042" y="47447"/>
                  </a:lnTo>
                  <a:lnTo>
                    <a:pt x="4826" y="47771"/>
                  </a:lnTo>
                  <a:lnTo>
                    <a:pt x="4638" y="48121"/>
                  </a:lnTo>
                  <a:lnTo>
                    <a:pt x="4449" y="48499"/>
                  </a:lnTo>
                  <a:lnTo>
                    <a:pt x="2481" y="52866"/>
                  </a:lnTo>
                  <a:lnTo>
                    <a:pt x="2346" y="53217"/>
                  </a:lnTo>
                  <a:lnTo>
                    <a:pt x="2211" y="53540"/>
                  </a:lnTo>
                  <a:lnTo>
                    <a:pt x="2104" y="53864"/>
                  </a:lnTo>
                  <a:lnTo>
                    <a:pt x="2023" y="54214"/>
                  </a:lnTo>
                  <a:lnTo>
                    <a:pt x="1942" y="54565"/>
                  </a:lnTo>
                  <a:lnTo>
                    <a:pt x="1915" y="54888"/>
                  </a:lnTo>
                  <a:lnTo>
                    <a:pt x="1861" y="55238"/>
                  </a:lnTo>
                  <a:lnTo>
                    <a:pt x="1861" y="55589"/>
                  </a:lnTo>
                  <a:lnTo>
                    <a:pt x="1861" y="55939"/>
                  </a:lnTo>
                  <a:lnTo>
                    <a:pt x="1888" y="56263"/>
                  </a:lnTo>
                  <a:lnTo>
                    <a:pt x="1915" y="56613"/>
                  </a:lnTo>
                  <a:lnTo>
                    <a:pt x="1969" y="56937"/>
                  </a:lnTo>
                  <a:lnTo>
                    <a:pt x="2050" y="57287"/>
                  </a:lnTo>
                  <a:lnTo>
                    <a:pt x="2130" y="57611"/>
                  </a:lnTo>
                  <a:lnTo>
                    <a:pt x="2238" y="57934"/>
                  </a:lnTo>
                  <a:lnTo>
                    <a:pt x="2346" y="58258"/>
                  </a:lnTo>
                  <a:lnTo>
                    <a:pt x="2481" y="58689"/>
                  </a:lnTo>
                  <a:lnTo>
                    <a:pt x="2643" y="59121"/>
                  </a:lnTo>
                  <a:lnTo>
                    <a:pt x="2804" y="59525"/>
                  </a:lnTo>
                  <a:lnTo>
                    <a:pt x="3020" y="59902"/>
                  </a:lnTo>
                  <a:lnTo>
                    <a:pt x="3263" y="60307"/>
                  </a:lnTo>
                  <a:lnTo>
                    <a:pt x="3532" y="60657"/>
                  </a:lnTo>
                  <a:lnTo>
                    <a:pt x="3829" y="61008"/>
                  </a:lnTo>
                  <a:lnTo>
                    <a:pt x="4152" y="61358"/>
                  </a:lnTo>
                  <a:lnTo>
                    <a:pt x="4665" y="61870"/>
                  </a:lnTo>
                  <a:lnTo>
                    <a:pt x="5204" y="62356"/>
                  </a:lnTo>
                  <a:lnTo>
                    <a:pt x="5770" y="62841"/>
                  </a:lnTo>
                  <a:lnTo>
                    <a:pt x="6309" y="63299"/>
                  </a:lnTo>
                  <a:lnTo>
                    <a:pt x="6875" y="63757"/>
                  </a:lnTo>
                  <a:lnTo>
                    <a:pt x="7468" y="64189"/>
                  </a:lnTo>
                  <a:lnTo>
                    <a:pt x="8034" y="64593"/>
                  </a:lnTo>
                  <a:lnTo>
                    <a:pt x="8654" y="64998"/>
                  </a:lnTo>
                  <a:lnTo>
                    <a:pt x="9248" y="65402"/>
                  </a:lnTo>
                  <a:lnTo>
                    <a:pt x="9868" y="65779"/>
                  </a:lnTo>
                  <a:lnTo>
                    <a:pt x="10488" y="66130"/>
                  </a:lnTo>
                  <a:lnTo>
                    <a:pt x="11108" y="66453"/>
                  </a:lnTo>
                  <a:lnTo>
                    <a:pt x="11728" y="66804"/>
                  </a:lnTo>
                  <a:lnTo>
                    <a:pt x="12375" y="67100"/>
                  </a:lnTo>
                  <a:lnTo>
                    <a:pt x="13022" y="67397"/>
                  </a:lnTo>
                  <a:lnTo>
                    <a:pt x="13669" y="67666"/>
                  </a:lnTo>
                  <a:lnTo>
                    <a:pt x="14343" y="67936"/>
                  </a:lnTo>
                  <a:lnTo>
                    <a:pt x="14990" y="68179"/>
                  </a:lnTo>
                  <a:lnTo>
                    <a:pt x="15664" y="68421"/>
                  </a:lnTo>
                  <a:lnTo>
                    <a:pt x="16338" y="68637"/>
                  </a:lnTo>
                  <a:lnTo>
                    <a:pt x="17012" y="68826"/>
                  </a:lnTo>
                  <a:lnTo>
                    <a:pt x="17686" y="69014"/>
                  </a:lnTo>
                  <a:lnTo>
                    <a:pt x="18387" y="69176"/>
                  </a:lnTo>
                  <a:lnTo>
                    <a:pt x="19087" y="69311"/>
                  </a:lnTo>
                  <a:lnTo>
                    <a:pt x="19761" y="69446"/>
                  </a:lnTo>
                  <a:lnTo>
                    <a:pt x="20462" y="69554"/>
                  </a:lnTo>
                  <a:lnTo>
                    <a:pt x="21163" y="69661"/>
                  </a:lnTo>
                  <a:lnTo>
                    <a:pt x="21864" y="69742"/>
                  </a:lnTo>
                  <a:lnTo>
                    <a:pt x="22565" y="69796"/>
                  </a:lnTo>
                  <a:lnTo>
                    <a:pt x="23266" y="69850"/>
                  </a:lnTo>
                  <a:lnTo>
                    <a:pt x="23967" y="69877"/>
                  </a:lnTo>
                  <a:lnTo>
                    <a:pt x="24668" y="69877"/>
                  </a:lnTo>
                  <a:lnTo>
                    <a:pt x="25773" y="69850"/>
                  </a:lnTo>
                  <a:lnTo>
                    <a:pt x="26878" y="69796"/>
                  </a:lnTo>
                  <a:lnTo>
                    <a:pt x="27984" y="69688"/>
                  </a:lnTo>
                  <a:lnTo>
                    <a:pt x="29089" y="69527"/>
                  </a:lnTo>
                  <a:lnTo>
                    <a:pt x="29925" y="69392"/>
                  </a:lnTo>
                  <a:lnTo>
                    <a:pt x="30761" y="69203"/>
                  </a:lnTo>
                  <a:lnTo>
                    <a:pt x="31569" y="69014"/>
                  </a:lnTo>
                  <a:lnTo>
                    <a:pt x="32405" y="68799"/>
                  </a:lnTo>
                  <a:lnTo>
                    <a:pt x="33214" y="68556"/>
                  </a:lnTo>
                  <a:lnTo>
                    <a:pt x="33996" y="68286"/>
                  </a:lnTo>
                  <a:lnTo>
                    <a:pt x="34804" y="67990"/>
                  </a:lnTo>
                  <a:lnTo>
                    <a:pt x="35586" y="67666"/>
                  </a:lnTo>
                  <a:lnTo>
                    <a:pt x="36341" y="67343"/>
                  </a:lnTo>
                  <a:lnTo>
                    <a:pt x="37096" y="66992"/>
                  </a:lnTo>
                  <a:lnTo>
                    <a:pt x="37851" y="66615"/>
                  </a:lnTo>
                  <a:lnTo>
                    <a:pt x="38579" y="66211"/>
                  </a:lnTo>
                  <a:lnTo>
                    <a:pt x="39306" y="65779"/>
                  </a:lnTo>
                  <a:lnTo>
                    <a:pt x="40007" y="65348"/>
                  </a:lnTo>
                  <a:lnTo>
                    <a:pt x="40681" y="64890"/>
                  </a:lnTo>
                  <a:lnTo>
                    <a:pt x="41355" y="64431"/>
                  </a:lnTo>
                  <a:lnTo>
                    <a:pt x="42029" y="63919"/>
                  </a:lnTo>
                  <a:lnTo>
                    <a:pt x="42676" y="63407"/>
                  </a:lnTo>
                  <a:lnTo>
                    <a:pt x="43296" y="62895"/>
                  </a:lnTo>
                  <a:lnTo>
                    <a:pt x="43889" y="62356"/>
                  </a:lnTo>
                  <a:lnTo>
                    <a:pt x="44482" y="61789"/>
                  </a:lnTo>
                  <a:lnTo>
                    <a:pt x="45049" y="61223"/>
                  </a:lnTo>
                  <a:lnTo>
                    <a:pt x="45588" y="60630"/>
                  </a:lnTo>
                  <a:lnTo>
                    <a:pt x="46100" y="60010"/>
                  </a:lnTo>
                  <a:lnTo>
                    <a:pt x="46612" y="59390"/>
                  </a:lnTo>
                  <a:lnTo>
                    <a:pt x="47097" y="58770"/>
                  </a:lnTo>
                  <a:lnTo>
                    <a:pt x="47556" y="58123"/>
                  </a:lnTo>
                  <a:lnTo>
                    <a:pt x="47987" y="57476"/>
                  </a:lnTo>
                  <a:lnTo>
                    <a:pt x="48391" y="56802"/>
                  </a:lnTo>
                  <a:lnTo>
                    <a:pt x="48769" y="56128"/>
                  </a:lnTo>
                  <a:lnTo>
                    <a:pt x="49119" y="55427"/>
                  </a:lnTo>
                  <a:lnTo>
                    <a:pt x="49443" y="54726"/>
                  </a:lnTo>
                  <a:lnTo>
                    <a:pt x="49712" y="54079"/>
                  </a:lnTo>
                  <a:lnTo>
                    <a:pt x="49982" y="53459"/>
                  </a:lnTo>
                  <a:lnTo>
                    <a:pt x="50198" y="52812"/>
                  </a:lnTo>
                  <a:lnTo>
                    <a:pt x="50386" y="52192"/>
                  </a:lnTo>
                  <a:lnTo>
                    <a:pt x="50575" y="51545"/>
                  </a:lnTo>
                  <a:lnTo>
                    <a:pt x="50737" y="50898"/>
                  </a:lnTo>
                  <a:lnTo>
                    <a:pt x="50872" y="50251"/>
                  </a:lnTo>
                  <a:lnTo>
                    <a:pt x="50979" y="49604"/>
                  </a:lnTo>
                  <a:lnTo>
                    <a:pt x="51060" y="48957"/>
                  </a:lnTo>
                  <a:lnTo>
                    <a:pt x="51141" y="48310"/>
                  </a:lnTo>
                  <a:lnTo>
                    <a:pt x="51195" y="47663"/>
                  </a:lnTo>
                  <a:lnTo>
                    <a:pt x="51222" y="47016"/>
                  </a:lnTo>
                  <a:lnTo>
                    <a:pt x="51222" y="46369"/>
                  </a:lnTo>
                  <a:lnTo>
                    <a:pt x="51195" y="45749"/>
                  </a:lnTo>
                  <a:lnTo>
                    <a:pt x="51168" y="45102"/>
                  </a:lnTo>
                  <a:lnTo>
                    <a:pt x="51087" y="44482"/>
                  </a:lnTo>
                  <a:lnTo>
                    <a:pt x="51006" y="43835"/>
                  </a:lnTo>
                  <a:lnTo>
                    <a:pt x="50926" y="43215"/>
                  </a:lnTo>
                  <a:lnTo>
                    <a:pt x="50791" y="42595"/>
                  </a:lnTo>
                  <a:lnTo>
                    <a:pt x="50656" y="42002"/>
                  </a:lnTo>
                  <a:lnTo>
                    <a:pt x="50494" y="41382"/>
                  </a:lnTo>
                  <a:lnTo>
                    <a:pt x="50305" y="40789"/>
                  </a:lnTo>
                  <a:lnTo>
                    <a:pt x="50117" y="40196"/>
                  </a:lnTo>
                  <a:lnTo>
                    <a:pt x="49874" y="39602"/>
                  </a:lnTo>
                  <a:lnTo>
                    <a:pt x="49632" y="39036"/>
                  </a:lnTo>
                  <a:lnTo>
                    <a:pt x="49389" y="38470"/>
                  </a:lnTo>
                  <a:lnTo>
                    <a:pt x="49092" y="37931"/>
                  </a:lnTo>
                  <a:lnTo>
                    <a:pt x="48796" y="37365"/>
                  </a:lnTo>
                  <a:lnTo>
                    <a:pt x="48472" y="36853"/>
                  </a:lnTo>
                  <a:lnTo>
                    <a:pt x="48149" y="36313"/>
                  </a:lnTo>
                  <a:lnTo>
                    <a:pt x="47798" y="35801"/>
                  </a:lnTo>
                  <a:lnTo>
                    <a:pt x="47421" y="35316"/>
                  </a:lnTo>
                  <a:lnTo>
                    <a:pt x="48095" y="34561"/>
                  </a:lnTo>
                  <a:lnTo>
                    <a:pt x="48418" y="34157"/>
                  </a:lnTo>
                  <a:lnTo>
                    <a:pt x="48715" y="33752"/>
                  </a:lnTo>
                  <a:lnTo>
                    <a:pt x="49011" y="33348"/>
                  </a:lnTo>
                  <a:lnTo>
                    <a:pt x="49308" y="32944"/>
                  </a:lnTo>
                  <a:lnTo>
                    <a:pt x="49578" y="32512"/>
                  </a:lnTo>
                  <a:lnTo>
                    <a:pt x="49820" y="32081"/>
                  </a:lnTo>
                  <a:lnTo>
                    <a:pt x="50063" y="31650"/>
                  </a:lnTo>
                  <a:lnTo>
                    <a:pt x="50279" y="31191"/>
                  </a:lnTo>
                  <a:lnTo>
                    <a:pt x="50494" y="30733"/>
                  </a:lnTo>
                  <a:lnTo>
                    <a:pt x="50683" y="30275"/>
                  </a:lnTo>
                  <a:lnTo>
                    <a:pt x="51006" y="29331"/>
                  </a:lnTo>
                  <a:lnTo>
                    <a:pt x="51303" y="28361"/>
                  </a:lnTo>
                  <a:lnTo>
                    <a:pt x="51519" y="27363"/>
                  </a:lnTo>
                  <a:lnTo>
                    <a:pt x="51680" y="26366"/>
                  </a:lnTo>
                  <a:lnTo>
                    <a:pt x="51788" y="25314"/>
                  </a:lnTo>
                  <a:lnTo>
                    <a:pt x="51842" y="24236"/>
                  </a:lnTo>
                  <a:lnTo>
                    <a:pt x="51815" y="23158"/>
                  </a:lnTo>
                  <a:lnTo>
                    <a:pt x="51734" y="22052"/>
                  </a:lnTo>
                  <a:lnTo>
                    <a:pt x="51600" y="20920"/>
                  </a:lnTo>
                  <a:lnTo>
                    <a:pt x="51384" y="19788"/>
                  </a:lnTo>
                  <a:lnTo>
                    <a:pt x="51195" y="18952"/>
                  </a:lnTo>
                  <a:lnTo>
                    <a:pt x="50979" y="18116"/>
                  </a:lnTo>
                  <a:lnTo>
                    <a:pt x="50764" y="17308"/>
                  </a:lnTo>
                  <a:lnTo>
                    <a:pt x="50494" y="16526"/>
                  </a:lnTo>
                  <a:lnTo>
                    <a:pt x="50225" y="15744"/>
                  </a:lnTo>
                  <a:lnTo>
                    <a:pt x="49928" y="14962"/>
                  </a:lnTo>
                  <a:lnTo>
                    <a:pt x="49605" y="14207"/>
                  </a:lnTo>
                  <a:lnTo>
                    <a:pt x="49254" y="13479"/>
                  </a:lnTo>
                  <a:lnTo>
                    <a:pt x="48877" y="12752"/>
                  </a:lnTo>
                  <a:lnTo>
                    <a:pt x="48499" y="12051"/>
                  </a:lnTo>
                  <a:lnTo>
                    <a:pt x="48095" y="11350"/>
                  </a:lnTo>
                  <a:lnTo>
                    <a:pt x="47664" y="10703"/>
                  </a:lnTo>
                  <a:lnTo>
                    <a:pt x="47232" y="10029"/>
                  </a:lnTo>
                  <a:lnTo>
                    <a:pt x="46774" y="9409"/>
                  </a:lnTo>
                  <a:lnTo>
                    <a:pt x="46289" y="8789"/>
                  </a:lnTo>
                  <a:lnTo>
                    <a:pt x="45776" y="8169"/>
                  </a:lnTo>
                  <a:lnTo>
                    <a:pt x="45264" y="7602"/>
                  </a:lnTo>
                  <a:lnTo>
                    <a:pt x="44725" y="7036"/>
                  </a:lnTo>
                  <a:lnTo>
                    <a:pt x="44159" y="6497"/>
                  </a:lnTo>
                  <a:lnTo>
                    <a:pt x="43593" y="5958"/>
                  </a:lnTo>
                  <a:lnTo>
                    <a:pt x="43000" y="5473"/>
                  </a:lnTo>
                  <a:lnTo>
                    <a:pt x="42407" y="4987"/>
                  </a:lnTo>
                  <a:lnTo>
                    <a:pt x="41787" y="4529"/>
                  </a:lnTo>
                  <a:lnTo>
                    <a:pt x="41140" y="4098"/>
                  </a:lnTo>
                  <a:lnTo>
                    <a:pt x="40493" y="3666"/>
                  </a:lnTo>
                  <a:lnTo>
                    <a:pt x="39846" y="3289"/>
                  </a:lnTo>
                  <a:lnTo>
                    <a:pt x="39145" y="2912"/>
                  </a:lnTo>
                  <a:lnTo>
                    <a:pt x="38444" y="2561"/>
                  </a:lnTo>
                  <a:lnTo>
                    <a:pt x="37743" y="2238"/>
                  </a:lnTo>
                  <a:lnTo>
                    <a:pt x="37015" y="1941"/>
                  </a:lnTo>
                  <a:lnTo>
                    <a:pt x="36287" y="1672"/>
                  </a:lnTo>
                  <a:lnTo>
                    <a:pt x="35532" y="1429"/>
                  </a:lnTo>
                  <a:lnTo>
                    <a:pt x="34670" y="1159"/>
                  </a:lnTo>
                  <a:lnTo>
                    <a:pt x="33753" y="917"/>
                  </a:lnTo>
                  <a:lnTo>
                    <a:pt x="32863" y="728"/>
                  </a:lnTo>
                  <a:lnTo>
                    <a:pt x="31920" y="539"/>
                  </a:lnTo>
                  <a:lnTo>
                    <a:pt x="30976" y="378"/>
                  </a:lnTo>
                  <a:lnTo>
                    <a:pt x="30033" y="243"/>
                  </a:lnTo>
                  <a:lnTo>
                    <a:pt x="29035" y="162"/>
                  </a:lnTo>
                  <a:lnTo>
                    <a:pt x="28038" y="81"/>
                  </a:lnTo>
                  <a:lnTo>
                    <a:pt x="27013" y="27"/>
                  </a:lnTo>
                  <a:lnTo>
                    <a:pt x="25989" y="0"/>
                  </a:lnTo>
                  <a:close/>
                </a:path>
              </a:pathLst>
            </a:custGeom>
            <a:solidFill>
              <a:srgbClr val="FFFFFF"/>
            </a:solidFill>
            <a:ln>
              <a:noFill/>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9"/>
            <p:cNvSpPr/>
            <p:nvPr/>
          </p:nvSpPr>
          <p:spPr>
            <a:xfrm>
              <a:off x="3095900" y="414025"/>
              <a:ext cx="1104650" cy="1555525"/>
            </a:xfrm>
            <a:custGeom>
              <a:avLst/>
              <a:gdLst/>
              <a:ahLst/>
              <a:cxnLst/>
              <a:rect l="l" t="t" r="r" b="b"/>
              <a:pathLst>
                <a:path w="44186" h="62221" extrusionOk="0">
                  <a:moveTo>
                    <a:pt x="20462" y="0"/>
                  </a:moveTo>
                  <a:lnTo>
                    <a:pt x="19519" y="54"/>
                  </a:lnTo>
                  <a:lnTo>
                    <a:pt x="18575" y="108"/>
                  </a:lnTo>
                  <a:lnTo>
                    <a:pt x="17659" y="189"/>
                  </a:lnTo>
                  <a:lnTo>
                    <a:pt x="16715" y="270"/>
                  </a:lnTo>
                  <a:lnTo>
                    <a:pt x="15772" y="378"/>
                  </a:lnTo>
                  <a:lnTo>
                    <a:pt x="14720" y="405"/>
                  </a:lnTo>
                  <a:lnTo>
                    <a:pt x="13669" y="485"/>
                  </a:lnTo>
                  <a:lnTo>
                    <a:pt x="12617" y="566"/>
                  </a:lnTo>
                  <a:lnTo>
                    <a:pt x="11566" y="674"/>
                  </a:lnTo>
                  <a:lnTo>
                    <a:pt x="10515" y="782"/>
                  </a:lnTo>
                  <a:lnTo>
                    <a:pt x="9463" y="944"/>
                  </a:lnTo>
                  <a:lnTo>
                    <a:pt x="7388" y="1267"/>
                  </a:lnTo>
                  <a:lnTo>
                    <a:pt x="6498" y="1402"/>
                  </a:lnTo>
                  <a:lnTo>
                    <a:pt x="5527" y="1537"/>
                  </a:lnTo>
                  <a:lnTo>
                    <a:pt x="4503" y="1726"/>
                  </a:lnTo>
                  <a:lnTo>
                    <a:pt x="4018" y="1833"/>
                  </a:lnTo>
                  <a:lnTo>
                    <a:pt x="3505" y="1968"/>
                  </a:lnTo>
                  <a:lnTo>
                    <a:pt x="3047" y="2103"/>
                  </a:lnTo>
                  <a:lnTo>
                    <a:pt x="2562" y="2292"/>
                  </a:lnTo>
                  <a:lnTo>
                    <a:pt x="2131" y="2507"/>
                  </a:lnTo>
                  <a:lnTo>
                    <a:pt x="1699" y="2750"/>
                  </a:lnTo>
                  <a:lnTo>
                    <a:pt x="1322" y="3020"/>
                  </a:lnTo>
                  <a:lnTo>
                    <a:pt x="998" y="3343"/>
                  </a:lnTo>
                  <a:lnTo>
                    <a:pt x="837" y="3532"/>
                  </a:lnTo>
                  <a:lnTo>
                    <a:pt x="675" y="3721"/>
                  </a:lnTo>
                  <a:lnTo>
                    <a:pt x="540" y="3909"/>
                  </a:lnTo>
                  <a:lnTo>
                    <a:pt x="432" y="4125"/>
                  </a:lnTo>
                  <a:lnTo>
                    <a:pt x="324" y="4341"/>
                  </a:lnTo>
                  <a:lnTo>
                    <a:pt x="217" y="4583"/>
                  </a:lnTo>
                  <a:lnTo>
                    <a:pt x="109" y="5042"/>
                  </a:lnTo>
                  <a:lnTo>
                    <a:pt x="28" y="5500"/>
                  </a:lnTo>
                  <a:lnTo>
                    <a:pt x="1" y="5985"/>
                  </a:lnTo>
                  <a:lnTo>
                    <a:pt x="55" y="6470"/>
                  </a:lnTo>
                  <a:lnTo>
                    <a:pt x="109" y="6956"/>
                  </a:lnTo>
                  <a:lnTo>
                    <a:pt x="243" y="7441"/>
                  </a:lnTo>
                  <a:lnTo>
                    <a:pt x="378" y="7926"/>
                  </a:lnTo>
                  <a:lnTo>
                    <a:pt x="540" y="8411"/>
                  </a:lnTo>
                  <a:lnTo>
                    <a:pt x="729" y="8897"/>
                  </a:lnTo>
                  <a:lnTo>
                    <a:pt x="1160" y="9840"/>
                  </a:lnTo>
                  <a:lnTo>
                    <a:pt x="1591" y="10757"/>
                  </a:lnTo>
                  <a:lnTo>
                    <a:pt x="1996" y="11619"/>
                  </a:lnTo>
                  <a:lnTo>
                    <a:pt x="2158" y="11943"/>
                  </a:lnTo>
                  <a:lnTo>
                    <a:pt x="2265" y="12132"/>
                  </a:lnTo>
                  <a:lnTo>
                    <a:pt x="2373" y="12320"/>
                  </a:lnTo>
                  <a:lnTo>
                    <a:pt x="2535" y="12509"/>
                  </a:lnTo>
                  <a:lnTo>
                    <a:pt x="2697" y="12644"/>
                  </a:lnTo>
                  <a:lnTo>
                    <a:pt x="2885" y="12806"/>
                  </a:lnTo>
                  <a:lnTo>
                    <a:pt x="3074" y="12913"/>
                  </a:lnTo>
                  <a:lnTo>
                    <a:pt x="3290" y="13021"/>
                  </a:lnTo>
                  <a:lnTo>
                    <a:pt x="3505" y="13129"/>
                  </a:lnTo>
                  <a:lnTo>
                    <a:pt x="3748" y="13210"/>
                  </a:lnTo>
                  <a:lnTo>
                    <a:pt x="3991" y="13264"/>
                  </a:lnTo>
                  <a:lnTo>
                    <a:pt x="4206" y="13291"/>
                  </a:lnTo>
                  <a:lnTo>
                    <a:pt x="4449" y="13318"/>
                  </a:lnTo>
                  <a:lnTo>
                    <a:pt x="4907" y="13318"/>
                  </a:lnTo>
                  <a:lnTo>
                    <a:pt x="5123" y="13291"/>
                  </a:lnTo>
                  <a:lnTo>
                    <a:pt x="5339" y="13237"/>
                  </a:lnTo>
                  <a:lnTo>
                    <a:pt x="7118" y="12698"/>
                  </a:lnTo>
                  <a:lnTo>
                    <a:pt x="7145" y="12698"/>
                  </a:lnTo>
                  <a:lnTo>
                    <a:pt x="8655" y="12293"/>
                  </a:lnTo>
                  <a:lnTo>
                    <a:pt x="10245" y="11889"/>
                  </a:lnTo>
                  <a:lnTo>
                    <a:pt x="11890" y="11512"/>
                  </a:lnTo>
                  <a:lnTo>
                    <a:pt x="13615" y="11188"/>
                  </a:lnTo>
                  <a:lnTo>
                    <a:pt x="14478" y="11053"/>
                  </a:lnTo>
                  <a:lnTo>
                    <a:pt x="15340" y="10918"/>
                  </a:lnTo>
                  <a:lnTo>
                    <a:pt x="16203" y="10811"/>
                  </a:lnTo>
                  <a:lnTo>
                    <a:pt x="17066" y="10730"/>
                  </a:lnTo>
                  <a:lnTo>
                    <a:pt x="17928" y="10676"/>
                  </a:lnTo>
                  <a:lnTo>
                    <a:pt x="18791" y="10649"/>
                  </a:lnTo>
                  <a:lnTo>
                    <a:pt x="19654" y="10649"/>
                  </a:lnTo>
                  <a:lnTo>
                    <a:pt x="20489" y="10676"/>
                  </a:lnTo>
                  <a:lnTo>
                    <a:pt x="21325" y="10757"/>
                  </a:lnTo>
                  <a:lnTo>
                    <a:pt x="22134" y="10865"/>
                  </a:lnTo>
                  <a:lnTo>
                    <a:pt x="22943" y="10999"/>
                  </a:lnTo>
                  <a:lnTo>
                    <a:pt x="23724" y="11161"/>
                  </a:lnTo>
                  <a:lnTo>
                    <a:pt x="24506" y="11404"/>
                  </a:lnTo>
                  <a:lnTo>
                    <a:pt x="25234" y="11673"/>
                  </a:lnTo>
                  <a:lnTo>
                    <a:pt x="25962" y="11970"/>
                  </a:lnTo>
                  <a:lnTo>
                    <a:pt x="26663" y="12320"/>
                  </a:lnTo>
                  <a:lnTo>
                    <a:pt x="27310" y="12752"/>
                  </a:lnTo>
                  <a:lnTo>
                    <a:pt x="27930" y="13210"/>
                  </a:lnTo>
                  <a:lnTo>
                    <a:pt x="28253" y="13453"/>
                  </a:lnTo>
                  <a:lnTo>
                    <a:pt x="28523" y="13722"/>
                  </a:lnTo>
                  <a:lnTo>
                    <a:pt x="28820" y="14019"/>
                  </a:lnTo>
                  <a:lnTo>
                    <a:pt x="29089" y="14315"/>
                  </a:lnTo>
                  <a:lnTo>
                    <a:pt x="29359" y="14612"/>
                  </a:lnTo>
                  <a:lnTo>
                    <a:pt x="29601" y="14935"/>
                  </a:lnTo>
                  <a:lnTo>
                    <a:pt x="29871" y="15286"/>
                  </a:lnTo>
                  <a:lnTo>
                    <a:pt x="30087" y="15636"/>
                  </a:lnTo>
                  <a:lnTo>
                    <a:pt x="30329" y="16014"/>
                  </a:lnTo>
                  <a:lnTo>
                    <a:pt x="30518" y="16418"/>
                  </a:lnTo>
                  <a:lnTo>
                    <a:pt x="30734" y="16822"/>
                  </a:lnTo>
                  <a:lnTo>
                    <a:pt x="30922" y="17227"/>
                  </a:lnTo>
                  <a:lnTo>
                    <a:pt x="31084" y="17631"/>
                  </a:lnTo>
                  <a:lnTo>
                    <a:pt x="31219" y="18009"/>
                  </a:lnTo>
                  <a:lnTo>
                    <a:pt x="31354" y="18575"/>
                  </a:lnTo>
                  <a:lnTo>
                    <a:pt x="31462" y="19087"/>
                  </a:lnTo>
                  <a:lnTo>
                    <a:pt x="31515" y="19599"/>
                  </a:lnTo>
                  <a:lnTo>
                    <a:pt x="31515" y="20057"/>
                  </a:lnTo>
                  <a:lnTo>
                    <a:pt x="31462" y="20516"/>
                  </a:lnTo>
                  <a:lnTo>
                    <a:pt x="31381" y="20920"/>
                  </a:lnTo>
                  <a:lnTo>
                    <a:pt x="31246" y="21325"/>
                  </a:lnTo>
                  <a:lnTo>
                    <a:pt x="31057" y="21702"/>
                  </a:lnTo>
                  <a:lnTo>
                    <a:pt x="30842" y="22025"/>
                  </a:lnTo>
                  <a:lnTo>
                    <a:pt x="30599" y="22349"/>
                  </a:lnTo>
                  <a:lnTo>
                    <a:pt x="30302" y="22672"/>
                  </a:lnTo>
                  <a:lnTo>
                    <a:pt x="29979" y="22942"/>
                  </a:lnTo>
                  <a:lnTo>
                    <a:pt x="29628" y="23212"/>
                  </a:lnTo>
                  <a:lnTo>
                    <a:pt x="29278" y="23454"/>
                  </a:lnTo>
                  <a:lnTo>
                    <a:pt x="28874" y="23670"/>
                  </a:lnTo>
                  <a:lnTo>
                    <a:pt x="28469" y="23886"/>
                  </a:lnTo>
                  <a:lnTo>
                    <a:pt x="27984" y="24101"/>
                  </a:lnTo>
                  <a:lnTo>
                    <a:pt x="27472" y="24290"/>
                  </a:lnTo>
                  <a:lnTo>
                    <a:pt x="26959" y="24479"/>
                  </a:lnTo>
                  <a:lnTo>
                    <a:pt x="26420" y="24640"/>
                  </a:lnTo>
                  <a:lnTo>
                    <a:pt x="25315" y="24937"/>
                  </a:lnTo>
                  <a:lnTo>
                    <a:pt x="24210" y="25207"/>
                  </a:lnTo>
                  <a:lnTo>
                    <a:pt x="22242" y="25611"/>
                  </a:lnTo>
                  <a:lnTo>
                    <a:pt x="20274" y="25961"/>
                  </a:lnTo>
                  <a:lnTo>
                    <a:pt x="18279" y="26258"/>
                  </a:lnTo>
                  <a:lnTo>
                    <a:pt x="16311" y="26501"/>
                  </a:lnTo>
                  <a:lnTo>
                    <a:pt x="14316" y="26716"/>
                  </a:lnTo>
                  <a:lnTo>
                    <a:pt x="12321" y="26878"/>
                  </a:lnTo>
                  <a:lnTo>
                    <a:pt x="10299" y="27013"/>
                  </a:lnTo>
                  <a:lnTo>
                    <a:pt x="8304" y="27094"/>
                  </a:lnTo>
                  <a:lnTo>
                    <a:pt x="7981" y="27121"/>
                  </a:lnTo>
                  <a:lnTo>
                    <a:pt x="7657" y="27175"/>
                  </a:lnTo>
                  <a:lnTo>
                    <a:pt x="7361" y="27282"/>
                  </a:lnTo>
                  <a:lnTo>
                    <a:pt x="7064" y="27417"/>
                  </a:lnTo>
                  <a:lnTo>
                    <a:pt x="6794" y="27579"/>
                  </a:lnTo>
                  <a:lnTo>
                    <a:pt x="6525" y="27768"/>
                  </a:lnTo>
                  <a:lnTo>
                    <a:pt x="6282" y="27983"/>
                  </a:lnTo>
                  <a:lnTo>
                    <a:pt x="6067" y="28226"/>
                  </a:lnTo>
                  <a:lnTo>
                    <a:pt x="5878" y="28469"/>
                  </a:lnTo>
                  <a:lnTo>
                    <a:pt x="5716" y="28765"/>
                  </a:lnTo>
                  <a:lnTo>
                    <a:pt x="5608" y="29035"/>
                  </a:lnTo>
                  <a:lnTo>
                    <a:pt x="5500" y="29358"/>
                  </a:lnTo>
                  <a:lnTo>
                    <a:pt x="5473" y="29655"/>
                  </a:lnTo>
                  <a:lnTo>
                    <a:pt x="5447" y="29978"/>
                  </a:lnTo>
                  <a:lnTo>
                    <a:pt x="5500" y="30329"/>
                  </a:lnTo>
                  <a:lnTo>
                    <a:pt x="5581" y="30652"/>
                  </a:lnTo>
                  <a:lnTo>
                    <a:pt x="6821" y="34265"/>
                  </a:lnTo>
                  <a:lnTo>
                    <a:pt x="6983" y="34696"/>
                  </a:lnTo>
                  <a:lnTo>
                    <a:pt x="7145" y="35100"/>
                  </a:lnTo>
                  <a:lnTo>
                    <a:pt x="7388" y="35505"/>
                  </a:lnTo>
                  <a:lnTo>
                    <a:pt x="7657" y="35882"/>
                  </a:lnTo>
                  <a:lnTo>
                    <a:pt x="7819" y="36044"/>
                  </a:lnTo>
                  <a:lnTo>
                    <a:pt x="8008" y="36206"/>
                  </a:lnTo>
                  <a:lnTo>
                    <a:pt x="8169" y="36341"/>
                  </a:lnTo>
                  <a:lnTo>
                    <a:pt x="8385" y="36448"/>
                  </a:lnTo>
                  <a:lnTo>
                    <a:pt x="8574" y="36556"/>
                  </a:lnTo>
                  <a:lnTo>
                    <a:pt x="8789" y="36664"/>
                  </a:lnTo>
                  <a:lnTo>
                    <a:pt x="9005" y="36718"/>
                  </a:lnTo>
                  <a:lnTo>
                    <a:pt x="9221" y="36772"/>
                  </a:lnTo>
                  <a:lnTo>
                    <a:pt x="9463" y="36799"/>
                  </a:lnTo>
                  <a:lnTo>
                    <a:pt x="9679" y="36772"/>
                  </a:lnTo>
                  <a:lnTo>
                    <a:pt x="10811" y="36664"/>
                  </a:lnTo>
                  <a:lnTo>
                    <a:pt x="11000" y="36745"/>
                  </a:lnTo>
                  <a:lnTo>
                    <a:pt x="11216" y="36799"/>
                  </a:lnTo>
                  <a:lnTo>
                    <a:pt x="11431" y="36853"/>
                  </a:lnTo>
                  <a:lnTo>
                    <a:pt x="11647" y="36880"/>
                  </a:lnTo>
                  <a:lnTo>
                    <a:pt x="12132" y="36880"/>
                  </a:lnTo>
                  <a:lnTo>
                    <a:pt x="12402" y="36826"/>
                  </a:lnTo>
                  <a:lnTo>
                    <a:pt x="12671" y="36772"/>
                  </a:lnTo>
                  <a:lnTo>
                    <a:pt x="13642" y="36502"/>
                  </a:lnTo>
                  <a:lnTo>
                    <a:pt x="14666" y="36260"/>
                  </a:lnTo>
                  <a:lnTo>
                    <a:pt x="17605" y="35882"/>
                  </a:lnTo>
                  <a:lnTo>
                    <a:pt x="20516" y="35478"/>
                  </a:lnTo>
                  <a:lnTo>
                    <a:pt x="21487" y="35505"/>
                  </a:lnTo>
                  <a:lnTo>
                    <a:pt x="22457" y="35613"/>
                  </a:lnTo>
                  <a:lnTo>
                    <a:pt x="22943" y="35667"/>
                  </a:lnTo>
                  <a:lnTo>
                    <a:pt x="23401" y="35747"/>
                  </a:lnTo>
                  <a:lnTo>
                    <a:pt x="23859" y="35855"/>
                  </a:lnTo>
                  <a:lnTo>
                    <a:pt x="24318" y="35963"/>
                  </a:lnTo>
                  <a:lnTo>
                    <a:pt x="24965" y="36179"/>
                  </a:lnTo>
                  <a:lnTo>
                    <a:pt x="25612" y="36421"/>
                  </a:lnTo>
                  <a:lnTo>
                    <a:pt x="26205" y="36691"/>
                  </a:lnTo>
                  <a:lnTo>
                    <a:pt x="26798" y="37041"/>
                  </a:lnTo>
                  <a:lnTo>
                    <a:pt x="27364" y="37419"/>
                  </a:lnTo>
                  <a:lnTo>
                    <a:pt x="27903" y="37850"/>
                  </a:lnTo>
                  <a:lnTo>
                    <a:pt x="28415" y="38309"/>
                  </a:lnTo>
                  <a:lnTo>
                    <a:pt x="28927" y="38848"/>
                  </a:lnTo>
                  <a:lnTo>
                    <a:pt x="29224" y="39225"/>
                  </a:lnTo>
                  <a:lnTo>
                    <a:pt x="29494" y="39656"/>
                  </a:lnTo>
                  <a:lnTo>
                    <a:pt x="29736" y="40088"/>
                  </a:lnTo>
                  <a:lnTo>
                    <a:pt x="29952" y="40546"/>
                  </a:lnTo>
                  <a:lnTo>
                    <a:pt x="30141" y="41004"/>
                  </a:lnTo>
                  <a:lnTo>
                    <a:pt x="30302" y="41517"/>
                  </a:lnTo>
                  <a:lnTo>
                    <a:pt x="30437" y="42029"/>
                  </a:lnTo>
                  <a:lnTo>
                    <a:pt x="30545" y="42541"/>
                  </a:lnTo>
                  <a:lnTo>
                    <a:pt x="30626" y="43053"/>
                  </a:lnTo>
                  <a:lnTo>
                    <a:pt x="30680" y="43592"/>
                  </a:lnTo>
                  <a:lnTo>
                    <a:pt x="30680" y="44132"/>
                  </a:lnTo>
                  <a:lnTo>
                    <a:pt x="30680" y="44644"/>
                  </a:lnTo>
                  <a:lnTo>
                    <a:pt x="30626" y="45183"/>
                  </a:lnTo>
                  <a:lnTo>
                    <a:pt x="30572" y="45695"/>
                  </a:lnTo>
                  <a:lnTo>
                    <a:pt x="30464" y="46207"/>
                  </a:lnTo>
                  <a:lnTo>
                    <a:pt x="30329" y="46720"/>
                  </a:lnTo>
                  <a:lnTo>
                    <a:pt x="30221" y="47070"/>
                  </a:lnTo>
                  <a:lnTo>
                    <a:pt x="30087" y="47394"/>
                  </a:lnTo>
                  <a:lnTo>
                    <a:pt x="29736" y="47771"/>
                  </a:lnTo>
                  <a:lnTo>
                    <a:pt x="29386" y="48148"/>
                  </a:lnTo>
                  <a:lnTo>
                    <a:pt x="28981" y="48526"/>
                  </a:lnTo>
                  <a:lnTo>
                    <a:pt x="28577" y="48849"/>
                  </a:lnTo>
                  <a:lnTo>
                    <a:pt x="28173" y="49173"/>
                  </a:lnTo>
                  <a:lnTo>
                    <a:pt x="27741" y="49469"/>
                  </a:lnTo>
                  <a:lnTo>
                    <a:pt x="27283" y="49739"/>
                  </a:lnTo>
                  <a:lnTo>
                    <a:pt x="26825" y="50009"/>
                  </a:lnTo>
                  <a:lnTo>
                    <a:pt x="26744" y="50036"/>
                  </a:lnTo>
                  <a:lnTo>
                    <a:pt x="26151" y="50332"/>
                  </a:lnTo>
                  <a:lnTo>
                    <a:pt x="25558" y="50575"/>
                  </a:lnTo>
                  <a:lnTo>
                    <a:pt x="24991" y="50790"/>
                  </a:lnTo>
                  <a:lnTo>
                    <a:pt x="24371" y="50979"/>
                  </a:lnTo>
                  <a:lnTo>
                    <a:pt x="23778" y="51141"/>
                  </a:lnTo>
                  <a:lnTo>
                    <a:pt x="23185" y="51276"/>
                  </a:lnTo>
                  <a:lnTo>
                    <a:pt x="22565" y="51357"/>
                  </a:lnTo>
                  <a:lnTo>
                    <a:pt x="21972" y="51437"/>
                  </a:lnTo>
                  <a:lnTo>
                    <a:pt x="21352" y="51491"/>
                  </a:lnTo>
                  <a:lnTo>
                    <a:pt x="20732" y="51518"/>
                  </a:lnTo>
                  <a:lnTo>
                    <a:pt x="20139" y="51491"/>
                  </a:lnTo>
                  <a:lnTo>
                    <a:pt x="19519" y="51464"/>
                  </a:lnTo>
                  <a:lnTo>
                    <a:pt x="18926" y="51410"/>
                  </a:lnTo>
                  <a:lnTo>
                    <a:pt x="18306" y="51330"/>
                  </a:lnTo>
                  <a:lnTo>
                    <a:pt x="17713" y="51222"/>
                  </a:lnTo>
                  <a:lnTo>
                    <a:pt x="17120" y="51087"/>
                  </a:lnTo>
                  <a:lnTo>
                    <a:pt x="16526" y="50925"/>
                  </a:lnTo>
                  <a:lnTo>
                    <a:pt x="15933" y="50737"/>
                  </a:lnTo>
                  <a:lnTo>
                    <a:pt x="15367" y="50548"/>
                  </a:lnTo>
                  <a:lnTo>
                    <a:pt x="14774" y="50332"/>
                  </a:lnTo>
                  <a:lnTo>
                    <a:pt x="14208" y="50089"/>
                  </a:lnTo>
                  <a:lnTo>
                    <a:pt x="13669" y="49820"/>
                  </a:lnTo>
                  <a:lnTo>
                    <a:pt x="13103" y="49523"/>
                  </a:lnTo>
                  <a:lnTo>
                    <a:pt x="12591" y="49227"/>
                  </a:lnTo>
                  <a:lnTo>
                    <a:pt x="12051" y="48903"/>
                  </a:lnTo>
                  <a:lnTo>
                    <a:pt x="11539" y="48553"/>
                  </a:lnTo>
                  <a:lnTo>
                    <a:pt x="11027" y="48175"/>
                  </a:lnTo>
                  <a:lnTo>
                    <a:pt x="10542" y="47798"/>
                  </a:lnTo>
                  <a:lnTo>
                    <a:pt x="10083" y="47394"/>
                  </a:lnTo>
                  <a:lnTo>
                    <a:pt x="9625" y="46989"/>
                  </a:lnTo>
                  <a:lnTo>
                    <a:pt x="9167" y="46558"/>
                  </a:lnTo>
                  <a:lnTo>
                    <a:pt x="8735" y="46100"/>
                  </a:lnTo>
                  <a:lnTo>
                    <a:pt x="8439" y="45830"/>
                  </a:lnTo>
                  <a:lnTo>
                    <a:pt x="8223" y="45614"/>
                  </a:lnTo>
                  <a:lnTo>
                    <a:pt x="7954" y="45399"/>
                  </a:lnTo>
                  <a:lnTo>
                    <a:pt x="7684" y="45210"/>
                  </a:lnTo>
                  <a:lnTo>
                    <a:pt x="7388" y="45048"/>
                  </a:lnTo>
                  <a:lnTo>
                    <a:pt x="7091" y="44940"/>
                  </a:lnTo>
                  <a:lnTo>
                    <a:pt x="6794" y="44833"/>
                  </a:lnTo>
                  <a:lnTo>
                    <a:pt x="6498" y="44779"/>
                  </a:lnTo>
                  <a:lnTo>
                    <a:pt x="6174" y="44779"/>
                  </a:lnTo>
                  <a:lnTo>
                    <a:pt x="5878" y="44806"/>
                  </a:lnTo>
                  <a:lnTo>
                    <a:pt x="5581" y="44860"/>
                  </a:lnTo>
                  <a:lnTo>
                    <a:pt x="5285" y="44967"/>
                  </a:lnTo>
                  <a:lnTo>
                    <a:pt x="5015" y="45129"/>
                  </a:lnTo>
                  <a:lnTo>
                    <a:pt x="4746" y="45318"/>
                  </a:lnTo>
                  <a:lnTo>
                    <a:pt x="4530" y="45587"/>
                  </a:lnTo>
                  <a:lnTo>
                    <a:pt x="4314" y="45884"/>
                  </a:lnTo>
                  <a:lnTo>
                    <a:pt x="4126" y="46234"/>
                  </a:lnTo>
                  <a:lnTo>
                    <a:pt x="2131" y="50629"/>
                  </a:lnTo>
                  <a:lnTo>
                    <a:pt x="1996" y="50979"/>
                  </a:lnTo>
                  <a:lnTo>
                    <a:pt x="1915" y="51330"/>
                  </a:lnTo>
                  <a:lnTo>
                    <a:pt x="1861" y="51680"/>
                  </a:lnTo>
                  <a:lnTo>
                    <a:pt x="1861" y="52004"/>
                  </a:lnTo>
                  <a:lnTo>
                    <a:pt x="1888" y="52354"/>
                  </a:lnTo>
                  <a:lnTo>
                    <a:pt x="1969" y="52651"/>
                  </a:lnTo>
                  <a:lnTo>
                    <a:pt x="2050" y="52947"/>
                  </a:lnTo>
                  <a:lnTo>
                    <a:pt x="2185" y="53244"/>
                  </a:lnTo>
                  <a:lnTo>
                    <a:pt x="2238" y="53432"/>
                  </a:lnTo>
                  <a:lnTo>
                    <a:pt x="2292" y="53648"/>
                  </a:lnTo>
                  <a:lnTo>
                    <a:pt x="2346" y="53837"/>
                  </a:lnTo>
                  <a:lnTo>
                    <a:pt x="2454" y="54052"/>
                  </a:lnTo>
                  <a:lnTo>
                    <a:pt x="2562" y="54241"/>
                  </a:lnTo>
                  <a:lnTo>
                    <a:pt x="2697" y="54430"/>
                  </a:lnTo>
                  <a:lnTo>
                    <a:pt x="2832" y="54619"/>
                  </a:lnTo>
                  <a:lnTo>
                    <a:pt x="3020" y="54807"/>
                  </a:lnTo>
                  <a:lnTo>
                    <a:pt x="3613" y="55373"/>
                  </a:lnTo>
                  <a:lnTo>
                    <a:pt x="4233" y="55940"/>
                  </a:lnTo>
                  <a:lnTo>
                    <a:pt x="4853" y="56452"/>
                  </a:lnTo>
                  <a:lnTo>
                    <a:pt x="5500" y="56964"/>
                  </a:lnTo>
                  <a:lnTo>
                    <a:pt x="6147" y="57449"/>
                  </a:lnTo>
                  <a:lnTo>
                    <a:pt x="6821" y="57934"/>
                  </a:lnTo>
                  <a:lnTo>
                    <a:pt x="7522" y="58366"/>
                  </a:lnTo>
                  <a:lnTo>
                    <a:pt x="8223" y="58797"/>
                  </a:lnTo>
                  <a:lnTo>
                    <a:pt x="9086" y="59282"/>
                  </a:lnTo>
                  <a:lnTo>
                    <a:pt x="9949" y="59714"/>
                  </a:lnTo>
                  <a:lnTo>
                    <a:pt x="10838" y="60145"/>
                  </a:lnTo>
                  <a:lnTo>
                    <a:pt x="11755" y="60523"/>
                  </a:lnTo>
                  <a:lnTo>
                    <a:pt x="12510" y="60792"/>
                  </a:lnTo>
                  <a:lnTo>
                    <a:pt x="13265" y="61062"/>
                  </a:lnTo>
                  <a:lnTo>
                    <a:pt x="14046" y="61277"/>
                  </a:lnTo>
                  <a:lnTo>
                    <a:pt x="14828" y="61493"/>
                  </a:lnTo>
                  <a:lnTo>
                    <a:pt x="15610" y="61682"/>
                  </a:lnTo>
                  <a:lnTo>
                    <a:pt x="16419" y="61843"/>
                  </a:lnTo>
                  <a:lnTo>
                    <a:pt x="17227" y="61978"/>
                  </a:lnTo>
                  <a:lnTo>
                    <a:pt x="18036" y="62086"/>
                  </a:lnTo>
                  <a:lnTo>
                    <a:pt x="18845" y="62167"/>
                  </a:lnTo>
                  <a:lnTo>
                    <a:pt x="19654" y="62194"/>
                  </a:lnTo>
                  <a:lnTo>
                    <a:pt x="20462" y="62221"/>
                  </a:lnTo>
                  <a:lnTo>
                    <a:pt x="21298" y="62221"/>
                  </a:lnTo>
                  <a:lnTo>
                    <a:pt x="22107" y="62194"/>
                  </a:lnTo>
                  <a:lnTo>
                    <a:pt x="22943" y="62140"/>
                  </a:lnTo>
                  <a:lnTo>
                    <a:pt x="23778" y="62059"/>
                  </a:lnTo>
                  <a:lnTo>
                    <a:pt x="24587" y="61924"/>
                  </a:lnTo>
                  <a:lnTo>
                    <a:pt x="24641" y="61924"/>
                  </a:lnTo>
                  <a:lnTo>
                    <a:pt x="25531" y="61763"/>
                  </a:lnTo>
                  <a:lnTo>
                    <a:pt x="26393" y="61574"/>
                  </a:lnTo>
                  <a:lnTo>
                    <a:pt x="27283" y="61358"/>
                  </a:lnTo>
                  <a:lnTo>
                    <a:pt x="28146" y="61089"/>
                  </a:lnTo>
                  <a:lnTo>
                    <a:pt x="29008" y="60792"/>
                  </a:lnTo>
                  <a:lnTo>
                    <a:pt x="29871" y="60469"/>
                  </a:lnTo>
                  <a:lnTo>
                    <a:pt x="30707" y="60118"/>
                  </a:lnTo>
                  <a:lnTo>
                    <a:pt x="31542" y="59741"/>
                  </a:lnTo>
                  <a:lnTo>
                    <a:pt x="32378" y="59309"/>
                  </a:lnTo>
                  <a:lnTo>
                    <a:pt x="33214" y="58851"/>
                  </a:lnTo>
                  <a:lnTo>
                    <a:pt x="34050" y="58366"/>
                  </a:lnTo>
                  <a:lnTo>
                    <a:pt x="34831" y="57827"/>
                  </a:lnTo>
                  <a:lnTo>
                    <a:pt x="35613" y="57287"/>
                  </a:lnTo>
                  <a:lnTo>
                    <a:pt x="36341" y="56694"/>
                  </a:lnTo>
                  <a:lnTo>
                    <a:pt x="37069" y="56074"/>
                  </a:lnTo>
                  <a:lnTo>
                    <a:pt x="37770" y="55427"/>
                  </a:lnTo>
                  <a:lnTo>
                    <a:pt x="38444" y="54780"/>
                  </a:lnTo>
                  <a:lnTo>
                    <a:pt x="39064" y="54079"/>
                  </a:lnTo>
                  <a:lnTo>
                    <a:pt x="39684" y="53351"/>
                  </a:lnTo>
                  <a:lnTo>
                    <a:pt x="40250" y="52597"/>
                  </a:lnTo>
                  <a:lnTo>
                    <a:pt x="40762" y="51815"/>
                  </a:lnTo>
                  <a:lnTo>
                    <a:pt x="41274" y="51006"/>
                  </a:lnTo>
                  <a:lnTo>
                    <a:pt x="41733" y="50170"/>
                  </a:lnTo>
                  <a:lnTo>
                    <a:pt x="42137" y="49335"/>
                  </a:lnTo>
                  <a:lnTo>
                    <a:pt x="42488" y="48499"/>
                  </a:lnTo>
                  <a:lnTo>
                    <a:pt x="42703" y="47906"/>
                  </a:lnTo>
                  <a:lnTo>
                    <a:pt x="42892" y="47313"/>
                  </a:lnTo>
                  <a:lnTo>
                    <a:pt x="43054" y="46693"/>
                  </a:lnTo>
                  <a:lnTo>
                    <a:pt x="43189" y="46100"/>
                  </a:lnTo>
                  <a:lnTo>
                    <a:pt x="43296" y="45507"/>
                  </a:lnTo>
                  <a:lnTo>
                    <a:pt x="43404" y="44886"/>
                  </a:lnTo>
                  <a:lnTo>
                    <a:pt x="43485" y="44293"/>
                  </a:lnTo>
                  <a:lnTo>
                    <a:pt x="43512" y="43673"/>
                  </a:lnTo>
                  <a:lnTo>
                    <a:pt x="43566" y="42865"/>
                  </a:lnTo>
                  <a:lnTo>
                    <a:pt x="43539" y="42083"/>
                  </a:lnTo>
                  <a:lnTo>
                    <a:pt x="43485" y="41274"/>
                  </a:lnTo>
                  <a:lnTo>
                    <a:pt x="43404" y="40492"/>
                  </a:lnTo>
                  <a:lnTo>
                    <a:pt x="43269" y="39737"/>
                  </a:lnTo>
                  <a:lnTo>
                    <a:pt x="43108" y="38956"/>
                  </a:lnTo>
                  <a:lnTo>
                    <a:pt x="42892" y="38201"/>
                  </a:lnTo>
                  <a:lnTo>
                    <a:pt x="42622" y="37473"/>
                  </a:lnTo>
                  <a:lnTo>
                    <a:pt x="42434" y="37015"/>
                  </a:lnTo>
                  <a:lnTo>
                    <a:pt x="42245" y="36556"/>
                  </a:lnTo>
                  <a:lnTo>
                    <a:pt x="42029" y="36125"/>
                  </a:lnTo>
                  <a:lnTo>
                    <a:pt x="41787" y="35667"/>
                  </a:lnTo>
                  <a:lnTo>
                    <a:pt x="41544" y="35262"/>
                  </a:lnTo>
                  <a:lnTo>
                    <a:pt x="41274" y="34831"/>
                  </a:lnTo>
                  <a:lnTo>
                    <a:pt x="41005" y="34426"/>
                  </a:lnTo>
                  <a:lnTo>
                    <a:pt x="40708" y="34022"/>
                  </a:lnTo>
                  <a:lnTo>
                    <a:pt x="40385" y="33618"/>
                  </a:lnTo>
                  <a:lnTo>
                    <a:pt x="40061" y="33240"/>
                  </a:lnTo>
                  <a:lnTo>
                    <a:pt x="39711" y="32863"/>
                  </a:lnTo>
                  <a:lnTo>
                    <a:pt x="39360" y="32512"/>
                  </a:lnTo>
                  <a:lnTo>
                    <a:pt x="38983" y="32162"/>
                  </a:lnTo>
                  <a:lnTo>
                    <a:pt x="38606" y="31838"/>
                  </a:lnTo>
                  <a:lnTo>
                    <a:pt x="38174" y="31515"/>
                  </a:lnTo>
                  <a:lnTo>
                    <a:pt x="37770" y="31218"/>
                  </a:lnTo>
                  <a:lnTo>
                    <a:pt x="38147" y="30949"/>
                  </a:lnTo>
                  <a:lnTo>
                    <a:pt x="38552" y="30706"/>
                  </a:lnTo>
                  <a:lnTo>
                    <a:pt x="39145" y="30302"/>
                  </a:lnTo>
                  <a:lnTo>
                    <a:pt x="39684" y="29870"/>
                  </a:lnTo>
                  <a:lnTo>
                    <a:pt x="40223" y="29412"/>
                  </a:lnTo>
                  <a:lnTo>
                    <a:pt x="40708" y="28927"/>
                  </a:lnTo>
                  <a:lnTo>
                    <a:pt x="41194" y="28442"/>
                  </a:lnTo>
                  <a:lnTo>
                    <a:pt x="41625" y="27902"/>
                  </a:lnTo>
                  <a:lnTo>
                    <a:pt x="42002" y="27363"/>
                  </a:lnTo>
                  <a:lnTo>
                    <a:pt x="42380" y="26824"/>
                  </a:lnTo>
                  <a:lnTo>
                    <a:pt x="42703" y="26231"/>
                  </a:lnTo>
                  <a:lnTo>
                    <a:pt x="43027" y="25638"/>
                  </a:lnTo>
                  <a:lnTo>
                    <a:pt x="43269" y="25045"/>
                  </a:lnTo>
                  <a:lnTo>
                    <a:pt x="43512" y="24398"/>
                  </a:lnTo>
                  <a:lnTo>
                    <a:pt x="43701" y="23751"/>
                  </a:lnTo>
                  <a:lnTo>
                    <a:pt x="43863" y="23104"/>
                  </a:lnTo>
                  <a:lnTo>
                    <a:pt x="43997" y="22403"/>
                  </a:lnTo>
                  <a:lnTo>
                    <a:pt x="44105" y="21702"/>
                  </a:lnTo>
                  <a:lnTo>
                    <a:pt x="44159" y="21136"/>
                  </a:lnTo>
                  <a:lnTo>
                    <a:pt x="44186" y="20543"/>
                  </a:lnTo>
                  <a:lnTo>
                    <a:pt x="44186" y="19923"/>
                  </a:lnTo>
                  <a:lnTo>
                    <a:pt x="44159" y="19303"/>
                  </a:lnTo>
                  <a:lnTo>
                    <a:pt x="44105" y="18683"/>
                  </a:lnTo>
                  <a:lnTo>
                    <a:pt x="44024" y="18036"/>
                  </a:lnTo>
                  <a:lnTo>
                    <a:pt x="43916" y="17389"/>
                  </a:lnTo>
                  <a:lnTo>
                    <a:pt x="43809" y="16742"/>
                  </a:lnTo>
                  <a:lnTo>
                    <a:pt x="43620" y="15879"/>
                  </a:lnTo>
                  <a:lnTo>
                    <a:pt x="43377" y="15043"/>
                  </a:lnTo>
                  <a:lnTo>
                    <a:pt x="43189" y="14369"/>
                  </a:lnTo>
                  <a:lnTo>
                    <a:pt x="42973" y="13695"/>
                  </a:lnTo>
                  <a:lnTo>
                    <a:pt x="42730" y="13048"/>
                  </a:lnTo>
                  <a:lnTo>
                    <a:pt x="42461" y="12401"/>
                  </a:lnTo>
                  <a:lnTo>
                    <a:pt x="42191" y="11754"/>
                  </a:lnTo>
                  <a:lnTo>
                    <a:pt x="41895" y="11134"/>
                  </a:lnTo>
                  <a:lnTo>
                    <a:pt x="41571" y="10514"/>
                  </a:lnTo>
                  <a:lnTo>
                    <a:pt x="41248" y="9921"/>
                  </a:lnTo>
                  <a:lnTo>
                    <a:pt x="40897" y="9328"/>
                  </a:lnTo>
                  <a:lnTo>
                    <a:pt x="40520" y="8762"/>
                  </a:lnTo>
                  <a:lnTo>
                    <a:pt x="40142" y="8196"/>
                  </a:lnTo>
                  <a:lnTo>
                    <a:pt x="39711" y="7656"/>
                  </a:lnTo>
                  <a:lnTo>
                    <a:pt x="39307" y="7117"/>
                  </a:lnTo>
                  <a:lnTo>
                    <a:pt x="38848" y="6605"/>
                  </a:lnTo>
                  <a:lnTo>
                    <a:pt x="38390" y="6093"/>
                  </a:lnTo>
                  <a:lnTo>
                    <a:pt x="37932" y="5608"/>
                  </a:lnTo>
                  <a:lnTo>
                    <a:pt x="37419" y="5149"/>
                  </a:lnTo>
                  <a:lnTo>
                    <a:pt x="36907" y="4691"/>
                  </a:lnTo>
                  <a:lnTo>
                    <a:pt x="36368" y="4287"/>
                  </a:lnTo>
                  <a:lnTo>
                    <a:pt x="35829" y="3855"/>
                  </a:lnTo>
                  <a:lnTo>
                    <a:pt x="35263" y="3478"/>
                  </a:lnTo>
                  <a:lnTo>
                    <a:pt x="34670" y="3100"/>
                  </a:lnTo>
                  <a:lnTo>
                    <a:pt x="34077" y="2750"/>
                  </a:lnTo>
                  <a:lnTo>
                    <a:pt x="33456" y="2427"/>
                  </a:lnTo>
                  <a:lnTo>
                    <a:pt x="32756" y="2076"/>
                  </a:lnTo>
                  <a:lnTo>
                    <a:pt x="32055" y="1779"/>
                  </a:lnTo>
                  <a:lnTo>
                    <a:pt x="31327" y="1510"/>
                  </a:lnTo>
                  <a:lnTo>
                    <a:pt x="30572" y="1240"/>
                  </a:lnTo>
                  <a:lnTo>
                    <a:pt x="29682" y="998"/>
                  </a:lnTo>
                  <a:lnTo>
                    <a:pt x="28766" y="755"/>
                  </a:lnTo>
                  <a:lnTo>
                    <a:pt x="27876" y="566"/>
                  </a:lnTo>
                  <a:lnTo>
                    <a:pt x="26959" y="405"/>
                  </a:lnTo>
                  <a:lnTo>
                    <a:pt x="26043" y="270"/>
                  </a:lnTo>
                  <a:lnTo>
                    <a:pt x="25126" y="162"/>
                  </a:lnTo>
                  <a:lnTo>
                    <a:pt x="24183" y="81"/>
                  </a:lnTo>
                  <a:lnTo>
                    <a:pt x="23266" y="27"/>
                  </a:lnTo>
                  <a:lnTo>
                    <a:pt x="223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9"/>
            <p:cNvSpPr/>
            <p:nvPr/>
          </p:nvSpPr>
          <p:spPr>
            <a:xfrm>
              <a:off x="3145775" y="453775"/>
              <a:ext cx="898425" cy="293200"/>
            </a:xfrm>
            <a:custGeom>
              <a:avLst/>
              <a:gdLst/>
              <a:ahLst/>
              <a:cxnLst/>
              <a:rect l="l" t="t" r="r" b="b"/>
              <a:pathLst>
                <a:path w="35937" h="11728" extrusionOk="0">
                  <a:moveTo>
                    <a:pt x="16769" y="1"/>
                  </a:moveTo>
                  <a:lnTo>
                    <a:pt x="15933" y="82"/>
                  </a:lnTo>
                  <a:lnTo>
                    <a:pt x="15125" y="216"/>
                  </a:lnTo>
                  <a:lnTo>
                    <a:pt x="14343" y="405"/>
                  </a:lnTo>
                  <a:lnTo>
                    <a:pt x="13588" y="648"/>
                  </a:lnTo>
                  <a:lnTo>
                    <a:pt x="12833" y="917"/>
                  </a:lnTo>
                  <a:lnTo>
                    <a:pt x="12132" y="1241"/>
                  </a:lnTo>
                  <a:lnTo>
                    <a:pt x="11431" y="1591"/>
                  </a:lnTo>
                  <a:lnTo>
                    <a:pt x="10730" y="1996"/>
                  </a:lnTo>
                  <a:lnTo>
                    <a:pt x="10083" y="2427"/>
                  </a:lnTo>
                  <a:lnTo>
                    <a:pt x="9436" y="2858"/>
                  </a:lnTo>
                  <a:lnTo>
                    <a:pt x="8789" y="3344"/>
                  </a:lnTo>
                  <a:lnTo>
                    <a:pt x="8142" y="3829"/>
                  </a:lnTo>
                  <a:lnTo>
                    <a:pt x="6902" y="4880"/>
                  </a:lnTo>
                  <a:lnTo>
                    <a:pt x="5689" y="5959"/>
                  </a:lnTo>
                  <a:lnTo>
                    <a:pt x="4395" y="7091"/>
                  </a:lnTo>
                  <a:lnTo>
                    <a:pt x="3721" y="7684"/>
                  </a:lnTo>
                  <a:lnTo>
                    <a:pt x="3020" y="8223"/>
                  </a:lnTo>
                  <a:lnTo>
                    <a:pt x="2319" y="8762"/>
                  </a:lnTo>
                  <a:lnTo>
                    <a:pt x="1564" y="9248"/>
                  </a:lnTo>
                  <a:lnTo>
                    <a:pt x="1187" y="9463"/>
                  </a:lnTo>
                  <a:lnTo>
                    <a:pt x="810" y="9679"/>
                  </a:lnTo>
                  <a:lnTo>
                    <a:pt x="405" y="9868"/>
                  </a:lnTo>
                  <a:lnTo>
                    <a:pt x="1" y="10029"/>
                  </a:lnTo>
                  <a:lnTo>
                    <a:pt x="163" y="10353"/>
                  </a:lnTo>
                  <a:lnTo>
                    <a:pt x="270" y="10542"/>
                  </a:lnTo>
                  <a:lnTo>
                    <a:pt x="378" y="10730"/>
                  </a:lnTo>
                  <a:lnTo>
                    <a:pt x="540" y="10919"/>
                  </a:lnTo>
                  <a:lnTo>
                    <a:pt x="702" y="11054"/>
                  </a:lnTo>
                  <a:lnTo>
                    <a:pt x="890" y="11216"/>
                  </a:lnTo>
                  <a:lnTo>
                    <a:pt x="1079" y="11323"/>
                  </a:lnTo>
                  <a:lnTo>
                    <a:pt x="1295" y="11431"/>
                  </a:lnTo>
                  <a:lnTo>
                    <a:pt x="1510" y="11539"/>
                  </a:lnTo>
                  <a:lnTo>
                    <a:pt x="1753" y="11620"/>
                  </a:lnTo>
                  <a:lnTo>
                    <a:pt x="1996" y="11674"/>
                  </a:lnTo>
                  <a:lnTo>
                    <a:pt x="2211" y="11701"/>
                  </a:lnTo>
                  <a:lnTo>
                    <a:pt x="2454" y="11728"/>
                  </a:lnTo>
                  <a:lnTo>
                    <a:pt x="2912" y="11728"/>
                  </a:lnTo>
                  <a:lnTo>
                    <a:pt x="3128" y="11701"/>
                  </a:lnTo>
                  <a:lnTo>
                    <a:pt x="3344" y="11647"/>
                  </a:lnTo>
                  <a:lnTo>
                    <a:pt x="5123" y="11108"/>
                  </a:lnTo>
                  <a:lnTo>
                    <a:pt x="5150" y="11108"/>
                  </a:lnTo>
                  <a:lnTo>
                    <a:pt x="5959" y="10623"/>
                  </a:lnTo>
                  <a:lnTo>
                    <a:pt x="6767" y="10083"/>
                  </a:lnTo>
                  <a:lnTo>
                    <a:pt x="8358" y="8978"/>
                  </a:lnTo>
                  <a:lnTo>
                    <a:pt x="9922" y="7900"/>
                  </a:lnTo>
                  <a:lnTo>
                    <a:pt x="10703" y="7361"/>
                  </a:lnTo>
                  <a:lnTo>
                    <a:pt x="11485" y="6848"/>
                  </a:lnTo>
                  <a:lnTo>
                    <a:pt x="12051" y="6525"/>
                  </a:lnTo>
                  <a:lnTo>
                    <a:pt x="12617" y="6201"/>
                  </a:lnTo>
                  <a:lnTo>
                    <a:pt x="13157" y="5932"/>
                  </a:lnTo>
                  <a:lnTo>
                    <a:pt x="13696" y="5689"/>
                  </a:lnTo>
                  <a:lnTo>
                    <a:pt x="14235" y="5500"/>
                  </a:lnTo>
                  <a:lnTo>
                    <a:pt x="14774" y="5312"/>
                  </a:lnTo>
                  <a:lnTo>
                    <a:pt x="15313" y="5177"/>
                  </a:lnTo>
                  <a:lnTo>
                    <a:pt x="15879" y="5069"/>
                  </a:lnTo>
                  <a:lnTo>
                    <a:pt x="16419" y="4988"/>
                  </a:lnTo>
                  <a:lnTo>
                    <a:pt x="16985" y="4961"/>
                  </a:lnTo>
                  <a:lnTo>
                    <a:pt x="17551" y="4934"/>
                  </a:lnTo>
                  <a:lnTo>
                    <a:pt x="18117" y="4961"/>
                  </a:lnTo>
                  <a:lnTo>
                    <a:pt x="18710" y="5015"/>
                  </a:lnTo>
                  <a:lnTo>
                    <a:pt x="19330" y="5096"/>
                  </a:lnTo>
                  <a:lnTo>
                    <a:pt x="19950" y="5204"/>
                  </a:lnTo>
                  <a:lnTo>
                    <a:pt x="20597" y="5366"/>
                  </a:lnTo>
                  <a:lnTo>
                    <a:pt x="22592" y="5878"/>
                  </a:lnTo>
                  <a:lnTo>
                    <a:pt x="23590" y="6147"/>
                  </a:lnTo>
                  <a:lnTo>
                    <a:pt x="24614" y="6363"/>
                  </a:lnTo>
                  <a:lnTo>
                    <a:pt x="25611" y="6579"/>
                  </a:lnTo>
                  <a:lnTo>
                    <a:pt x="26124" y="6660"/>
                  </a:lnTo>
                  <a:lnTo>
                    <a:pt x="26609" y="6714"/>
                  </a:lnTo>
                  <a:lnTo>
                    <a:pt x="27121" y="6767"/>
                  </a:lnTo>
                  <a:lnTo>
                    <a:pt x="27633" y="6794"/>
                  </a:lnTo>
                  <a:lnTo>
                    <a:pt x="28173" y="6794"/>
                  </a:lnTo>
                  <a:lnTo>
                    <a:pt x="28685" y="6767"/>
                  </a:lnTo>
                  <a:lnTo>
                    <a:pt x="29143" y="6740"/>
                  </a:lnTo>
                  <a:lnTo>
                    <a:pt x="29628" y="6660"/>
                  </a:lnTo>
                  <a:lnTo>
                    <a:pt x="30087" y="6579"/>
                  </a:lnTo>
                  <a:lnTo>
                    <a:pt x="30545" y="6471"/>
                  </a:lnTo>
                  <a:lnTo>
                    <a:pt x="31003" y="6363"/>
                  </a:lnTo>
                  <a:lnTo>
                    <a:pt x="31461" y="6228"/>
                  </a:lnTo>
                  <a:lnTo>
                    <a:pt x="31920" y="6066"/>
                  </a:lnTo>
                  <a:lnTo>
                    <a:pt x="32378" y="5878"/>
                  </a:lnTo>
                  <a:lnTo>
                    <a:pt x="33295" y="5500"/>
                  </a:lnTo>
                  <a:lnTo>
                    <a:pt x="34184" y="5042"/>
                  </a:lnTo>
                  <a:lnTo>
                    <a:pt x="35047" y="4557"/>
                  </a:lnTo>
                  <a:lnTo>
                    <a:pt x="35937" y="4018"/>
                  </a:lnTo>
                  <a:lnTo>
                    <a:pt x="35424" y="3559"/>
                  </a:lnTo>
                  <a:lnTo>
                    <a:pt x="34912" y="3101"/>
                  </a:lnTo>
                  <a:lnTo>
                    <a:pt x="34373" y="2697"/>
                  </a:lnTo>
                  <a:lnTo>
                    <a:pt x="33834" y="2265"/>
                  </a:lnTo>
                  <a:lnTo>
                    <a:pt x="33268" y="1888"/>
                  </a:lnTo>
                  <a:lnTo>
                    <a:pt x="32675" y="1510"/>
                  </a:lnTo>
                  <a:lnTo>
                    <a:pt x="32082" y="1160"/>
                  </a:lnTo>
                  <a:lnTo>
                    <a:pt x="31461" y="837"/>
                  </a:lnTo>
                  <a:lnTo>
                    <a:pt x="31219" y="971"/>
                  </a:lnTo>
                  <a:lnTo>
                    <a:pt x="30788" y="1187"/>
                  </a:lnTo>
                  <a:lnTo>
                    <a:pt x="30356" y="1349"/>
                  </a:lnTo>
                  <a:lnTo>
                    <a:pt x="29898" y="1510"/>
                  </a:lnTo>
                  <a:lnTo>
                    <a:pt x="29467" y="1618"/>
                  </a:lnTo>
                  <a:lnTo>
                    <a:pt x="29035" y="1699"/>
                  </a:lnTo>
                  <a:lnTo>
                    <a:pt x="28577" y="1753"/>
                  </a:lnTo>
                  <a:lnTo>
                    <a:pt x="28146" y="1780"/>
                  </a:lnTo>
                  <a:lnTo>
                    <a:pt x="27687" y="1807"/>
                  </a:lnTo>
                  <a:lnTo>
                    <a:pt x="27256" y="1807"/>
                  </a:lnTo>
                  <a:lnTo>
                    <a:pt x="26798" y="1780"/>
                  </a:lnTo>
                  <a:lnTo>
                    <a:pt x="25908" y="1672"/>
                  </a:lnTo>
                  <a:lnTo>
                    <a:pt x="24991" y="1510"/>
                  </a:lnTo>
                  <a:lnTo>
                    <a:pt x="24075" y="1295"/>
                  </a:lnTo>
                  <a:lnTo>
                    <a:pt x="22242" y="837"/>
                  </a:lnTo>
                  <a:lnTo>
                    <a:pt x="21325" y="594"/>
                  </a:lnTo>
                  <a:lnTo>
                    <a:pt x="20408" y="378"/>
                  </a:lnTo>
                  <a:lnTo>
                    <a:pt x="19492" y="216"/>
                  </a:lnTo>
                  <a:lnTo>
                    <a:pt x="18575" y="82"/>
                  </a:lnTo>
                  <a:lnTo>
                    <a:pt x="18117" y="28"/>
                  </a:lnTo>
                  <a:lnTo>
                    <a:pt x="176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9"/>
            <p:cNvSpPr/>
            <p:nvPr/>
          </p:nvSpPr>
          <p:spPr>
            <a:xfrm>
              <a:off x="3807625" y="767850"/>
              <a:ext cx="392925" cy="243325"/>
            </a:xfrm>
            <a:custGeom>
              <a:avLst/>
              <a:gdLst/>
              <a:ahLst/>
              <a:cxnLst/>
              <a:rect l="l" t="t" r="r" b="b"/>
              <a:pathLst>
                <a:path w="15717" h="9733" extrusionOk="0">
                  <a:moveTo>
                    <a:pt x="11107" y="1"/>
                  </a:moveTo>
                  <a:lnTo>
                    <a:pt x="10595" y="28"/>
                  </a:lnTo>
                  <a:lnTo>
                    <a:pt x="10110" y="108"/>
                  </a:lnTo>
                  <a:lnTo>
                    <a:pt x="9624" y="189"/>
                  </a:lnTo>
                  <a:lnTo>
                    <a:pt x="9166" y="324"/>
                  </a:lnTo>
                  <a:lnTo>
                    <a:pt x="8708" y="459"/>
                  </a:lnTo>
                  <a:lnTo>
                    <a:pt x="8249" y="621"/>
                  </a:lnTo>
                  <a:lnTo>
                    <a:pt x="7791" y="809"/>
                  </a:lnTo>
                  <a:lnTo>
                    <a:pt x="7333" y="1025"/>
                  </a:lnTo>
                  <a:lnTo>
                    <a:pt x="6470" y="1483"/>
                  </a:lnTo>
                  <a:lnTo>
                    <a:pt x="5634" y="1995"/>
                  </a:lnTo>
                  <a:lnTo>
                    <a:pt x="4799" y="2535"/>
                  </a:lnTo>
                  <a:lnTo>
                    <a:pt x="3990" y="3074"/>
                  </a:lnTo>
                  <a:lnTo>
                    <a:pt x="3370" y="3451"/>
                  </a:lnTo>
                  <a:lnTo>
                    <a:pt x="2750" y="3856"/>
                  </a:lnTo>
                  <a:lnTo>
                    <a:pt x="2885" y="4422"/>
                  </a:lnTo>
                  <a:lnTo>
                    <a:pt x="2993" y="4934"/>
                  </a:lnTo>
                  <a:lnTo>
                    <a:pt x="3046" y="5446"/>
                  </a:lnTo>
                  <a:lnTo>
                    <a:pt x="3046" y="5904"/>
                  </a:lnTo>
                  <a:lnTo>
                    <a:pt x="2993" y="6363"/>
                  </a:lnTo>
                  <a:lnTo>
                    <a:pt x="2912" y="6767"/>
                  </a:lnTo>
                  <a:lnTo>
                    <a:pt x="2777" y="7172"/>
                  </a:lnTo>
                  <a:lnTo>
                    <a:pt x="2588" y="7549"/>
                  </a:lnTo>
                  <a:lnTo>
                    <a:pt x="2373" y="7872"/>
                  </a:lnTo>
                  <a:lnTo>
                    <a:pt x="2130" y="8196"/>
                  </a:lnTo>
                  <a:lnTo>
                    <a:pt x="1833" y="8519"/>
                  </a:lnTo>
                  <a:lnTo>
                    <a:pt x="1510" y="8789"/>
                  </a:lnTo>
                  <a:lnTo>
                    <a:pt x="1159" y="9059"/>
                  </a:lnTo>
                  <a:lnTo>
                    <a:pt x="809" y="9301"/>
                  </a:lnTo>
                  <a:lnTo>
                    <a:pt x="405" y="9517"/>
                  </a:lnTo>
                  <a:lnTo>
                    <a:pt x="0" y="9733"/>
                  </a:lnTo>
                  <a:lnTo>
                    <a:pt x="0" y="9733"/>
                  </a:lnTo>
                  <a:lnTo>
                    <a:pt x="485" y="9625"/>
                  </a:lnTo>
                  <a:lnTo>
                    <a:pt x="971" y="9517"/>
                  </a:lnTo>
                  <a:lnTo>
                    <a:pt x="1456" y="9382"/>
                  </a:lnTo>
                  <a:lnTo>
                    <a:pt x="1941" y="9247"/>
                  </a:lnTo>
                  <a:lnTo>
                    <a:pt x="2912" y="8897"/>
                  </a:lnTo>
                  <a:lnTo>
                    <a:pt x="3882" y="8493"/>
                  </a:lnTo>
                  <a:lnTo>
                    <a:pt x="4853" y="8034"/>
                  </a:lnTo>
                  <a:lnTo>
                    <a:pt x="5796" y="7522"/>
                  </a:lnTo>
                  <a:lnTo>
                    <a:pt x="6740" y="6983"/>
                  </a:lnTo>
                  <a:lnTo>
                    <a:pt x="7629" y="6444"/>
                  </a:lnTo>
                  <a:lnTo>
                    <a:pt x="8196" y="6093"/>
                  </a:lnTo>
                  <a:lnTo>
                    <a:pt x="8762" y="5743"/>
                  </a:lnTo>
                  <a:lnTo>
                    <a:pt x="9355" y="5446"/>
                  </a:lnTo>
                  <a:lnTo>
                    <a:pt x="9651" y="5284"/>
                  </a:lnTo>
                  <a:lnTo>
                    <a:pt x="9975" y="5177"/>
                  </a:lnTo>
                  <a:lnTo>
                    <a:pt x="10271" y="5069"/>
                  </a:lnTo>
                  <a:lnTo>
                    <a:pt x="10595" y="4988"/>
                  </a:lnTo>
                  <a:lnTo>
                    <a:pt x="10891" y="4934"/>
                  </a:lnTo>
                  <a:lnTo>
                    <a:pt x="11215" y="4907"/>
                  </a:lnTo>
                  <a:lnTo>
                    <a:pt x="11538" y="4907"/>
                  </a:lnTo>
                  <a:lnTo>
                    <a:pt x="11862" y="4934"/>
                  </a:lnTo>
                  <a:lnTo>
                    <a:pt x="12185" y="4988"/>
                  </a:lnTo>
                  <a:lnTo>
                    <a:pt x="12536" y="5096"/>
                  </a:lnTo>
                  <a:lnTo>
                    <a:pt x="12967" y="5311"/>
                  </a:lnTo>
                  <a:lnTo>
                    <a:pt x="13372" y="5554"/>
                  </a:lnTo>
                  <a:lnTo>
                    <a:pt x="13776" y="5851"/>
                  </a:lnTo>
                  <a:lnTo>
                    <a:pt x="14180" y="6174"/>
                  </a:lnTo>
                  <a:lnTo>
                    <a:pt x="14558" y="6525"/>
                  </a:lnTo>
                  <a:lnTo>
                    <a:pt x="14908" y="6875"/>
                  </a:lnTo>
                  <a:lnTo>
                    <a:pt x="15636" y="7549"/>
                  </a:lnTo>
                  <a:lnTo>
                    <a:pt x="15690" y="6983"/>
                  </a:lnTo>
                  <a:lnTo>
                    <a:pt x="15717" y="6390"/>
                  </a:lnTo>
                  <a:lnTo>
                    <a:pt x="15717" y="5770"/>
                  </a:lnTo>
                  <a:lnTo>
                    <a:pt x="15690" y="5150"/>
                  </a:lnTo>
                  <a:lnTo>
                    <a:pt x="15636" y="4530"/>
                  </a:lnTo>
                  <a:lnTo>
                    <a:pt x="15555" y="3883"/>
                  </a:lnTo>
                  <a:lnTo>
                    <a:pt x="15447" y="3236"/>
                  </a:lnTo>
                  <a:lnTo>
                    <a:pt x="15340" y="2589"/>
                  </a:lnTo>
                  <a:lnTo>
                    <a:pt x="15151" y="1726"/>
                  </a:lnTo>
                  <a:lnTo>
                    <a:pt x="14908" y="890"/>
                  </a:lnTo>
                  <a:lnTo>
                    <a:pt x="14477" y="675"/>
                  </a:lnTo>
                  <a:lnTo>
                    <a:pt x="14019" y="486"/>
                  </a:lnTo>
                  <a:lnTo>
                    <a:pt x="13560" y="351"/>
                  </a:lnTo>
                  <a:lnTo>
                    <a:pt x="13102" y="216"/>
                  </a:lnTo>
                  <a:lnTo>
                    <a:pt x="12617" y="108"/>
                  </a:lnTo>
                  <a:lnTo>
                    <a:pt x="12132" y="28"/>
                  </a:lnTo>
                  <a:lnTo>
                    <a:pt x="116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9"/>
            <p:cNvSpPr/>
            <p:nvPr/>
          </p:nvSpPr>
          <p:spPr>
            <a:xfrm>
              <a:off x="3266425" y="1147300"/>
              <a:ext cx="895050" cy="203550"/>
            </a:xfrm>
            <a:custGeom>
              <a:avLst/>
              <a:gdLst/>
              <a:ahLst/>
              <a:cxnLst/>
              <a:rect l="l" t="t" r="r" b="b"/>
              <a:pathLst>
                <a:path w="35802" h="8142" extrusionOk="0">
                  <a:moveTo>
                    <a:pt x="24775" y="0"/>
                  </a:moveTo>
                  <a:lnTo>
                    <a:pt x="24047" y="27"/>
                  </a:lnTo>
                  <a:lnTo>
                    <a:pt x="23347" y="81"/>
                  </a:lnTo>
                  <a:lnTo>
                    <a:pt x="22619" y="135"/>
                  </a:lnTo>
                  <a:lnTo>
                    <a:pt x="21891" y="243"/>
                  </a:lnTo>
                  <a:lnTo>
                    <a:pt x="21136" y="378"/>
                  </a:lnTo>
                  <a:lnTo>
                    <a:pt x="20408" y="513"/>
                  </a:lnTo>
                  <a:lnTo>
                    <a:pt x="19276" y="809"/>
                  </a:lnTo>
                  <a:lnTo>
                    <a:pt x="18090" y="1160"/>
                  </a:lnTo>
                  <a:lnTo>
                    <a:pt x="16876" y="1537"/>
                  </a:lnTo>
                  <a:lnTo>
                    <a:pt x="15636" y="1968"/>
                  </a:lnTo>
                  <a:lnTo>
                    <a:pt x="13048" y="2912"/>
                  </a:lnTo>
                  <a:lnTo>
                    <a:pt x="11727" y="3370"/>
                  </a:lnTo>
                  <a:lnTo>
                    <a:pt x="10406" y="3801"/>
                  </a:lnTo>
                  <a:lnTo>
                    <a:pt x="9058" y="4206"/>
                  </a:lnTo>
                  <a:lnTo>
                    <a:pt x="7711" y="4556"/>
                  </a:lnTo>
                  <a:lnTo>
                    <a:pt x="7037" y="4718"/>
                  </a:lnTo>
                  <a:lnTo>
                    <a:pt x="6390" y="4853"/>
                  </a:lnTo>
                  <a:lnTo>
                    <a:pt x="5716" y="4988"/>
                  </a:lnTo>
                  <a:lnTo>
                    <a:pt x="5069" y="5095"/>
                  </a:lnTo>
                  <a:lnTo>
                    <a:pt x="4395" y="5176"/>
                  </a:lnTo>
                  <a:lnTo>
                    <a:pt x="3748" y="5203"/>
                  </a:lnTo>
                  <a:lnTo>
                    <a:pt x="3101" y="5257"/>
                  </a:lnTo>
                  <a:lnTo>
                    <a:pt x="2481" y="5257"/>
                  </a:lnTo>
                  <a:lnTo>
                    <a:pt x="1834" y="5203"/>
                  </a:lnTo>
                  <a:lnTo>
                    <a:pt x="1214" y="5149"/>
                  </a:lnTo>
                  <a:lnTo>
                    <a:pt x="593" y="5069"/>
                  </a:lnTo>
                  <a:lnTo>
                    <a:pt x="0" y="4934"/>
                  </a:lnTo>
                  <a:lnTo>
                    <a:pt x="162" y="5365"/>
                  </a:lnTo>
                  <a:lnTo>
                    <a:pt x="324" y="5769"/>
                  </a:lnTo>
                  <a:lnTo>
                    <a:pt x="567" y="6174"/>
                  </a:lnTo>
                  <a:lnTo>
                    <a:pt x="836" y="6551"/>
                  </a:lnTo>
                  <a:lnTo>
                    <a:pt x="998" y="6713"/>
                  </a:lnTo>
                  <a:lnTo>
                    <a:pt x="1187" y="6875"/>
                  </a:lnTo>
                  <a:lnTo>
                    <a:pt x="1348" y="7010"/>
                  </a:lnTo>
                  <a:lnTo>
                    <a:pt x="1564" y="7117"/>
                  </a:lnTo>
                  <a:lnTo>
                    <a:pt x="1753" y="7225"/>
                  </a:lnTo>
                  <a:lnTo>
                    <a:pt x="1968" y="7333"/>
                  </a:lnTo>
                  <a:lnTo>
                    <a:pt x="2184" y="7387"/>
                  </a:lnTo>
                  <a:lnTo>
                    <a:pt x="2400" y="7441"/>
                  </a:lnTo>
                  <a:lnTo>
                    <a:pt x="2642" y="7468"/>
                  </a:lnTo>
                  <a:lnTo>
                    <a:pt x="2858" y="7441"/>
                  </a:lnTo>
                  <a:lnTo>
                    <a:pt x="3990" y="7333"/>
                  </a:lnTo>
                  <a:lnTo>
                    <a:pt x="4179" y="7414"/>
                  </a:lnTo>
                  <a:lnTo>
                    <a:pt x="4395" y="7468"/>
                  </a:lnTo>
                  <a:lnTo>
                    <a:pt x="4610" y="7522"/>
                  </a:lnTo>
                  <a:lnTo>
                    <a:pt x="4826" y="7549"/>
                  </a:lnTo>
                  <a:lnTo>
                    <a:pt x="5311" y="7549"/>
                  </a:lnTo>
                  <a:lnTo>
                    <a:pt x="5581" y="7495"/>
                  </a:lnTo>
                  <a:lnTo>
                    <a:pt x="5850" y="7441"/>
                  </a:lnTo>
                  <a:lnTo>
                    <a:pt x="6821" y="7171"/>
                  </a:lnTo>
                  <a:lnTo>
                    <a:pt x="7845" y="6929"/>
                  </a:lnTo>
                  <a:lnTo>
                    <a:pt x="10784" y="6551"/>
                  </a:lnTo>
                  <a:lnTo>
                    <a:pt x="13695" y="6147"/>
                  </a:lnTo>
                  <a:lnTo>
                    <a:pt x="14666" y="6174"/>
                  </a:lnTo>
                  <a:lnTo>
                    <a:pt x="15636" y="6282"/>
                  </a:lnTo>
                  <a:lnTo>
                    <a:pt x="16122" y="6336"/>
                  </a:lnTo>
                  <a:lnTo>
                    <a:pt x="16580" y="6416"/>
                  </a:lnTo>
                  <a:lnTo>
                    <a:pt x="17038" y="6524"/>
                  </a:lnTo>
                  <a:lnTo>
                    <a:pt x="17497" y="6632"/>
                  </a:lnTo>
                  <a:lnTo>
                    <a:pt x="18575" y="6282"/>
                  </a:lnTo>
                  <a:lnTo>
                    <a:pt x="19653" y="5931"/>
                  </a:lnTo>
                  <a:lnTo>
                    <a:pt x="20759" y="5635"/>
                  </a:lnTo>
                  <a:lnTo>
                    <a:pt x="21891" y="5365"/>
                  </a:lnTo>
                  <a:lnTo>
                    <a:pt x="22457" y="5257"/>
                  </a:lnTo>
                  <a:lnTo>
                    <a:pt x="22996" y="5176"/>
                  </a:lnTo>
                  <a:lnTo>
                    <a:pt x="23562" y="5095"/>
                  </a:lnTo>
                  <a:lnTo>
                    <a:pt x="24128" y="5042"/>
                  </a:lnTo>
                  <a:lnTo>
                    <a:pt x="24694" y="5015"/>
                  </a:lnTo>
                  <a:lnTo>
                    <a:pt x="25827" y="5015"/>
                  </a:lnTo>
                  <a:lnTo>
                    <a:pt x="26393" y="5069"/>
                  </a:lnTo>
                  <a:lnTo>
                    <a:pt x="26932" y="5149"/>
                  </a:lnTo>
                  <a:lnTo>
                    <a:pt x="27471" y="5257"/>
                  </a:lnTo>
                  <a:lnTo>
                    <a:pt x="27983" y="5392"/>
                  </a:lnTo>
                  <a:lnTo>
                    <a:pt x="28496" y="5554"/>
                  </a:lnTo>
                  <a:lnTo>
                    <a:pt x="28981" y="5742"/>
                  </a:lnTo>
                  <a:lnTo>
                    <a:pt x="29493" y="5958"/>
                  </a:lnTo>
                  <a:lnTo>
                    <a:pt x="30464" y="6390"/>
                  </a:lnTo>
                  <a:lnTo>
                    <a:pt x="31434" y="6848"/>
                  </a:lnTo>
                  <a:lnTo>
                    <a:pt x="32405" y="7279"/>
                  </a:lnTo>
                  <a:lnTo>
                    <a:pt x="32917" y="7468"/>
                  </a:lnTo>
                  <a:lnTo>
                    <a:pt x="33402" y="7657"/>
                  </a:lnTo>
                  <a:lnTo>
                    <a:pt x="33914" y="7791"/>
                  </a:lnTo>
                  <a:lnTo>
                    <a:pt x="34453" y="7926"/>
                  </a:lnTo>
                  <a:lnTo>
                    <a:pt x="35100" y="8061"/>
                  </a:lnTo>
                  <a:lnTo>
                    <a:pt x="35801" y="8142"/>
                  </a:lnTo>
                  <a:lnTo>
                    <a:pt x="35613" y="7684"/>
                  </a:lnTo>
                  <a:lnTo>
                    <a:pt x="35424" y="7225"/>
                  </a:lnTo>
                  <a:lnTo>
                    <a:pt x="35208" y="6794"/>
                  </a:lnTo>
                  <a:lnTo>
                    <a:pt x="34966" y="6336"/>
                  </a:lnTo>
                  <a:lnTo>
                    <a:pt x="34723" y="5931"/>
                  </a:lnTo>
                  <a:lnTo>
                    <a:pt x="34453" y="5500"/>
                  </a:lnTo>
                  <a:lnTo>
                    <a:pt x="34184" y="5095"/>
                  </a:lnTo>
                  <a:lnTo>
                    <a:pt x="33887" y="4691"/>
                  </a:lnTo>
                  <a:lnTo>
                    <a:pt x="33564" y="4287"/>
                  </a:lnTo>
                  <a:lnTo>
                    <a:pt x="33240" y="3909"/>
                  </a:lnTo>
                  <a:lnTo>
                    <a:pt x="32890" y="3532"/>
                  </a:lnTo>
                  <a:lnTo>
                    <a:pt x="32539" y="3181"/>
                  </a:lnTo>
                  <a:lnTo>
                    <a:pt x="32162" y="2831"/>
                  </a:lnTo>
                  <a:lnTo>
                    <a:pt x="31785" y="2507"/>
                  </a:lnTo>
                  <a:lnTo>
                    <a:pt x="31353" y="2184"/>
                  </a:lnTo>
                  <a:lnTo>
                    <a:pt x="30949" y="1887"/>
                  </a:lnTo>
                  <a:lnTo>
                    <a:pt x="31326" y="1618"/>
                  </a:lnTo>
                  <a:lnTo>
                    <a:pt x="31731" y="1375"/>
                  </a:lnTo>
                  <a:lnTo>
                    <a:pt x="31030" y="1106"/>
                  </a:lnTo>
                  <a:lnTo>
                    <a:pt x="30329" y="863"/>
                  </a:lnTo>
                  <a:lnTo>
                    <a:pt x="29655" y="674"/>
                  </a:lnTo>
                  <a:lnTo>
                    <a:pt x="28954" y="486"/>
                  </a:lnTo>
                  <a:lnTo>
                    <a:pt x="28253" y="324"/>
                  </a:lnTo>
                  <a:lnTo>
                    <a:pt x="27579" y="216"/>
                  </a:lnTo>
                  <a:lnTo>
                    <a:pt x="26878" y="135"/>
                  </a:lnTo>
                  <a:lnTo>
                    <a:pt x="26177" y="54"/>
                  </a:lnTo>
                  <a:lnTo>
                    <a:pt x="25476" y="27"/>
                  </a:lnTo>
                  <a:lnTo>
                    <a:pt x="247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9"/>
            <p:cNvSpPr/>
            <p:nvPr/>
          </p:nvSpPr>
          <p:spPr>
            <a:xfrm>
              <a:off x="3766500" y="1497075"/>
              <a:ext cx="417225" cy="181325"/>
            </a:xfrm>
            <a:custGeom>
              <a:avLst/>
              <a:gdLst/>
              <a:ahLst/>
              <a:cxnLst/>
              <a:rect l="l" t="t" r="r" b="b"/>
              <a:pathLst>
                <a:path w="16689" h="7253" extrusionOk="0">
                  <a:moveTo>
                    <a:pt x="13992" y="1"/>
                  </a:moveTo>
                  <a:lnTo>
                    <a:pt x="13534" y="28"/>
                  </a:lnTo>
                  <a:lnTo>
                    <a:pt x="13076" y="55"/>
                  </a:lnTo>
                  <a:lnTo>
                    <a:pt x="12617" y="136"/>
                  </a:lnTo>
                  <a:lnTo>
                    <a:pt x="12159" y="270"/>
                  </a:lnTo>
                  <a:lnTo>
                    <a:pt x="11647" y="405"/>
                  </a:lnTo>
                  <a:lnTo>
                    <a:pt x="11108" y="594"/>
                  </a:lnTo>
                  <a:lnTo>
                    <a:pt x="9948" y="1052"/>
                  </a:lnTo>
                  <a:lnTo>
                    <a:pt x="8708" y="1538"/>
                  </a:lnTo>
                  <a:lnTo>
                    <a:pt x="7441" y="2077"/>
                  </a:lnTo>
                  <a:lnTo>
                    <a:pt x="6120" y="2589"/>
                  </a:lnTo>
                  <a:lnTo>
                    <a:pt x="5446" y="2832"/>
                  </a:lnTo>
                  <a:lnTo>
                    <a:pt x="4799" y="3047"/>
                  </a:lnTo>
                  <a:lnTo>
                    <a:pt x="4152" y="3236"/>
                  </a:lnTo>
                  <a:lnTo>
                    <a:pt x="3505" y="3398"/>
                  </a:lnTo>
                  <a:lnTo>
                    <a:pt x="3397" y="3748"/>
                  </a:lnTo>
                  <a:lnTo>
                    <a:pt x="3263" y="4072"/>
                  </a:lnTo>
                  <a:lnTo>
                    <a:pt x="2912" y="4449"/>
                  </a:lnTo>
                  <a:lnTo>
                    <a:pt x="2562" y="4826"/>
                  </a:lnTo>
                  <a:lnTo>
                    <a:pt x="2157" y="5204"/>
                  </a:lnTo>
                  <a:lnTo>
                    <a:pt x="1753" y="5527"/>
                  </a:lnTo>
                  <a:lnTo>
                    <a:pt x="1349" y="5851"/>
                  </a:lnTo>
                  <a:lnTo>
                    <a:pt x="917" y="6147"/>
                  </a:lnTo>
                  <a:lnTo>
                    <a:pt x="459" y="6417"/>
                  </a:lnTo>
                  <a:lnTo>
                    <a:pt x="1" y="6687"/>
                  </a:lnTo>
                  <a:lnTo>
                    <a:pt x="405" y="6848"/>
                  </a:lnTo>
                  <a:lnTo>
                    <a:pt x="836" y="6983"/>
                  </a:lnTo>
                  <a:lnTo>
                    <a:pt x="1295" y="7091"/>
                  </a:lnTo>
                  <a:lnTo>
                    <a:pt x="1753" y="7172"/>
                  </a:lnTo>
                  <a:lnTo>
                    <a:pt x="2238" y="7226"/>
                  </a:lnTo>
                  <a:lnTo>
                    <a:pt x="2723" y="7253"/>
                  </a:lnTo>
                  <a:lnTo>
                    <a:pt x="3694" y="7253"/>
                  </a:lnTo>
                  <a:lnTo>
                    <a:pt x="4206" y="7199"/>
                  </a:lnTo>
                  <a:lnTo>
                    <a:pt x="4691" y="7145"/>
                  </a:lnTo>
                  <a:lnTo>
                    <a:pt x="5204" y="7064"/>
                  </a:lnTo>
                  <a:lnTo>
                    <a:pt x="5689" y="6983"/>
                  </a:lnTo>
                  <a:lnTo>
                    <a:pt x="6201" y="6875"/>
                  </a:lnTo>
                  <a:lnTo>
                    <a:pt x="6686" y="6741"/>
                  </a:lnTo>
                  <a:lnTo>
                    <a:pt x="7172" y="6606"/>
                  </a:lnTo>
                  <a:lnTo>
                    <a:pt x="7657" y="6444"/>
                  </a:lnTo>
                  <a:lnTo>
                    <a:pt x="9787" y="5662"/>
                  </a:lnTo>
                  <a:lnTo>
                    <a:pt x="10811" y="5339"/>
                  </a:lnTo>
                  <a:lnTo>
                    <a:pt x="11296" y="5204"/>
                  </a:lnTo>
                  <a:lnTo>
                    <a:pt x="11782" y="5096"/>
                  </a:lnTo>
                  <a:lnTo>
                    <a:pt x="12267" y="4988"/>
                  </a:lnTo>
                  <a:lnTo>
                    <a:pt x="12752" y="4907"/>
                  </a:lnTo>
                  <a:lnTo>
                    <a:pt x="13237" y="4880"/>
                  </a:lnTo>
                  <a:lnTo>
                    <a:pt x="13696" y="4853"/>
                  </a:lnTo>
                  <a:lnTo>
                    <a:pt x="14181" y="4880"/>
                  </a:lnTo>
                  <a:lnTo>
                    <a:pt x="14666" y="4934"/>
                  </a:lnTo>
                  <a:lnTo>
                    <a:pt x="15151" y="5042"/>
                  </a:lnTo>
                  <a:lnTo>
                    <a:pt x="15664" y="5177"/>
                  </a:lnTo>
                  <a:lnTo>
                    <a:pt x="15879" y="4584"/>
                  </a:lnTo>
                  <a:lnTo>
                    <a:pt x="16068" y="3991"/>
                  </a:lnTo>
                  <a:lnTo>
                    <a:pt x="16230" y="3371"/>
                  </a:lnTo>
                  <a:lnTo>
                    <a:pt x="16365" y="2778"/>
                  </a:lnTo>
                  <a:lnTo>
                    <a:pt x="16472" y="2185"/>
                  </a:lnTo>
                  <a:lnTo>
                    <a:pt x="16580" y="1564"/>
                  </a:lnTo>
                  <a:lnTo>
                    <a:pt x="16661" y="971"/>
                  </a:lnTo>
                  <a:lnTo>
                    <a:pt x="16688" y="351"/>
                  </a:lnTo>
                  <a:lnTo>
                    <a:pt x="16257" y="243"/>
                  </a:lnTo>
                  <a:lnTo>
                    <a:pt x="15798" y="136"/>
                  </a:lnTo>
                  <a:lnTo>
                    <a:pt x="15367" y="82"/>
                  </a:lnTo>
                  <a:lnTo>
                    <a:pt x="14909" y="28"/>
                  </a:lnTo>
                  <a:lnTo>
                    <a:pt x="144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9"/>
            <p:cNvSpPr/>
            <p:nvPr/>
          </p:nvSpPr>
          <p:spPr>
            <a:xfrm>
              <a:off x="3301475" y="1788900"/>
              <a:ext cx="583000" cy="173250"/>
            </a:xfrm>
            <a:custGeom>
              <a:avLst/>
              <a:gdLst/>
              <a:ahLst/>
              <a:cxnLst/>
              <a:rect l="l" t="t" r="r" b="b"/>
              <a:pathLst>
                <a:path w="23320" h="6930" extrusionOk="0">
                  <a:moveTo>
                    <a:pt x="8384" y="1"/>
                  </a:moveTo>
                  <a:lnTo>
                    <a:pt x="7710" y="55"/>
                  </a:lnTo>
                  <a:lnTo>
                    <a:pt x="7063" y="136"/>
                  </a:lnTo>
                  <a:lnTo>
                    <a:pt x="6389" y="271"/>
                  </a:lnTo>
                  <a:lnTo>
                    <a:pt x="5742" y="459"/>
                  </a:lnTo>
                  <a:lnTo>
                    <a:pt x="5068" y="675"/>
                  </a:lnTo>
                  <a:lnTo>
                    <a:pt x="4421" y="945"/>
                  </a:lnTo>
                  <a:lnTo>
                    <a:pt x="3747" y="1295"/>
                  </a:lnTo>
                  <a:lnTo>
                    <a:pt x="3127" y="1645"/>
                  </a:lnTo>
                  <a:lnTo>
                    <a:pt x="2480" y="2077"/>
                  </a:lnTo>
                  <a:lnTo>
                    <a:pt x="1240" y="2939"/>
                  </a:lnTo>
                  <a:lnTo>
                    <a:pt x="0" y="3802"/>
                  </a:lnTo>
                  <a:lnTo>
                    <a:pt x="863" y="4287"/>
                  </a:lnTo>
                  <a:lnTo>
                    <a:pt x="1726" y="4719"/>
                  </a:lnTo>
                  <a:lnTo>
                    <a:pt x="2615" y="5150"/>
                  </a:lnTo>
                  <a:lnTo>
                    <a:pt x="3532" y="5528"/>
                  </a:lnTo>
                  <a:lnTo>
                    <a:pt x="4502" y="5069"/>
                  </a:lnTo>
                  <a:lnTo>
                    <a:pt x="5446" y="4692"/>
                  </a:lnTo>
                  <a:lnTo>
                    <a:pt x="5904" y="4530"/>
                  </a:lnTo>
                  <a:lnTo>
                    <a:pt x="6362" y="4395"/>
                  </a:lnTo>
                  <a:lnTo>
                    <a:pt x="6821" y="4260"/>
                  </a:lnTo>
                  <a:lnTo>
                    <a:pt x="7279" y="4180"/>
                  </a:lnTo>
                  <a:lnTo>
                    <a:pt x="7737" y="4099"/>
                  </a:lnTo>
                  <a:lnTo>
                    <a:pt x="8223" y="4045"/>
                  </a:lnTo>
                  <a:lnTo>
                    <a:pt x="8708" y="4045"/>
                  </a:lnTo>
                  <a:lnTo>
                    <a:pt x="9193" y="4072"/>
                  </a:lnTo>
                  <a:lnTo>
                    <a:pt x="9705" y="4099"/>
                  </a:lnTo>
                  <a:lnTo>
                    <a:pt x="10218" y="4180"/>
                  </a:lnTo>
                  <a:lnTo>
                    <a:pt x="10757" y="4314"/>
                  </a:lnTo>
                  <a:lnTo>
                    <a:pt x="11323" y="4476"/>
                  </a:lnTo>
                  <a:lnTo>
                    <a:pt x="11997" y="4692"/>
                  </a:lnTo>
                  <a:lnTo>
                    <a:pt x="12644" y="4961"/>
                  </a:lnTo>
                  <a:lnTo>
                    <a:pt x="13291" y="5258"/>
                  </a:lnTo>
                  <a:lnTo>
                    <a:pt x="13911" y="5554"/>
                  </a:lnTo>
                  <a:lnTo>
                    <a:pt x="14531" y="5878"/>
                  </a:lnTo>
                  <a:lnTo>
                    <a:pt x="15151" y="6228"/>
                  </a:lnTo>
                  <a:lnTo>
                    <a:pt x="16364" y="6929"/>
                  </a:lnTo>
                  <a:lnTo>
                    <a:pt x="16418" y="6929"/>
                  </a:lnTo>
                  <a:lnTo>
                    <a:pt x="17308" y="6768"/>
                  </a:lnTo>
                  <a:lnTo>
                    <a:pt x="18170" y="6579"/>
                  </a:lnTo>
                  <a:lnTo>
                    <a:pt x="19060" y="6363"/>
                  </a:lnTo>
                  <a:lnTo>
                    <a:pt x="19923" y="6094"/>
                  </a:lnTo>
                  <a:lnTo>
                    <a:pt x="20785" y="5797"/>
                  </a:lnTo>
                  <a:lnTo>
                    <a:pt x="21648" y="5474"/>
                  </a:lnTo>
                  <a:lnTo>
                    <a:pt x="22484" y="5123"/>
                  </a:lnTo>
                  <a:lnTo>
                    <a:pt x="23319" y="4746"/>
                  </a:lnTo>
                  <a:lnTo>
                    <a:pt x="22807" y="4584"/>
                  </a:lnTo>
                  <a:lnTo>
                    <a:pt x="22322" y="4422"/>
                  </a:lnTo>
                  <a:lnTo>
                    <a:pt x="21351" y="4045"/>
                  </a:lnTo>
                  <a:lnTo>
                    <a:pt x="20381" y="3613"/>
                  </a:lnTo>
                  <a:lnTo>
                    <a:pt x="19410" y="3182"/>
                  </a:lnTo>
                  <a:lnTo>
                    <a:pt x="17496" y="2266"/>
                  </a:lnTo>
                  <a:lnTo>
                    <a:pt x="16553" y="1834"/>
                  </a:lnTo>
                  <a:lnTo>
                    <a:pt x="15609" y="1457"/>
                  </a:lnTo>
                  <a:lnTo>
                    <a:pt x="14962" y="1214"/>
                  </a:lnTo>
                  <a:lnTo>
                    <a:pt x="14315" y="971"/>
                  </a:lnTo>
                  <a:lnTo>
                    <a:pt x="13668" y="783"/>
                  </a:lnTo>
                  <a:lnTo>
                    <a:pt x="13021" y="594"/>
                  </a:lnTo>
                  <a:lnTo>
                    <a:pt x="12374" y="432"/>
                  </a:lnTo>
                  <a:lnTo>
                    <a:pt x="11700" y="271"/>
                  </a:lnTo>
                  <a:lnTo>
                    <a:pt x="11053" y="163"/>
                  </a:lnTo>
                  <a:lnTo>
                    <a:pt x="10379" y="82"/>
                  </a:lnTo>
                  <a:lnTo>
                    <a:pt x="9732" y="28"/>
                  </a:lnTo>
                  <a:lnTo>
                    <a:pt x="90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7" name="Google Shape;607;p9"/>
          <p:cNvGrpSpPr/>
          <p:nvPr/>
        </p:nvGrpSpPr>
        <p:grpSpPr>
          <a:xfrm>
            <a:off x="10899596" y="3137938"/>
            <a:ext cx="959665" cy="952324"/>
            <a:chOff x="4990425" y="4016375"/>
            <a:chExt cx="1232025" cy="1222600"/>
          </a:xfrm>
        </p:grpSpPr>
        <p:sp>
          <p:nvSpPr>
            <p:cNvPr id="608" name="Google Shape;608;p9"/>
            <p:cNvSpPr/>
            <p:nvPr/>
          </p:nvSpPr>
          <p:spPr>
            <a:xfrm>
              <a:off x="5282250" y="4016375"/>
              <a:ext cx="637600" cy="1222600"/>
            </a:xfrm>
            <a:custGeom>
              <a:avLst/>
              <a:gdLst/>
              <a:ahLst/>
              <a:cxnLst/>
              <a:rect l="l" t="t" r="r" b="b"/>
              <a:pathLst>
                <a:path w="25504" h="48904" extrusionOk="0">
                  <a:moveTo>
                    <a:pt x="16984" y="0"/>
                  </a:moveTo>
                  <a:lnTo>
                    <a:pt x="1" y="42946"/>
                  </a:lnTo>
                  <a:lnTo>
                    <a:pt x="9140" y="48904"/>
                  </a:lnTo>
                  <a:lnTo>
                    <a:pt x="25503" y="5123"/>
                  </a:lnTo>
                  <a:lnTo>
                    <a:pt x="16984"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9"/>
            <p:cNvSpPr/>
            <p:nvPr/>
          </p:nvSpPr>
          <p:spPr>
            <a:xfrm>
              <a:off x="4990425" y="4205075"/>
              <a:ext cx="353850" cy="354550"/>
            </a:xfrm>
            <a:custGeom>
              <a:avLst/>
              <a:gdLst/>
              <a:ahLst/>
              <a:cxnLst/>
              <a:rect l="l" t="t" r="r" b="b"/>
              <a:pathLst>
                <a:path w="14154" h="14182" extrusionOk="0">
                  <a:moveTo>
                    <a:pt x="6956" y="1"/>
                  </a:moveTo>
                  <a:lnTo>
                    <a:pt x="6605" y="28"/>
                  </a:lnTo>
                  <a:lnTo>
                    <a:pt x="6255" y="55"/>
                  </a:lnTo>
                  <a:lnTo>
                    <a:pt x="5904" y="109"/>
                  </a:lnTo>
                  <a:lnTo>
                    <a:pt x="5554" y="190"/>
                  </a:lnTo>
                  <a:lnTo>
                    <a:pt x="5203" y="271"/>
                  </a:lnTo>
                  <a:lnTo>
                    <a:pt x="4853" y="378"/>
                  </a:lnTo>
                  <a:lnTo>
                    <a:pt x="4503" y="486"/>
                  </a:lnTo>
                  <a:lnTo>
                    <a:pt x="4179" y="648"/>
                  </a:lnTo>
                  <a:lnTo>
                    <a:pt x="3856" y="783"/>
                  </a:lnTo>
                  <a:lnTo>
                    <a:pt x="3532" y="971"/>
                  </a:lnTo>
                  <a:lnTo>
                    <a:pt x="3236" y="1133"/>
                  </a:lnTo>
                  <a:lnTo>
                    <a:pt x="2939" y="1349"/>
                  </a:lnTo>
                  <a:lnTo>
                    <a:pt x="2669" y="1538"/>
                  </a:lnTo>
                  <a:lnTo>
                    <a:pt x="2400" y="1780"/>
                  </a:lnTo>
                  <a:lnTo>
                    <a:pt x="2157" y="1996"/>
                  </a:lnTo>
                  <a:lnTo>
                    <a:pt x="1915" y="2239"/>
                  </a:lnTo>
                  <a:lnTo>
                    <a:pt x="1672" y="2508"/>
                  </a:lnTo>
                  <a:lnTo>
                    <a:pt x="1483" y="2778"/>
                  </a:lnTo>
                  <a:lnTo>
                    <a:pt x="1268" y="3047"/>
                  </a:lnTo>
                  <a:lnTo>
                    <a:pt x="1079" y="3317"/>
                  </a:lnTo>
                  <a:lnTo>
                    <a:pt x="917" y="3613"/>
                  </a:lnTo>
                  <a:lnTo>
                    <a:pt x="755" y="3910"/>
                  </a:lnTo>
                  <a:lnTo>
                    <a:pt x="594" y="4233"/>
                  </a:lnTo>
                  <a:lnTo>
                    <a:pt x="486" y="4557"/>
                  </a:lnTo>
                  <a:lnTo>
                    <a:pt x="351" y="4854"/>
                  </a:lnTo>
                  <a:lnTo>
                    <a:pt x="270" y="5177"/>
                  </a:lnTo>
                  <a:lnTo>
                    <a:pt x="162" y="5527"/>
                  </a:lnTo>
                  <a:lnTo>
                    <a:pt x="108" y="5851"/>
                  </a:lnTo>
                  <a:lnTo>
                    <a:pt x="54" y="6201"/>
                  </a:lnTo>
                  <a:lnTo>
                    <a:pt x="27" y="6525"/>
                  </a:lnTo>
                  <a:lnTo>
                    <a:pt x="0" y="6875"/>
                  </a:lnTo>
                  <a:lnTo>
                    <a:pt x="0" y="7226"/>
                  </a:lnTo>
                  <a:lnTo>
                    <a:pt x="0" y="7576"/>
                  </a:lnTo>
                  <a:lnTo>
                    <a:pt x="54" y="7927"/>
                  </a:lnTo>
                  <a:lnTo>
                    <a:pt x="108" y="8277"/>
                  </a:lnTo>
                  <a:lnTo>
                    <a:pt x="162" y="8628"/>
                  </a:lnTo>
                  <a:lnTo>
                    <a:pt x="243" y="8978"/>
                  </a:lnTo>
                  <a:lnTo>
                    <a:pt x="351" y="9329"/>
                  </a:lnTo>
                  <a:lnTo>
                    <a:pt x="486" y="9679"/>
                  </a:lnTo>
                  <a:lnTo>
                    <a:pt x="621" y="10003"/>
                  </a:lnTo>
                  <a:lnTo>
                    <a:pt x="782" y="10326"/>
                  </a:lnTo>
                  <a:lnTo>
                    <a:pt x="944" y="10650"/>
                  </a:lnTo>
                  <a:lnTo>
                    <a:pt x="1133" y="10946"/>
                  </a:lnTo>
                  <a:lnTo>
                    <a:pt x="1321" y="11216"/>
                  </a:lnTo>
                  <a:lnTo>
                    <a:pt x="1537" y="11512"/>
                  </a:lnTo>
                  <a:lnTo>
                    <a:pt x="1753" y="11755"/>
                  </a:lnTo>
                  <a:lnTo>
                    <a:pt x="1995" y="12025"/>
                  </a:lnTo>
                  <a:lnTo>
                    <a:pt x="2238" y="12267"/>
                  </a:lnTo>
                  <a:lnTo>
                    <a:pt x="2481" y="12483"/>
                  </a:lnTo>
                  <a:lnTo>
                    <a:pt x="2750" y="12698"/>
                  </a:lnTo>
                  <a:lnTo>
                    <a:pt x="3020" y="12914"/>
                  </a:lnTo>
                  <a:lnTo>
                    <a:pt x="3316" y="13103"/>
                  </a:lnTo>
                  <a:lnTo>
                    <a:pt x="3613" y="13265"/>
                  </a:lnTo>
                  <a:lnTo>
                    <a:pt x="3909" y="13426"/>
                  </a:lnTo>
                  <a:lnTo>
                    <a:pt x="4206" y="13561"/>
                  </a:lnTo>
                  <a:lnTo>
                    <a:pt x="4530" y="13696"/>
                  </a:lnTo>
                  <a:lnTo>
                    <a:pt x="4853" y="13804"/>
                  </a:lnTo>
                  <a:lnTo>
                    <a:pt x="5177" y="13912"/>
                  </a:lnTo>
                  <a:lnTo>
                    <a:pt x="5500" y="13993"/>
                  </a:lnTo>
                  <a:lnTo>
                    <a:pt x="5851" y="14073"/>
                  </a:lnTo>
                  <a:lnTo>
                    <a:pt x="6174" y="14127"/>
                  </a:lnTo>
                  <a:lnTo>
                    <a:pt x="6524" y="14154"/>
                  </a:lnTo>
                  <a:lnTo>
                    <a:pt x="6875" y="14181"/>
                  </a:lnTo>
                  <a:lnTo>
                    <a:pt x="7225" y="14181"/>
                  </a:lnTo>
                  <a:lnTo>
                    <a:pt x="7576" y="14154"/>
                  </a:lnTo>
                  <a:lnTo>
                    <a:pt x="7926" y="14127"/>
                  </a:lnTo>
                  <a:lnTo>
                    <a:pt x="8277" y="14073"/>
                  </a:lnTo>
                  <a:lnTo>
                    <a:pt x="8627" y="14019"/>
                  </a:lnTo>
                  <a:lnTo>
                    <a:pt x="8951" y="13912"/>
                  </a:lnTo>
                  <a:lnTo>
                    <a:pt x="9301" y="13804"/>
                  </a:lnTo>
                  <a:lnTo>
                    <a:pt x="9652" y="13696"/>
                  </a:lnTo>
                  <a:lnTo>
                    <a:pt x="9975" y="13561"/>
                  </a:lnTo>
                  <a:lnTo>
                    <a:pt x="10299" y="13399"/>
                  </a:lnTo>
                  <a:lnTo>
                    <a:pt x="10622" y="13238"/>
                  </a:lnTo>
                  <a:lnTo>
                    <a:pt x="10919" y="13049"/>
                  </a:lnTo>
                  <a:lnTo>
                    <a:pt x="11215" y="12860"/>
                  </a:lnTo>
                  <a:lnTo>
                    <a:pt x="11485" y="12645"/>
                  </a:lnTo>
                  <a:lnTo>
                    <a:pt x="11754" y="12429"/>
                  </a:lnTo>
                  <a:lnTo>
                    <a:pt x="11997" y="12186"/>
                  </a:lnTo>
                  <a:lnTo>
                    <a:pt x="12240" y="11944"/>
                  </a:lnTo>
                  <a:lnTo>
                    <a:pt x="12482" y="11674"/>
                  </a:lnTo>
                  <a:lnTo>
                    <a:pt x="12698" y="11404"/>
                  </a:lnTo>
                  <a:lnTo>
                    <a:pt x="12887" y="11135"/>
                  </a:lnTo>
                  <a:lnTo>
                    <a:pt x="13075" y="10865"/>
                  </a:lnTo>
                  <a:lnTo>
                    <a:pt x="13237" y="10569"/>
                  </a:lnTo>
                  <a:lnTo>
                    <a:pt x="13399" y="10272"/>
                  </a:lnTo>
                  <a:lnTo>
                    <a:pt x="13561" y="9949"/>
                  </a:lnTo>
                  <a:lnTo>
                    <a:pt x="13695" y="9652"/>
                  </a:lnTo>
                  <a:lnTo>
                    <a:pt x="13803" y="9329"/>
                  </a:lnTo>
                  <a:lnTo>
                    <a:pt x="13911" y="9005"/>
                  </a:lnTo>
                  <a:lnTo>
                    <a:pt x="13992" y="8682"/>
                  </a:lnTo>
                  <a:lnTo>
                    <a:pt x="14046" y="8331"/>
                  </a:lnTo>
                  <a:lnTo>
                    <a:pt x="14100" y="8008"/>
                  </a:lnTo>
                  <a:lnTo>
                    <a:pt x="14127" y="7657"/>
                  </a:lnTo>
                  <a:lnTo>
                    <a:pt x="14154" y="7307"/>
                  </a:lnTo>
                  <a:lnTo>
                    <a:pt x="14154" y="6956"/>
                  </a:lnTo>
                  <a:lnTo>
                    <a:pt x="14154" y="6606"/>
                  </a:lnTo>
                  <a:lnTo>
                    <a:pt x="14100" y="6255"/>
                  </a:lnTo>
                  <a:lnTo>
                    <a:pt x="14073" y="5905"/>
                  </a:lnTo>
                  <a:lnTo>
                    <a:pt x="13992" y="5554"/>
                  </a:lnTo>
                  <a:lnTo>
                    <a:pt x="13911" y="5204"/>
                  </a:lnTo>
                  <a:lnTo>
                    <a:pt x="13803" y="4854"/>
                  </a:lnTo>
                  <a:lnTo>
                    <a:pt x="13668" y="4530"/>
                  </a:lnTo>
                  <a:lnTo>
                    <a:pt x="13534" y="4180"/>
                  </a:lnTo>
                  <a:lnTo>
                    <a:pt x="13372" y="3856"/>
                  </a:lnTo>
                  <a:lnTo>
                    <a:pt x="13210" y="3559"/>
                  </a:lnTo>
                  <a:lnTo>
                    <a:pt x="13021" y="3263"/>
                  </a:lnTo>
                  <a:lnTo>
                    <a:pt x="12833" y="2966"/>
                  </a:lnTo>
                  <a:lnTo>
                    <a:pt x="12617" y="2697"/>
                  </a:lnTo>
                  <a:lnTo>
                    <a:pt x="12401" y="2427"/>
                  </a:lnTo>
                  <a:lnTo>
                    <a:pt x="12159" y="2158"/>
                  </a:lnTo>
                  <a:lnTo>
                    <a:pt x="11916" y="1915"/>
                  </a:lnTo>
                  <a:lnTo>
                    <a:pt x="11674" y="1699"/>
                  </a:lnTo>
                  <a:lnTo>
                    <a:pt x="11404" y="1484"/>
                  </a:lnTo>
                  <a:lnTo>
                    <a:pt x="11134" y="1295"/>
                  </a:lnTo>
                  <a:lnTo>
                    <a:pt x="10838" y="1106"/>
                  </a:lnTo>
                  <a:lnTo>
                    <a:pt x="10541" y="918"/>
                  </a:lnTo>
                  <a:lnTo>
                    <a:pt x="10245" y="756"/>
                  </a:lnTo>
                  <a:lnTo>
                    <a:pt x="9948" y="621"/>
                  </a:lnTo>
                  <a:lnTo>
                    <a:pt x="9625" y="486"/>
                  </a:lnTo>
                  <a:lnTo>
                    <a:pt x="9301" y="378"/>
                  </a:lnTo>
                  <a:lnTo>
                    <a:pt x="8978" y="271"/>
                  </a:lnTo>
                  <a:lnTo>
                    <a:pt x="8654" y="190"/>
                  </a:lnTo>
                  <a:lnTo>
                    <a:pt x="8331" y="109"/>
                  </a:lnTo>
                  <a:lnTo>
                    <a:pt x="7980" y="82"/>
                  </a:lnTo>
                  <a:lnTo>
                    <a:pt x="7630" y="28"/>
                  </a:lnTo>
                  <a:lnTo>
                    <a:pt x="7279" y="28"/>
                  </a:lnTo>
                  <a:lnTo>
                    <a:pt x="6956" y="1"/>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9"/>
            <p:cNvSpPr/>
            <p:nvPr/>
          </p:nvSpPr>
          <p:spPr>
            <a:xfrm>
              <a:off x="5868600" y="4655975"/>
              <a:ext cx="353850" cy="353850"/>
            </a:xfrm>
            <a:custGeom>
              <a:avLst/>
              <a:gdLst/>
              <a:ahLst/>
              <a:cxnLst/>
              <a:rect l="l" t="t" r="r" b="b"/>
              <a:pathLst>
                <a:path w="14154" h="14154" extrusionOk="0">
                  <a:moveTo>
                    <a:pt x="6578" y="0"/>
                  </a:moveTo>
                  <a:lnTo>
                    <a:pt x="6228" y="27"/>
                  </a:lnTo>
                  <a:lnTo>
                    <a:pt x="5878" y="81"/>
                  </a:lnTo>
                  <a:lnTo>
                    <a:pt x="5527" y="162"/>
                  </a:lnTo>
                  <a:lnTo>
                    <a:pt x="5177" y="243"/>
                  </a:lnTo>
                  <a:lnTo>
                    <a:pt x="4826" y="351"/>
                  </a:lnTo>
                  <a:lnTo>
                    <a:pt x="4503" y="486"/>
                  </a:lnTo>
                  <a:lnTo>
                    <a:pt x="4152" y="620"/>
                  </a:lnTo>
                  <a:lnTo>
                    <a:pt x="3829" y="782"/>
                  </a:lnTo>
                  <a:lnTo>
                    <a:pt x="3532" y="944"/>
                  </a:lnTo>
                  <a:lnTo>
                    <a:pt x="3236" y="1133"/>
                  </a:lnTo>
                  <a:lnTo>
                    <a:pt x="2939" y="1321"/>
                  </a:lnTo>
                  <a:lnTo>
                    <a:pt x="2669" y="1537"/>
                  </a:lnTo>
                  <a:lnTo>
                    <a:pt x="2400" y="1753"/>
                  </a:lnTo>
                  <a:lnTo>
                    <a:pt x="2130" y="1995"/>
                  </a:lnTo>
                  <a:lnTo>
                    <a:pt x="1915" y="2238"/>
                  </a:lnTo>
                  <a:lnTo>
                    <a:pt x="1672" y="2481"/>
                  </a:lnTo>
                  <a:lnTo>
                    <a:pt x="1456" y="2750"/>
                  </a:lnTo>
                  <a:lnTo>
                    <a:pt x="1268" y="3020"/>
                  </a:lnTo>
                  <a:lnTo>
                    <a:pt x="1079" y="3316"/>
                  </a:lnTo>
                  <a:lnTo>
                    <a:pt x="890" y="3613"/>
                  </a:lnTo>
                  <a:lnTo>
                    <a:pt x="728" y="3909"/>
                  </a:lnTo>
                  <a:lnTo>
                    <a:pt x="594" y="4206"/>
                  </a:lnTo>
                  <a:lnTo>
                    <a:pt x="459" y="4529"/>
                  </a:lnTo>
                  <a:lnTo>
                    <a:pt x="351" y="4853"/>
                  </a:lnTo>
                  <a:lnTo>
                    <a:pt x="243" y="5176"/>
                  </a:lnTo>
                  <a:lnTo>
                    <a:pt x="162" y="5500"/>
                  </a:lnTo>
                  <a:lnTo>
                    <a:pt x="108" y="5823"/>
                  </a:lnTo>
                  <a:lnTo>
                    <a:pt x="54" y="6174"/>
                  </a:lnTo>
                  <a:lnTo>
                    <a:pt x="1" y="6524"/>
                  </a:lnTo>
                  <a:lnTo>
                    <a:pt x="1" y="6848"/>
                  </a:lnTo>
                  <a:lnTo>
                    <a:pt x="1" y="7198"/>
                  </a:lnTo>
                  <a:lnTo>
                    <a:pt x="1" y="7549"/>
                  </a:lnTo>
                  <a:lnTo>
                    <a:pt x="27" y="7899"/>
                  </a:lnTo>
                  <a:lnTo>
                    <a:pt x="81" y="8250"/>
                  </a:lnTo>
                  <a:lnTo>
                    <a:pt x="162" y="8600"/>
                  </a:lnTo>
                  <a:lnTo>
                    <a:pt x="243" y="8951"/>
                  </a:lnTo>
                  <a:lnTo>
                    <a:pt x="351" y="9301"/>
                  </a:lnTo>
                  <a:lnTo>
                    <a:pt x="486" y="9652"/>
                  </a:lnTo>
                  <a:lnTo>
                    <a:pt x="621" y="9975"/>
                  </a:lnTo>
                  <a:lnTo>
                    <a:pt x="755" y="10299"/>
                  </a:lnTo>
                  <a:lnTo>
                    <a:pt x="944" y="10622"/>
                  </a:lnTo>
                  <a:lnTo>
                    <a:pt x="1106" y="10919"/>
                  </a:lnTo>
                  <a:lnTo>
                    <a:pt x="1322" y="11215"/>
                  </a:lnTo>
                  <a:lnTo>
                    <a:pt x="1537" y="11485"/>
                  </a:lnTo>
                  <a:lnTo>
                    <a:pt x="1753" y="11754"/>
                  </a:lnTo>
                  <a:lnTo>
                    <a:pt x="1969" y="11997"/>
                  </a:lnTo>
                  <a:lnTo>
                    <a:pt x="2211" y="12240"/>
                  </a:lnTo>
                  <a:lnTo>
                    <a:pt x="2481" y="12455"/>
                  </a:lnTo>
                  <a:lnTo>
                    <a:pt x="2750" y="12671"/>
                  </a:lnTo>
                  <a:lnTo>
                    <a:pt x="3020" y="12887"/>
                  </a:lnTo>
                  <a:lnTo>
                    <a:pt x="3316" y="13075"/>
                  </a:lnTo>
                  <a:lnTo>
                    <a:pt x="3586" y="13237"/>
                  </a:lnTo>
                  <a:lnTo>
                    <a:pt x="3910" y="13399"/>
                  </a:lnTo>
                  <a:lnTo>
                    <a:pt x="4206" y="13534"/>
                  </a:lnTo>
                  <a:lnTo>
                    <a:pt x="4530" y="13668"/>
                  </a:lnTo>
                  <a:lnTo>
                    <a:pt x="4826" y="13803"/>
                  </a:lnTo>
                  <a:lnTo>
                    <a:pt x="5177" y="13884"/>
                  </a:lnTo>
                  <a:lnTo>
                    <a:pt x="5500" y="13965"/>
                  </a:lnTo>
                  <a:lnTo>
                    <a:pt x="5824" y="14046"/>
                  </a:lnTo>
                  <a:lnTo>
                    <a:pt x="6174" y="14100"/>
                  </a:lnTo>
                  <a:lnTo>
                    <a:pt x="6498" y="14127"/>
                  </a:lnTo>
                  <a:lnTo>
                    <a:pt x="6848" y="14154"/>
                  </a:lnTo>
                  <a:lnTo>
                    <a:pt x="7198" y="14154"/>
                  </a:lnTo>
                  <a:lnTo>
                    <a:pt x="7549" y="14127"/>
                  </a:lnTo>
                  <a:lnTo>
                    <a:pt x="7899" y="14100"/>
                  </a:lnTo>
                  <a:lnTo>
                    <a:pt x="8250" y="14046"/>
                  </a:lnTo>
                  <a:lnTo>
                    <a:pt x="8600" y="13992"/>
                  </a:lnTo>
                  <a:lnTo>
                    <a:pt x="8951" y="13884"/>
                  </a:lnTo>
                  <a:lnTo>
                    <a:pt x="9301" y="13803"/>
                  </a:lnTo>
                  <a:lnTo>
                    <a:pt x="9652" y="13668"/>
                  </a:lnTo>
                  <a:lnTo>
                    <a:pt x="9975" y="13534"/>
                  </a:lnTo>
                  <a:lnTo>
                    <a:pt x="10299" y="13372"/>
                  </a:lnTo>
                  <a:lnTo>
                    <a:pt x="10622" y="13210"/>
                  </a:lnTo>
                  <a:lnTo>
                    <a:pt x="10919" y="13021"/>
                  </a:lnTo>
                  <a:lnTo>
                    <a:pt x="11188" y="12833"/>
                  </a:lnTo>
                  <a:lnTo>
                    <a:pt x="11485" y="12617"/>
                  </a:lnTo>
                  <a:lnTo>
                    <a:pt x="11754" y="12401"/>
                  </a:lnTo>
                  <a:lnTo>
                    <a:pt x="11997" y="12159"/>
                  </a:lnTo>
                  <a:lnTo>
                    <a:pt x="12240" y="11916"/>
                  </a:lnTo>
                  <a:lnTo>
                    <a:pt x="12455" y="11646"/>
                  </a:lnTo>
                  <a:lnTo>
                    <a:pt x="12671" y="11404"/>
                  </a:lnTo>
                  <a:lnTo>
                    <a:pt x="12887" y="11107"/>
                  </a:lnTo>
                  <a:lnTo>
                    <a:pt x="13075" y="10838"/>
                  </a:lnTo>
                  <a:lnTo>
                    <a:pt x="13237" y="10541"/>
                  </a:lnTo>
                  <a:lnTo>
                    <a:pt x="13399" y="10245"/>
                  </a:lnTo>
                  <a:lnTo>
                    <a:pt x="13534" y="9948"/>
                  </a:lnTo>
                  <a:lnTo>
                    <a:pt x="13669" y="9625"/>
                  </a:lnTo>
                  <a:lnTo>
                    <a:pt x="13776" y="9301"/>
                  </a:lnTo>
                  <a:lnTo>
                    <a:pt x="13884" y="8978"/>
                  </a:lnTo>
                  <a:lnTo>
                    <a:pt x="13965" y="8654"/>
                  </a:lnTo>
                  <a:lnTo>
                    <a:pt x="14046" y="8304"/>
                  </a:lnTo>
                  <a:lnTo>
                    <a:pt x="14100" y="7980"/>
                  </a:lnTo>
                  <a:lnTo>
                    <a:pt x="14127" y="7630"/>
                  </a:lnTo>
                  <a:lnTo>
                    <a:pt x="14154" y="7279"/>
                  </a:lnTo>
                  <a:lnTo>
                    <a:pt x="14154" y="6929"/>
                  </a:lnTo>
                  <a:lnTo>
                    <a:pt x="14127" y="6578"/>
                  </a:lnTo>
                  <a:lnTo>
                    <a:pt x="14100" y="6228"/>
                  </a:lnTo>
                  <a:lnTo>
                    <a:pt x="14046" y="5877"/>
                  </a:lnTo>
                  <a:lnTo>
                    <a:pt x="13992" y="5527"/>
                  </a:lnTo>
                  <a:lnTo>
                    <a:pt x="13884" y="5176"/>
                  </a:lnTo>
                  <a:lnTo>
                    <a:pt x="13776" y="4826"/>
                  </a:lnTo>
                  <a:lnTo>
                    <a:pt x="13669" y="4502"/>
                  </a:lnTo>
                  <a:lnTo>
                    <a:pt x="13534" y="4152"/>
                  </a:lnTo>
                  <a:lnTo>
                    <a:pt x="13372" y="3828"/>
                  </a:lnTo>
                  <a:lnTo>
                    <a:pt x="13210" y="3532"/>
                  </a:lnTo>
                  <a:lnTo>
                    <a:pt x="13022" y="3235"/>
                  </a:lnTo>
                  <a:lnTo>
                    <a:pt x="12833" y="2939"/>
                  </a:lnTo>
                  <a:lnTo>
                    <a:pt x="12617" y="2669"/>
                  </a:lnTo>
                  <a:lnTo>
                    <a:pt x="12401" y="2400"/>
                  </a:lnTo>
                  <a:lnTo>
                    <a:pt x="12159" y="2157"/>
                  </a:lnTo>
                  <a:lnTo>
                    <a:pt x="11916" y="1914"/>
                  </a:lnTo>
                  <a:lnTo>
                    <a:pt x="11647" y="1672"/>
                  </a:lnTo>
                  <a:lnTo>
                    <a:pt x="11404" y="1456"/>
                  </a:lnTo>
                  <a:lnTo>
                    <a:pt x="11107" y="1267"/>
                  </a:lnTo>
                  <a:lnTo>
                    <a:pt x="10838" y="1079"/>
                  </a:lnTo>
                  <a:lnTo>
                    <a:pt x="10541" y="890"/>
                  </a:lnTo>
                  <a:lnTo>
                    <a:pt x="10245" y="728"/>
                  </a:lnTo>
                  <a:lnTo>
                    <a:pt x="9921" y="593"/>
                  </a:lnTo>
                  <a:lnTo>
                    <a:pt x="9625" y="459"/>
                  </a:lnTo>
                  <a:lnTo>
                    <a:pt x="9301" y="351"/>
                  </a:lnTo>
                  <a:lnTo>
                    <a:pt x="8978" y="243"/>
                  </a:lnTo>
                  <a:lnTo>
                    <a:pt x="8654" y="162"/>
                  </a:lnTo>
                  <a:lnTo>
                    <a:pt x="8304" y="108"/>
                  </a:lnTo>
                  <a:lnTo>
                    <a:pt x="7980" y="54"/>
                  </a:lnTo>
                  <a:lnTo>
                    <a:pt x="7630"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11" name="Google Shape;611;p9"/>
          <p:cNvSpPr/>
          <p:nvPr/>
        </p:nvSpPr>
        <p:spPr>
          <a:xfrm rot="2700000" flipH="1">
            <a:off x="-593196" y="-14035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12" name="Google Shape;612;p9"/>
          <p:cNvGrpSpPr/>
          <p:nvPr/>
        </p:nvGrpSpPr>
        <p:grpSpPr>
          <a:xfrm>
            <a:off x="10950933" y="410901"/>
            <a:ext cx="959667" cy="1052300"/>
            <a:chOff x="641925" y="383000"/>
            <a:chExt cx="719750" cy="789225"/>
          </a:xfrm>
        </p:grpSpPr>
        <p:sp>
          <p:nvSpPr>
            <p:cNvPr id="613" name="Google Shape;613;p9"/>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9"/>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9"/>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9"/>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9"/>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9"/>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9"/>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9"/>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9"/>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9"/>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9"/>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9"/>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9"/>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9"/>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9"/>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9"/>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9" name="Google Shape;629;p9"/>
          <p:cNvGrpSpPr/>
          <p:nvPr/>
        </p:nvGrpSpPr>
        <p:grpSpPr>
          <a:xfrm rot="-669090">
            <a:off x="309882" y="5575686"/>
            <a:ext cx="725285" cy="880449"/>
            <a:chOff x="3703100" y="2534450"/>
            <a:chExt cx="543975" cy="660350"/>
          </a:xfrm>
        </p:grpSpPr>
        <p:sp>
          <p:nvSpPr>
            <p:cNvPr id="630" name="Google Shape;630;p9"/>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9"/>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9"/>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9"/>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9"/>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9"/>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9"/>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9"/>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9"/>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9"/>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9"/>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9"/>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9"/>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9"/>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9"/>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9"/>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9"/>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9"/>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9"/>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9"/>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9"/>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9"/>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9"/>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9"/>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9"/>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9"/>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9"/>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9"/>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58" name="Google Shape;658;p9"/>
          <p:cNvGrpSpPr/>
          <p:nvPr/>
        </p:nvGrpSpPr>
        <p:grpSpPr>
          <a:xfrm>
            <a:off x="5439867" y="329251"/>
            <a:ext cx="1327067" cy="933533"/>
            <a:chOff x="2038000" y="2627075"/>
            <a:chExt cx="995300" cy="700150"/>
          </a:xfrm>
        </p:grpSpPr>
        <p:sp>
          <p:nvSpPr>
            <p:cNvPr id="659" name="Google Shape;659;p9"/>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9"/>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9"/>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9"/>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9"/>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9"/>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9"/>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9"/>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75993869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829"/>
        <p:cNvGrpSpPr/>
        <p:nvPr/>
      </p:nvGrpSpPr>
      <p:grpSpPr>
        <a:xfrm>
          <a:off x="0" y="0"/>
          <a:ext cx="0" cy="0"/>
          <a:chOff x="0" y="0"/>
          <a:chExt cx="0" cy="0"/>
        </a:xfrm>
      </p:grpSpPr>
    </p:spTree>
    <p:extLst>
      <p:ext uri="{BB962C8B-B14F-4D97-AF65-F5344CB8AC3E}">
        <p14:creationId xmlns:p14="http://schemas.microsoft.com/office/powerpoint/2010/main" val="3096063068"/>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30"/>
        <p:cNvGrpSpPr/>
        <p:nvPr/>
      </p:nvGrpSpPr>
      <p:grpSpPr>
        <a:xfrm>
          <a:off x="0" y="0"/>
          <a:ext cx="0" cy="0"/>
          <a:chOff x="0" y="0"/>
          <a:chExt cx="0" cy="0"/>
        </a:xfrm>
      </p:grpSpPr>
      <p:pic>
        <p:nvPicPr>
          <p:cNvPr id="831" name="Google Shape;831;p13"/>
          <p:cNvPicPr preferRelativeResize="0"/>
          <p:nvPr/>
        </p:nvPicPr>
        <p:blipFill>
          <a:blip r:embed="rId2">
            <a:alphaModFix/>
          </a:blip>
          <a:stretch>
            <a:fillRect/>
          </a:stretch>
        </p:blipFill>
        <p:spPr>
          <a:xfrm>
            <a:off x="0" y="0"/>
            <a:ext cx="12192000" cy="6858000"/>
          </a:xfrm>
          <a:prstGeom prst="rect">
            <a:avLst/>
          </a:prstGeom>
          <a:noFill/>
          <a:ln>
            <a:noFill/>
          </a:ln>
        </p:spPr>
      </p:pic>
      <p:sp>
        <p:nvSpPr>
          <p:cNvPr id="832" name="Google Shape;832;p13"/>
          <p:cNvSpPr txBox="1">
            <a:spLocks noGrp="1"/>
          </p:cNvSpPr>
          <p:nvPr>
            <p:ph type="subTitle" idx="1"/>
          </p:nvPr>
        </p:nvSpPr>
        <p:spPr>
          <a:xfrm>
            <a:off x="2667735" y="2024020"/>
            <a:ext cx="3011600" cy="30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667">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3" name="Google Shape;833;p13"/>
          <p:cNvSpPr txBox="1">
            <a:spLocks noGrp="1"/>
          </p:cNvSpPr>
          <p:nvPr>
            <p:ph type="subTitle" idx="2"/>
          </p:nvPr>
        </p:nvSpPr>
        <p:spPr>
          <a:xfrm>
            <a:off x="2667735" y="2514551"/>
            <a:ext cx="3007600" cy="53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4" name="Google Shape;834;p13"/>
          <p:cNvSpPr txBox="1">
            <a:spLocks noGrp="1"/>
          </p:cNvSpPr>
          <p:nvPr>
            <p:ph type="subTitle" idx="3"/>
          </p:nvPr>
        </p:nvSpPr>
        <p:spPr>
          <a:xfrm>
            <a:off x="2667733" y="4000037"/>
            <a:ext cx="3007600" cy="30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667">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5" name="Google Shape;835;p13"/>
          <p:cNvSpPr txBox="1">
            <a:spLocks noGrp="1"/>
          </p:cNvSpPr>
          <p:nvPr>
            <p:ph type="subTitle" idx="4"/>
          </p:nvPr>
        </p:nvSpPr>
        <p:spPr>
          <a:xfrm>
            <a:off x="2667735" y="4485940"/>
            <a:ext cx="3007600" cy="53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6" name="Google Shape;836;p13"/>
          <p:cNvSpPr txBox="1">
            <a:spLocks noGrp="1"/>
          </p:cNvSpPr>
          <p:nvPr>
            <p:ph type="title" hasCustomPrompt="1"/>
          </p:nvPr>
        </p:nvSpPr>
        <p:spPr>
          <a:xfrm>
            <a:off x="1156099" y="2301533"/>
            <a:ext cx="1324400" cy="4848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Arial"/>
              <a:buNone/>
              <a:defRPr sz="3333"/>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r>
              <a:t>xx%</a:t>
            </a:r>
          </a:p>
        </p:txBody>
      </p:sp>
      <p:sp>
        <p:nvSpPr>
          <p:cNvPr id="837" name="Google Shape;837;p13"/>
          <p:cNvSpPr txBox="1">
            <a:spLocks noGrp="1"/>
          </p:cNvSpPr>
          <p:nvPr>
            <p:ph type="title" idx="5" hasCustomPrompt="1"/>
          </p:nvPr>
        </p:nvSpPr>
        <p:spPr>
          <a:xfrm>
            <a:off x="1287899" y="4318833"/>
            <a:ext cx="1060800" cy="3900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Arial"/>
              <a:buNone/>
              <a:defRPr sz="3333"/>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r>
              <a:t>xx%</a:t>
            </a:r>
          </a:p>
        </p:txBody>
      </p:sp>
      <p:sp>
        <p:nvSpPr>
          <p:cNvPr id="838" name="Google Shape;838;p13"/>
          <p:cNvSpPr txBox="1">
            <a:spLocks noGrp="1"/>
          </p:cNvSpPr>
          <p:nvPr>
            <p:ph type="title" idx="6"/>
          </p:nvPr>
        </p:nvSpPr>
        <p:spPr>
          <a:xfrm>
            <a:off x="950967" y="731520"/>
            <a:ext cx="102900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Dosis"/>
              <a:buNone/>
              <a:defRPr/>
            </a:lvl1pPr>
            <a:lvl2pPr lvl="1" algn="ctr" rtl="0">
              <a:spcBef>
                <a:spcPts val="0"/>
              </a:spcBef>
              <a:spcAft>
                <a:spcPts val="0"/>
              </a:spcAft>
              <a:buClr>
                <a:schemeClr val="dk1"/>
              </a:buClr>
              <a:buSzPts val="2800"/>
              <a:buNone/>
              <a:defRPr sz="3733">
                <a:solidFill>
                  <a:schemeClr val="dk1"/>
                </a:solidFill>
              </a:defRPr>
            </a:lvl2pPr>
            <a:lvl3pPr lvl="2" algn="ctr" rtl="0">
              <a:spcBef>
                <a:spcPts val="0"/>
              </a:spcBef>
              <a:spcAft>
                <a:spcPts val="0"/>
              </a:spcAft>
              <a:buClr>
                <a:schemeClr val="dk1"/>
              </a:buClr>
              <a:buSzPts val="2800"/>
              <a:buNone/>
              <a:defRPr sz="3733">
                <a:solidFill>
                  <a:schemeClr val="dk1"/>
                </a:solidFill>
              </a:defRPr>
            </a:lvl3pPr>
            <a:lvl4pPr lvl="3" algn="ctr" rtl="0">
              <a:spcBef>
                <a:spcPts val="0"/>
              </a:spcBef>
              <a:spcAft>
                <a:spcPts val="0"/>
              </a:spcAft>
              <a:buClr>
                <a:schemeClr val="dk1"/>
              </a:buClr>
              <a:buSzPts val="2800"/>
              <a:buNone/>
              <a:defRPr sz="3733">
                <a:solidFill>
                  <a:schemeClr val="dk1"/>
                </a:solidFill>
              </a:defRPr>
            </a:lvl4pPr>
            <a:lvl5pPr lvl="4" algn="ctr" rtl="0">
              <a:spcBef>
                <a:spcPts val="0"/>
              </a:spcBef>
              <a:spcAft>
                <a:spcPts val="0"/>
              </a:spcAft>
              <a:buClr>
                <a:schemeClr val="dk1"/>
              </a:buClr>
              <a:buSzPts val="2800"/>
              <a:buNone/>
              <a:defRPr sz="3733">
                <a:solidFill>
                  <a:schemeClr val="dk1"/>
                </a:solidFill>
              </a:defRPr>
            </a:lvl5pPr>
            <a:lvl6pPr lvl="5" algn="ctr" rtl="0">
              <a:spcBef>
                <a:spcPts val="0"/>
              </a:spcBef>
              <a:spcAft>
                <a:spcPts val="0"/>
              </a:spcAft>
              <a:buClr>
                <a:schemeClr val="dk1"/>
              </a:buClr>
              <a:buSzPts val="2800"/>
              <a:buNone/>
              <a:defRPr sz="3733">
                <a:solidFill>
                  <a:schemeClr val="dk1"/>
                </a:solidFill>
              </a:defRPr>
            </a:lvl6pPr>
            <a:lvl7pPr lvl="6" algn="ctr" rtl="0">
              <a:spcBef>
                <a:spcPts val="0"/>
              </a:spcBef>
              <a:spcAft>
                <a:spcPts val="0"/>
              </a:spcAft>
              <a:buClr>
                <a:schemeClr val="dk1"/>
              </a:buClr>
              <a:buSzPts val="2800"/>
              <a:buNone/>
              <a:defRPr sz="3733">
                <a:solidFill>
                  <a:schemeClr val="dk1"/>
                </a:solidFill>
              </a:defRPr>
            </a:lvl7pPr>
            <a:lvl8pPr lvl="7" algn="ctr" rtl="0">
              <a:spcBef>
                <a:spcPts val="0"/>
              </a:spcBef>
              <a:spcAft>
                <a:spcPts val="0"/>
              </a:spcAft>
              <a:buClr>
                <a:schemeClr val="dk1"/>
              </a:buClr>
              <a:buSzPts val="2800"/>
              <a:buNone/>
              <a:defRPr sz="3733">
                <a:solidFill>
                  <a:schemeClr val="dk1"/>
                </a:solidFill>
              </a:defRPr>
            </a:lvl8pPr>
            <a:lvl9pPr lvl="8" algn="ctr" rtl="0">
              <a:spcBef>
                <a:spcPts val="0"/>
              </a:spcBef>
              <a:spcAft>
                <a:spcPts val="0"/>
              </a:spcAft>
              <a:buClr>
                <a:schemeClr val="dk1"/>
              </a:buClr>
              <a:buSzPts val="2800"/>
              <a:buNone/>
              <a:defRPr sz="3733">
                <a:solidFill>
                  <a:schemeClr val="dk1"/>
                </a:solidFill>
              </a:defRPr>
            </a:lvl9pPr>
          </a:lstStyle>
          <a:p>
            <a:endParaRPr/>
          </a:p>
        </p:txBody>
      </p:sp>
      <p:sp>
        <p:nvSpPr>
          <p:cNvPr id="839" name="Google Shape;839;p13"/>
          <p:cNvSpPr txBox="1">
            <a:spLocks noGrp="1"/>
          </p:cNvSpPr>
          <p:nvPr>
            <p:ph type="subTitle" idx="7"/>
          </p:nvPr>
        </p:nvSpPr>
        <p:spPr>
          <a:xfrm>
            <a:off x="8044337" y="2024020"/>
            <a:ext cx="3011600" cy="30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667">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0" name="Google Shape;840;p13"/>
          <p:cNvSpPr txBox="1">
            <a:spLocks noGrp="1"/>
          </p:cNvSpPr>
          <p:nvPr>
            <p:ph type="subTitle" idx="8"/>
          </p:nvPr>
        </p:nvSpPr>
        <p:spPr>
          <a:xfrm>
            <a:off x="8044337" y="2514551"/>
            <a:ext cx="3007600" cy="53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1" name="Google Shape;841;p13"/>
          <p:cNvSpPr txBox="1">
            <a:spLocks noGrp="1"/>
          </p:cNvSpPr>
          <p:nvPr>
            <p:ph type="subTitle" idx="9"/>
          </p:nvPr>
        </p:nvSpPr>
        <p:spPr>
          <a:xfrm>
            <a:off x="8044337" y="4000027"/>
            <a:ext cx="3011600" cy="30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667">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2" name="Google Shape;842;p13"/>
          <p:cNvSpPr txBox="1">
            <a:spLocks noGrp="1"/>
          </p:cNvSpPr>
          <p:nvPr>
            <p:ph type="subTitle" idx="13"/>
          </p:nvPr>
        </p:nvSpPr>
        <p:spPr>
          <a:xfrm>
            <a:off x="8044337" y="4485940"/>
            <a:ext cx="3007600" cy="53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3" name="Google Shape;843;p13"/>
          <p:cNvSpPr txBox="1">
            <a:spLocks noGrp="1"/>
          </p:cNvSpPr>
          <p:nvPr>
            <p:ph type="title" idx="14" hasCustomPrompt="1"/>
          </p:nvPr>
        </p:nvSpPr>
        <p:spPr>
          <a:xfrm>
            <a:off x="6669496" y="2348933"/>
            <a:ext cx="1062800" cy="3900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Arial"/>
              <a:buNone/>
              <a:defRPr sz="3333"/>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r>
              <a:t>xx%</a:t>
            </a:r>
          </a:p>
        </p:txBody>
      </p:sp>
      <p:sp>
        <p:nvSpPr>
          <p:cNvPr id="844" name="Google Shape;844;p13"/>
          <p:cNvSpPr txBox="1">
            <a:spLocks noGrp="1"/>
          </p:cNvSpPr>
          <p:nvPr>
            <p:ph type="title" idx="15" hasCustomPrompt="1"/>
          </p:nvPr>
        </p:nvSpPr>
        <p:spPr>
          <a:xfrm>
            <a:off x="6668296" y="4318833"/>
            <a:ext cx="1065200" cy="3900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Arial"/>
              <a:buNone/>
              <a:defRPr sz="3333">
                <a:solidFill>
                  <a:schemeClr val="lt2"/>
                </a:solidFill>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r>
              <a:t>xx%</a:t>
            </a:r>
          </a:p>
        </p:txBody>
      </p:sp>
      <p:grpSp>
        <p:nvGrpSpPr>
          <p:cNvPr id="845" name="Google Shape;845;p13"/>
          <p:cNvGrpSpPr/>
          <p:nvPr/>
        </p:nvGrpSpPr>
        <p:grpSpPr>
          <a:xfrm rot="-395414">
            <a:off x="442353" y="368625"/>
            <a:ext cx="685609" cy="1055900"/>
            <a:chOff x="3189975" y="2019850"/>
            <a:chExt cx="463950" cy="714525"/>
          </a:xfrm>
        </p:grpSpPr>
        <p:sp>
          <p:nvSpPr>
            <p:cNvPr id="846" name="Google Shape;846;p13"/>
            <p:cNvSpPr/>
            <p:nvPr/>
          </p:nvSpPr>
          <p:spPr>
            <a:xfrm>
              <a:off x="3189975" y="2019850"/>
              <a:ext cx="463950" cy="714525"/>
            </a:xfrm>
            <a:custGeom>
              <a:avLst/>
              <a:gdLst/>
              <a:ahLst/>
              <a:cxnLst/>
              <a:rect l="l" t="t" r="r" b="b"/>
              <a:pathLst>
                <a:path w="18558" h="28581" extrusionOk="0">
                  <a:moveTo>
                    <a:pt x="9432" y="0"/>
                  </a:moveTo>
                  <a:lnTo>
                    <a:pt x="8993" y="57"/>
                  </a:lnTo>
                  <a:lnTo>
                    <a:pt x="8554" y="134"/>
                  </a:lnTo>
                  <a:lnTo>
                    <a:pt x="8210" y="172"/>
                  </a:lnTo>
                  <a:lnTo>
                    <a:pt x="7866" y="248"/>
                  </a:lnTo>
                  <a:lnTo>
                    <a:pt x="7523" y="325"/>
                  </a:lnTo>
                  <a:lnTo>
                    <a:pt x="7179" y="420"/>
                  </a:lnTo>
                  <a:lnTo>
                    <a:pt x="6854" y="535"/>
                  </a:lnTo>
                  <a:lnTo>
                    <a:pt x="6530" y="649"/>
                  </a:lnTo>
                  <a:lnTo>
                    <a:pt x="6205" y="783"/>
                  </a:lnTo>
                  <a:lnTo>
                    <a:pt x="5900" y="936"/>
                  </a:lnTo>
                  <a:lnTo>
                    <a:pt x="5461" y="1107"/>
                  </a:lnTo>
                  <a:lnTo>
                    <a:pt x="5060" y="1298"/>
                  </a:lnTo>
                  <a:lnTo>
                    <a:pt x="4659" y="1489"/>
                  </a:lnTo>
                  <a:lnTo>
                    <a:pt x="4296" y="1699"/>
                  </a:lnTo>
                  <a:lnTo>
                    <a:pt x="3952" y="1909"/>
                  </a:lnTo>
                  <a:lnTo>
                    <a:pt x="3609" y="2138"/>
                  </a:lnTo>
                  <a:lnTo>
                    <a:pt x="3303" y="2368"/>
                  </a:lnTo>
                  <a:lnTo>
                    <a:pt x="2998" y="2635"/>
                  </a:lnTo>
                  <a:lnTo>
                    <a:pt x="2559" y="3055"/>
                  </a:lnTo>
                  <a:lnTo>
                    <a:pt x="2158" y="3494"/>
                  </a:lnTo>
                  <a:lnTo>
                    <a:pt x="1776" y="3971"/>
                  </a:lnTo>
                  <a:lnTo>
                    <a:pt x="1432" y="4468"/>
                  </a:lnTo>
                  <a:lnTo>
                    <a:pt x="1127" y="4983"/>
                  </a:lnTo>
                  <a:lnTo>
                    <a:pt x="860" y="5518"/>
                  </a:lnTo>
                  <a:lnTo>
                    <a:pt x="611" y="6071"/>
                  </a:lnTo>
                  <a:lnTo>
                    <a:pt x="421" y="6644"/>
                  </a:lnTo>
                  <a:lnTo>
                    <a:pt x="249" y="7217"/>
                  </a:lnTo>
                  <a:lnTo>
                    <a:pt x="134" y="7809"/>
                  </a:lnTo>
                  <a:lnTo>
                    <a:pt x="39" y="8400"/>
                  </a:lnTo>
                  <a:lnTo>
                    <a:pt x="1" y="8992"/>
                  </a:lnTo>
                  <a:lnTo>
                    <a:pt x="1" y="9584"/>
                  </a:lnTo>
                  <a:lnTo>
                    <a:pt x="39" y="10176"/>
                  </a:lnTo>
                  <a:lnTo>
                    <a:pt x="115" y="10749"/>
                  </a:lnTo>
                  <a:lnTo>
                    <a:pt x="230" y="11322"/>
                  </a:lnTo>
                  <a:lnTo>
                    <a:pt x="325" y="11665"/>
                  </a:lnTo>
                  <a:lnTo>
                    <a:pt x="440" y="11990"/>
                  </a:lnTo>
                  <a:lnTo>
                    <a:pt x="554" y="12314"/>
                  </a:lnTo>
                  <a:lnTo>
                    <a:pt x="669" y="12620"/>
                  </a:lnTo>
                  <a:lnTo>
                    <a:pt x="802" y="12925"/>
                  </a:lnTo>
                  <a:lnTo>
                    <a:pt x="955" y="13231"/>
                  </a:lnTo>
                  <a:lnTo>
                    <a:pt x="1108" y="13536"/>
                  </a:lnTo>
                  <a:lnTo>
                    <a:pt x="1280" y="13823"/>
                  </a:lnTo>
                  <a:lnTo>
                    <a:pt x="1471" y="14090"/>
                  </a:lnTo>
                  <a:lnTo>
                    <a:pt x="1661" y="14376"/>
                  </a:lnTo>
                  <a:lnTo>
                    <a:pt x="1852" y="14643"/>
                  </a:lnTo>
                  <a:lnTo>
                    <a:pt x="2062" y="14892"/>
                  </a:lnTo>
                  <a:lnTo>
                    <a:pt x="2272" y="15140"/>
                  </a:lnTo>
                  <a:lnTo>
                    <a:pt x="2502" y="15388"/>
                  </a:lnTo>
                  <a:lnTo>
                    <a:pt x="2731" y="15617"/>
                  </a:lnTo>
                  <a:lnTo>
                    <a:pt x="2979" y="15846"/>
                  </a:lnTo>
                  <a:lnTo>
                    <a:pt x="3227" y="16056"/>
                  </a:lnTo>
                  <a:lnTo>
                    <a:pt x="3494" y="16266"/>
                  </a:lnTo>
                  <a:lnTo>
                    <a:pt x="3762" y="16457"/>
                  </a:lnTo>
                  <a:lnTo>
                    <a:pt x="4029" y="16648"/>
                  </a:lnTo>
                  <a:lnTo>
                    <a:pt x="4315" y="16820"/>
                  </a:lnTo>
                  <a:lnTo>
                    <a:pt x="4602" y="16992"/>
                  </a:lnTo>
                  <a:lnTo>
                    <a:pt x="4888" y="17144"/>
                  </a:lnTo>
                  <a:lnTo>
                    <a:pt x="5193" y="17278"/>
                  </a:lnTo>
                  <a:lnTo>
                    <a:pt x="5499" y="17431"/>
                  </a:lnTo>
                  <a:lnTo>
                    <a:pt x="5823" y="17545"/>
                  </a:lnTo>
                  <a:lnTo>
                    <a:pt x="6129" y="17660"/>
                  </a:lnTo>
                  <a:lnTo>
                    <a:pt x="6453" y="17755"/>
                  </a:lnTo>
                  <a:lnTo>
                    <a:pt x="6797" y="17851"/>
                  </a:lnTo>
                  <a:lnTo>
                    <a:pt x="7122" y="17927"/>
                  </a:lnTo>
                  <a:lnTo>
                    <a:pt x="7465" y="17984"/>
                  </a:lnTo>
                  <a:lnTo>
                    <a:pt x="7809" y="18042"/>
                  </a:lnTo>
                  <a:lnTo>
                    <a:pt x="8134" y="18118"/>
                  </a:lnTo>
                  <a:lnTo>
                    <a:pt x="8439" y="18175"/>
                  </a:lnTo>
                  <a:lnTo>
                    <a:pt x="8057" y="18958"/>
                  </a:lnTo>
                  <a:lnTo>
                    <a:pt x="7656" y="19741"/>
                  </a:lnTo>
                  <a:lnTo>
                    <a:pt x="7217" y="20524"/>
                  </a:lnTo>
                  <a:lnTo>
                    <a:pt x="6759" y="21287"/>
                  </a:lnTo>
                  <a:lnTo>
                    <a:pt x="6282" y="22032"/>
                  </a:lnTo>
                  <a:lnTo>
                    <a:pt x="5766" y="22738"/>
                  </a:lnTo>
                  <a:lnTo>
                    <a:pt x="5213" y="23445"/>
                  </a:lnTo>
                  <a:lnTo>
                    <a:pt x="4926" y="23788"/>
                  </a:lnTo>
                  <a:lnTo>
                    <a:pt x="4640" y="24113"/>
                  </a:lnTo>
                  <a:lnTo>
                    <a:pt x="4506" y="24266"/>
                  </a:lnTo>
                  <a:lnTo>
                    <a:pt x="4372" y="24437"/>
                  </a:lnTo>
                  <a:lnTo>
                    <a:pt x="4258" y="24609"/>
                  </a:lnTo>
                  <a:lnTo>
                    <a:pt x="4162" y="24800"/>
                  </a:lnTo>
                  <a:lnTo>
                    <a:pt x="4086" y="24972"/>
                  </a:lnTo>
                  <a:lnTo>
                    <a:pt x="4010" y="25163"/>
                  </a:lnTo>
                  <a:lnTo>
                    <a:pt x="3952" y="25354"/>
                  </a:lnTo>
                  <a:lnTo>
                    <a:pt x="3914" y="25545"/>
                  </a:lnTo>
                  <a:lnTo>
                    <a:pt x="3895" y="25736"/>
                  </a:lnTo>
                  <a:lnTo>
                    <a:pt x="3876" y="25946"/>
                  </a:lnTo>
                  <a:lnTo>
                    <a:pt x="3895" y="26137"/>
                  </a:lnTo>
                  <a:lnTo>
                    <a:pt x="3914" y="26328"/>
                  </a:lnTo>
                  <a:lnTo>
                    <a:pt x="3933" y="26518"/>
                  </a:lnTo>
                  <a:lnTo>
                    <a:pt x="3991" y="26709"/>
                  </a:lnTo>
                  <a:lnTo>
                    <a:pt x="4048" y="26900"/>
                  </a:lnTo>
                  <a:lnTo>
                    <a:pt x="4143" y="27091"/>
                  </a:lnTo>
                  <a:lnTo>
                    <a:pt x="4220" y="27263"/>
                  </a:lnTo>
                  <a:lnTo>
                    <a:pt x="4334" y="27416"/>
                  </a:lnTo>
                  <a:lnTo>
                    <a:pt x="4430" y="27568"/>
                  </a:lnTo>
                  <a:lnTo>
                    <a:pt x="4563" y="27702"/>
                  </a:lnTo>
                  <a:lnTo>
                    <a:pt x="4697" y="27836"/>
                  </a:lnTo>
                  <a:lnTo>
                    <a:pt x="4831" y="27969"/>
                  </a:lnTo>
                  <a:lnTo>
                    <a:pt x="4983" y="28084"/>
                  </a:lnTo>
                  <a:lnTo>
                    <a:pt x="5136" y="28179"/>
                  </a:lnTo>
                  <a:lnTo>
                    <a:pt x="5289" y="28275"/>
                  </a:lnTo>
                  <a:lnTo>
                    <a:pt x="5461" y="28351"/>
                  </a:lnTo>
                  <a:lnTo>
                    <a:pt x="5652" y="28428"/>
                  </a:lnTo>
                  <a:lnTo>
                    <a:pt x="5823" y="28485"/>
                  </a:lnTo>
                  <a:lnTo>
                    <a:pt x="6014" y="28523"/>
                  </a:lnTo>
                  <a:lnTo>
                    <a:pt x="6205" y="28561"/>
                  </a:lnTo>
                  <a:lnTo>
                    <a:pt x="6396" y="28580"/>
                  </a:lnTo>
                  <a:lnTo>
                    <a:pt x="6778" y="28580"/>
                  </a:lnTo>
                  <a:lnTo>
                    <a:pt x="7236" y="28561"/>
                  </a:lnTo>
                  <a:lnTo>
                    <a:pt x="8344" y="28561"/>
                  </a:lnTo>
                  <a:lnTo>
                    <a:pt x="9031" y="28523"/>
                  </a:lnTo>
                  <a:lnTo>
                    <a:pt x="9394" y="28485"/>
                  </a:lnTo>
                  <a:lnTo>
                    <a:pt x="9756" y="28447"/>
                  </a:lnTo>
                  <a:lnTo>
                    <a:pt x="10119" y="28389"/>
                  </a:lnTo>
                  <a:lnTo>
                    <a:pt x="10482" y="28294"/>
                  </a:lnTo>
                  <a:lnTo>
                    <a:pt x="10825" y="28199"/>
                  </a:lnTo>
                  <a:lnTo>
                    <a:pt x="11188" y="28065"/>
                  </a:lnTo>
                  <a:lnTo>
                    <a:pt x="11532" y="27893"/>
                  </a:lnTo>
                  <a:lnTo>
                    <a:pt x="11856" y="27702"/>
                  </a:lnTo>
                  <a:lnTo>
                    <a:pt x="12162" y="27473"/>
                  </a:lnTo>
                  <a:lnTo>
                    <a:pt x="12467" y="27206"/>
                  </a:lnTo>
                  <a:lnTo>
                    <a:pt x="12601" y="27053"/>
                  </a:lnTo>
                  <a:lnTo>
                    <a:pt x="12735" y="26881"/>
                  </a:lnTo>
                  <a:lnTo>
                    <a:pt x="12868" y="26709"/>
                  </a:lnTo>
                  <a:lnTo>
                    <a:pt x="12983" y="26538"/>
                  </a:lnTo>
                  <a:lnTo>
                    <a:pt x="13403" y="25831"/>
                  </a:lnTo>
                  <a:lnTo>
                    <a:pt x="13823" y="25106"/>
                  </a:lnTo>
                  <a:lnTo>
                    <a:pt x="14205" y="24380"/>
                  </a:lnTo>
                  <a:lnTo>
                    <a:pt x="14567" y="23655"/>
                  </a:lnTo>
                  <a:lnTo>
                    <a:pt x="15255" y="22204"/>
                  </a:lnTo>
                  <a:lnTo>
                    <a:pt x="15904" y="20810"/>
                  </a:lnTo>
                  <a:lnTo>
                    <a:pt x="16209" y="20085"/>
                  </a:lnTo>
                  <a:lnTo>
                    <a:pt x="16515" y="19378"/>
                  </a:lnTo>
                  <a:lnTo>
                    <a:pt x="16782" y="18672"/>
                  </a:lnTo>
                  <a:lnTo>
                    <a:pt x="17049" y="17984"/>
                  </a:lnTo>
                  <a:lnTo>
                    <a:pt x="17278" y="17297"/>
                  </a:lnTo>
                  <a:lnTo>
                    <a:pt x="17488" y="16629"/>
                  </a:lnTo>
                  <a:lnTo>
                    <a:pt x="17679" y="15942"/>
                  </a:lnTo>
                  <a:lnTo>
                    <a:pt x="17851" y="15273"/>
                  </a:lnTo>
                  <a:lnTo>
                    <a:pt x="18004" y="14605"/>
                  </a:lnTo>
                  <a:lnTo>
                    <a:pt x="18138" y="13956"/>
                  </a:lnTo>
                  <a:lnTo>
                    <a:pt x="18252" y="13307"/>
                  </a:lnTo>
                  <a:lnTo>
                    <a:pt x="18348" y="12658"/>
                  </a:lnTo>
                  <a:lnTo>
                    <a:pt x="18424" y="12009"/>
                  </a:lnTo>
                  <a:lnTo>
                    <a:pt x="18481" y="11360"/>
                  </a:lnTo>
                  <a:lnTo>
                    <a:pt x="18519" y="10730"/>
                  </a:lnTo>
                  <a:lnTo>
                    <a:pt x="18519" y="10100"/>
                  </a:lnTo>
                  <a:lnTo>
                    <a:pt x="18558" y="9584"/>
                  </a:lnTo>
                  <a:lnTo>
                    <a:pt x="18558" y="9069"/>
                  </a:lnTo>
                  <a:lnTo>
                    <a:pt x="18538" y="8572"/>
                  </a:lnTo>
                  <a:lnTo>
                    <a:pt x="18481" y="8057"/>
                  </a:lnTo>
                  <a:lnTo>
                    <a:pt x="18405" y="7560"/>
                  </a:lnTo>
                  <a:lnTo>
                    <a:pt x="18290" y="7064"/>
                  </a:lnTo>
                  <a:lnTo>
                    <a:pt x="18176" y="6587"/>
                  </a:lnTo>
                  <a:lnTo>
                    <a:pt x="18004" y="6090"/>
                  </a:lnTo>
                  <a:lnTo>
                    <a:pt x="17832" y="5632"/>
                  </a:lnTo>
                  <a:lnTo>
                    <a:pt x="17622" y="5174"/>
                  </a:lnTo>
                  <a:lnTo>
                    <a:pt x="17393" y="4716"/>
                  </a:lnTo>
                  <a:lnTo>
                    <a:pt x="17145" y="4277"/>
                  </a:lnTo>
                  <a:lnTo>
                    <a:pt x="16858" y="3857"/>
                  </a:lnTo>
                  <a:lnTo>
                    <a:pt x="16572" y="3456"/>
                  </a:lnTo>
                  <a:lnTo>
                    <a:pt x="16247" y="3074"/>
                  </a:lnTo>
                  <a:lnTo>
                    <a:pt x="15904" y="2711"/>
                  </a:lnTo>
                  <a:lnTo>
                    <a:pt x="15465" y="2291"/>
                  </a:lnTo>
                  <a:lnTo>
                    <a:pt x="14987" y="1909"/>
                  </a:lnTo>
                  <a:lnTo>
                    <a:pt x="14510" y="1566"/>
                  </a:lnTo>
                  <a:lnTo>
                    <a:pt x="13995" y="1241"/>
                  </a:lnTo>
                  <a:lnTo>
                    <a:pt x="13479" y="955"/>
                  </a:lnTo>
                  <a:lnTo>
                    <a:pt x="12926" y="726"/>
                  </a:lnTo>
                  <a:lnTo>
                    <a:pt x="12353" y="516"/>
                  </a:lnTo>
                  <a:lnTo>
                    <a:pt x="11780" y="344"/>
                  </a:lnTo>
                  <a:lnTo>
                    <a:pt x="11417" y="210"/>
                  </a:lnTo>
                  <a:lnTo>
                    <a:pt x="11035" y="115"/>
                  </a:lnTo>
                  <a:lnTo>
                    <a:pt x="10654" y="38"/>
                  </a:lnTo>
                  <a:lnTo>
                    <a:pt x="10272"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13"/>
            <p:cNvSpPr/>
            <p:nvPr/>
          </p:nvSpPr>
          <p:spPr>
            <a:xfrm>
              <a:off x="3229125" y="2058975"/>
              <a:ext cx="385675" cy="636250"/>
            </a:xfrm>
            <a:custGeom>
              <a:avLst/>
              <a:gdLst/>
              <a:ahLst/>
              <a:cxnLst/>
              <a:rect l="l" t="t" r="r" b="b"/>
              <a:pathLst>
                <a:path w="15427" h="25450" extrusionOk="0">
                  <a:moveTo>
                    <a:pt x="7293" y="4144"/>
                  </a:moveTo>
                  <a:lnTo>
                    <a:pt x="7732" y="4163"/>
                  </a:lnTo>
                  <a:lnTo>
                    <a:pt x="8133" y="4220"/>
                  </a:lnTo>
                  <a:lnTo>
                    <a:pt x="8553" y="4296"/>
                  </a:lnTo>
                  <a:lnTo>
                    <a:pt x="8954" y="4430"/>
                  </a:lnTo>
                  <a:lnTo>
                    <a:pt x="9336" y="4583"/>
                  </a:lnTo>
                  <a:lnTo>
                    <a:pt x="9699" y="4774"/>
                  </a:lnTo>
                  <a:lnTo>
                    <a:pt x="10042" y="5003"/>
                  </a:lnTo>
                  <a:lnTo>
                    <a:pt x="10348" y="5251"/>
                  </a:lnTo>
                  <a:lnTo>
                    <a:pt x="10481" y="5385"/>
                  </a:lnTo>
                  <a:lnTo>
                    <a:pt x="10615" y="5537"/>
                  </a:lnTo>
                  <a:lnTo>
                    <a:pt x="10844" y="5843"/>
                  </a:lnTo>
                  <a:lnTo>
                    <a:pt x="11054" y="6148"/>
                  </a:lnTo>
                  <a:lnTo>
                    <a:pt x="11207" y="6473"/>
                  </a:lnTo>
                  <a:lnTo>
                    <a:pt x="11321" y="6816"/>
                  </a:lnTo>
                  <a:lnTo>
                    <a:pt x="11398" y="7160"/>
                  </a:lnTo>
                  <a:lnTo>
                    <a:pt x="11455" y="7485"/>
                  </a:lnTo>
                  <a:lnTo>
                    <a:pt x="11474" y="7828"/>
                  </a:lnTo>
                  <a:lnTo>
                    <a:pt x="11455" y="8172"/>
                  </a:lnTo>
                  <a:lnTo>
                    <a:pt x="11398" y="8573"/>
                  </a:lnTo>
                  <a:lnTo>
                    <a:pt x="11283" y="8955"/>
                  </a:lnTo>
                  <a:lnTo>
                    <a:pt x="11130" y="9336"/>
                  </a:lnTo>
                  <a:lnTo>
                    <a:pt x="10940" y="9699"/>
                  </a:lnTo>
                  <a:lnTo>
                    <a:pt x="10882" y="9795"/>
                  </a:lnTo>
                  <a:lnTo>
                    <a:pt x="10710" y="9986"/>
                  </a:lnTo>
                  <a:lnTo>
                    <a:pt x="10539" y="10157"/>
                  </a:lnTo>
                  <a:lnTo>
                    <a:pt x="10138" y="10463"/>
                  </a:lnTo>
                  <a:lnTo>
                    <a:pt x="9699" y="10768"/>
                  </a:lnTo>
                  <a:lnTo>
                    <a:pt x="9259" y="11017"/>
                  </a:lnTo>
                  <a:lnTo>
                    <a:pt x="8782" y="11246"/>
                  </a:lnTo>
                  <a:lnTo>
                    <a:pt x="8610" y="11284"/>
                  </a:lnTo>
                  <a:lnTo>
                    <a:pt x="8496" y="11322"/>
                  </a:lnTo>
                  <a:lnTo>
                    <a:pt x="8381" y="11360"/>
                  </a:lnTo>
                  <a:lnTo>
                    <a:pt x="7923" y="11398"/>
                  </a:lnTo>
                  <a:lnTo>
                    <a:pt x="7465" y="11398"/>
                  </a:lnTo>
                  <a:lnTo>
                    <a:pt x="7236" y="11379"/>
                  </a:lnTo>
                  <a:lnTo>
                    <a:pt x="7007" y="11360"/>
                  </a:lnTo>
                  <a:lnTo>
                    <a:pt x="6778" y="11303"/>
                  </a:lnTo>
                  <a:lnTo>
                    <a:pt x="6548" y="11265"/>
                  </a:lnTo>
                  <a:lnTo>
                    <a:pt x="6338" y="11188"/>
                  </a:lnTo>
                  <a:lnTo>
                    <a:pt x="6109" y="11112"/>
                  </a:lnTo>
                  <a:lnTo>
                    <a:pt x="5899" y="11017"/>
                  </a:lnTo>
                  <a:lnTo>
                    <a:pt x="5689" y="10921"/>
                  </a:lnTo>
                  <a:lnTo>
                    <a:pt x="5498" y="10787"/>
                  </a:lnTo>
                  <a:lnTo>
                    <a:pt x="5288" y="10654"/>
                  </a:lnTo>
                  <a:lnTo>
                    <a:pt x="5097" y="10520"/>
                  </a:lnTo>
                  <a:lnTo>
                    <a:pt x="4907" y="10348"/>
                  </a:lnTo>
                  <a:lnTo>
                    <a:pt x="4620" y="10062"/>
                  </a:lnTo>
                  <a:lnTo>
                    <a:pt x="4372" y="9757"/>
                  </a:lnTo>
                  <a:lnTo>
                    <a:pt x="4162" y="9432"/>
                  </a:lnTo>
                  <a:lnTo>
                    <a:pt x="3990" y="9069"/>
                  </a:lnTo>
                  <a:lnTo>
                    <a:pt x="3837" y="8726"/>
                  </a:lnTo>
                  <a:lnTo>
                    <a:pt x="3742" y="8344"/>
                  </a:lnTo>
                  <a:lnTo>
                    <a:pt x="3685" y="7981"/>
                  </a:lnTo>
                  <a:lnTo>
                    <a:pt x="3666" y="7599"/>
                  </a:lnTo>
                  <a:lnTo>
                    <a:pt x="3666" y="7255"/>
                  </a:lnTo>
                  <a:lnTo>
                    <a:pt x="3723" y="6931"/>
                  </a:lnTo>
                  <a:lnTo>
                    <a:pt x="3799" y="6606"/>
                  </a:lnTo>
                  <a:lnTo>
                    <a:pt x="3895" y="6282"/>
                  </a:lnTo>
                  <a:lnTo>
                    <a:pt x="4047" y="5976"/>
                  </a:lnTo>
                  <a:lnTo>
                    <a:pt x="4219" y="5671"/>
                  </a:lnTo>
                  <a:lnTo>
                    <a:pt x="4448" y="5385"/>
                  </a:lnTo>
                  <a:lnTo>
                    <a:pt x="4697" y="5117"/>
                  </a:lnTo>
                  <a:lnTo>
                    <a:pt x="4830" y="4984"/>
                  </a:lnTo>
                  <a:lnTo>
                    <a:pt x="5002" y="4850"/>
                  </a:lnTo>
                  <a:lnTo>
                    <a:pt x="5155" y="4735"/>
                  </a:lnTo>
                  <a:lnTo>
                    <a:pt x="5327" y="4640"/>
                  </a:lnTo>
                  <a:lnTo>
                    <a:pt x="5518" y="4544"/>
                  </a:lnTo>
                  <a:lnTo>
                    <a:pt x="5689" y="4449"/>
                  </a:lnTo>
                  <a:lnTo>
                    <a:pt x="6071" y="4315"/>
                  </a:lnTo>
                  <a:lnTo>
                    <a:pt x="6472" y="4220"/>
                  </a:lnTo>
                  <a:lnTo>
                    <a:pt x="6892" y="4163"/>
                  </a:lnTo>
                  <a:lnTo>
                    <a:pt x="7293" y="4144"/>
                  </a:lnTo>
                  <a:close/>
                  <a:moveTo>
                    <a:pt x="8190" y="1"/>
                  </a:moveTo>
                  <a:lnTo>
                    <a:pt x="7866" y="20"/>
                  </a:lnTo>
                  <a:lnTo>
                    <a:pt x="7560" y="58"/>
                  </a:lnTo>
                  <a:lnTo>
                    <a:pt x="7236" y="115"/>
                  </a:lnTo>
                  <a:lnTo>
                    <a:pt x="6949" y="153"/>
                  </a:lnTo>
                  <a:lnTo>
                    <a:pt x="6663" y="211"/>
                  </a:lnTo>
                  <a:lnTo>
                    <a:pt x="6377" y="287"/>
                  </a:lnTo>
                  <a:lnTo>
                    <a:pt x="6090" y="363"/>
                  </a:lnTo>
                  <a:lnTo>
                    <a:pt x="5804" y="459"/>
                  </a:lnTo>
                  <a:lnTo>
                    <a:pt x="5518" y="554"/>
                  </a:lnTo>
                  <a:lnTo>
                    <a:pt x="5250" y="669"/>
                  </a:lnTo>
                  <a:lnTo>
                    <a:pt x="4964" y="803"/>
                  </a:lnTo>
                  <a:lnTo>
                    <a:pt x="4353" y="1051"/>
                  </a:lnTo>
                  <a:lnTo>
                    <a:pt x="4047" y="1203"/>
                  </a:lnTo>
                  <a:lnTo>
                    <a:pt x="3761" y="1356"/>
                  </a:lnTo>
                  <a:lnTo>
                    <a:pt x="3417" y="1547"/>
                  </a:lnTo>
                  <a:lnTo>
                    <a:pt x="3093" y="1757"/>
                  </a:lnTo>
                  <a:lnTo>
                    <a:pt x="2787" y="1986"/>
                  </a:lnTo>
                  <a:lnTo>
                    <a:pt x="2482" y="2234"/>
                  </a:lnTo>
                  <a:lnTo>
                    <a:pt x="2272" y="2444"/>
                  </a:lnTo>
                  <a:lnTo>
                    <a:pt x="2062" y="2654"/>
                  </a:lnTo>
                  <a:lnTo>
                    <a:pt x="1852" y="2864"/>
                  </a:lnTo>
                  <a:lnTo>
                    <a:pt x="1661" y="3094"/>
                  </a:lnTo>
                  <a:lnTo>
                    <a:pt x="1336" y="3552"/>
                  </a:lnTo>
                  <a:lnTo>
                    <a:pt x="1031" y="4029"/>
                  </a:lnTo>
                  <a:lnTo>
                    <a:pt x="764" y="4525"/>
                  </a:lnTo>
                  <a:lnTo>
                    <a:pt x="535" y="5041"/>
                  </a:lnTo>
                  <a:lnTo>
                    <a:pt x="344" y="5575"/>
                  </a:lnTo>
                  <a:lnTo>
                    <a:pt x="191" y="6129"/>
                  </a:lnTo>
                  <a:lnTo>
                    <a:pt x="76" y="6683"/>
                  </a:lnTo>
                  <a:lnTo>
                    <a:pt x="19" y="7255"/>
                  </a:lnTo>
                  <a:lnTo>
                    <a:pt x="0" y="7561"/>
                  </a:lnTo>
                  <a:lnTo>
                    <a:pt x="0" y="7866"/>
                  </a:lnTo>
                  <a:lnTo>
                    <a:pt x="19" y="8172"/>
                  </a:lnTo>
                  <a:lnTo>
                    <a:pt x="38" y="8496"/>
                  </a:lnTo>
                  <a:lnTo>
                    <a:pt x="95" y="8936"/>
                  </a:lnTo>
                  <a:lnTo>
                    <a:pt x="191" y="9375"/>
                  </a:lnTo>
                  <a:lnTo>
                    <a:pt x="286" y="9718"/>
                  </a:lnTo>
                  <a:lnTo>
                    <a:pt x="401" y="10043"/>
                  </a:lnTo>
                  <a:lnTo>
                    <a:pt x="516" y="10348"/>
                  </a:lnTo>
                  <a:lnTo>
                    <a:pt x="649" y="10654"/>
                  </a:lnTo>
                  <a:lnTo>
                    <a:pt x="783" y="10959"/>
                  </a:lnTo>
                  <a:lnTo>
                    <a:pt x="936" y="11246"/>
                  </a:lnTo>
                  <a:lnTo>
                    <a:pt x="1107" y="11532"/>
                  </a:lnTo>
                  <a:lnTo>
                    <a:pt x="1279" y="11799"/>
                  </a:lnTo>
                  <a:lnTo>
                    <a:pt x="1489" y="12067"/>
                  </a:lnTo>
                  <a:lnTo>
                    <a:pt x="1699" y="12334"/>
                  </a:lnTo>
                  <a:lnTo>
                    <a:pt x="1909" y="12582"/>
                  </a:lnTo>
                  <a:lnTo>
                    <a:pt x="2157" y="12830"/>
                  </a:lnTo>
                  <a:lnTo>
                    <a:pt x="2386" y="13040"/>
                  </a:lnTo>
                  <a:lnTo>
                    <a:pt x="2616" y="13250"/>
                  </a:lnTo>
                  <a:lnTo>
                    <a:pt x="2864" y="13441"/>
                  </a:lnTo>
                  <a:lnTo>
                    <a:pt x="3112" y="13613"/>
                  </a:lnTo>
                  <a:lnTo>
                    <a:pt x="3360" y="13785"/>
                  </a:lnTo>
                  <a:lnTo>
                    <a:pt x="3627" y="13957"/>
                  </a:lnTo>
                  <a:lnTo>
                    <a:pt x="3895" y="14109"/>
                  </a:lnTo>
                  <a:lnTo>
                    <a:pt x="4162" y="14243"/>
                  </a:lnTo>
                  <a:lnTo>
                    <a:pt x="4448" y="14377"/>
                  </a:lnTo>
                  <a:lnTo>
                    <a:pt x="4735" y="14491"/>
                  </a:lnTo>
                  <a:lnTo>
                    <a:pt x="5021" y="14587"/>
                  </a:lnTo>
                  <a:lnTo>
                    <a:pt x="5327" y="14682"/>
                  </a:lnTo>
                  <a:lnTo>
                    <a:pt x="5613" y="14759"/>
                  </a:lnTo>
                  <a:lnTo>
                    <a:pt x="5918" y="14835"/>
                  </a:lnTo>
                  <a:lnTo>
                    <a:pt x="6224" y="14892"/>
                  </a:lnTo>
                  <a:lnTo>
                    <a:pt x="6529" y="14930"/>
                  </a:lnTo>
                  <a:lnTo>
                    <a:pt x="6854" y="15007"/>
                  </a:lnTo>
                  <a:lnTo>
                    <a:pt x="7198" y="15064"/>
                  </a:lnTo>
                  <a:lnTo>
                    <a:pt x="7465" y="15102"/>
                  </a:lnTo>
                  <a:lnTo>
                    <a:pt x="7732" y="15121"/>
                  </a:lnTo>
                  <a:lnTo>
                    <a:pt x="8267" y="15121"/>
                  </a:lnTo>
                  <a:lnTo>
                    <a:pt x="8801" y="15083"/>
                  </a:lnTo>
                  <a:lnTo>
                    <a:pt x="9336" y="14988"/>
                  </a:lnTo>
                  <a:lnTo>
                    <a:pt x="8839" y="16133"/>
                  </a:lnTo>
                  <a:lnTo>
                    <a:pt x="8305" y="17260"/>
                  </a:lnTo>
                  <a:lnTo>
                    <a:pt x="7999" y="17909"/>
                  </a:lnTo>
                  <a:lnTo>
                    <a:pt x="7656" y="18577"/>
                  </a:lnTo>
                  <a:lnTo>
                    <a:pt x="7274" y="19283"/>
                  </a:lnTo>
                  <a:lnTo>
                    <a:pt x="6873" y="19971"/>
                  </a:lnTo>
                  <a:lnTo>
                    <a:pt x="6453" y="20658"/>
                  </a:lnTo>
                  <a:lnTo>
                    <a:pt x="6014" y="21326"/>
                  </a:lnTo>
                  <a:lnTo>
                    <a:pt x="5594" y="21918"/>
                  </a:lnTo>
                  <a:lnTo>
                    <a:pt x="5155" y="22510"/>
                  </a:lnTo>
                  <a:lnTo>
                    <a:pt x="4716" y="23063"/>
                  </a:lnTo>
                  <a:lnTo>
                    <a:pt x="4238" y="23598"/>
                  </a:lnTo>
                  <a:lnTo>
                    <a:pt x="4105" y="23770"/>
                  </a:lnTo>
                  <a:lnTo>
                    <a:pt x="4009" y="23923"/>
                  </a:lnTo>
                  <a:lnTo>
                    <a:pt x="3952" y="24075"/>
                  </a:lnTo>
                  <a:lnTo>
                    <a:pt x="3914" y="24247"/>
                  </a:lnTo>
                  <a:lnTo>
                    <a:pt x="3895" y="24400"/>
                  </a:lnTo>
                  <a:lnTo>
                    <a:pt x="3895" y="24553"/>
                  </a:lnTo>
                  <a:lnTo>
                    <a:pt x="3933" y="24705"/>
                  </a:lnTo>
                  <a:lnTo>
                    <a:pt x="3990" y="24858"/>
                  </a:lnTo>
                  <a:lnTo>
                    <a:pt x="4067" y="24992"/>
                  </a:lnTo>
                  <a:lnTo>
                    <a:pt x="4162" y="25106"/>
                  </a:lnTo>
                  <a:lnTo>
                    <a:pt x="4296" y="25202"/>
                  </a:lnTo>
                  <a:lnTo>
                    <a:pt x="4429" y="25297"/>
                  </a:lnTo>
                  <a:lnTo>
                    <a:pt x="4582" y="25373"/>
                  </a:lnTo>
                  <a:lnTo>
                    <a:pt x="4754" y="25412"/>
                  </a:lnTo>
                  <a:lnTo>
                    <a:pt x="4926" y="25450"/>
                  </a:lnTo>
                  <a:lnTo>
                    <a:pt x="5117" y="25450"/>
                  </a:lnTo>
                  <a:lnTo>
                    <a:pt x="5728" y="25431"/>
                  </a:lnTo>
                  <a:lnTo>
                    <a:pt x="6377" y="25431"/>
                  </a:lnTo>
                  <a:lnTo>
                    <a:pt x="7045" y="25412"/>
                  </a:lnTo>
                  <a:lnTo>
                    <a:pt x="7369" y="25393"/>
                  </a:lnTo>
                  <a:lnTo>
                    <a:pt x="7694" y="25354"/>
                  </a:lnTo>
                  <a:lnTo>
                    <a:pt x="8019" y="25316"/>
                  </a:lnTo>
                  <a:lnTo>
                    <a:pt x="8343" y="25259"/>
                  </a:lnTo>
                  <a:lnTo>
                    <a:pt x="8649" y="25183"/>
                  </a:lnTo>
                  <a:lnTo>
                    <a:pt x="8935" y="25068"/>
                  </a:lnTo>
                  <a:lnTo>
                    <a:pt x="9221" y="24953"/>
                  </a:lnTo>
                  <a:lnTo>
                    <a:pt x="9469" y="24782"/>
                  </a:lnTo>
                  <a:lnTo>
                    <a:pt x="9699" y="24591"/>
                  </a:lnTo>
                  <a:lnTo>
                    <a:pt x="9928" y="24362"/>
                  </a:lnTo>
                  <a:lnTo>
                    <a:pt x="10080" y="24133"/>
                  </a:lnTo>
                  <a:lnTo>
                    <a:pt x="10424" y="23560"/>
                  </a:lnTo>
                  <a:lnTo>
                    <a:pt x="10768" y="22987"/>
                  </a:lnTo>
                  <a:lnTo>
                    <a:pt x="11226" y="22109"/>
                  </a:lnTo>
                  <a:lnTo>
                    <a:pt x="11684" y="21211"/>
                  </a:lnTo>
                  <a:lnTo>
                    <a:pt x="12123" y="20295"/>
                  </a:lnTo>
                  <a:lnTo>
                    <a:pt x="12543" y="19398"/>
                  </a:lnTo>
                  <a:lnTo>
                    <a:pt x="12906" y="18596"/>
                  </a:lnTo>
                  <a:lnTo>
                    <a:pt x="13173" y="18004"/>
                  </a:lnTo>
                  <a:lnTo>
                    <a:pt x="13421" y="17412"/>
                  </a:lnTo>
                  <a:lnTo>
                    <a:pt x="13803" y="16419"/>
                  </a:lnTo>
                  <a:lnTo>
                    <a:pt x="14147" y="15427"/>
                  </a:lnTo>
                  <a:lnTo>
                    <a:pt x="14471" y="14434"/>
                  </a:lnTo>
                  <a:lnTo>
                    <a:pt x="14739" y="13422"/>
                  </a:lnTo>
                  <a:lnTo>
                    <a:pt x="14949" y="12487"/>
                  </a:lnTo>
                  <a:lnTo>
                    <a:pt x="15121" y="11532"/>
                  </a:lnTo>
                  <a:lnTo>
                    <a:pt x="15235" y="10768"/>
                  </a:lnTo>
                  <a:lnTo>
                    <a:pt x="15311" y="10005"/>
                  </a:lnTo>
                  <a:lnTo>
                    <a:pt x="15369" y="9222"/>
                  </a:lnTo>
                  <a:lnTo>
                    <a:pt x="15388" y="8458"/>
                  </a:lnTo>
                  <a:lnTo>
                    <a:pt x="15407" y="8134"/>
                  </a:lnTo>
                  <a:lnTo>
                    <a:pt x="15426" y="7733"/>
                  </a:lnTo>
                  <a:lnTo>
                    <a:pt x="15407" y="7313"/>
                  </a:lnTo>
                  <a:lnTo>
                    <a:pt x="15388" y="6912"/>
                  </a:lnTo>
                  <a:lnTo>
                    <a:pt x="15331" y="6511"/>
                  </a:lnTo>
                  <a:lnTo>
                    <a:pt x="15254" y="6148"/>
                  </a:lnTo>
                  <a:lnTo>
                    <a:pt x="15178" y="5785"/>
                  </a:lnTo>
                  <a:lnTo>
                    <a:pt x="15082" y="5423"/>
                  </a:lnTo>
                  <a:lnTo>
                    <a:pt x="14968" y="5079"/>
                  </a:lnTo>
                  <a:lnTo>
                    <a:pt x="14834" y="4735"/>
                  </a:lnTo>
                  <a:lnTo>
                    <a:pt x="14701" y="4392"/>
                  </a:lnTo>
                  <a:lnTo>
                    <a:pt x="14529" y="4067"/>
                  </a:lnTo>
                  <a:lnTo>
                    <a:pt x="14357" y="3743"/>
                  </a:lnTo>
                  <a:lnTo>
                    <a:pt x="14166" y="3437"/>
                  </a:lnTo>
                  <a:lnTo>
                    <a:pt x="13956" y="3132"/>
                  </a:lnTo>
                  <a:lnTo>
                    <a:pt x="13727" y="2826"/>
                  </a:lnTo>
                  <a:lnTo>
                    <a:pt x="13498" y="2540"/>
                  </a:lnTo>
                  <a:lnTo>
                    <a:pt x="13211" y="2253"/>
                  </a:lnTo>
                  <a:lnTo>
                    <a:pt x="12830" y="1891"/>
                  </a:lnTo>
                  <a:lnTo>
                    <a:pt x="12448" y="1566"/>
                  </a:lnTo>
                  <a:lnTo>
                    <a:pt x="12028" y="1280"/>
                  </a:lnTo>
                  <a:lnTo>
                    <a:pt x="11589" y="1013"/>
                  </a:lnTo>
                  <a:lnTo>
                    <a:pt x="11130" y="783"/>
                  </a:lnTo>
                  <a:lnTo>
                    <a:pt x="10672" y="573"/>
                  </a:lnTo>
                  <a:lnTo>
                    <a:pt x="10195" y="402"/>
                  </a:lnTo>
                  <a:lnTo>
                    <a:pt x="9718" y="268"/>
                  </a:lnTo>
                  <a:lnTo>
                    <a:pt x="9412" y="153"/>
                  </a:lnTo>
                  <a:lnTo>
                    <a:pt x="9107" y="77"/>
                  </a:lnTo>
                  <a:lnTo>
                    <a:pt x="8801" y="20"/>
                  </a:lnTo>
                  <a:lnTo>
                    <a:pt x="84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13"/>
            <p:cNvSpPr/>
            <p:nvPr/>
          </p:nvSpPr>
          <p:spPr>
            <a:xfrm>
              <a:off x="3270625" y="2092400"/>
              <a:ext cx="317425" cy="85925"/>
            </a:xfrm>
            <a:custGeom>
              <a:avLst/>
              <a:gdLst/>
              <a:ahLst/>
              <a:cxnLst/>
              <a:rect l="l" t="t" r="r" b="b"/>
              <a:pathLst>
                <a:path w="12697" h="3437" extrusionOk="0">
                  <a:moveTo>
                    <a:pt x="2636" y="0"/>
                  </a:moveTo>
                  <a:lnTo>
                    <a:pt x="2101" y="19"/>
                  </a:lnTo>
                  <a:lnTo>
                    <a:pt x="1757" y="210"/>
                  </a:lnTo>
                  <a:lnTo>
                    <a:pt x="1433" y="420"/>
                  </a:lnTo>
                  <a:lnTo>
                    <a:pt x="1127" y="649"/>
                  </a:lnTo>
                  <a:lnTo>
                    <a:pt x="822" y="897"/>
                  </a:lnTo>
                  <a:lnTo>
                    <a:pt x="612" y="1107"/>
                  </a:lnTo>
                  <a:lnTo>
                    <a:pt x="402" y="1317"/>
                  </a:lnTo>
                  <a:lnTo>
                    <a:pt x="192" y="1527"/>
                  </a:lnTo>
                  <a:lnTo>
                    <a:pt x="1" y="1757"/>
                  </a:lnTo>
                  <a:lnTo>
                    <a:pt x="478" y="1623"/>
                  </a:lnTo>
                  <a:lnTo>
                    <a:pt x="956" y="1489"/>
                  </a:lnTo>
                  <a:lnTo>
                    <a:pt x="1433" y="1394"/>
                  </a:lnTo>
                  <a:lnTo>
                    <a:pt x="1910" y="1317"/>
                  </a:lnTo>
                  <a:lnTo>
                    <a:pt x="2407" y="1298"/>
                  </a:lnTo>
                  <a:lnTo>
                    <a:pt x="2655" y="1298"/>
                  </a:lnTo>
                  <a:lnTo>
                    <a:pt x="2903" y="1317"/>
                  </a:lnTo>
                  <a:lnTo>
                    <a:pt x="3151" y="1356"/>
                  </a:lnTo>
                  <a:lnTo>
                    <a:pt x="3399" y="1394"/>
                  </a:lnTo>
                  <a:lnTo>
                    <a:pt x="3667" y="1451"/>
                  </a:lnTo>
                  <a:lnTo>
                    <a:pt x="3915" y="1547"/>
                  </a:lnTo>
                  <a:lnTo>
                    <a:pt x="4316" y="1680"/>
                  </a:lnTo>
                  <a:lnTo>
                    <a:pt x="4717" y="1852"/>
                  </a:lnTo>
                  <a:lnTo>
                    <a:pt x="5499" y="2196"/>
                  </a:lnTo>
                  <a:lnTo>
                    <a:pt x="6263" y="2539"/>
                  </a:lnTo>
                  <a:lnTo>
                    <a:pt x="7046" y="2883"/>
                  </a:lnTo>
                  <a:lnTo>
                    <a:pt x="7447" y="3036"/>
                  </a:lnTo>
                  <a:lnTo>
                    <a:pt x="7848" y="3169"/>
                  </a:lnTo>
                  <a:lnTo>
                    <a:pt x="8249" y="3265"/>
                  </a:lnTo>
                  <a:lnTo>
                    <a:pt x="8649" y="3360"/>
                  </a:lnTo>
                  <a:lnTo>
                    <a:pt x="9070" y="3417"/>
                  </a:lnTo>
                  <a:lnTo>
                    <a:pt x="9490" y="3437"/>
                  </a:lnTo>
                  <a:lnTo>
                    <a:pt x="9929" y="3417"/>
                  </a:lnTo>
                  <a:lnTo>
                    <a:pt x="10368" y="3360"/>
                  </a:lnTo>
                  <a:lnTo>
                    <a:pt x="10635" y="3303"/>
                  </a:lnTo>
                  <a:lnTo>
                    <a:pt x="10921" y="3227"/>
                  </a:lnTo>
                  <a:lnTo>
                    <a:pt x="11189" y="3131"/>
                  </a:lnTo>
                  <a:lnTo>
                    <a:pt x="11494" y="2997"/>
                  </a:lnTo>
                  <a:lnTo>
                    <a:pt x="12086" y="2730"/>
                  </a:lnTo>
                  <a:lnTo>
                    <a:pt x="12697" y="2406"/>
                  </a:lnTo>
                  <a:lnTo>
                    <a:pt x="12506" y="2100"/>
                  </a:lnTo>
                  <a:lnTo>
                    <a:pt x="12296" y="1795"/>
                  </a:lnTo>
                  <a:lnTo>
                    <a:pt x="12067" y="1489"/>
                  </a:lnTo>
                  <a:lnTo>
                    <a:pt x="11838" y="1203"/>
                  </a:lnTo>
                  <a:lnTo>
                    <a:pt x="11399" y="1432"/>
                  </a:lnTo>
                  <a:lnTo>
                    <a:pt x="10979" y="1623"/>
                  </a:lnTo>
                  <a:lnTo>
                    <a:pt x="10520" y="1757"/>
                  </a:lnTo>
                  <a:lnTo>
                    <a:pt x="10291" y="1833"/>
                  </a:lnTo>
                  <a:lnTo>
                    <a:pt x="10062" y="1871"/>
                  </a:lnTo>
                  <a:lnTo>
                    <a:pt x="9814" y="1909"/>
                  </a:lnTo>
                  <a:lnTo>
                    <a:pt x="9318" y="1909"/>
                  </a:lnTo>
                  <a:lnTo>
                    <a:pt x="9070" y="1890"/>
                  </a:lnTo>
                  <a:lnTo>
                    <a:pt x="8821" y="1852"/>
                  </a:lnTo>
                  <a:lnTo>
                    <a:pt x="8592" y="1814"/>
                  </a:lnTo>
                  <a:lnTo>
                    <a:pt x="8115" y="1680"/>
                  </a:lnTo>
                  <a:lnTo>
                    <a:pt x="7638" y="1508"/>
                  </a:lnTo>
                  <a:lnTo>
                    <a:pt x="7179" y="1317"/>
                  </a:lnTo>
                  <a:lnTo>
                    <a:pt x="6282" y="936"/>
                  </a:lnTo>
                  <a:lnTo>
                    <a:pt x="5748" y="706"/>
                  </a:lnTo>
                  <a:lnTo>
                    <a:pt x="5213" y="496"/>
                  </a:lnTo>
                  <a:lnTo>
                    <a:pt x="4698" y="325"/>
                  </a:lnTo>
                  <a:lnTo>
                    <a:pt x="4182" y="191"/>
                  </a:lnTo>
                  <a:lnTo>
                    <a:pt x="3667" y="96"/>
                  </a:lnTo>
                  <a:lnTo>
                    <a:pt x="3151" y="38"/>
                  </a:lnTo>
                  <a:lnTo>
                    <a:pt x="26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13"/>
            <p:cNvSpPr/>
            <p:nvPr/>
          </p:nvSpPr>
          <p:spPr>
            <a:xfrm>
              <a:off x="3229125" y="2216000"/>
              <a:ext cx="97375" cy="55400"/>
            </a:xfrm>
            <a:custGeom>
              <a:avLst/>
              <a:gdLst/>
              <a:ahLst/>
              <a:cxnLst/>
              <a:rect l="l" t="t" r="r" b="b"/>
              <a:pathLst>
                <a:path w="3895" h="2216" extrusionOk="0">
                  <a:moveTo>
                    <a:pt x="3895" y="1"/>
                  </a:moveTo>
                  <a:lnTo>
                    <a:pt x="3398" y="39"/>
                  </a:lnTo>
                  <a:lnTo>
                    <a:pt x="2902" y="115"/>
                  </a:lnTo>
                  <a:lnTo>
                    <a:pt x="2386" y="230"/>
                  </a:lnTo>
                  <a:lnTo>
                    <a:pt x="1852" y="383"/>
                  </a:lnTo>
                  <a:lnTo>
                    <a:pt x="974" y="669"/>
                  </a:lnTo>
                  <a:lnTo>
                    <a:pt x="496" y="822"/>
                  </a:lnTo>
                  <a:lnTo>
                    <a:pt x="19" y="974"/>
                  </a:lnTo>
                  <a:lnTo>
                    <a:pt x="0" y="1280"/>
                  </a:lnTo>
                  <a:lnTo>
                    <a:pt x="0" y="1585"/>
                  </a:lnTo>
                  <a:lnTo>
                    <a:pt x="19" y="1891"/>
                  </a:lnTo>
                  <a:lnTo>
                    <a:pt x="38" y="2215"/>
                  </a:lnTo>
                  <a:lnTo>
                    <a:pt x="496" y="2101"/>
                  </a:lnTo>
                  <a:lnTo>
                    <a:pt x="936" y="1967"/>
                  </a:lnTo>
                  <a:lnTo>
                    <a:pt x="1852" y="1700"/>
                  </a:lnTo>
                  <a:lnTo>
                    <a:pt x="2291" y="1566"/>
                  </a:lnTo>
                  <a:lnTo>
                    <a:pt x="2749" y="1452"/>
                  </a:lnTo>
                  <a:lnTo>
                    <a:pt x="3207" y="1375"/>
                  </a:lnTo>
                  <a:lnTo>
                    <a:pt x="3666" y="1318"/>
                  </a:lnTo>
                  <a:lnTo>
                    <a:pt x="3666" y="974"/>
                  </a:lnTo>
                  <a:lnTo>
                    <a:pt x="3723" y="650"/>
                  </a:lnTo>
                  <a:lnTo>
                    <a:pt x="3799" y="325"/>
                  </a:lnTo>
                  <a:lnTo>
                    <a:pt x="38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13"/>
            <p:cNvSpPr/>
            <p:nvPr/>
          </p:nvSpPr>
          <p:spPr>
            <a:xfrm>
              <a:off x="3502600" y="2221725"/>
              <a:ext cx="112200" cy="80225"/>
            </a:xfrm>
            <a:custGeom>
              <a:avLst/>
              <a:gdLst/>
              <a:ahLst/>
              <a:cxnLst/>
              <a:rect l="l" t="t" r="r" b="b"/>
              <a:pathLst>
                <a:path w="4488" h="3209" extrusionOk="0">
                  <a:moveTo>
                    <a:pt x="4353" y="1"/>
                  </a:moveTo>
                  <a:lnTo>
                    <a:pt x="3914" y="230"/>
                  </a:lnTo>
                  <a:lnTo>
                    <a:pt x="3475" y="459"/>
                  </a:lnTo>
                  <a:lnTo>
                    <a:pt x="2616" y="956"/>
                  </a:lnTo>
                  <a:lnTo>
                    <a:pt x="2177" y="1166"/>
                  </a:lnTo>
                  <a:lnTo>
                    <a:pt x="1719" y="1376"/>
                  </a:lnTo>
                  <a:lnTo>
                    <a:pt x="1490" y="1452"/>
                  </a:lnTo>
                  <a:lnTo>
                    <a:pt x="1261" y="1528"/>
                  </a:lnTo>
                  <a:lnTo>
                    <a:pt x="1012" y="1586"/>
                  </a:lnTo>
                  <a:lnTo>
                    <a:pt x="783" y="1643"/>
                  </a:lnTo>
                  <a:lnTo>
                    <a:pt x="516" y="1662"/>
                  </a:lnTo>
                  <a:lnTo>
                    <a:pt x="459" y="2063"/>
                  </a:lnTo>
                  <a:lnTo>
                    <a:pt x="344" y="2445"/>
                  </a:lnTo>
                  <a:lnTo>
                    <a:pt x="191" y="2826"/>
                  </a:lnTo>
                  <a:lnTo>
                    <a:pt x="1" y="3189"/>
                  </a:lnTo>
                  <a:lnTo>
                    <a:pt x="268" y="3208"/>
                  </a:lnTo>
                  <a:lnTo>
                    <a:pt x="535" y="3189"/>
                  </a:lnTo>
                  <a:lnTo>
                    <a:pt x="802" y="3170"/>
                  </a:lnTo>
                  <a:lnTo>
                    <a:pt x="1089" y="3132"/>
                  </a:lnTo>
                  <a:lnTo>
                    <a:pt x="1471" y="3036"/>
                  </a:lnTo>
                  <a:lnTo>
                    <a:pt x="1871" y="2903"/>
                  </a:lnTo>
                  <a:lnTo>
                    <a:pt x="2292" y="2731"/>
                  </a:lnTo>
                  <a:lnTo>
                    <a:pt x="2712" y="2540"/>
                  </a:lnTo>
                  <a:lnTo>
                    <a:pt x="3590" y="2082"/>
                  </a:lnTo>
                  <a:lnTo>
                    <a:pt x="4468" y="1624"/>
                  </a:lnTo>
                  <a:lnTo>
                    <a:pt x="4487" y="1223"/>
                  </a:lnTo>
                  <a:lnTo>
                    <a:pt x="4468" y="803"/>
                  </a:lnTo>
                  <a:lnTo>
                    <a:pt x="4449" y="402"/>
                  </a:lnTo>
                  <a:lnTo>
                    <a:pt x="4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13"/>
            <p:cNvSpPr/>
            <p:nvPr/>
          </p:nvSpPr>
          <p:spPr>
            <a:xfrm>
              <a:off x="3261100" y="2339150"/>
              <a:ext cx="346050" cy="85925"/>
            </a:xfrm>
            <a:custGeom>
              <a:avLst/>
              <a:gdLst/>
              <a:ahLst/>
              <a:cxnLst/>
              <a:rect l="l" t="t" r="r" b="b"/>
              <a:pathLst>
                <a:path w="13842" h="3437" extrusionOk="0">
                  <a:moveTo>
                    <a:pt x="2921" y="0"/>
                  </a:moveTo>
                  <a:lnTo>
                    <a:pt x="2539" y="20"/>
                  </a:lnTo>
                  <a:lnTo>
                    <a:pt x="2158" y="39"/>
                  </a:lnTo>
                  <a:lnTo>
                    <a:pt x="1776" y="96"/>
                  </a:lnTo>
                  <a:lnTo>
                    <a:pt x="1375" y="172"/>
                  </a:lnTo>
                  <a:lnTo>
                    <a:pt x="974" y="268"/>
                  </a:lnTo>
                  <a:lnTo>
                    <a:pt x="573" y="401"/>
                  </a:lnTo>
                  <a:lnTo>
                    <a:pt x="0" y="592"/>
                  </a:lnTo>
                  <a:lnTo>
                    <a:pt x="210" y="860"/>
                  </a:lnTo>
                  <a:lnTo>
                    <a:pt x="420" y="1127"/>
                  </a:lnTo>
                  <a:lnTo>
                    <a:pt x="630" y="1375"/>
                  </a:lnTo>
                  <a:lnTo>
                    <a:pt x="878" y="1623"/>
                  </a:lnTo>
                  <a:lnTo>
                    <a:pt x="1279" y="1509"/>
                  </a:lnTo>
                  <a:lnTo>
                    <a:pt x="1699" y="1413"/>
                  </a:lnTo>
                  <a:lnTo>
                    <a:pt x="2119" y="1356"/>
                  </a:lnTo>
                  <a:lnTo>
                    <a:pt x="2558" y="1318"/>
                  </a:lnTo>
                  <a:lnTo>
                    <a:pt x="2978" y="1299"/>
                  </a:lnTo>
                  <a:lnTo>
                    <a:pt x="3418" y="1337"/>
                  </a:lnTo>
                  <a:lnTo>
                    <a:pt x="3628" y="1375"/>
                  </a:lnTo>
                  <a:lnTo>
                    <a:pt x="3857" y="1413"/>
                  </a:lnTo>
                  <a:lnTo>
                    <a:pt x="4086" y="1471"/>
                  </a:lnTo>
                  <a:lnTo>
                    <a:pt x="4296" y="1547"/>
                  </a:lnTo>
                  <a:lnTo>
                    <a:pt x="4697" y="1700"/>
                  </a:lnTo>
                  <a:lnTo>
                    <a:pt x="5098" y="1852"/>
                  </a:lnTo>
                  <a:lnTo>
                    <a:pt x="5880" y="2196"/>
                  </a:lnTo>
                  <a:lnTo>
                    <a:pt x="6644" y="2559"/>
                  </a:lnTo>
                  <a:lnTo>
                    <a:pt x="7427" y="2883"/>
                  </a:lnTo>
                  <a:lnTo>
                    <a:pt x="7828" y="3036"/>
                  </a:lnTo>
                  <a:lnTo>
                    <a:pt x="8229" y="3170"/>
                  </a:lnTo>
                  <a:lnTo>
                    <a:pt x="8630" y="3284"/>
                  </a:lnTo>
                  <a:lnTo>
                    <a:pt x="9030" y="3361"/>
                  </a:lnTo>
                  <a:lnTo>
                    <a:pt x="9451" y="3418"/>
                  </a:lnTo>
                  <a:lnTo>
                    <a:pt x="9871" y="3437"/>
                  </a:lnTo>
                  <a:lnTo>
                    <a:pt x="10310" y="3437"/>
                  </a:lnTo>
                  <a:lnTo>
                    <a:pt x="10749" y="3380"/>
                  </a:lnTo>
                  <a:lnTo>
                    <a:pt x="11054" y="3303"/>
                  </a:lnTo>
                  <a:lnTo>
                    <a:pt x="11379" y="3208"/>
                  </a:lnTo>
                  <a:lnTo>
                    <a:pt x="11703" y="3074"/>
                  </a:lnTo>
                  <a:lnTo>
                    <a:pt x="12047" y="2921"/>
                  </a:lnTo>
                  <a:lnTo>
                    <a:pt x="12753" y="2578"/>
                  </a:lnTo>
                  <a:lnTo>
                    <a:pt x="13460" y="2215"/>
                  </a:lnTo>
                  <a:lnTo>
                    <a:pt x="13670" y="1280"/>
                  </a:lnTo>
                  <a:lnTo>
                    <a:pt x="13842" y="325"/>
                  </a:lnTo>
                  <a:lnTo>
                    <a:pt x="13842" y="325"/>
                  </a:lnTo>
                  <a:lnTo>
                    <a:pt x="13441" y="554"/>
                  </a:lnTo>
                  <a:lnTo>
                    <a:pt x="13021" y="783"/>
                  </a:lnTo>
                  <a:lnTo>
                    <a:pt x="12200" y="1241"/>
                  </a:lnTo>
                  <a:lnTo>
                    <a:pt x="11761" y="1451"/>
                  </a:lnTo>
                  <a:lnTo>
                    <a:pt x="11341" y="1623"/>
                  </a:lnTo>
                  <a:lnTo>
                    <a:pt x="10901" y="1776"/>
                  </a:lnTo>
                  <a:lnTo>
                    <a:pt x="10672" y="1833"/>
                  </a:lnTo>
                  <a:lnTo>
                    <a:pt x="10443" y="1871"/>
                  </a:lnTo>
                  <a:lnTo>
                    <a:pt x="10195" y="1910"/>
                  </a:lnTo>
                  <a:lnTo>
                    <a:pt x="9699" y="1910"/>
                  </a:lnTo>
                  <a:lnTo>
                    <a:pt x="9451" y="1891"/>
                  </a:lnTo>
                  <a:lnTo>
                    <a:pt x="9202" y="1852"/>
                  </a:lnTo>
                  <a:lnTo>
                    <a:pt x="8973" y="1814"/>
                  </a:lnTo>
                  <a:lnTo>
                    <a:pt x="8496" y="1681"/>
                  </a:lnTo>
                  <a:lnTo>
                    <a:pt x="8019" y="1528"/>
                  </a:lnTo>
                  <a:lnTo>
                    <a:pt x="7560" y="1337"/>
                  </a:lnTo>
                  <a:lnTo>
                    <a:pt x="6663" y="936"/>
                  </a:lnTo>
                  <a:lnTo>
                    <a:pt x="6262" y="764"/>
                  </a:lnTo>
                  <a:lnTo>
                    <a:pt x="5899" y="611"/>
                  </a:lnTo>
                  <a:lnTo>
                    <a:pt x="5518" y="478"/>
                  </a:lnTo>
                  <a:lnTo>
                    <a:pt x="5136" y="363"/>
                  </a:lnTo>
                  <a:lnTo>
                    <a:pt x="4773" y="249"/>
                  </a:lnTo>
                  <a:lnTo>
                    <a:pt x="4391" y="172"/>
                  </a:lnTo>
                  <a:lnTo>
                    <a:pt x="4028" y="96"/>
                  </a:lnTo>
                  <a:lnTo>
                    <a:pt x="3666" y="58"/>
                  </a:lnTo>
                  <a:lnTo>
                    <a:pt x="3284" y="20"/>
                  </a:lnTo>
                  <a:lnTo>
                    <a:pt x="29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13"/>
            <p:cNvSpPr/>
            <p:nvPr/>
          </p:nvSpPr>
          <p:spPr>
            <a:xfrm>
              <a:off x="3420500" y="2490450"/>
              <a:ext cx="144175" cy="58250"/>
            </a:xfrm>
            <a:custGeom>
              <a:avLst/>
              <a:gdLst/>
              <a:ahLst/>
              <a:cxnLst/>
              <a:rect l="l" t="t" r="r" b="b"/>
              <a:pathLst>
                <a:path w="5767" h="2330" extrusionOk="0">
                  <a:moveTo>
                    <a:pt x="650" y="1"/>
                  </a:moveTo>
                  <a:lnTo>
                    <a:pt x="344" y="650"/>
                  </a:lnTo>
                  <a:lnTo>
                    <a:pt x="1" y="1318"/>
                  </a:lnTo>
                  <a:lnTo>
                    <a:pt x="516" y="1547"/>
                  </a:lnTo>
                  <a:lnTo>
                    <a:pt x="1032" y="1776"/>
                  </a:lnTo>
                  <a:lnTo>
                    <a:pt x="1566" y="1967"/>
                  </a:lnTo>
                  <a:lnTo>
                    <a:pt x="2101" y="2120"/>
                  </a:lnTo>
                  <a:lnTo>
                    <a:pt x="2368" y="2196"/>
                  </a:lnTo>
                  <a:lnTo>
                    <a:pt x="2654" y="2253"/>
                  </a:lnTo>
                  <a:lnTo>
                    <a:pt x="2922" y="2292"/>
                  </a:lnTo>
                  <a:lnTo>
                    <a:pt x="3208" y="2311"/>
                  </a:lnTo>
                  <a:lnTo>
                    <a:pt x="3495" y="2330"/>
                  </a:lnTo>
                  <a:lnTo>
                    <a:pt x="3781" y="2330"/>
                  </a:lnTo>
                  <a:lnTo>
                    <a:pt x="4067" y="2311"/>
                  </a:lnTo>
                  <a:lnTo>
                    <a:pt x="4373" y="2253"/>
                  </a:lnTo>
                  <a:lnTo>
                    <a:pt x="4621" y="2215"/>
                  </a:lnTo>
                  <a:lnTo>
                    <a:pt x="4888" y="2139"/>
                  </a:lnTo>
                  <a:lnTo>
                    <a:pt x="5251" y="1337"/>
                  </a:lnTo>
                  <a:lnTo>
                    <a:pt x="5518" y="745"/>
                  </a:lnTo>
                  <a:lnTo>
                    <a:pt x="5766" y="153"/>
                  </a:lnTo>
                  <a:lnTo>
                    <a:pt x="5346" y="344"/>
                  </a:lnTo>
                  <a:lnTo>
                    <a:pt x="4926" y="516"/>
                  </a:lnTo>
                  <a:lnTo>
                    <a:pt x="4506" y="669"/>
                  </a:lnTo>
                  <a:lnTo>
                    <a:pt x="4277" y="726"/>
                  </a:lnTo>
                  <a:lnTo>
                    <a:pt x="4067" y="764"/>
                  </a:lnTo>
                  <a:lnTo>
                    <a:pt x="3838" y="783"/>
                  </a:lnTo>
                  <a:lnTo>
                    <a:pt x="3609" y="802"/>
                  </a:lnTo>
                  <a:lnTo>
                    <a:pt x="3399" y="802"/>
                  </a:lnTo>
                  <a:lnTo>
                    <a:pt x="3170" y="783"/>
                  </a:lnTo>
                  <a:lnTo>
                    <a:pt x="2750" y="726"/>
                  </a:lnTo>
                  <a:lnTo>
                    <a:pt x="2311" y="631"/>
                  </a:lnTo>
                  <a:lnTo>
                    <a:pt x="1891" y="497"/>
                  </a:lnTo>
                  <a:lnTo>
                    <a:pt x="1471" y="344"/>
                  </a:lnTo>
                  <a:lnTo>
                    <a:pt x="1070" y="172"/>
                  </a:lnTo>
                  <a:lnTo>
                    <a:pt x="6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13"/>
            <p:cNvSpPr/>
            <p:nvPr/>
          </p:nvSpPr>
          <p:spPr>
            <a:xfrm>
              <a:off x="3357975" y="2592125"/>
              <a:ext cx="140350" cy="75900"/>
            </a:xfrm>
            <a:custGeom>
              <a:avLst/>
              <a:gdLst/>
              <a:ahLst/>
              <a:cxnLst/>
              <a:rect l="l" t="t" r="r" b="b"/>
              <a:pathLst>
                <a:path w="5614" h="3036" extrusionOk="0">
                  <a:moveTo>
                    <a:pt x="860" y="0"/>
                  </a:moveTo>
                  <a:lnTo>
                    <a:pt x="440" y="592"/>
                  </a:lnTo>
                  <a:lnTo>
                    <a:pt x="1" y="1184"/>
                  </a:lnTo>
                  <a:lnTo>
                    <a:pt x="421" y="1298"/>
                  </a:lnTo>
                  <a:lnTo>
                    <a:pt x="974" y="1508"/>
                  </a:lnTo>
                  <a:lnTo>
                    <a:pt x="1528" y="1737"/>
                  </a:lnTo>
                  <a:lnTo>
                    <a:pt x="2597" y="2234"/>
                  </a:lnTo>
                  <a:lnTo>
                    <a:pt x="3132" y="2463"/>
                  </a:lnTo>
                  <a:lnTo>
                    <a:pt x="3666" y="2692"/>
                  </a:lnTo>
                  <a:lnTo>
                    <a:pt x="4220" y="2883"/>
                  </a:lnTo>
                  <a:lnTo>
                    <a:pt x="4487" y="2959"/>
                  </a:lnTo>
                  <a:lnTo>
                    <a:pt x="4774" y="3036"/>
                  </a:lnTo>
                  <a:lnTo>
                    <a:pt x="4926" y="2807"/>
                  </a:lnTo>
                  <a:lnTo>
                    <a:pt x="5270" y="2234"/>
                  </a:lnTo>
                  <a:lnTo>
                    <a:pt x="5614" y="1661"/>
                  </a:lnTo>
                  <a:lnTo>
                    <a:pt x="5232" y="1604"/>
                  </a:lnTo>
                  <a:lnTo>
                    <a:pt x="4869" y="1508"/>
                  </a:lnTo>
                  <a:lnTo>
                    <a:pt x="4506" y="1413"/>
                  </a:lnTo>
                  <a:lnTo>
                    <a:pt x="4163" y="1279"/>
                  </a:lnTo>
                  <a:lnTo>
                    <a:pt x="3456" y="993"/>
                  </a:lnTo>
                  <a:lnTo>
                    <a:pt x="2788" y="687"/>
                  </a:lnTo>
                  <a:lnTo>
                    <a:pt x="2292" y="477"/>
                  </a:lnTo>
                  <a:lnTo>
                    <a:pt x="1814" y="306"/>
                  </a:lnTo>
                  <a:lnTo>
                    <a:pt x="1337" y="134"/>
                  </a:lnTo>
                  <a:lnTo>
                    <a:pt x="8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54" name="Google Shape;854;p13"/>
          <p:cNvGrpSpPr/>
          <p:nvPr/>
        </p:nvGrpSpPr>
        <p:grpSpPr>
          <a:xfrm rot="-648422">
            <a:off x="10878703" y="356410"/>
            <a:ext cx="813940" cy="1053729"/>
            <a:chOff x="2251625" y="1144975"/>
            <a:chExt cx="550825" cy="713100"/>
          </a:xfrm>
        </p:grpSpPr>
        <p:sp>
          <p:nvSpPr>
            <p:cNvPr id="855" name="Google Shape;855;p13"/>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13"/>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13"/>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13"/>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13"/>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13"/>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13"/>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13"/>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13"/>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13"/>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13"/>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13"/>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67" name="Google Shape;867;p13"/>
          <p:cNvSpPr/>
          <p:nvPr/>
        </p:nvSpPr>
        <p:spPr>
          <a:xfrm rot="341940">
            <a:off x="10859796" y="4172987"/>
            <a:ext cx="2021032" cy="4121965"/>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68" name="Google Shape;868;p13"/>
          <p:cNvGrpSpPr/>
          <p:nvPr/>
        </p:nvGrpSpPr>
        <p:grpSpPr>
          <a:xfrm>
            <a:off x="-1625601" y="5163090"/>
            <a:ext cx="5135269" cy="1684175"/>
            <a:chOff x="238125" y="548775"/>
            <a:chExt cx="2842400" cy="932200"/>
          </a:xfrm>
        </p:grpSpPr>
        <p:sp>
          <p:nvSpPr>
            <p:cNvPr id="869" name="Google Shape;869;p1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1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71" name="Google Shape;871;p13"/>
          <p:cNvGrpSpPr/>
          <p:nvPr/>
        </p:nvGrpSpPr>
        <p:grpSpPr>
          <a:xfrm>
            <a:off x="471117" y="5479034"/>
            <a:ext cx="959667" cy="1052300"/>
            <a:chOff x="641925" y="383000"/>
            <a:chExt cx="719750" cy="789225"/>
          </a:xfrm>
        </p:grpSpPr>
        <p:sp>
          <p:nvSpPr>
            <p:cNvPr id="872" name="Google Shape;872;p13"/>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13"/>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13"/>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13"/>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13"/>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13"/>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13"/>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13"/>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13"/>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13"/>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13"/>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13"/>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13"/>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13"/>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13"/>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13"/>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88" name="Google Shape;888;p13"/>
          <p:cNvGrpSpPr/>
          <p:nvPr/>
        </p:nvGrpSpPr>
        <p:grpSpPr>
          <a:xfrm>
            <a:off x="11378185" y="2583118"/>
            <a:ext cx="597033" cy="596233"/>
            <a:chOff x="5760700" y="2457850"/>
            <a:chExt cx="447775" cy="447175"/>
          </a:xfrm>
        </p:grpSpPr>
        <p:sp>
          <p:nvSpPr>
            <p:cNvPr id="889" name="Google Shape;889;p13"/>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13"/>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13"/>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13"/>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13"/>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21599897"/>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94"/>
        <p:cNvGrpSpPr/>
        <p:nvPr/>
      </p:nvGrpSpPr>
      <p:grpSpPr>
        <a:xfrm>
          <a:off x="0" y="0"/>
          <a:ext cx="0" cy="0"/>
          <a:chOff x="0" y="0"/>
          <a:chExt cx="0" cy="0"/>
        </a:xfrm>
      </p:grpSpPr>
      <p:pic>
        <p:nvPicPr>
          <p:cNvPr id="895" name="Google Shape;895;p14"/>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896" name="Google Shape;896;p14"/>
          <p:cNvSpPr txBox="1">
            <a:spLocks noGrp="1"/>
          </p:cNvSpPr>
          <p:nvPr>
            <p:ph type="title"/>
          </p:nvPr>
        </p:nvSpPr>
        <p:spPr>
          <a:xfrm>
            <a:off x="4117600" y="4198963"/>
            <a:ext cx="3956800" cy="244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1800"/>
              <a:buNone/>
              <a:defRPr sz="2667">
                <a:solidFill>
                  <a:schemeClr val="accent5"/>
                </a:solidFill>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897" name="Google Shape;897;p14"/>
          <p:cNvSpPr txBox="1">
            <a:spLocks noGrp="1"/>
          </p:cNvSpPr>
          <p:nvPr>
            <p:ph type="subTitle" idx="1"/>
          </p:nvPr>
        </p:nvSpPr>
        <p:spPr>
          <a:xfrm>
            <a:off x="1828800" y="2405553"/>
            <a:ext cx="8534400" cy="1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3333"/>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grpSp>
        <p:nvGrpSpPr>
          <p:cNvPr id="898" name="Google Shape;898;p14"/>
          <p:cNvGrpSpPr/>
          <p:nvPr/>
        </p:nvGrpSpPr>
        <p:grpSpPr>
          <a:xfrm rot="-949315">
            <a:off x="535997" y="507400"/>
            <a:ext cx="508441" cy="938168"/>
            <a:chOff x="1400150" y="238125"/>
            <a:chExt cx="388525" cy="716900"/>
          </a:xfrm>
        </p:grpSpPr>
        <p:sp>
          <p:nvSpPr>
            <p:cNvPr id="899" name="Google Shape;899;p14"/>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14"/>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14"/>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14"/>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14"/>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14"/>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05" name="Google Shape;905;p14"/>
          <p:cNvGrpSpPr/>
          <p:nvPr/>
        </p:nvGrpSpPr>
        <p:grpSpPr>
          <a:xfrm rot="180786">
            <a:off x="1900662" y="334500"/>
            <a:ext cx="661783" cy="920112"/>
            <a:chOff x="2270250" y="238125"/>
            <a:chExt cx="513575" cy="714050"/>
          </a:xfrm>
        </p:grpSpPr>
        <p:sp>
          <p:nvSpPr>
            <p:cNvPr id="906" name="Google Shape;906;p14"/>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14"/>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14"/>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14"/>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14"/>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14"/>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14"/>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14"/>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14"/>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14"/>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14"/>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14"/>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14"/>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14"/>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20" name="Google Shape;920;p14"/>
          <p:cNvSpPr/>
          <p:nvPr/>
        </p:nvSpPr>
        <p:spPr>
          <a:xfrm rot="3842797">
            <a:off x="1348797" y="568182"/>
            <a:ext cx="342236" cy="627501"/>
          </a:xfrm>
          <a:custGeom>
            <a:avLst/>
            <a:gdLst/>
            <a:ahLst/>
            <a:cxnLst/>
            <a:rect l="l" t="t" r="r" b="b"/>
            <a:pathLst>
              <a:path w="25530" h="48904" extrusionOk="0">
                <a:moveTo>
                  <a:pt x="16984" y="0"/>
                </a:moveTo>
                <a:lnTo>
                  <a:pt x="0" y="42945"/>
                </a:lnTo>
                <a:lnTo>
                  <a:pt x="9139" y="48903"/>
                </a:lnTo>
                <a:lnTo>
                  <a:pt x="25530" y="5095"/>
                </a:lnTo>
                <a:lnTo>
                  <a:pt x="16984" y="0"/>
                </a:lnTo>
                <a:close/>
              </a:path>
            </a:pathLst>
          </a:custGeom>
          <a:solidFill>
            <a:schemeClr val="accent5"/>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21" name="Google Shape;921;p14"/>
          <p:cNvGrpSpPr/>
          <p:nvPr/>
        </p:nvGrpSpPr>
        <p:grpSpPr>
          <a:xfrm>
            <a:off x="10757908" y="5368375"/>
            <a:ext cx="966267" cy="1179447"/>
            <a:chOff x="3674000" y="1031475"/>
            <a:chExt cx="592075" cy="722700"/>
          </a:xfrm>
        </p:grpSpPr>
        <p:sp>
          <p:nvSpPr>
            <p:cNvPr id="922" name="Google Shape;922;p14"/>
            <p:cNvSpPr/>
            <p:nvPr/>
          </p:nvSpPr>
          <p:spPr>
            <a:xfrm>
              <a:off x="3674000" y="1031475"/>
              <a:ext cx="592075" cy="722700"/>
            </a:xfrm>
            <a:custGeom>
              <a:avLst/>
              <a:gdLst/>
              <a:ahLst/>
              <a:cxnLst/>
              <a:rect l="l" t="t" r="r" b="b"/>
              <a:pathLst>
                <a:path w="23683" h="28908" extrusionOk="0">
                  <a:moveTo>
                    <a:pt x="12661" y="0"/>
                  </a:moveTo>
                  <a:lnTo>
                    <a:pt x="12233" y="24"/>
                  </a:lnTo>
                  <a:lnTo>
                    <a:pt x="11782" y="48"/>
                  </a:lnTo>
                  <a:lnTo>
                    <a:pt x="11355" y="95"/>
                  </a:lnTo>
                  <a:lnTo>
                    <a:pt x="10927" y="166"/>
                  </a:lnTo>
                  <a:lnTo>
                    <a:pt x="10499" y="238"/>
                  </a:lnTo>
                  <a:lnTo>
                    <a:pt x="10428" y="261"/>
                  </a:lnTo>
                  <a:lnTo>
                    <a:pt x="9763" y="428"/>
                  </a:lnTo>
                  <a:lnTo>
                    <a:pt x="9122" y="642"/>
                  </a:lnTo>
                  <a:lnTo>
                    <a:pt x="8480" y="879"/>
                  </a:lnTo>
                  <a:lnTo>
                    <a:pt x="7887" y="1188"/>
                  </a:lnTo>
                  <a:lnTo>
                    <a:pt x="7293" y="1497"/>
                  </a:lnTo>
                  <a:lnTo>
                    <a:pt x="6723" y="1877"/>
                  </a:lnTo>
                  <a:lnTo>
                    <a:pt x="6200" y="2257"/>
                  </a:lnTo>
                  <a:lnTo>
                    <a:pt x="5678" y="2708"/>
                  </a:lnTo>
                  <a:lnTo>
                    <a:pt x="5559" y="2494"/>
                  </a:lnTo>
                  <a:lnTo>
                    <a:pt x="5416" y="2280"/>
                  </a:lnTo>
                  <a:lnTo>
                    <a:pt x="5226" y="2114"/>
                  </a:lnTo>
                  <a:lnTo>
                    <a:pt x="5036" y="1948"/>
                  </a:lnTo>
                  <a:lnTo>
                    <a:pt x="4870" y="1853"/>
                  </a:lnTo>
                  <a:lnTo>
                    <a:pt x="4727" y="1782"/>
                  </a:lnTo>
                  <a:lnTo>
                    <a:pt x="4561" y="1734"/>
                  </a:lnTo>
                  <a:lnTo>
                    <a:pt x="4395" y="1710"/>
                  </a:lnTo>
                  <a:lnTo>
                    <a:pt x="4205" y="1687"/>
                  </a:lnTo>
                  <a:lnTo>
                    <a:pt x="4039" y="1663"/>
                  </a:lnTo>
                  <a:lnTo>
                    <a:pt x="3872" y="1687"/>
                  </a:lnTo>
                  <a:lnTo>
                    <a:pt x="3706" y="1710"/>
                  </a:lnTo>
                  <a:lnTo>
                    <a:pt x="3540" y="1758"/>
                  </a:lnTo>
                  <a:lnTo>
                    <a:pt x="3397" y="1805"/>
                  </a:lnTo>
                  <a:lnTo>
                    <a:pt x="3255" y="1877"/>
                  </a:lnTo>
                  <a:lnTo>
                    <a:pt x="3112" y="1972"/>
                  </a:lnTo>
                  <a:lnTo>
                    <a:pt x="2851" y="2162"/>
                  </a:lnTo>
                  <a:lnTo>
                    <a:pt x="2732" y="2280"/>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685" y="15440"/>
                  </a:lnTo>
                  <a:lnTo>
                    <a:pt x="22495" y="15368"/>
                  </a:lnTo>
                  <a:lnTo>
                    <a:pt x="22305" y="15297"/>
                  </a:lnTo>
                  <a:lnTo>
                    <a:pt x="22115" y="15273"/>
                  </a:lnTo>
                  <a:lnTo>
                    <a:pt x="22186" y="15107"/>
                  </a:lnTo>
                  <a:lnTo>
                    <a:pt x="22281" y="14893"/>
                  </a:lnTo>
                  <a:lnTo>
                    <a:pt x="22447" y="14513"/>
                  </a:lnTo>
                  <a:lnTo>
                    <a:pt x="22471" y="14490"/>
                  </a:lnTo>
                  <a:lnTo>
                    <a:pt x="22495" y="14371"/>
                  </a:lnTo>
                  <a:lnTo>
                    <a:pt x="22661" y="13967"/>
                  </a:lnTo>
                  <a:lnTo>
                    <a:pt x="22708" y="13801"/>
                  </a:lnTo>
                  <a:lnTo>
                    <a:pt x="22803" y="13516"/>
                  </a:lnTo>
                  <a:lnTo>
                    <a:pt x="22851" y="13373"/>
                  </a:lnTo>
                  <a:lnTo>
                    <a:pt x="22875" y="13278"/>
                  </a:lnTo>
                  <a:lnTo>
                    <a:pt x="23017" y="12708"/>
                  </a:lnTo>
                  <a:lnTo>
                    <a:pt x="23017" y="12684"/>
                  </a:lnTo>
                  <a:lnTo>
                    <a:pt x="23041" y="12566"/>
                  </a:lnTo>
                  <a:lnTo>
                    <a:pt x="23089" y="12233"/>
                  </a:lnTo>
                  <a:lnTo>
                    <a:pt x="23136" y="12067"/>
                  </a:lnTo>
                  <a:lnTo>
                    <a:pt x="23207" y="11307"/>
                  </a:lnTo>
                  <a:lnTo>
                    <a:pt x="23207" y="11164"/>
                  </a:lnTo>
                  <a:lnTo>
                    <a:pt x="23231" y="10927"/>
                  </a:lnTo>
                  <a:lnTo>
                    <a:pt x="23231" y="10737"/>
                  </a:lnTo>
                  <a:lnTo>
                    <a:pt x="23231" y="10713"/>
                  </a:lnTo>
                  <a:lnTo>
                    <a:pt x="23231" y="10618"/>
                  </a:lnTo>
                  <a:lnTo>
                    <a:pt x="23231" y="10167"/>
                  </a:lnTo>
                  <a:lnTo>
                    <a:pt x="23231" y="10048"/>
                  </a:lnTo>
                  <a:lnTo>
                    <a:pt x="23184" y="9525"/>
                  </a:lnTo>
                  <a:lnTo>
                    <a:pt x="23184" y="9478"/>
                  </a:lnTo>
                  <a:lnTo>
                    <a:pt x="23112" y="9003"/>
                  </a:lnTo>
                  <a:lnTo>
                    <a:pt x="23089" y="8860"/>
                  </a:lnTo>
                  <a:lnTo>
                    <a:pt x="22994" y="8338"/>
                  </a:lnTo>
                  <a:lnTo>
                    <a:pt x="22827" y="7625"/>
                  </a:lnTo>
                  <a:lnTo>
                    <a:pt x="22780" y="7482"/>
                  </a:lnTo>
                  <a:lnTo>
                    <a:pt x="22566" y="6817"/>
                  </a:lnTo>
                  <a:lnTo>
                    <a:pt x="22518" y="6699"/>
                  </a:lnTo>
                  <a:lnTo>
                    <a:pt x="22257" y="6081"/>
                  </a:lnTo>
                  <a:lnTo>
                    <a:pt x="22233" y="6033"/>
                  </a:lnTo>
                  <a:lnTo>
                    <a:pt x="21901" y="5416"/>
                  </a:lnTo>
                  <a:lnTo>
                    <a:pt x="21877" y="5345"/>
                  </a:lnTo>
                  <a:lnTo>
                    <a:pt x="21830" y="5297"/>
                  </a:lnTo>
                  <a:lnTo>
                    <a:pt x="21663" y="4988"/>
                  </a:lnTo>
                  <a:lnTo>
                    <a:pt x="21568" y="4846"/>
                  </a:lnTo>
                  <a:lnTo>
                    <a:pt x="21355" y="4537"/>
                  </a:lnTo>
                  <a:lnTo>
                    <a:pt x="21283" y="4442"/>
                  </a:lnTo>
                  <a:lnTo>
                    <a:pt x="21283" y="4418"/>
                  </a:lnTo>
                  <a:lnTo>
                    <a:pt x="20903" y="3919"/>
                  </a:lnTo>
                  <a:lnTo>
                    <a:pt x="20499" y="3468"/>
                  </a:lnTo>
                  <a:lnTo>
                    <a:pt x="20096" y="3017"/>
                  </a:lnTo>
                  <a:lnTo>
                    <a:pt x="19644" y="2613"/>
                  </a:lnTo>
                  <a:lnTo>
                    <a:pt x="19644" y="2566"/>
                  </a:lnTo>
                  <a:lnTo>
                    <a:pt x="18979" y="2067"/>
                  </a:lnTo>
                  <a:lnTo>
                    <a:pt x="18552" y="1782"/>
                  </a:lnTo>
                  <a:lnTo>
                    <a:pt x="18124" y="1497"/>
                  </a:lnTo>
                  <a:lnTo>
                    <a:pt x="17673" y="1259"/>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14"/>
            <p:cNvSpPr/>
            <p:nvPr/>
          </p:nvSpPr>
          <p:spPr>
            <a:xfrm>
              <a:off x="3674000" y="1031475"/>
              <a:ext cx="592075" cy="722700"/>
            </a:xfrm>
            <a:custGeom>
              <a:avLst/>
              <a:gdLst/>
              <a:ahLst/>
              <a:cxnLst/>
              <a:rect l="l" t="t" r="r" b="b"/>
              <a:pathLst>
                <a:path w="23683" h="28908" fill="none" extrusionOk="0">
                  <a:moveTo>
                    <a:pt x="22780" y="7482"/>
                  </a:moveTo>
                  <a:lnTo>
                    <a:pt x="22780" y="7482"/>
                  </a:lnTo>
                  <a:lnTo>
                    <a:pt x="22566" y="6817"/>
                  </a:lnTo>
                  <a:lnTo>
                    <a:pt x="22518" y="6699"/>
                  </a:lnTo>
                  <a:lnTo>
                    <a:pt x="22518" y="6699"/>
                  </a:lnTo>
                  <a:lnTo>
                    <a:pt x="22257" y="6081"/>
                  </a:lnTo>
                  <a:lnTo>
                    <a:pt x="22233" y="6033"/>
                  </a:lnTo>
                  <a:lnTo>
                    <a:pt x="22233" y="6033"/>
                  </a:lnTo>
                  <a:lnTo>
                    <a:pt x="21901" y="5416"/>
                  </a:lnTo>
                  <a:lnTo>
                    <a:pt x="21901" y="5416"/>
                  </a:lnTo>
                  <a:lnTo>
                    <a:pt x="21877" y="5345"/>
                  </a:lnTo>
                  <a:lnTo>
                    <a:pt x="21877" y="5345"/>
                  </a:lnTo>
                  <a:lnTo>
                    <a:pt x="21830" y="5297"/>
                  </a:lnTo>
                  <a:lnTo>
                    <a:pt x="21830" y="5297"/>
                  </a:lnTo>
                  <a:lnTo>
                    <a:pt x="21663" y="4988"/>
                  </a:lnTo>
                  <a:lnTo>
                    <a:pt x="21568" y="4846"/>
                  </a:lnTo>
                  <a:lnTo>
                    <a:pt x="21568" y="4846"/>
                  </a:lnTo>
                  <a:lnTo>
                    <a:pt x="21355" y="4537"/>
                  </a:lnTo>
                  <a:lnTo>
                    <a:pt x="21355" y="4537"/>
                  </a:lnTo>
                  <a:lnTo>
                    <a:pt x="21283" y="4442"/>
                  </a:lnTo>
                  <a:lnTo>
                    <a:pt x="21283" y="4418"/>
                  </a:lnTo>
                  <a:lnTo>
                    <a:pt x="21283" y="4418"/>
                  </a:lnTo>
                  <a:lnTo>
                    <a:pt x="20903" y="3919"/>
                  </a:lnTo>
                  <a:lnTo>
                    <a:pt x="20499" y="3468"/>
                  </a:lnTo>
                  <a:lnTo>
                    <a:pt x="20096" y="3017"/>
                  </a:lnTo>
                  <a:lnTo>
                    <a:pt x="19644" y="2613"/>
                  </a:lnTo>
                  <a:lnTo>
                    <a:pt x="19644" y="2566"/>
                  </a:lnTo>
                  <a:lnTo>
                    <a:pt x="18979" y="2067"/>
                  </a:lnTo>
                  <a:lnTo>
                    <a:pt x="18979" y="2067"/>
                  </a:lnTo>
                  <a:lnTo>
                    <a:pt x="18552" y="1782"/>
                  </a:lnTo>
                  <a:lnTo>
                    <a:pt x="18124" y="1497"/>
                  </a:lnTo>
                  <a:lnTo>
                    <a:pt x="17673" y="1259"/>
                  </a:lnTo>
                  <a:lnTo>
                    <a:pt x="17222" y="1022"/>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lnTo>
                    <a:pt x="12661" y="0"/>
                  </a:lnTo>
                  <a:lnTo>
                    <a:pt x="12233" y="24"/>
                  </a:lnTo>
                  <a:lnTo>
                    <a:pt x="11782" y="48"/>
                  </a:lnTo>
                  <a:lnTo>
                    <a:pt x="11355" y="95"/>
                  </a:lnTo>
                  <a:lnTo>
                    <a:pt x="10927" y="166"/>
                  </a:lnTo>
                  <a:lnTo>
                    <a:pt x="10499" y="238"/>
                  </a:lnTo>
                  <a:lnTo>
                    <a:pt x="10428" y="261"/>
                  </a:lnTo>
                  <a:lnTo>
                    <a:pt x="10428" y="261"/>
                  </a:lnTo>
                  <a:lnTo>
                    <a:pt x="9763" y="428"/>
                  </a:lnTo>
                  <a:lnTo>
                    <a:pt x="9122" y="642"/>
                  </a:lnTo>
                  <a:lnTo>
                    <a:pt x="8480" y="879"/>
                  </a:lnTo>
                  <a:lnTo>
                    <a:pt x="7887" y="1188"/>
                  </a:lnTo>
                  <a:lnTo>
                    <a:pt x="7293" y="1497"/>
                  </a:lnTo>
                  <a:lnTo>
                    <a:pt x="6723" y="1877"/>
                  </a:lnTo>
                  <a:lnTo>
                    <a:pt x="6200" y="2257"/>
                  </a:lnTo>
                  <a:lnTo>
                    <a:pt x="5678" y="2708"/>
                  </a:lnTo>
                  <a:lnTo>
                    <a:pt x="5678" y="2708"/>
                  </a:lnTo>
                  <a:lnTo>
                    <a:pt x="5559" y="2494"/>
                  </a:lnTo>
                  <a:lnTo>
                    <a:pt x="5416" y="2280"/>
                  </a:lnTo>
                  <a:lnTo>
                    <a:pt x="5226" y="2114"/>
                  </a:lnTo>
                  <a:lnTo>
                    <a:pt x="5036" y="1948"/>
                  </a:lnTo>
                  <a:lnTo>
                    <a:pt x="5036" y="1948"/>
                  </a:lnTo>
                  <a:lnTo>
                    <a:pt x="4870" y="1853"/>
                  </a:lnTo>
                  <a:lnTo>
                    <a:pt x="4727" y="1782"/>
                  </a:lnTo>
                  <a:lnTo>
                    <a:pt x="4561" y="1734"/>
                  </a:lnTo>
                  <a:lnTo>
                    <a:pt x="4395" y="1710"/>
                  </a:lnTo>
                  <a:lnTo>
                    <a:pt x="4205" y="1687"/>
                  </a:lnTo>
                  <a:lnTo>
                    <a:pt x="4039" y="1663"/>
                  </a:lnTo>
                  <a:lnTo>
                    <a:pt x="3872" y="1687"/>
                  </a:lnTo>
                  <a:lnTo>
                    <a:pt x="3706" y="1710"/>
                  </a:lnTo>
                  <a:lnTo>
                    <a:pt x="3706" y="1710"/>
                  </a:lnTo>
                  <a:lnTo>
                    <a:pt x="3540" y="1758"/>
                  </a:lnTo>
                  <a:lnTo>
                    <a:pt x="3397" y="1805"/>
                  </a:lnTo>
                  <a:lnTo>
                    <a:pt x="3255" y="1877"/>
                  </a:lnTo>
                  <a:lnTo>
                    <a:pt x="3112" y="1972"/>
                  </a:lnTo>
                  <a:lnTo>
                    <a:pt x="2851" y="2162"/>
                  </a:lnTo>
                  <a:lnTo>
                    <a:pt x="2732" y="2280"/>
                  </a:lnTo>
                  <a:lnTo>
                    <a:pt x="2613" y="2423"/>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875" y="15535"/>
                  </a:lnTo>
                  <a:lnTo>
                    <a:pt x="22685" y="15440"/>
                  </a:lnTo>
                  <a:lnTo>
                    <a:pt x="22495" y="15368"/>
                  </a:lnTo>
                  <a:lnTo>
                    <a:pt x="22305" y="15297"/>
                  </a:lnTo>
                  <a:lnTo>
                    <a:pt x="22115" y="15273"/>
                  </a:lnTo>
                  <a:lnTo>
                    <a:pt x="22115" y="15273"/>
                  </a:lnTo>
                  <a:lnTo>
                    <a:pt x="22186" y="15107"/>
                  </a:lnTo>
                  <a:lnTo>
                    <a:pt x="22281" y="14893"/>
                  </a:lnTo>
                  <a:lnTo>
                    <a:pt x="22281" y="14893"/>
                  </a:lnTo>
                  <a:lnTo>
                    <a:pt x="22447" y="14513"/>
                  </a:lnTo>
                  <a:lnTo>
                    <a:pt x="22471" y="14490"/>
                  </a:lnTo>
                  <a:lnTo>
                    <a:pt x="22495" y="14371"/>
                  </a:lnTo>
                  <a:lnTo>
                    <a:pt x="22495" y="14371"/>
                  </a:lnTo>
                  <a:lnTo>
                    <a:pt x="22661" y="13967"/>
                  </a:lnTo>
                  <a:lnTo>
                    <a:pt x="22708" y="13801"/>
                  </a:lnTo>
                  <a:lnTo>
                    <a:pt x="22708" y="13801"/>
                  </a:lnTo>
                  <a:lnTo>
                    <a:pt x="22803" y="13516"/>
                  </a:lnTo>
                  <a:lnTo>
                    <a:pt x="22851" y="13373"/>
                  </a:lnTo>
                  <a:lnTo>
                    <a:pt x="22851" y="13373"/>
                  </a:lnTo>
                  <a:lnTo>
                    <a:pt x="22875" y="13278"/>
                  </a:lnTo>
                  <a:lnTo>
                    <a:pt x="22875" y="13278"/>
                  </a:lnTo>
                  <a:lnTo>
                    <a:pt x="23017" y="12708"/>
                  </a:lnTo>
                  <a:lnTo>
                    <a:pt x="23017" y="12684"/>
                  </a:lnTo>
                  <a:lnTo>
                    <a:pt x="23017" y="12684"/>
                  </a:lnTo>
                  <a:lnTo>
                    <a:pt x="23041" y="12566"/>
                  </a:lnTo>
                  <a:lnTo>
                    <a:pt x="23041" y="12566"/>
                  </a:lnTo>
                  <a:lnTo>
                    <a:pt x="23089" y="12233"/>
                  </a:lnTo>
                  <a:lnTo>
                    <a:pt x="23089" y="12233"/>
                  </a:lnTo>
                  <a:lnTo>
                    <a:pt x="23136" y="12067"/>
                  </a:lnTo>
                  <a:lnTo>
                    <a:pt x="23136" y="12067"/>
                  </a:lnTo>
                  <a:lnTo>
                    <a:pt x="23207" y="11307"/>
                  </a:lnTo>
                  <a:lnTo>
                    <a:pt x="23207" y="11164"/>
                  </a:lnTo>
                  <a:lnTo>
                    <a:pt x="23207" y="11164"/>
                  </a:lnTo>
                  <a:lnTo>
                    <a:pt x="23231" y="10927"/>
                  </a:lnTo>
                  <a:lnTo>
                    <a:pt x="23231" y="10927"/>
                  </a:lnTo>
                  <a:lnTo>
                    <a:pt x="23231" y="10737"/>
                  </a:lnTo>
                  <a:lnTo>
                    <a:pt x="23231" y="10713"/>
                  </a:lnTo>
                  <a:lnTo>
                    <a:pt x="23231" y="10713"/>
                  </a:lnTo>
                  <a:lnTo>
                    <a:pt x="23231" y="10618"/>
                  </a:lnTo>
                  <a:lnTo>
                    <a:pt x="23231" y="10618"/>
                  </a:lnTo>
                  <a:lnTo>
                    <a:pt x="23231" y="10167"/>
                  </a:lnTo>
                  <a:lnTo>
                    <a:pt x="23231" y="10048"/>
                  </a:lnTo>
                  <a:lnTo>
                    <a:pt x="23231" y="10048"/>
                  </a:lnTo>
                  <a:lnTo>
                    <a:pt x="23184" y="9525"/>
                  </a:lnTo>
                  <a:lnTo>
                    <a:pt x="23184" y="9478"/>
                  </a:lnTo>
                  <a:lnTo>
                    <a:pt x="23184" y="9478"/>
                  </a:lnTo>
                  <a:lnTo>
                    <a:pt x="23112" y="9003"/>
                  </a:lnTo>
                  <a:lnTo>
                    <a:pt x="23089" y="8860"/>
                  </a:lnTo>
                  <a:lnTo>
                    <a:pt x="23089" y="8860"/>
                  </a:lnTo>
                  <a:lnTo>
                    <a:pt x="22994" y="8338"/>
                  </a:lnTo>
                  <a:lnTo>
                    <a:pt x="22994" y="8338"/>
                  </a:lnTo>
                  <a:lnTo>
                    <a:pt x="22827" y="7625"/>
                  </a:lnTo>
                  <a:lnTo>
                    <a:pt x="22780" y="7482"/>
                  </a:ln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14"/>
            <p:cNvSpPr/>
            <p:nvPr/>
          </p:nvSpPr>
          <p:spPr>
            <a:xfrm>
              <a:off x="3770200" y="1116375"/>
              <a:ext cx="443625" cy="355150"/>
            </a:xfrm>
            <a:custGeom>
              <a:avLst/>
              <a:gdLst/>
              <a:ahLst/>
              <a:cxnLst/>
              <a:rect l="l" t="t" r="r" b="b"/>
              <a:pathLst>
                <a:path w="17745" h="14206" extrusionOk="0">
                  <a:moveTo>
                    <a:pt x="357" y="1"/>
                  </a:moveTo>
                  <a:lnTo>
                    <a:pt x="1" y="452"/>
                  </a:lnTo>
                  <a:lnTo>
                    <a:pt x="17388" y="14205"/>
                  </a:lnTo>
                  <a:lnTo>
                    <a:pt x="17744" y="13754"/>
                  </a:lnTo>
                  <a:lnTo>
                    <a:pt x="357"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14"/>
            <p:cNvSpPr/>
            <p:nvPr/>
          </p:nvSpPr>
          <p:spPr>
            <a:xfrm>
              <a:off x="3770200" y="1116375"/>
              <a:ext cx="443625" cy="355150"/>
            </a:xfrm>
            <a:custGeom>
              <a:avLst/>
              <a:gdLst/>
              <a:ahLst/>
              <a:cxnLst/>
              <a:rect l="l" t="t" r="r" b="b"/>
              <a:pathLst>
                <a:path w="17745" h="14206" fill="none" extrusionOk="0">
                  <a:moveTo>
                    <a:pt x="17388" y="14205"/>
                  </a:moveTo>
                  <a:lnTo>
                    <a:pt x="1" y="452"/>
                  </a:lnTo>
                  <a:lnTo>
                    <a:pt x="357" y="1"/>
                  </a:lnTo>
                  <a:lnTo>
                    <a:pt x="17744" y="13754"/>
                  </a:lnTo>
                  <a:lnTo>
                    <a:pt x="17388" y="142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14"/>
            <p:cNvSpPr/>
            <p:nvPr/>
          </p:nvSpPr>
          <p:spPr>
            <a:xfrm>
              <a:off x="3705475" y="1104500"/>
              <a:ext cx="529725" cy="618200"/>
            </a:xfrm>
            <a:custGeom>
              <a:avLst/>
              <a:gdLst/>
              <a:ahLst/>
              <a:cxnLst/>
              <a:rect l="l" t="t" r="r" b="b"/>
              <a:pathLst>
                <a:path w="21189" h="24728" extrusionOk="0">
                  <a:moveTo>
                    <a:pt x="2803" y="1"/>
                  </a:moveTo>
                  <a:lnTo>
                    <a:pt x="2708" y="25"/>
                  </a:lnTo>
                  <a:lnTo>
                    <a:pt x="2613" y="48"/>
                  </a:lnTo>
                  <a:lnTo>
                    <a:pt x="2518" y="96"/>
                  </a:lnTo>
                  <a:lnTo>
                    <a:pt x="2447" y="167"/>
                  </a:ln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4799" y="22851"/>
                  </a:lnTo>
                  <a:lnTo>
                    <a:pt x="14846" y="22994"/>
                  </a:lnTo>
                  <a:lnTo>
                    <a:pt x="12590" y="2349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8338" y="2330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027" y="22067"/>
                  </a:lnTo>
                  <a:lnTo>
                    <a:pt x="15868" y="22780"/>
                  </a:lnTo>
                  <a:lnTo>
                    <a:pt x="14989" y="18766"/>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378" y="18006"/>
                  </a:lnTo>
                  <a:lnTo>
                    <a:pt x="10974" y="17982"/>
                  </a:lnTo>
                  <a:lnTo>
                    <a:pt x="10571" y="17958"/>
                  </a:lnTo>
                  <a:lnTo>
                    <a:pt x="10143" y="17911"/>
                  </a:lnTo>
                  <a:lnTo>
                    <a:pt x="9739" y="17839"/>
                  </a:lnTo>
                  <a:lnTo>
                    <a:pt x="9359" y="17744"/>
                  </a:lnTo>
                  <a:lnTo>
                    <a:pt x="8955" y="17649"/>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302" y="713"/>
                  </a:lnTo>
                  <a:lnTo>
                    <a:pt x="3326" y="618"/>
                  </a:lnTo>
                  <a:lnTo>
                    <a:pt x="3326" y="523"/>
                  </a:lnTo>
                  <a:lnTo>
                    <a:pt x="3326" y="428"/>
                  </a:lnTo>
                  <a:lnTo>
                    <a:pt x="3278" y="333"/>
                  </a:lnTo>
                  <a:lnTo>
                    <a:pt x="3231" y="238"/>
                  </a:lnTo>
                  <a:lnTo>
                    <a:pt x="3160" y="143"/>
                  </a:lnTo>
                  <a:lnTo>
                    <a:pt x="3088" y="96"/>
                  </a:lnTo>
                  <a:lnTo>
                    <a:pt x="2993" y="48"/>
                  </a:lnTo>
                  <a:lnTo>
                    <a:pt x="2898" y="25"/>
                  </a:lnTo>
                  <a:lnTo>
                    <a:pt x="2803"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14"/>
            <p:cNvSpPr/>
            <p:nvPr/>
          </p:nvSpPr>
          <p:spPr>
            <a:xfrm>
              <a:off x="3705475" y="1104500"/>
              <a:ext cx="529725" cy="618200"/>
            </a:xfrm>
            <a:custGeom>
              <a:avLst/>
              <a:gdLst/>
              <a:ahLst/>
              <a:cxnLst/>
              <a:rect l="l" t="t" r="r" b="b"/>
              <a:pathLst>
                <a:path w="21189" h="24728" fill="none" extrusionOk="0">
                  <a:moveTo>
                    <a:pt x="2376" y="238"/>
                  </a:move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3920" y="18861"/>
                  </a:lnTo>
                  <a:lnTo>
                    <a:pt x="14799" y="22851"/>
                  </a:lnTo>
                  <a:lnTo>
                    <a:pt x="14799" y="22851"/>
                  </a:lnTo>
                  <a:lnTo>
                    <a:pt x="14846" y="22994"/>
                  </a:lnTo>
                  <a:lnTo>
                    <a:pt x="14846" y="22994"/>
                  </a:lnTo>
                  <a:lnTo>
                    <a:pt x="12590" y="23493"/>
                  </a:lnTo>
                  <a:lnTo>
                    <a:pt x="12590" y="23493"/>
                  </a:lnTo>
                  <a:lnTo>
                    <a:pt x="11687" y="2368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1901" y="24704"/>
                  </a:lnTo>
                  <a:lnTo>
                    <a:pt x="18338" y="23303"/>
                  </a:lnTo>
                  <a:lnTo>
                    <a:pt x="18338" y="23303"/>
                  </a:lnTo>
                  <a:lnTo>
                    <a:pt x="19240" y="2311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145" y="22067"/>
                  </a:lnTo>
                  <a:lnTo>
                    <a:pt x="19027" y="22067"/>
                  </a:lnTo>
                  <a:lnTo>
                    <a:pt x="19027" y="22067"/>
                  </a:lnTo>
                  <a:lnTo>
                    <a:pt x="15868" y="22780"/>
                  </a:lnTo>
                  <a:lnTo>
                    <a:pt x="15868" y="22780"/>
                  </a:lnTo>
                  <a:lnTo>
                    <a:pt x="14989" y="18766"/>
                  </a:lnTo>
                  <a:lnTo>
                    <a:pt x="14989" y="18766"/>
                  </a:lnTo>
                  <a:lnTo>
                    <a:pt x="14941" y="18623"/>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782" y="18006"/>
                  </a:lnTo>
                  <a:lnTo>
                    <a:pt x="11378" y="18006"/>
                  </a:lnTo>
                  <a:lnTo>
                    <a:pt x="10974" y="17982"/>
                  </a:lnTo>
                  <a:lnTo>
                    <a:pt x="10571" y="17958"/>
                  </a:lnTo>
                  <a:lnTo>
                    <a:pt x="10143" y="17911"/>
                  </a:lnTo>
                  <a:lnTo>
                    <a:pt x="9739" y="17839"/>
                  </a:lnTo>
                  <a:lnTo>
                    <a:pt x="9359" y="17744"/>
                  </a:lnTo>
                  <a:lnTo>
                    <a:pt x="8955" y="17649"/>
                  </a:lnTo>
                  <a:lnTo>
                    <a:pt x="8552" y="17531"/>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255" y="808"/>
                  </a:lnTo>
                  <a:lnTo>
                    <a:pt x="3302" y="713"/>
                  </a:lnTo>
                  <a:lnTo>
                    <a:pt x="3326" y="618"/>
                  </a:lnTo>
                  <a:lnTo>
                    <a:pt x="3326" y="523"/>
                  </a:lnTo>
                  <a:lnTo>
                    <a:pt x="3326" y="428"/>
                  </a:lnTo>
                  <a:lnTo>
                    <a:pt x="3278" y="333"/>
                  </a:lnTo>
                  <a:lnTo>
                    <a:pt x="3231" y="238"/>
                  </a:lnTo>
                  <a:lnTo>
                    <a:pt x="3160" y="143"/>
                  </a:lnTo>
                  <a:lnTo>
                    <a:pt x="3088" y="96"/>
                  </a:lnTo>
                  <a:lnTo>
                    <a:pt x="3088" y="96"/>
                  </a:lnTo>
                  <a:lnTo>
                    <a:pt x="2993" y="48"/>
                  </a:lnTo>
                  <a:lnTo>
                    <a:pt x="2898" y="25"/>
                  </a:lnTo>
                  <a:lnTo>
                    <a:pt x="2803" y="1"/>
                  </a:lnTo>
                  <a:lnTo>
                    <a:pt x="2708" y="25"/>
                  </a:lnTo>
                  <a:lnTo>
                    <a:pt x="2613" y="48"/>
                  </a:lnTo>
                  <a:lnTo>
                    <a:pt x="2518" y="96"/>
                  </a:lnTo>
                  <a:lnTo>
                    <a:pt x="2447" y="167"/>
                  </a:lnTo>
                  <a:lnTo>
                    <a:pt x="2376" y="238"/>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14"/>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14"/>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14"/>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14"/>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14"/>
            <p:cNvSpPr/>
            <p:nvPr/>
          </p:nvSpPr>
          <p:spPr>
            <a:xfrm>
              <a:off x="3760100" y="1085500"/>
              <a:ext cx="388400" cy="415125"/>
            </a:xfrm>
            <a:custGeom>
              <a:avLst/>
              <a:gdLst/>
              <a:ahLst/>
              <a:cxnLst/>
              <a:rect l="l" t="t" r="r" b="b"/>
              <a:pathLst>
                <a:path w="15536" h="16605" extrusionOk="0">
                  <a:moveTo>
                    <a:pt x="5583" y="1877"/>
                  </a:moveTo>
                  <a:lnTo>
                    <a:pt x="5630" y="1901"/>
                  </a:lnTo>
                  <a:lnTo>
                    <a:pt x="5701" y="1972"/>
                  </a:lnTo>
                  <a:lnTo>
                    <a:pt x="5749" y="2020"/>
                  </a:lnTo>
                  <a:lnTo>
                    <a:pt x="5725" y="2067"/>
                  </a:lnTo>
                  <a:lnTo>
                    <a:pt x="5654" y="2138"/>
                  </a:lnTo>
                  <a:lnTo>
                    <a:pt x="5630" y="1925"/>
                  </a:lnTo>
                  <a:lnTo>
                    <a:pt x="5583" y="1925"/>
                  </a:lnTo>
                  <a:lnTo>
                    <a:pt x="5583" y="1877"/>
                  </a:lnTo>
                  <a:close/>
                  <a:moveTo>
                    <a:pt x="2614" y="2899"/>
                  </a:moveTo>
                  <a:lnTo>
                    <a:pt x="2614" y="2922"/>
                  </a:lnTo>
                  <a:lnTo>
                    <a:pt x="2637" y="2970"/>
                  </a:lnTo>
                  <a:lnTo>
                    <a:pt x="2614" y="3017"/>
                  </a:lnTo>
                  <a:lnTo>
                    <a:pt x="2590" y="3041"/>
                  </a:lnTo>
                  <a:lnTo>
                    <a:pt x="2400" y="3041"/>
                  </a:lnTo>
                  <a:lnTo>
                    <a:pt x="2352" y="3065"/>
                  </a:lnTo>
                  <a:lnTo>
                    <a:pt x="2329" y="3089"/>
                  </a:lnTo>
                  <a:lnTo>
                    <a:pt x="2352" y="3112"/>
                  </a:lnTo>
                  <a:lnTo>
                    <a:pt x="2376" y="3160"/>
                  </a:lnTo>
                  <a:lnTo>
                    <a:pt x="2447" y="3184"/>
                  </a:lnTo>
                  <a:lnTo>
                    <a:pt x="2400" y="3207"/>
                  </a:lnTo>
                  <a:lnTo>
                    <a:pt x="2376" y="3207"/>
                  </a:lnTo>
                  <a:lnTo>
                    <a:pt x="2352" y="3184"/>
                  </a:lnTo>
                  <a:lnTo>
                    <a:pt x="2305" y="3184"/>
                  </a:lnTo>
                  <a:lnTo>
                    <a:pt x="2257" y="3160"/>
                  </a:lnTo>
                  <a:lnTo>
                    <a:pt x="2162" y="3112"/>
                  </a:lnTo>
                  <a:lnTo>
                    <a:pt x="1972" y="2946"/>
                  </a:lnTo>
                  <a:lnTo>
                    <a:pt x="2447" y="2946"/>
                  </a:lnTo>
                  <a:lnTo>
                    <a:pt x="2590" y="2899"/>
                  </a:lnTo>
                  <a:close/>
                  <a:moveTo>
                    <a:pt x="3421" y="5345"/>
                  </a:moveTo>
                  <a:lnTo>
                    <a:pt x="3445" y="5393"/>
                  </a:lnTo>
                  <a:lnTo>
                    <a:pt x="3469" y="5440"/>
                  </a:lnTo>
                  <a:lnTo>
                    <a:pt x="3445" y="5511"/>
                  </a:lnTo>
                  <a:lnTo>
                    <a:pt x="3421" y="5583"/>
                  </a:lnTo>
                  <a:lnTo>
                    <a:pt x="3445" y="5630"/>
                  </a:lnTo>
                  <a:lnTo>
                    <a:pt x="3492" y="5678"/>
                  </a:lnTo>
                  <a:lnTo>
                    <a:pt x="3540" y="5701"/>
                  </a:lnTo>
                  <a:lnTo>
                    <a:pt x="3872" y="5796"/>
                  </a:lnTo>
                  <a:lnTo>
                    <a:pt x="3968" y="5820"/>
                  </a:lnTo>
                  <a:lnTo>
                    <a:pt x="4015" y="5868"/>
                  </a:lnTo>
                  <a:lnTo>
                    <a:pt x="4039" y="5915"/>
                  </a:lnTo>
                  <a:lnTo>
                    <a:pt x="4015" y="6010"/>
                  </a:lnTo>
                  <a:lnTo>
                    <a:pt x="3968" y="6058"/>
                  </a:lnTo>
                  <a:lnTo>
                    <a:pt x="3896" y="6105"/>
                  </a:lnTo>
                  <a:lnTo>
                    <a:pt x="3706" y="6105"/>
                  </a:lnTo>
                  <a:lnTo>
                    <a:pt x="3587" y="6081"/>
                  </a:lnTo>
                  <a:lnTo>
                    <a:pt x="3397" y="6058"/>
                  </a:lnTo>
                  <a:lnTo>
                    <a:pt x="3231" y="6058"/>
                  </a:lnTo>
                  <a:lnTo>
                    <a:pt x="3136" y="6081"/>
                  </a:lnTo>
                  <a:lnTo>
                    <a:pt x="3065" y="6105"/>
                  </a:lnTo>
                  <a:lnTo>
                    <a:pt x="2970" y="6153"/>
                  </a:lnTo>
                  <a:lnTo>
                    <a:pt x="2899" y="6224"/>
                  </a:lnTo>
                  <a:lnTo>
                    <a:pt x="2851" y="6248"/>
                  </a:lnTo>
                  <a:lnTo>
                    <a:pt x="2804" y="6272"/>
                  </a:lnTo>
                  <a:lnTo>
                    <a:pt x="2661" y="6295"/>
                  </a:lnTo>
                  <a:lnTo>
                    <a:pt x="2590" y="6272"/>
                  </a:lnTo>
                  <a:lnTo>
                    <a:pt x="2519" y="6224"/>
                  </a:lnTo>
                  <a:lnTo>
                    <a:pt x="2495" y="6177"/>
                  </a:lnTo>
                  <a:lnTo>
                    <a:pt x="2495" y="6081"/>
                  </a:lnTo>
                  <a:lnTo>
                    <a:pt x="2566" y="5868"/>
                  </a:lnTo>
                  <a:lnTo>
                    <a:pt x="2661" y="5654"/>
                  </a:lnTo>
                  <a:lnTo>
                    <a:pt x="2709" y="5606"/>
                  </a:lnTo>
                  <a:lnTo>
                    <a:pt x="2732" y="5583"/>
                  </a:lnTo>
                  <a:lnTo>
                    <a:pt x="2780" y="5583"/>
                  </a:lnTo>
                  <a:lnTo>
                    <a:pt x="2851" y="5606"/>
                  </a:lnTo>
                  <a:lnTo>
                    <a:pt x="2875" y="5630"/>
                  </a:lnTo>
                  <a:lnTo>
                    <a:pt x="2899" y="5701"/>
                  </a:lnTo>
                  <a:lnTo>
                    <a:pt x="2922" y="5749"/>
                  </a:lnTo>
                  <a:lnTo>
                    <a:pt x="2994" y="5773"/>
                  </a:lnTo>
                  <a:lnTo>
                    <a:pt x="3112" y="5773"/>
                  </a:lnTo>
                  <a:lnTo>
                    <a:pt x="3184" y="5749"/>
                  </a:lnTo>
                  <a:lnTo>
                    <a:pt x="3255" y="5701"/>
                  </a:lnTo>
                  <a:lnTo>
                    <a:pt x="3302" y="5654"/>
                  </a:lnTo>
                  <a:lnTo>
                    <a:pt x="3326" y="5583"/>
                  </a:lnTo>
                  <a:lnTo>
                    <a:pt x="3326" y="5559"/>
                  </a:lnTo>
                  <a:lnTo>
                    <a:pt x="3302" y="5535"/>
                  </a:lnTo>
                  <a:lnTo>
                    <a:pt x="3231" y="5535"/>
                  </a:lnTo>
                  <a:lnTo>
                    <a:pt x="3184" y="5511"/>
                  </a:lnTo>
                  <a:lnTo>
                    <a:pt x="3421" y="5345"/>
                  </a:lnTo>
                  <a:close/>
                  <a:moveTo>
                    <a:pt x="5036" y="5036"/>
                  </a:moveTo>
                  <a:lnTo>
                    <a:pt x="5131" y="5084"/>
                  </a:lnTo>
                  <a:lnTo>
                    <a:pt x="5226" y="5155"/>
                  </a:lnTo>
                  <a:lnTo>
                    <a:pt x="5131" y="5179"/>
                  </a:lnTo>
                  <a:lnTo>
                    <a:pt x="5060" y="5203"/>
                  </a:lnTo>
                  <a:lnTo>
                    <a:pt x="5013" y="5274"/>
                  </a:lnTo>
                  <a:lnTo>
                    <a:pt x="4989" y="5345"/>
                  </a:lnTo>
                  <a:lnTo>
                    <a:pt x="5013" y="5440"/>
                  </a:lnTo>
                  <a:lnTo>
                    <a:pt x="5060" y="5511"/>
                  </a:lnTo>
                  <a:lnTo>
                    <a:pt x="5131" y="5559"/>
                  </a:lnTo>
                  <a:lnTo>
                    <a:pt x="5226" y="5583"/>
                  </a:lnTo>
                  <a:lnTo>
                    <a:pt x="5298" y="5606"/>
                  </a:lnTo>
                  <a:lnTo>
                    <a:pt x="5369" y="5630"/>
                  </a:lnTo>
                  <a:lnTo>
                    <a:pt x="5440" y="5654"/>
                  </a:lnTo>
                  <a:lnTo>
                    <a:pt x="5559" y="5654"/>
                  </a:lnTo>
                  <a:lnTo>
                    <a:pt x="5583" y="5678"/>
                  </a:lnTo>
                  <a:lnTo>
                    <a:pt x="5630" y="5749"/>
                  </a:lnTo>
                  <a:lnTo>
                    <a:pt x="5583" y="5749"/>
                  </a:lnTo>
                  <a:lnTo>
                    <a:pt x="5535" y="5773"/>
                  </a:lnTo>
                  <a:lnTo>
                    <a:pt x="5511" y="5773"/>
                  </a:lnTo>
                  <a:lnTo>
                    <a:pt x="5488" y="5796"/>
                  </a:lnTo>
                  <a:lnTo>
                    <a:pt x="5488" y="5868"/>
                  </a:lnTo>
                  <a:lnTo>
                    <a:pt x="5511" y="5915"/>
                  </a:lnTo>
                  <a:lnTo>
                    <a:pt x="5606" y="6010"/>
                  </a:lnTo>
                  <a:lnTo>
                    <a:pt x="5725" y="6105"/>
                  </a:lnTo>
                  <a:lnTo>
                    <a:pt x="5749" y="6177"/>
                  </a:lnTo>
                  <a:lnTo>
                    <a:pt x="5725" y="6272"/>
                  </a:lnTo>
                  <a:lnTo>
                    <a:pt x="5701" y="6319"/>
                  </a:lnTo>
                  <a:lnTo>
                    <a:pt x="5678" y="6343"/>
                  </a:lnTo>
                  <a:lnTo>
                    <a:pt x="5606" y="6343"/>
                  </a:lnTo>
                  <a:lnTo>
                    <a:pt x="5440" y="6319"/>
                  </a:lnTo>
                  <a:lnTo>
                    <a:pt x="5274" y="6272"/>
                  </a:lnTo>
                  <a:lnTo>
                    <a:pt x="5226" y="6248"/>
                  </a:lnTo>
                  <a:lnTo>
                    <a:pt x="5179" y="6224"/>
                  </a:lnTo>
                  <a:lnTo>
                    <a:pt x="5179" y="6177"/>
                  </a:lnTo>
                  <a:lnTo>
                    <a:pt x="5179" y="6129"/>
                  </a:lnTo>
                  <a:lnTo>
                    <a:pt x="5155" y="5986"/>
                  </a:lnTo>
                  <a:lnTo>
                    <a:pt x="5131" y="5868"/>
                  </a:lnTo>
                  <a:lnTo>
                    <a:pt x="5060" y="5773"/>
                  </a:lnTo>
                  <a:lnTo>
                    <a:pt x="4965" y="5701"/>
                  </a:lnTo>
                  <a:lnTo>
                    <a:pt x="4870" y="5654"/>
                  </a:lnTo>
                  <a:lnTo>
                    <a:pt x="4799" y="5583"/>
                  </a:lnTo>
                  <a:lnTo>
                    <a:pt x="4728" y="5511"/>
                  </a:lnTo>
                  <a:lnTo>
                    <a:pt x="4656" y="5440"/>
                  </a:lnTo>
                  <a:lnTo>
                    <a:pt x="4633" y="5416"/>
                  </a:lnTo>
                  <a:lnTo>
                    <a:pt x="4656" y="5369"/>
                  </a:lnTo>
                  <a:lnTo>
                    <a:pt x="4775" y="5226"/>
                  </a:lnTo>
                  <a:lnTo>
                    <a:pt x="4870" y="5108"/>
                  </a:lnTo>
                  <a:lnTo>
                    <a:pt x="4941" y="5060"/>
                  </a:lnTo>
                  <a:lnTo>
                    <a:pt x="5036" y="5036"/>
                  </a:lnTo>
                  <a:close/>
                  <a:moveTo>
                    <a:pt x="5654" y="7340"/>
                  </a:moveTo>
                  <a:lnTo>
                    <a:pt x="5725" y="7388"/>
                  </a:lnTo>
                  <a:lnTo>
                    <a:pt x="5796" y="7435"/>
                  </a:lnTo>
                  <a:lnTo>
                    <a:pt x="5939" y="7578"/>
                  </a:lnTo>
                  <a:lnTo>
                    <a:pt x="6082" y="7649"/>
                  </a:lnTo>
                  <a:lnTo>
                    <a:pt x="6248" y="7697"/>
                  </a:lnTo>
                  <a:lnTo>
                    <a:pt x="6414" y="7673"/>
                  </a:lnTo>
                  <a:lnTo>
                    <a:pt x="6485" y="7673"/>
                  </a:lnTo>
                  <a:lnTo>
                    <a:pt x="6557" y="7649"/>
                  </a:lnTo>
                  <a:lnTo>
                    <a:pt x="6604" y="7697"/>
                  </a:lnTo>
                  <a:lnTo>
                    <a:pt x="6557" y="7744"/>
                  </a:lnTo>
                  <a:lnTo>
                    <a:pt x="6390" y="7958"/>
                  </a:lnTo>
                  <a:lnTo>
                    <a:pt x="6343" y="8006"/>
                  </a:lnTo>
                  <a:lnTo>
                    <a:pt x="6272" y="8029"/>
                  </a:lnTo>
                  <a:lnTo>
                    <a:pt x="6200" y="8006"/>
                  </a:lnTo>
                  <a:lnTo>
                    <a:pt x="6177" y="7958"/>
                  </a:lnTo>
                  <a:lnTo>
                    <a:pt x="6153" y="7910"/>
                  </a:lnTo>
                  <a:lnTo>
                    <a:pt x="6129" y="7863"/>
                  </a:lnTo>
                  <a:lnTo>
                    <a:pt x="6082" y="7815"/>
                  </a:lnTo>
                  <a:lnTo>
                    <a:pt x="6010" y="7839"/>
                  </a:lnTo>
                  <a:lnTo>
                    <a:pt x="5987" y="7815"/>
                  </a:lnTo>
                  <a:lnTo>
                    <a:pt x="5963" y="7792"/>
                  </a:lnTo>
                  <a:lnTo>
                    <a:pt x="5939" y="7768"/>
                  </a:lnTo>
                  <a:lnTo>
                    <a:pt x="5915" y="7744"/>
                  </a:lnTo>
                  <a:lnTo>
                    <a:pt x="5892" y="7768"/>
                  </a:lnTo>
                  <a:lnTo>
                    <a:pt x="5868" y="7815"/>
                  </a:lnTo>
                  <a:lnTo>
                    <a:pt x="5796" y="7720"/>
                  </a:lnTo>
                  <a:lnTo>
                    <a:pt x="5725" y="7625"/>
                  </a:lnTo>
                  <a:lnTo>
                    <a:pt x="5654" y="7554"/>
                  </a:lnTo>
                  <a:lnTo>
                    <a:pt x="5559" y="7483"/>
                  </a:lnTo>
                  <a:lnTo>
                    <a:pt x="5535" y="7459"/>
                  </a:lnTo>
                  <a:lnTo>
                    <a:pt x="5535" y="7435"/>
                  </a:lnTo>
                  <a:lnTo>
                    <a:pt x="5559" y="7388"/>
                  </a:lnTo>
                  <a:lnTo>
                    <a:pt x="5606" y="7340"/>
                  </a:lnTo>
                  <a:close/>
                  <a:moveTo>
                    <a:pt x="13231" y="1"/>
                  </a:moveTo>
                  <a:lnTo>
                    <a:pt x="13184" y="24"/>
                  </a:lnTo>
                  <a:lnTo>
                    <a:pt x="13041" y="72"/>
                  </a:lnTo>
                  <a:lnTo>
                    <a:pt x="12875" y="96"/>
                  </a:lnTo>
                  <a:lnTo>
                    <a:pt x="12709" y="119"/>
                  </a:lnTo>
                  <a:lnTo>
                    <a:pt x="12542" y="167"/>
                  </a:lnTo>
                  <a:lnTo>
                    <a:pt x="12400" y="167"/>
                  </a:lnTo>
                  <a:lnTo>
                    <a:pt x="12139" y="119"/>
                  </a:lnTo>
                  <a:lnTo>
                    <a:pt x="11877" y="119"/>
                  </a:lnTo>
                  <a:lnTo>
                    <a:pt x="11616" y="143"/>
                  </a:lnTo>
                  <a:lnTo>
                    <a:pt x="11355" y="191"/>
                  </a:lnTo>
                  <a:lnTo>
                    <a:pt x="11260" y="214"/>
                  </a:lnTo>
                  <a:lnTo>
                    <a:pt x="11236" y="238"/>
                  </a:lnTo>
                  <a:lnTo>
                    <a:pt x="11236" y="262"/>
                  </a:lnTo>
                  <a:lnTo>
                    <a:pt x="11212" y="357"/>
                  </a:lnTo>
                  <a:lnTo>
                    <a:pt x="11165" y="428"/>
                  </a:lnTo>
                  <a:lnTo>
                    <a:pt x="11093" y="428"/>
                  </a:lnTo>
                  <a:lnTo>
                    <a:pt x="11022" y="452"/>
                  </a:lnTo>
                  <a:lnTo>
                    <a:pt x="10785" y="452"/>
                  </a:lnTo>
                  <a:lnTo>
                    <a:pt x="10761" y="476"/>
                  </a:lnTo>
                  <a:lnTo>
                    <a:pt x="10690" y="523"/>
                  </a:lnTo>
                  <a:lnTo>
                    <a:pt x="10642" y="547"/>
                  </a:lnTo>
                  <a:lnTo>
                    <a:pt x="10547" y="571"/>
                  </a:lnTo>
                  <a:lnTo>
                    <a:pt x="10452" y="523"/>
                  </a:lnTo>
                  <a:lnTo>
                    <a:pt x="10357" y="500"/>
                  </a:lnTo>
                  <a:lnTo>
                    <a:pt x="10238" y="452"/>
                  </a:lnTo>
                  <a:lnTo>
                    <a:pt x="10120" y="428"/>
                  </a:lnTo>
                  <a:lnTo>
                    <a:pt x="9882" y="428"/>
                  </a:lnTo>
                  <a:lnTo>
                    <a:pt x="9692" y="476"/>
                  </a:lnTo>
                  <a:lnTo>
                    <a:pt x="9478" y="547"/>
                  </a:lnTo>
                  <a:lnTo>
                    <a:pt x="9288" y="595"/>
                  </a:lnTo>
                  <a:lnTo>
                    <a:pt x="9193" y="595"/>
                  </a:lnTo>
                  <a:lnTo>
                    <a:pt x="9074" y="571"/>
                  </a:lnTo>
                  <a:lnTo>
                    <a:pt x="9027" y="571"/>
                  </a:lnTo>
                  <a:lnTo>
                    <a:pt x="8979" y="595"/>
                  </a:lnTo>
                  <a:lnTo>
                    <a:pt x="8908" y="642"/>
                  </a:lnTo>
                  <a:lnTo>
                    <a:pt x="8813" y="666"/>
                  </a:lnTo>
                  <a:lnTo>
                    <a:pt x="8457" y="666"/>
                  </a:lnTo>
                  <a:lnTo>
                    <a:pt x="8386" y="690"/>
                  </a:lnTo>
                  <a:lnTo>
                    <a:pt x="8291" y="737"/>
                  </a:lnTo>
                  <a:lnTo>
                    <a:pt x="8291" y="737"/>
                  </a:lnTo>
                  <a:lnTo>
                    <a:pt x="8386" y="642"/>
                  </a:lnTo>
                  <a:lnTo>
                    <a:pt x="8409" y="595"/>
                  </a:lnTo>
                  <a:lnTo>
                    <a:pt x="8409" y="523"/>
                  </a:lnTo>
                  <a:lnTo>
                    <a:pt x="8362" y="476"/>
                  </a:lnTo>
                  <a:lnTo>
                    <a:pt x="8338" y="452"/>
                  </a:lnTo>
                  <a:lnTo>
                    <a:pt x="8243" y="428"/>
                  </a:lnTo>
                  <a:lnTo>
                    <a:pt x="8101" y="452"/>
                  </a:lnTo>
                  <a:lnTo>
                    <a:pt x="7958" y="452"/>
                  </a:lnTo>
                  <a:lnTo>
                    <a:pt x="7697" y="523"/>
                  </a:lnTo>
                  <a:lnTo>
                    <a:pt x="7578" y="523"/>
                  </a:lnTo>
                  <a:lnTo>
                    <a:pt x="7435" y="500"/>
                  </a:lnTo>
                  <a:lnTo>
                    <a:pt x="7340" y="476"/>
                  </a:lnTo>
                  <a:lnTo>
                    <a:pt x="7245" y="500"/>
                  </a:lnTo>
                  <a:lnTo>
                    <a:pt x="7127" y="547"/>
                  </a:lnTo>
                  <a:lnTo>
                    <a:pt x="7055" y="642"/>
                  </a:lnTo>
                  <a:lnTo>
                    <a:pt x="7008" y="713"/>
                  </a:lnTo>
                  <a:lnTo>
                    <a:pt x="6960" y="737"/>
                  </a:lnTo>
                  <a:lnTo>
                    <a:pt x="6913" y="761"/>
                  </a:lnTo>
                  <a:lnTo>
                    <a:pt x="6747" y="785"/>
                  </a:lnTo>
                  <a:lnTo>
                    <a:pt x="6580" y="832"/>
                  </a:lnTo>
                  <a:lnTo>
                    <a:pt x="6438" y="903"/>
                  </a:lnTo>
                  <a:lnTo>
                    <a:pt x="6272" y="951"/>
                  </a:lnTo>
                  <a:lnTo>
                    <a:pt x="6200" y="975"/>
                  </a:lnTo>
                  <a:lnTo>
                    <a:pt x="6177" y="1022"/>
                  </a:lnTo>
                  <a:lnTo>
                    <a:pt x="6177" y="1070"/>
                  </a:lnTo>
                  <a:lnTo>
                    <a:pt x="6200" y="1117"/>
                  </a:lnTo>
                  <a:lnTo>
                    <a:pt x="6177" y="1165"/>
                  </a:lnTo>
                  <a:lnTo>
                    <a:pt x="6129" y="1165"/>
                  </a:lnTo>
                  <a:lnTo>
                    <a:pt x="6082" y="1188"/>
                  </a:lnTo>
                  <a:lnTo>
                    <a:pt x="5987" y="1212"/>
                  </a:lnTo>
                  <a:lnTo>
                    <a:pt x="5868" y="1260"/>
                  </a:lnTo>
                  <a:lnTo>
                    <a:pt x="5796" y="1331"/>
                  </a:lnTo>
                  <a:lnTo>
                    <a:pt x="5725" y="1426"/>
                  </a:lnTo>
                  <a:lnTo>
                    <a:pt x="5678" y="1473"/>
                  </a:lnTo>
                  <a:lnTo>
                    <a:pt x="5606" y="1521"/>
                  </a:lnTo>
                  <a:lnTo>
                    <a:pt x="5559" y="1568"/>
                  </a:lnTo>
                  <a:lnTo>
                    <a:pt x="5464" y="1568"/>
                  </a:lnTo>
                  <a:lnTo>
                    <a:pt x="5416" y="1592"/>
                  </a:lnTo>
                  <a:lnTo>
                    <a:pt x="5369" y="1616"/>
                  </a:lnTo>
                  <a:lnTo>
                    <a:pt x="5369" y="1663"/>
                  </a:lnTo>
                  <a:lnTo>
                    <a:pt x="5393" y="1735"/>
                  </a:lnTo>
                  <a:lnTo>
                    <a:pt x="5226" y="1592"/>
                  </a:lnTo>
                  <a:lnTo>
                    <a:pt x="5155" y="1545"/>
                  </a:lnTo>
                  <a:lnTo>
                    <a:pt x="5108" y="1545"/>
                  </a:lnTo>
                  <a:lnTo>
                    <a:pt x="5036" y="1521"/>
                  </a:lnTo>
                  <a:lnTo>
                    <a:pt x="4989" y="1545"/>
                  </a:lnTo>
                  <a:lnTo>
                    <a:pt x="4823" y="1616"/>
                  </a:lnTo>
                  <a:lnTo>
                    <a:pt x="4775" y="1640"/>
                  </a:lnTo>
                  <a:lnTo>
                    <a:pt x="4751" y="1687"/>
                  </a:lnTo>
                  <a:lnTo>
                    <a:pt x="4751" y="1735"/>
                  </a:lnTo>
                  <a:lnTo>
                    <a:pt x="4751" y="1806"/>
                  </a:lnTo>
                  <a:lnTo>
                    <a:pt x="4775" y="1877"/>
                  </a:lnTo>
                  <a:lnTo>
                    <a:pt x="4846" y="1948"/>
                  </a:lnTo>
                  <a:lnTo>
                    <a:pt x="4941" y="1996"/>
                  </a:lnTo>
                  <a:lnTo>
                    <a:pt x="5036" y="2020"/>
                  </a:lnTo>
                  <a:lnTo>
                    <a:pt x="4918" y="2043"/>
                  </a:lnTo>
                  <a:lnTo>
                    <a:pt x="4443" y="2043"/>
                  </a:lnTo>
                  <a:lnTo>
                    <a:pt x="4371" y="2091"/>
                  </a:lnTo>
                  <a:lnTo>
                    <a:pt x="4300" y="2162"/>
                  </a:lnTo>
                  <a:lnTo>
                    <a:pt x="4253" y="2186"/>
                  </a:lnTo>
                  <a:lnTo>
                    <a:pt x="4205" y="2210"/>
                  </a:lnTo>
                  <a:lnTo>
                    <a:pt x="3968" y="2281"/>
                  </a:lnTo>
                  <a:lnTo>
                    <a:pt x="3849" y="2305"/>
                  </a:lnTo>
                  <a:lnTo>
                    <a:pt x="3730" y="2305"/>
                  </a:lnTo>
                  <a:lnTo>
                    <a:pt x="3611" y="2329"/>
                  </a:lnTo>
                  <a:lnTo>
                    <a:pt x="3492" y="2376"/>
                  </a:lnTo>
                  <a:lnTo>
                    <a:pt x="3397" y="2447"/>
                  </a:lnTo>
                  <a:lnTo>
                    <a:pt x="3302" y="2542"/>
                  </a:lnTo>
                  <a:lnTo>
                    <a:pt x="3255" y="2590"/>
                  </a:lnTo>
                  <a:lnTo>
                    <a:pt x="3207" y="2614"/>
                  </a:lnTo>
                  <a:lnTo>
                    <a:pt x="3136" y="2614"/>
                  </a:lnTo>
                  <a:lnTo>
                    <a:pt x="3089" y="2542"/>
                  </a:lnTo>
                  <a:lnTo>
                    <a:pt x="3041" y="2519"/>
                  </a:lnTo>
                  <a:lnTo>
                    <a:pt x="2994" y="2519"/>
                  </a:lnTo>
                  <a:lnTo>
                    <a:pt x="2875" y="2542"/>
                  </a:lnTo>
                  <a:lnTo>
                    <a:pt x="2851" y="2566"/>
                  </a:lnTo>
                  <a:lnTo>
                    <a:pt x="2851" y="2614"/>
                  </a:lnTo>
                  <a:lnTo>
                    <a:pt x="2875" y="2685"/>
                  </a:lnTo>
                  <a:lnTo>
                    <a:pt x="2899" y="2732"/>
                  </a:lnTo>
                  <a:lnTo>
                    <a:pt x="2875" y="2780"/>
                  </a:lnTo>
                  <a:lnTo>
                    <a:pt x="2851" y="2804"/>
                  </a:lnTo>
                  <a:lnTo>
                    <a:pt x="2732" y="2827"/>
                  </a:lnTo>
                  <a:lnTo>
                    <a:pt x="2685" y="2851"/>
                  </a:lnTo>
                  <a:lnTo>
                    <a:pt x="2685" y="2827"/>
                  </a:lnTo>
                  <a:lnTo>
                    <a:pt x="2685" y="2756"/>
                  </a:lnTo>
                  <a:lnTo>
                    <a:pt x="2637" y="2685"/>
                  </a:lnTo>
                  <a:lnTo>
                    <a:pt x="2566" y="2661"/>
                  </a:lnTo>
                  <a:lnTo>
                    <a:pt x="2352" y="2637"/>
                  </a:lnTo>
                  <a:lnTo>
                    <a:pt x="2186" y="2614"/>
                  </a:lnTo>
                  <a:lnTo>
                    <a:pt x="1996" y="2637"/>
                  </a:lnTo>
                  <a:lnTo>
                    <a:pt x="1735" y="2946"/>
                  </a:lnTo>
                  <a:lnTo>
                    <a:pt x="1521" y="3302"/>
                  </a:lnTo>
                  <a:lnTo>
                    <a:pt x="1307" y="3635"/>
                  </a:lnTo>
                  <a:lnTo>
                    <a:pt x="1093" y="3991"/>
                  </a:lnTo>
                  <a:lnTo>
                    <a:pt x="1165" y="4015"/>
                  </a:lnTo>
                  <a:lnTo>
                    <a:pt x="1236" y="3991"/>
                  </a:lnTo>
                  <a:lnTo>
                    <a:pt x="1378" y="3967"/>
                  </a:lnTo>
                  <a:lnTo>
                    <a:pt x="1450" y="3944"/>
                  </a:lnTo>
                  <a:lnTo>
                    <a:pt x="1497" y="3920"/>
                  </a:lnTo>
                  <a:lnTo>
                    <a:pt x="1616" y="3872"/>
                  </a:lnTo>
                  <a:lnTo>
                    <a:pt x="1758" y="3872"/>
                  </a:lnTo>
                  <a:lnTo>
                    <a:pt x="1663" y="3944"/>
                  </a:lnTo>
                  <a:lnTo>
                    <a:pt x="1545" y="3967"/>
                  </a:lnTo>
                  <a:lnTo>
                    <a:pt x="1450" y="3991"/>
                  </a:lnTo>
                  <a:lnTo>
                    <a:pt x="1355" y="4015"/>
                  </a:lnTo>
                  <a:lnTo>
                    <a:pt x="1260" y="4086"/>
                  </a:lnTo>
                  <a:lnTo>
                    <a:pt x="1165" y="4110"/>
                  </a:lnTo>
                  <a:lnTo>
                    <a:pt x="1141" y="4134"/>
                  </a:lnTo>
                  <a:lnTo>
                    <a:pt x="1117" y="4157"/>
                  </a:lnTo>
                  <a:lnTo>
                    <a:pt x="1117" y="4229"/>
                  </a:lnTo>
                  <a:lnTo>
                    <a:pt x="1165" y="4276"/>
                  </a:lnTo>
                  <a:lnTo>
                    <a:pt x="1236" y="4276"/>
                  </a:lnTo>
                  <a:lnTo>
                    <a:pt x="1283" y="4253"/>
                  </a:lnTo>
                  <a:lnTo>
                    <a:pt x="1331" y="4229"/>
                  </a:lnTo>
                  <a:lnTo>
                    <a:pt x="1355" y="4276"/>
                  </a:lnTo>
                  <a:lnTo>
                    <a:pt x="1212" y="4300"/>
                  </a:lnTo>
                  <a:lnTo>
                    <a:pt x="1165" y="4324"/>
                  </a:lnTo>
                  <a:lnTo>
                    <a:pt x="1117" y="4348"/>
                  </a:lnTo>
                  <a:lnTo>
                    <a:pt x="1093" y="4395"/>
                  </a:lnTo>
                  <a:lnTo>
                    <a:pt x="1117" y="4466"/>
                  </a:lnTo>
                  <a:lnTo>
                    <a:pt x="1117" y="4585"/>
                  </a:lnTo>
                  <a:lnTo>
                    <a:pt x="1093" y="4680"/>
                  </a:lnTo>
                  <a:lnTo>
                    <a:pt x="1022" y="4728"/>
                  </a:lnTo>
                  <a:lnTo>
                    <a:pt x="903" y="4751"/>
                  </a:lnTo>
                  <a:lnTo>
                    <a:pt x="832" y="4751"/>
                  </a:lnTo>
                  <a:lnTo>
                    <a:pt x="785" y="4775"/>
                  </a:lnTo>
                  <a:lnTo>
                    <a:pt x="690" y="4846"/>
                  </a:lnTo>
                  <a:lnTo>
                    <a:pt x="547" y="5226"/>
                  </a:lnTo>
                  <a:lnTo>
                    <a:pt x="405" y="5630"/>
                  </a:lnTo>
                  <a:lnTo>
                    <a:pt x="310" y="6034"/>
                  </a:lnTo>
                  <a:lnTo>
                    <a:pt x="191" y="6438"/>
                  </a:lnTo>
                  <a:lnTo>
                    <a:pt x="262" y="6438"/>
                  </a:lnTo>
                  <a:lnTo>
                    <a:pt x="286" y="6462"/>
                  </a:lnTo>
                  <a:lnTo>
                    <a:pt x="357" y="6533"/>
                  </a:lnTo>
                  <a:lnTo>
                    <a:pt x="405" y="6604"/>
                  </a:lnTo>
                  <a:lnTo>
                    <a:pt x="571" y="6699"/>
                  </a:lnTo>
                  <a:lnTo>
                    <a:pt x="713" y="6747"/>
                  </a:lnTo>
                  <a:lnTo>
                    <a:pt x="880" y="6794"/>
                  </a:lnTo>
                  <a:lnTo>
                    <a:pt x="1022" y="6865"/>
                  </a:lnTo>
                  <a:lnTo>
                    <a:pt x="1117" y="6960"/>
                  </a:lnTo>
                  <a:lnTo>
                    <a:pt x="1141" y="7008"/>
                  </a:lnTo>
                  <a:lnTo>
                    <a:pt x="1141" y="7079"/>
                  </a:lnTo>
                  <a:lnTo>
                    <a:pt x="1117" y="7103"/>
                  </a:lnTo>
                  <a:lnTo>
                    <a:pt x="1046" y="7103"/>
                  </a:lnTo>
                  <a:lnTo>
                    <a:pt x="903" y="7127"/>
                  </a:lnTo>
                  <a:lnTo>
                    <a:pt x="832" y="7150"/>
                  </a:lnTo>
                  <a:lnTo>
                    <a:pt x="808" y="7174"/>
                  </a:lnTo>
                  <a:lnTo>
                    <a:pt x="808" y="7222"/>
                  </a:lnTo>
                  <a:lnTo>
                    <a:pt x="808" y="7269"/>
                  </a:lnTo>
                  <a:lnTo>
                    <a:pt x="832" y="7269"/>
                  </a:lnTo>
                  <a:lnTo>
                    <a:pt x="927" y="7293"/>
                  </a:lnTo>
                  <a:lnTo>
                    <a:pt x="1022" y="7317"/>
                  </a:lnTo>
                  <a:lnTo>
                    <a:pt x="1093" y="7340"/>
                  </a:lnTo>
                  <a:lnTo>
                    <a:pt x="1141" y="7317"/>
                  </a:lnTo>
                  <a:lnTo>
                    <a:pt x="1165" y="7269"/>
                  </a:lnTo>
                  <a:lnTo>
                    <a:pt x="1188" y="7198"/>
                  </a:lnTo>
                  <a:lnTo>
                    <a:pt x="1188" y="7150"/>
                  </a:lnTo>
                  <a:lnTo>
                    <a:pt x="1188" y="7127"/>
                  </a:lnTo>
                  <a:lnTo>
                    <a:pt x="1236" y="7103"/>
                  </a:lnTo>
                  <a:lnTo>
                    <a:pt x="1283" y="7079"/>
                  </a:lnTo>
                  <a:lnTo>
                    <a:pt x="1331" y="7055"/>
                  </a:lnTo>
                  <a:lnTo>
                    <a:pt x="1331" y="6984"/>
                  </a:lnTo>
                  <a:lnTo>
                    <a:pt x="1307" y="6937"/>
                  </a:lnTo>
                  <a:lnTo>
                    <a:pt x="1307" y="6865"/>
                  </a:lnTo>
                  <a:lnTo>
                    <a:pt x="1307" y="6818"/>
                  </a:lnTo>
                  <a:lnTo>
                    <a:pt x="1331" y="6794"/>
                  </a:lnTo>
                  <a:lnTo>
                    <a:pt x="1402" y="6794"/>
                  </a:lnTo>
                  <a:lnTo>
                    <a:pt x="1450" y="6770"/>
                  </a:lnTo>
                  <a:lnTo>
                    <a:pt x="1473" y="6747"/>
                  </a:lnTo>
                  <a:lnTo>
                    <a:pt x="1473" y="6723"/>
                  </a:lnTo>
                  <a:lnTo>
                    <a:pt x="1450" y="6675"/>
                  </a:lnTo>
                  <a:lnTo>
                    <a:pt x="1426" y="6652"/>
                  </a:lnTo>
                  <a:lnTo>
                    <a:pt x="1402" y="6652"/>
                  </a:lnTo>
                  <a:lnTo>
                    <a:pt x="1260" y="6604"/>
                  </a:lnTo>
                  <a:lnTo>
                    <a:pt x="1093" y="6557"/>
                  </a:lnTo>
                  <a:lnTo>
                    <a:pt x="927" y="6462"/>
                  </a:lnTo>
                  <a:lnTo>
                    <a:pt x="785" y="6367"/>
                  </a:lnTo>
                  <a:lnTo>
                    <a:pt x="618" y="6272"/>
                  </a:lnTo>
                  <a:lnTo>
                    <a:pt x="595" y="6248"/>
                  </a:lnTo>
                  <a:lnTo>
                    <a:pt x="595" y="6200"/>
                  </a:lnTo>
                  <a:lnTo>
                    <a:pt x="618" y="6177"/>
                  </a:lnTo>
                  <a:lnTo>
                    <a:pt x="642" y="6200"/>
                  </a:lnTo>
                  <a:lnTo>
                    <a:pt x="690" y="6224"/>
                  </a:lnTo>
                  <a:lnTo>
                    <a:pt x="737" y="6248"/>
                  </a:lnTo>
                  <a:lnTo>
                    <a:pt x="832" y="6295"/>
                  </a:lnTo>
                  <a:lnTo>
                    <a:pt x="927" y="6319"/>
                  </a:lnTo>
                  <a:lnTo>
                    <a:pt x="1022" y="6367"/>
                  </a:lnTo>
                  <a:lnTo>
                    <a:pt x="1046" y="6390"/>
                  </a:lnTo>
                  <a:lnTo>
                    <a:pt x="1093" y="6414"/>
                  </a:lnTo>
                  <a:lnTo>
                    <a:pt x="1283" y="6414"/>
                  </a:lnTo>
                  <a:lnTo>
                    <a:pt x="1378" y="6462"/>
                  </a:lnTo>
                  <a:lnTo>
                    <a:pt x="1473" y="6533"/>
                  </a:lnTo>
                  <a:lnTo>
                    <a:pt x="1521" y="6628"/>
                  </a:lnTo>
                  <a:lnTo>
                    <a:pt x="1545" y="6747"/>
                  </a:lnTo>
                  <a:lnTo>
                    <a:pt x="1592" y="6818"/>
                  </a:lnTo>
                  <a:lnTo>
                    <a:pt x="1640" y="6865"/>
                  </a:lnTo>
                  <a:lnTo>
                    <a:pt x="1687" y="6889"/>
                  </a:lnTo>
                  <a:lnTo>
                    <a:pt x="1925" y="6889"/>
                  </a:lnTo>
                  <a:lnTo>
                    <a:pt x="1830" y="6937"/>
                  </a:lnTo>
                  <a:lnTo>
                    <a:pt x="1806" y="6960"/>
                  </a:lnTo>
                  <a:lnTo>
                    <a:pt x="1830" y="7008"/>
                  </a:lnTo>
                  <a:lnTo>
                    <a:pt x="1853" y="7079"/>
                  </a:lnTo>
                  <a:lnTo>
                    <a:pt x="1901" y="7127"/>
                  </a:lnTo>
                  <a:lnTo>
                    <a:pt x="1972" y="7150"/>
                  </a:lnTo>
                  <a:lnTo>
                    <a:pt x="2044" y="7174"/>
                  </a:lnTo>
                  <a:lnTo>
                    <a:pt x="2091" y="7150"/>
                  </a:lnTo>
                  <a:lnTo>
                    <a:pt x="2139" y="7079"/>
                  </a:lnTo>
                  <a:lnTo>
                    <a:pt x="2162" y="7008"/>
                  </a:lnTo>
                  <a:lnTo>
                    <a:pt x="2162" y="6960"/>
                  </a:lnTo>
                  <a:lnTo>
                    <a:pt x="2139" y="6865"/>
                  </a:lnTo>
                  <a:lnTo>
                    <a:pt x="1996" y="6675"/>
                  </a:lnTo>
                  <a:lnTo>
                    <a:pt x="2091" y="6628"/>
                  </a:lnTo>
                  <a:lnTo>
                    <a:pt x="2139" y="6604"/>
                  </a:lnTo>
                  <a:lnTo>
                    <a:pt x="2162" y="6557"/>
                  </a:lnTo>
                  <a:lnTo>
                    <a:pt x="2186" y="6533"/>
                  </a:lnTo>
                  <a:lnTo>
                    <a:pt x="2210" y="6509"/>
                  </a:lnTo>
                  <a:lnTo>
                    <a:pt x="2305" y="6509"/>
                  </a:lnTo>
                  <a:lnTo>
                    <a:pt x="2352" y="6533"/>
                  </a:lnTo>
                  <a:lnTo>
                    <a:pt x="2352" y="6557"/>
                  </a:lnTo>
                  <a:lnTo>
                    <a:pt x="2352" y="6604"/>
                  </a:lnTo>
                  <a:lnTo>
                    <a:pt x="2376" y="6675"/>
                  </a:lnTo>
                  <a:lnTo>
                    <a:pt x="2424" y="6699"/>
                  </a:lnTo>
                  <a:lnTo>
                    <a:pt x="2495" y="6770"/>
                  </a:lnTo>
                  <a:lnTo>
                    <a:pt x="2542" y="6865"/>
                  </a:lnTo>
                  <a:lnTo>
                    <a:pt x="2590" y="6960"/>
                  </a:lnTo>
                  <a:lnTo>
                    <a:pt x="2637" y="6984"/>
                  </a:lnTo>
                  <a:lnTo>
                    <a:pt x="2685" y="7008"/>
                  </a:lnTo>
                  <a:lnTo>
                    <a:pt x="2685" y="7032"/>
                  </a:lnTo>
                  <a:lnTo>
                    <a:pt x="2661" y="7032"/>
                  </a:lnTo>
                  <a:lnTo>
                    <a:pt x="2637" y="7079"/>
                  </a:lnTo>
                  <a:lnTo>
                    <a:pt x="2661" y="7103"/>
                  </a:lnTo>
                  <a:lnTo>
                    <a:pt x="2685" y="7127"/>
                  </a:lnTo>
                  <a:lnTo>
                    <a:pt x="2732" y="7127"/>
                  </a:lnTo>
                  <a:lnTo>
                    <a:pt x="2756" y="7103"/>
                  </a:lnTo>
                  <a:lnTo>
                    <a:pt x="2780" y="7079"/>
                  </a:lnTo>
                  <a:lnTo>
                    <a:pt x="2780" y="7008"/>
                  </a:lnTo>
                  <a:lnTo>
                    <a:pt x="2970" y="7008"/>
                  </a:lnTo>
                  <a:lnTo>
                    <a:pt x="3017" y="6984"/>
                  </a:lnTo>
                  <a:lnTo>
                    <a:pt x="3041" y="6960"/>
                  </a:lnTo>
                  <a:lnTo>
                    <a:pt x="3089" y="6913"/>
                  </a:lnTo>
                  <a:lnTo>
                    <a:pt x="3136" y="6937"/>
                  </a:lnTo>
                  <a:lnTo>
                    <a:pt x="3184" y="6960"/>
                  </a:lnTo>
                  <a:lnTo>
                    <a:pt x="3374" y="6960"/>
                  </a:lnTo>
                  <a:lnTo>
                    <a:pt x="3374" y="6984"/>
                  </a:lnTo>
                  <a:lnTo>
                    <a:pt x="3326" y="7008"/>
                  </a:lnTo>
                  <a:lnTo>
                    <a:pt x="3302" y="7032"/>
                  </a:lnTo>
                  <a:lnTo>
                    <a:pt x="3302" y="7079"/>
                  </a:lnTo>
                  <a:lnTo>
                    <a:pt x="3302" y="7127"/>
                  </a:lnTo>
                  <a:lnTo>
                    <a:pt x="3302" y="7174"/>
                  </a:lnTo>
                  <a:lnTo>
                    <a:pt x="3397" y="7174"/>
                  </a:lnTo>
                  <a:lnTo>
                    <a:pt x="3445" y="7150"/>
                  </a:lnTo>
                  <a:lnTo>
                    <a:pt x="3516" y="7079"/>
                  </a:lnTo>
                  <a:lnTo>
                    <a:pt x="3564" y="7008"/>
                  </a:lnTo>
                  <a:lnTo>
                    <a:pt x="3540" y="6937"/>
                  </a:lnTo>
                  <a:lnTo>
                    <a:pt x="3516" y="6913"/>
                  </a:lnTo>
                  <a:lnTo>
                    <a:pt x="3492" y="6913"/>
                  </a:lnTo>
                  <a:lnTo>
                    <a:pt x="3516" y="6889"/>
                  </a:lnTo>
                  <a:lnTo>
                    <a:pt x="3564" y="6842"/>
                  </a:lnTo>
                  <a:lnTo>
                    <a:pt x="3635" y="6818"/>
                  </a:lnTo>
                  <a:lnTo>
                    <a:pt x="3659" y="6842"/>
                  </a:lnTo>
                  <a:lnTo>
                    <a:pt x="3682" y="6889"/>
                  </a:lnTo>
                  <a:lnTo>
                    <a:pt x="3706" y="6984"/>
                  </a:lnTo>
                  <a:lnTo>
                    <a:pt x="3706" y="7079"/>
                  </a:lnTo>
                  <a:lnTo>
                    <a:pt x="3706" y="7388"/>
                  </a:lnTo>
                  <a:lnTo>
                    <a:pt x="3682" y="7483"/>
                  </a:lnTo>
                  <a:lnTo>
                    <a:pt x="3635" y="7554"/>
                  </a:lnTo>
                  <a:lnTo>
                    <a:pt x="3564" y="7578"/>
                  </a:lnTo>
                  <a:lnTo>
                    <a:pt x="3445" y="7602"/>
                  </a:lnTo>
                  <a:lnTo>
                    <a:pt x="3302" y="7602"/>
                  </a:lnTo>
                  <a:lnTo>
                    <a:pt x="3184" y="7649"/>
                  </a:lnTo>
                  <a:lnTo>
                    <a:pt x="3065" y="7697"/>
                  </a:lnTo>
                  <a:lnTo>
                    <a:pt x="2922" y="7720"/>
                  </a:lnTo>
                  <a:lnTo>
                    <a:pt x="2756" y="7720"/>
                  </a:lnTo>
                  <a:lnTo>
                    <a:pt x="2590" y="7697"/>
                  </a:lnTo>
                  <a:lnTo>
                    <a:pt x="2257" y="7625"/>
                  </a:lnTo>
                  <a:lnTo>
                    <a:pt x="2091" y="7625"/>
                  </a:lnTo>
                  <a:lnTo>
                    <a:pt x="1925" y="7697"/>
                  </a:lnTo>
                  <a:lnTo>
                    <a:pt x="1901" y="7720"/>
                  </a:lnTo>
                  <a:lnTo>
                    <a:pt x="1901" y="7768"/>
                  </a:lnTo>
                  <a:lnTo>
                    <a:pt x="1901" y="7887"/>
                  </a:lnTo>
                  <a:lnTo>
                    <a:pt x="1901" y="7934"/>
                  </a:lnTo>
                  <a:lnTo>
                    <a:pt x="1877" y="7982"/>
                  </a:lnTo>
                  <a:lnTo>
                    <a:pt x="1853" y="8029"/>
                  </a:lnTo>
                  <a:lnTo>
                    <a:pt x="1545" y="8029"/>
                  </a:lnTo>
                  <a:lnTo>
                    <a:pt x="1473" y="7982"/>
                  </a:lnTo>
                  <a:lnTo>
                    <a:pt x="1355" y="7910"/>
                  </a:lnTo>
                  <a:lnTo>
                    <a:pt x="1236" y="7863"/>
                  </a:lnTo>
                  <a:lnTo>
                    <a:pt x="1093" y="7863"/>
                  </a:lnTo>
                  <a:lnTo>
                    <a:pt x="951" y="7839"/>
                  </a:lnTo>
                  <a:lnTo>
                    <a:pt x="880" y="7839"/>
                  </a:lnTo>
                  <a:lnTo>
                    <a:pt x="808" y="7792"/>
                  </a:lnTo>
                  <a:lnTo>
                    <a:pt x="737" y="7720"/>
                  </a:lnTo>
                  <a:lnTo>
                    <a:pt x="713" y="7625"/>
                  </a:lnTo>
                  <a:lnTo>
                    <a:pt x="713" y="7507"/>
                  </a:lnTo>
                  <a:lnTo>
                    <a:pt x="666" y="7435"/>
                  </a:lnTo>
                  <a:lnTo>
                    <a:pt x="618" y="7364"/>
                  </a:lnTo>
                  <a:lnTo>
                    <a:pt x="523" y="7340"/>
                  </a:lnTo>
                  <a:lnTo>
                    <a:pt x="428" y="7340"/>
                  </a:lnTo>
                  <a:lnTo>
                    <a:pt x="333" y="7412"/>
                  </a:lnTo>
                  <a:lnTo>
                    <a:pt x="310" y="7412"/>
                  </a:lnTo>
                  <a:lnTo>
                    <a:pt x="167" y="7507"/>
                  </a:lnTo>
                  <a:lnTo>
                    <a:pt x="25" y="7530"/>
                  </a:lnTo>
                  <a:lnTo>
                    <a:pt x="1" y="8219"/>
                  </a:lnTo>
                  <a:lnTo>
                    <a:pt x="25" y="8908"/>
                  </a:lnTo>
                  <a:lnTo>
                    <a:pt x="72" y="9621"/>
                  </a:lnTo>
                  <a:lnTo>
                    <a:pt x="215" y="10310"/>
                  </a:lnTo>
                  <a:lnTo>
                    <a:pt x="333" y="10808"/>
                  </a:lnTo>
                  <a:lnTo>
                    <a:pt x="476" y="11283"/>
                  </a:lnTo>
                  <a:lnTo>
                    <a:pt x="690" y="11877"/>
                  </a:lnTo>
                  <a:lnTo>
                    <a:pt x="785" y="11901"/>
                  </a:lnTo>
                  <a:lnTo>
                    <a:pt x="832" y="11949"/>
                  </a:lnTo>
                  <a:lnTo>
                    <a:pt x="880" y="11972"/>
                  </a:lnTo>
                  <a:lnTo>
                    <a:pt x="927" y="12067"/>
                  </a:lnTo>
                  <a:lnTo>
                    <a:pt x="998" y="12091"/>
                  </a:lnTo>
                  <a:lnTo>
                    <a:pt x="1070" y="12067"/>
                  </a:lnTo>
                  <a:lnTo>
                    <a:pt x="1141" y="12044"/>
                  </a:lnTo>
                  <a:lnTo>
                    <a:pt x="1212" y="12020"/>
                  </a:lnTo>
                  <a:lnTo>
                    <a:pt x="1260" y="12020"/>
                  </a:lnTo>
                  <a:lnTo>
                    <a:pt x="1283" y="12067"/>
                  </a:lnTo>
                  <a:lnTo>
                    <a:pt x="1307" y="12139"/>
                  </a:lnTo>
                  <a:lnTo>
                    <a:pt x="1331" y="12186"/>
                  </a:lnTo>
                  <a:lnTo>
                    <a:pt x="1355" y="12210"/>
                  </a:lnTo>
                  <a:lnTo>
                    <a:pt x="1378" y="12186"/>
                  </a:lnTo>
                  <a:lnTo>
                    <a:pt x="1450" y="12162"/>
                  </a:lnTo>
                  <a:lnTo>
                    <a:pt x="1497" y="12186"/>
                  </a:lnTo>
                  <a:lnTo>
                    <a:pt x="1521" y="12210"/>
                  </a:lnTo>
                  <a:lnTo>
                    <a:pt x="1521" y="12281"/>
                  </a:lnTo>
                  <a:lnTo>
                    <a:pt x="1545" y="12376"/>
                  </a:lnTo>
                  <a:lnTo>
                    <a:pt x="1521" y="12471"/>
                  </a:lnTo>
                  <a:lnTo>
                    <a:pt x="1521" y="12661"/>
                  </a:lnTo>
                  <a:lnTo>
                    <a:pt x="1521" y="12756"/>
                  </a:lnTo>
                  <a:lnTo>
                    <a:pt x="1568" y="12827"/>
                  </a:lnTo>
                  <a:lnTo>
                    <a:pt x="1592" y="12899"/>
                  </a:lnTo>
                  <a:lnTo>
                    <a:pt x="1663" y="12970"/>
                  </a:lnTo>
                  <a:lnTo>
                    <a:pt x="1735" y="13017"/>
                  </a:lnTo>
                  <a:lnTo>
                    <a:pt x="1806" y="13089"/>
                  </a:lnTo>
                  <a:lnTo>
                    <a:pt x="1901" y="13136"/>
                  </a:lnTo>
                  <a:lnTo>
                    <a:pt x="1949" y="13184"/>
                  </a:lnTo>
                  <a:lnTo>
                    <a:pt x="1996" y="13255"/>
                  </a:lnTo>
                  <a:lnTo>
                    <a:pt x="2044" y="13326"/>
                  </a:lnTo>
                  <a:lnTo>
                    <a:pt x="2115" y="13445"/>
                  </a:lnTo>
                  <a:lnTo>
                    <a:pt x="2186" y="13564"/>
                  </a:lnTo>
                  <a:lnTo>
                    <a:pt x="2257" y="13682"/>
                  </a:lnTo>
                  <a:lnTo>
                    <a:pt x="2281" y="13754"/>
                  </a:lnTo>
                  <a:lnTo>
                    <a:pt x="2281" y="13825"/>
                  </a:lnTo>
                  <a:lnTo>
                    <a:pt x="2329" y="13849"/>
                  </a:lnTo>
                  <a:lnTo>
                    <a:pt x="2376" y="13944"/>
                  </a:lnTo>
                  <a:lnTo>
                    <a:pt x="2424" y="14063"/>
                  </a:lnTo>
                  <a:lnTo>
                    <a:pt x="2424" y="14158"/>
                  </a:lnTo>
                  <a:lnTo>
                    <a:pt x="2376" y="14276"/>
                  </a:lnTo>
                  <a:lnTo>
                    <a:pt x="2352" y="14371"/>
                  </a:lnTo>
                  <a:lnTo>
                    <a:pt x="2329" y="14490"/>
                  </a:lnTo>
                  <a:lnTo>
                    <a:pt x="2329" y="14514"/>
                  </a:lnTo>
                  <a:lnTo>
                    <a:pt x="2614" y="14823"/>
                  </a:lnTo>
                  <a:lnTo>
                    <a:pt x="2922" y="15131"/>
                  </a:lnTo>
                  <a:lnTo>
                    <a:pt x="3231" y="15416"/>
                  </a:lnTo>
                  <a:lnTo>
                    <a:pt x="3564" y="15678"/>
                  </a:lnTo>
                  <a:lnTo>
                    <a:pt x="3896" y="15939"/>
                  </a:lnTo>
                  <a:lnTo>
                    <a:pt x="4253" y="16177"/>
                  </a:lnTo>
                  <a:lnTo>
                    <a:pt x="4609" y="16390"/>
                  </a:lnTo>
                  <a:lnTo>
                    <a:pt x="4989" y="16604"/>
                  </a:lnTo>
                  <a:lnTo>
                    <a:pt x="5060" y="16462"/>
                  </a:lnTo>
                  <a:lnTo>
                    <a:pt x="5179" y="16200"/>
                  </a:lnTo>
                  <a:lnTo>
                    <a:pt x="5250" y="16082"/>
                  </a:lnTo>
                  <a:lnTo>
                    <a:pt x="5321" y="15987"/>
                  </a:lnTo>
                  <a:lnTo>
                    <a:pt x="5369" y="15915"/>
                  </a:lnTo>
                  <a:lnTo>
                    <a:pt x="5369" y="15868"/>
                  </a:lnTo>
                  <a:lnTo>
                    <a:pt x="5369" y="15820"/>
                  </a:lnTo>
                  <a:lnTo>
                    <a:pt x="5345" y="15797"/>
                  </a:lnTo>
                  <a:lnTo>
                    <a:pt x="5298" y="15678"/>
                  </a:lnTo>
                  <a:lnTo>
                    <a:pt x="5298" y="15606"/>
                  </a:lnTo>
                  <a:lnTo>
                    <a:pt x="5345" y="15535"/>
                  </a:lnTo>
                  <a:lnTo>
                    <a:pt x="5416" y="15464"/>
                  </a:lnTo>
                  <a:lnTo>
                    <a:pt x="5511" y="15393"/>
                  </a:lnTo>
                  <a:lnTo>
                    <a:pt x="5559" y="15345"/>
                  </a:lnTo>
                  <a:lnTo>
                    <a:pt x="5583" y="15274"/>
                  </a:lnTo>
                  <a:lnTo>
                    <a:pt x="5606" y="15203"/>
                  </a:lnTo>
                  <a:lnTo>
                    <a:pt x="5606" y="15131"/>
                  </a:lnTo>
                  <a:lnTo>
                    <a:pt x="5583" y="15060"/>
                  </a:lnTo>
                  <a:lnTo>
                    <a:pt x="5488" y="14894"/>
                  </a:lnTo>
                  <a:lnTo>
                    <a:pt x="5440" y="14846"/>
                  </a:lnTo>
                  <a:lnTo>
                    <a:pt x="5416" y="14799"/>
                  </a:lnTo>
                  <a:lnTo>
                    <a:pt x="5440" y="14775"/>
                  </a:lnTo>
                  <a:lnTo>
                    <a:pt x="5511" y="14656"/>
                  </a:lnTo>
                  <a:lnTo>
                    <a:pt x="5583" y="14514"/>
                  </a:lnTo>
                  <a:lnTo>
                    <a:pt x="5654" y="14371"/>
                  </a:lnTo>
                  <a:lnTo>
                    <a:pt x="5701" y="14300"/>
                  </a:lnTo>
                  <a:lnTo>
                    <a:pt x="5749" y="14253"/>
                  </a:lnTo>
                  <a:lnTo>
                    <a:pt x="5915" y="14158"/>
                  </a:lnTo>
                  <a:lnTo>
                    <a:pt x="5963" y="14086"/>
                  </a:lnTo>
                  <a:lnTo>
                    <a:pt x="6010" y="13991"/>
                  </a:lnTo>
                  <a:lnTo>
                    <a:pt x="6034" y="13873"/>
                  </a:lnTo>
                  <a:lnTo>
                    <a:pt x="6034" y="13778"/>
                  </a:lnTo>
                  <a:lnTo>
                    <a:pt x="5987" y="13564"/>
                  </a:lnTo>
                  <a:lnTo>
                    <a:pt x="5939" y="13374"/>
                  </a:lnTo>
                  <a:lnTo>
                    <a:pt x="5844" y="13184"/>
                  </a:lnTo>
                  <a:lnTo>
                    <a:pt x="5749" y="13017"/>
                  </a:lnTo>
                  <a:lnTo>
                    <a:pt x="5654" y="12851"/>
                  </a:lnTo>
                  <a:lnTo>
                    <a:pt x="5583" y="12756"/>
                  </a:lnTo>
                  <a:lnTo>
                    <a:pt x="5559" y="12614"/>
                  </a:lnTo>
                  <a:lnTo>
                    <a:pt x="5583" y="12447"/>
                  </a:lnTo>
                  <a:lnTo>
                    <a:pt x="5630" y="12305"/>
                  </a:lnTo>
                  <a:lnTo>
                    <a:pt x="5678" y="12162"/>
                  </a:lnTo>
                  <a:lnTo>
                    <a:pt x="5749" y="12020"/>
                  </a:lnTo>
                  <a:lnTo>
                    <a:pt x="5915" y="11758"/>
                  </a:lnTo>
                  <a:lnTo>
                    <a:pt x="6082" y="11473"/>
                  </a:lnTo>
                  <a:lnTo>
                    <a:pt x="6153" y="11378"/>
                  </a:lnTo>
                  <a:lnTo>
                    <a:pt x="6248" y="11283"/>
                  </a:lnTo>
                  <a:lnTo>
                    <a:pt x="6319" y="11188"/>
                  </a:lnTo>
                  <a:lnTo>
                    <a:pt x="6390" y="11070"/>
                  </a:lnTo>
                  <a:lnTo>
                    <a:pt x="6462" y="10808"/>
                  </a:lnTo>
                  <a:lnTo>
                    <a:pt x="6628" y="10191"/>
                  </a:lnTo>
                  <a:lnTo>
                    <a:pt x="6652" y="10096"/>
                  </a:lnTo>
                  <a:lnTo>
                    <a:pt x="6652" y="10001"/>
                  </a:lnTo>
                  <a:lnTo>
                    <a:pt x="6580" y="9834"/>
                  </a:lnTo>
                  <a:lnTo>
                    <a:pt x="6557" y="9787"/>
                  </a:lnTo>
                  <a:lnTo>
                    <a:pt x="6509" y="9763"/>
                  </a:lnTo>
                  <a:lnTo>
                    <a:pt x="6485" y="9763"/>
                  </a:lnTo>
                  <a:lnTo>
                    <a:pt x="6438" y="9811"/>
                  </a:lnTo>
                  <a:lnTo>
                    <a:pt x="6390" y="9834"/>
                  </a:lnTo>
                  <a:lnTo>
                    <a:pt x="6367" y="9882"/>
                  </a:lnTo>
                  <a:lnTo>
                    <a:pt x="6319" y="9906"/>
                  </a:lnTo>
                  <a:lnTo>
                    <a:pt x="6105" y="10001"/>
                  </a:lnTo>
                  <a:lnTo>
                    <a:pt x="5915" y="10096"/>
                  </a:lnTo>
                  <a:lnTo>
                    <a:pt x="5844" y="10120"/>
                  </a:lnTo>
                  <a:lnTo>
                    <a:pt x="5773" y="10120"/>
                  </a:lnTo>
                  <a:lnTo>
                    <a:pt x="5701" y="10096"/>
                  </a:lnTo>
                  <a:lnTo>
                    <a:pt x="5630" y="10072"/>
                  </a:lnTo>
                  <a:lnTo>
                    <a:pt x="5583" y="10001"/>
                  </a:lnTo>
                  <a:lnTo>
                    <a:pt x="5440" y="9953"/>
                  </a:lnTo>
                  <a:lnTo>
                    <a:pt x="5298" y="9858"/>
                  </a:lnTo>
                  <a:lnTo>
                    <a:pt x="5203" y="9739"/>
                  </a:lnTo>
                  <a:lnTo>
                    <a:pt x="5131" y="9597"/>
                  </a:lnTo>
                  <a:lnTo>
                    <a:pt x="5013" y="9549"/>
                  </a:lnTo>
                  <a:lnTo>
                    <a:pt x="4941" y="9502"/>
                  </a:lnTo>
                  <a:lnTo>
                    <a:pt x="4894" y="9454"/>
                  </a:lnTo>
                  <a:lnTo>
                    <a:pt x="4870" y="9407"/>
                  </a:lnTo>
                  <a:lnTo>
                    <a:pt x="4846" y="9312"/>
                  </a:lnTo>
                  <a:lnTo>
                    <a:pt x="4775" y="9264"/>
                  </a:lnTo>
                  <a:lnTo>
                    <a:pt x="4656" y="9169"/>
                  </a:lnTo>
                  <a:lnTo>
                    <a:pt x="4585" y="9098"/>
                  </a:lnTo>
                  <a:lnTo>
                    <a:pt x="4514" y="9027"/>
                  </a:lnTo>
                  <a:lnTo>
                    <a:pt x="4466" y="8932"/>
                  </a:lnTo>
                  <a:lnTo>
                    <a:pt x="4443" y="8837"/>
                  </a:lnTo>
                  <a:lnTo>
                    <a:pt x="4443" y="8789"/>
                  </a:lnTo>
                  <a:lnTo>
                    <a:pt x="4395" y="8742"/>
                  </a:lnTo>
                  <a:lnTo>
                    <a:pt x="4253" y="8599"/>
                  </a:lnTo>
                  <a:lnTo>
                    <a:pt x="4110" y="8433"/>
                  </a:lnTo>
                  <a:lnTo>
                    <a:pt x="3968" y="8267"/>
                  </a:lnTo>
                  <a:lnTo>
                    <a:pt x="3825" y="8124"/>
                  </a:lnTo>
                  <a:lnTo>
                    <a:pt x="3801" y="8077"/>
                  </a:lnTo>
                  <a:lnTo>
                    <a:pt x="3801" y="8053"/>
                  </a:lnTo>
                  <a:lnTo>
                    <a:pt x="3825" y="8053"/>
                  </a:lnTo>
                  <a:lnTo>
                    <a:pt x="3872" y="8029"/>
                  </a:lnTo>
                  <a:lnTo>
                    <a:pt x="3872" y="7982"/>
                  </a:lnTo>
                  <a:lnTo>
                    <a:pt x="3872" y="7958"/>
                  </a:lnTo>
                  <a:lnTo>
                    <a:pt x="3896" y="7910"/>
                  </a:lnTo>
                  <a:lnTo>
                    <a:pt x="3944" y="8029"/>
                  </a:lnTo>
                  <a:lnTo>
                    <a:pt x="3991" y="8124"/>
                  </a:lnTo>
                  <a:lnTo>
                    <a:pt x="4158" y="8291"/>
                  </a:lnTo>
                  <a:lnTo>
                    <a:pt x="4348" y="8433"/>
                  </a:lnTo>
                  <a:lnTo>
                    <a:pt x="4514" y="8576"/>
                  </a:lnTo>
                  <a:lnTo>
                    <a:pt x="4561" y="8599"/>
                  </a:lnTo>
                  <a:lnTo>
                    <a:pt x="4585" y="8623"/>
                  </a:lnTo>
                  <a:lnTo>
                    <a:pt x="4656" y="8813"/>
                  </a:lnTo>
                  <a:lnTo>
                    <a:pt x="4775" y="8956"/>
                  </a:lnTo>
                  <a:lnTo>
                    <a:pt x="4918" y="9074"/>
                  </a:lnTo>
                  <a:lnTo>
                    <a:pt x="5084" y="9193"/>
                  </a:lnTo>
                  <a:lnTo>
                    <a:pt x="5226" y="9359"/>
                  </a:lnTo>
                  <a:lnTo>
                    <a:pt x="5298" y="9359"/>
                  </a:lnTo>
                  <a:lnTo>
                    <a:pt x="5345" y="9383"/>
                  </a:lnTo>
                  <a:lnTo>
                    <a:pt x="5369" y="9431"/>
                  </a:lnTo>
                  <a:lnTo>
                    <a:pt x="5416" y="9549"/>
                  </a:lnTo>
                  <a:lnTo>
                    <a:pt x="5488" y="9668"/>
                  </a:lnTo>
                  <a:lnTo>
                    <a:pt x="5583" y="9716"/>
                  </a:lnTo>
                  <a:lnTo>
                    <a:pt x="5654" y="9739"/>
                  </a:lnTo>
                  <a:lnTo>
                    <a:pt x="5725" y="9739"/>
                  </a:lnTo>
                  <a:lnTo>
                    <a:pt x="5892" y="9716"/>
                  </a:lnTo>
                  <a:lnTo>
                    <a:pt x="6034" y="9692"/>
                  </a:lnTo>
                  <a:lnTo>
                    <a:pt x="6248" y="9526"/>
                  </a:lnTo>
                  <a:lnTo>
                    <a:pt x="6462" y="9383"/>
                  </a:lnTo>
                  <a:lnTo>
                    <a:pt x="6557" y="9288"/>
                  </a:lnTo>
                  <a:lnTo>
                    <a:pt x="6604" y="9169"/>
                  </a:lnTo>
                  <a:lnTo>
                    <a:pt x="6628" y="9098"/>
                  </a:lnTo>
                  <a:lnTo>
                    <a:pt x="6675" y="9051"/>
                  </a:lnTo>
                  <a:lnTo>
                    <a:pt x="6794" y="9003"/>
                  </a:lnTo>
                  <a:lnTo>
                    <a:pt x="6889" y="8956"/>
                  </a:lnTo>
                  <a:lnTo>
                    <a:pt x="6937" y="8908"/>
                  </a:lnTo>
                  <a:lnTo>
                    <a:pt x="7032" y="8766"/>
                  </a:lnTo>
                  <a:lnTo>
                    <a:pt x="7103" y="8647"/>
                  </a:lnTo>
                  <a:lnTo>
                    <a:pt x="7150" y="8504"/>
                  </a:lnTo>
                  <a:lnTo>
                    <a:pt x="7198" y="8386"/>
                  </a:lnTo>
                  <a:lnTo>
                    <a:pt x="7269" y="8243"/>
                  </a:lnTo>
                  <a:lnTo>
                    <a:pt x="7293" y="8196"/>
                  </a:lnTo>
                  <a:lnTo>
                    <a:pt x="7293" y="8124"/>
                  </a:lnTo>
                  <a:lnTo>
                    <a:pt x="7269" y="8053"/>
                  </a:lnTo>
                  <a:lnTo>
                    <a:pt x="7198" y="8006"/>
                  </a:lnTo>
                  <a:lnTo>
                    <a:pt x="7055" y="7934"/>
                  </a:lnTo>
                  <a:lnTo>
                    <a:pt x="6865" y="7887"/>
                  </a:lnTo>
                  <a:lnTo>
                    <a:pt x="6794" y="7839"/>
                  </a:lnTo>
                  <a:lnTo>
                    <a:pt x="6747" y="7768"/>
                  </a:lnTo>
                  <a:lnTo>
                    <a:pt x="6747" y="7673"/>
                  </a:lnTo>
                  <a:lnTo>
                    <a:pt x="6794" y="7720"/>
                  </a:lnTo>
                  <a:lnTo>
                    <a:pt x="6842" y="7744"/>
                  </a:lnTo>
                  <a:lnTo>
                    <a:pt x="6960" y="7768"/>
                  </a:lnTo>
                  <a:lnTo>
                    <a:pt x="7150" y="7744"/>
                  </a:lnTo>
                  <a:lnTo>
                    <a:pt x="7364" y="7697"/>
                  </a:lnTo>
                  <a:lnTo>
                    <a:pt x="7554" y="7649"/>
                  </a:lnTo>
                  <a:lnTo>
                    <a:pt x="7768" y="7625"/>
                  </a:lnTo>
                  <a:lnTo>
                    <a:pt x="7816" y="7602"/>
                  </a:lnTo>
                  <a:lnTo>
                    <a:pt x="7863" y="7554"/>
                  </a:lnTo>
                  <a:lnTo>
                    <a:pt x="7911" y="7554"/>
                  </a:lnTo>
                  <a:lnTo>
                    <a:pt x="8006" y="7602"/>
                  </a:lnTo>
                  <a:lnTo>
                    <a:pt x="8196" y="7744"/>
                  </a:lnTo>
                  <a:lnTo>
                    <a:pt x="8314" y="7792"/>
                  </a:lnTo>
                  <a:lnTo>
                    <a:pt x="8433" y="7815"/>
                  </a:lnTo>
                  <a:lnTo>
                    <a:pt x="8457" y="7815"/>
                  </a:lnTo>
                  <a:lnTo>
                    <a:pt x="8457" y="7839"/>
                  </a:lnTo>
                  <a:lnTo>
                    <a:pt x="8457" y="7934"/>
                  </a:lnTo>
                  <a:lnTo>
                    <a:pt x="8457" y="7982"/>
                  </a:lnTo>
                  <a:lnTo>
                    <a:pt x="8504" y="8029"/>
                  </a:lnTo>
                  <a:lnTo>
                    <a:pt x="8576" y="8053"/>
                  </a:lnTo>
                  <a:lnTo>
                    <a:pt x="8694" y="8053"/>
                  </a:lnTo>
                  <a:lnTo>
                    <a:pt x="8789" y="8006"/>
                  </a:lnTo>
                  <a:lnTo>
                    <a:pt x="8861" y="7958"/>
                  </a:lnTo>
                  <a:lnTo>
                    <a:pt x="8908" y="7863"/>
                  </a:lnTo>
                  <a:lnTo>
                    <a:pt x="8932" y="8029"/>
                  </a:lnTo>
                  <a:lnTo>
                    <a:pt x="8979" y="8196"/>
                  </a:lnTo>
                  <a:lnTo>
                    <a:pt x="9051" y="8338"/>
                  </a:lnTo>
                  <a:lnTo>
                    <a:pt x="9122" y="8481"/>
                  </a:lnTo>
                  <a:lnTo>
                    <a:pt x="9502" y="9003"/>
                  </a:lnTo>
                  <a:lnTo>
                    <a:pt x="9692" y="9264"/>
                  </a:lnTo>
                  <a:lnTo>
                    <a:pt x="9882" y="9526"/>
                  </a:lnTo>
                  <a:lnTo>
                    <a:pt x="9906" y="9573"/>
                  </a:lnTo>
                  <a:lnTo>
                    <a:pt x="9953" y="9597"/>
                  </a:lnTo>
                  <a:lnTo>
                    <a:pt x="10048" y="9597"/>
                  </a:lnTo>
                  <a:lnTo>
                    <a:pt x="10120" y="9573"/>
                  </a:lnTo>
                  <a:lnTo>
                    <a:pt x="10167" y="9549"/>
                  </a:lnTo>
                  <a:lnTo>
                    <a:pt x="10191" y="9502"/>
                  </a:lnTo>
                  <a:lnTo>
                    <a:pt x="10262" y="9288"/>
                  </a:lnTo>
                  <a:lnTo>
                    <a:pt x="10286" y="9074"/>
                  </a:lnTo>
                  <a:lnTo>
                    <a:pt x="10262" y="8837"/>
                  </a:lnTo>
                  <a:lnTo>
                    <a:pt x="10191" y="8623"/>
                  </a:lnTo>
                  <a:lnTo>
                    <a:pt x="10191" y="8576"/>
                  </a:lnTo>
                  <a:lnTo>
                    <a:pt x="10191" y="8552"/>
                  </a:lnTo>
                  <a:lnTo>
                    <a:pt x="10191" y="8504"/>
                  </a:lnTo>
                  <a:lnTo>
                    <a:pt x="10357" y="8291"/>
                  </a:lnTo>
                  <a:lnTo>
                    <a:pt x="10500" y="8053"/>
                  </a:lnTo>
                  <a:lnTo>
                    <a:pt x="10618" y="7863"/>
                  </a:lnTo>
                  <a:lnTo>
                    <a:pt x="10690" y="7768"/>
                  </a:lnTo>
                  <a:lnTo>
                    <a:pt x="10785" y="7697"/>
                  </a:lnTo>
                  <a:lnTo>
                    <a:pt x="10808" y="7673"/>
                  </a:lnTo>
                  <a:lnTo>
                    <a:pt x="10785" y="7625"/>
                  </a:lnTo>
                  <a:lnTo>
                    <a:pt x="10785" y="7554"/>
                  </a:lnTo>
                  <a:lnTo>
                    <a:pt x="10808" y="7507"/>
                  </a:lnTo>
                  <a:lnTo>
                    <a:pt x="10856" y="7459"/>
                  </a:lnTo>
                  <a:lnTo>
                    <a:pt x="10903" y="7412"/>
                  </a:lnTo>
                  <a:lnTo>
                    <a:pt x="10998" y="7388"/>
                  </a:lnTo>
                  <a:lnTo>
                    <a:pt x="11046" y="7364"/>
                  </a:lnTo>
                  <a:lnTo>
                    <a:pt x="11093" y="7340"/>
                  </a:lnTo>
                  <a:lnTo>
                    <a:pt x="11165" y="7293"/>
                  </a:lnTo>
                  <a:lnTo>
                    <a:pt x="11212" y="7293"/>
                  </a:lnTo>
                  <a:lnTo>
                    <a:pt x="11260" y="7317"/>
                  </a:lnTo>
                  <a:lnTo>
                    <a:pt x="11307" y="7364"/>
                  </a:lnTo>
                  <a:lnTo>
                    <a:pt x="11378" y="7459"/>
                  </a:lnTo>
                  <a:lnTo>
                    <a:pt x="11426" y="7507"/>
                  </a:lnTo>
                  <a:lnTo>
                    <a:pt x="11497" y="7530"/>
                  </a:lnTo>
                  <a:lnTo>
                    <a:pt x="11616" y="7602"/>
                  </a:lnTo>
                  <a:lnTo>
                    <a:pt x="11735" y="7697"/>
                  </a:lnTo>
                  <a:lnTo>
                    <a:pt x="11806" y="7815"/>
                  </a:lnTo>
                  <a:lnTo>
                    <a:pt x="11854" y="7934"/>
                  </a:lnTo>
                  <a:lnTo>
                    <a:pt x="11901" y="8029"/>
                  </a:lnTo>
                  <a:lnTo>
                    <a:pt x="11925" y="8053"/>
                  </a:lnTo>
                  <a:lnTo>
                    <a:pt x="11972" y="8077"/>
                  </a:lnTo>
                  <a:lnTo>
                    <a:pt x="12067" y="8077"/>
                  </a:lnTo>
                  <a:lnTo>
                    <a:pt x="12115" y="8053"/>
                  </a:lnTo>
                  <a:lnTo>
                    <a:pt x="12162" y="8006"/>
                  </a:lnTo>
                  <a:lnTo>
                    <a:pt x="12234" y="7887"/>
                  </a:lnTo>
                  <a:lnTo>
                    <a:pt x="12329" y="8029"/>
                  </a:lnTo>
                  <a:lnTo>
                    <a:pt x="12400" y="8196"/>
                  </a:lnTo>
                  <a:lnTo>
                    <a:pt x="12495" y="8338"/>
                  </a:lnTo>
                  <a:lnTo>
                    <a:pt x="12614" y="8457"/>
                  </a:lnTo>
                  <a:lnTo>
                    <a:pt x="12614" y="8504"/>
                  </a:lnTo>
                  <a:lnTo>
                    <a:pt x="12614" y="8528"/>
                  </a:lnTo>
                  <a:lnTo>
                    <a:pt x="12637" y="8694"/>
                  </a:lnTo>
                  <a:lnTo>
                    <a:pt x="12661" y="8884"/>
                  </a:lnTo>
                  <a:lnTo>
                    <a:pt x="12685" y="8956"/>
                  </a:lnTo>
                  <a:lnTo>
                    <a:pt x="12732" y="9027"/>
                  </a:lnTo>
                  <a:lnTo>
                    <a:pt x="12804" y="9098"/>
                  </a:lnTo>
                  <a:lnTo>
                    <a:pt x="12899" y="9146"/>
                  </a:lnTo>
                  <a:lnTo>
                    <a:pt x="12970" y="9193"/>
                  </a:lnTo>
                  <a:lnTo>
                    <a:pt x="13041" y="9264"/>
                  </a:lnTo>
                  <a:lnTo>
                    <a:pt x="13136" y="9407"/>
                  </a:lnTo>
                  <a:lnTo>
                    <a:pt x="13207" y="9597"/>
                  </a:lnTo>
                  <a:lnTo>
                    <a:pt x="13279" y="9668"/>
                  </a:lnTo>
                  <a:lnTo>
                    <a:pt x="13350" y="9739"/>
                  </a:lnTo>
                  <a:lnTo>
                    <a:pt x="13184" y="9692"/>
                  </a:lnTo>
                  <a:lnTo>
                    <a:pt x="13136" y="9668"/>
                  </a:lnTo>
                  <a:lnTo>
                    <a:pt x="13112" y="9621"/>
                  </a:lnTo>
                  <a:lnTo>
                    <a:pt x="13017" y="9549"/>
                  </a:lnTo>
                  <a:lnTo>
                    <a:pt x="12922" y="9478"/>
                  </a:lnTo>
                  <a:lnTo>
                    <a:pt x="12709" y="9431"/>
                  </a:lnTo>
                  <a:lnTo>
                    <a:pt x="12566" y="9407"/>
                  </a:lnTo>
                  <a:lnTo>
                    <a:pt x="12495" y="9407"/>
                  </a:lnTo>
                  <a:lnTo>
                    <a:pt x="12471" y="9454"/>
                  </a:lnTo>
                  <a:lnTo>
                    <a:pt x="12447" y="9526"/>
                  </a:lnTo>
                  <a:lnTo>
                    <a:pt x="12495" y="9597"/>
                  </a:lnTo>
                  <a:lnTo>
                    <a:pt x="12542" y="9644"/>
                  </a:lnTo>
                  <a:lnTo>
                    <a:pt x="12614" y="9692"/>
                  </a:lnTo>
                  <a:lnTo>
                    <a:pt x="12804" y="9811"/>
                  </a:lnTo>
                  <a:lnTo>
                    <a:pt x="12970" y="9953"/>
                  </a:lnTo>
                  <a:lnTo>
                    <a:pt x="13279" y="10262"/>
                  </a:lnTo>
                  <a:lnTo>
                    <a:pt x="13397" y="10381"/>
                  </a:lnTo>
                  <a:lnTo>
                    <a:pt x="13516" y="10523"/>
                  </a:lnTo>
                  <a:lnTo>
                    <a:pt x="13635" y="10666"/>
                  </a:lnTo>
                  <a:lnTo>
                    <a:pt x="13801" y="10761"/>
                  </a:lnTo>
                  <a:lnTo>
                    <a:pt x="13920" y="10808"/>
                  </a:lnTo>
                  <a:lnTo>
                    <a:pt x="14039" y="10808"/>
                  </a:lnTo>
                  <a:lnTo>
                    <a:pt x="14086" y="10785"/>
                  </a:lnTo>
                  <a:lnTo>
                    <a:pt x="14134" y="10761"/>
                  </a:lnTo>
                  <a:lnTo>
                    <a:pt x="14158" y="10713"/>
                  </a:lnTo>
                  <a:lnTo>
                    <a:pt x="14181" y="10666"/>
                  </a:lnTo>
                  <a:lnTo>
                    <a:pt x="14181" y="10547"/>
                  </a:lnTo>
                  <a:lnTo>
                    <a:pt x="14158" y="10452"/>
                  </a:lnTo>
                  <a:lnTo>
                    <a:pt x="14110" y="10381"/>
                  </a:lnTo>
                  <a:lnTo>
                    <a:pt x="14039" y="10310"/>
                  </a:lnTo>
                  <a:lnTo>
                    <a:pt x="13801" y="10096"/>
                  </a:lnTo>
                  <a:lnTo>
                    <a:pt x="13683" y="9977"/>
                  </a:lnTo>
                  <a:lnTo>
                    <a:pt x="13587" y="9834"/>
                  </a:lnTo>
                  <a:lnTo>
                    <a:pt x="13683" y="9811"/>
                  </a:lnTo>
                  <a:lnTo>
                    <a:pt x="13730" y="9787"/>
                  </a:lnTo>
                  <a:lnTo>
                    <a:pt x="13730" y="9716"/>
                  </a:lnTo>
                  <a:lnTo>
                    <a:pt x="13683" y="9597"/>
                  </a:lnTo>
                  <a:lnTo>
                    <a:pt x="13587" y="9407"/>
                  </a:lnTo>
                  <a:lnTo>
                    <a:pt x="13469" y="9264"/>
                  </a:lnTo>
                  <a:lnTo>
                    <a:pt x="13326" y="9122"/>
                  </a:lnTo>
                  <a:lnTo>
                    <a:pt x="13136" y="9027"/>
                  </a:lnTo>
                  <a:lnTo>
                    <a:pt x="13017" y="8979"/>
                  </a:lnTo>
                  <a:lnTo>
                    <a:pt x="12946" y="8884"/>
                  </a:lnTo>
                  <a:lnTo>
                    <a:pt x="12875" y="8789"/>
                  </a:lnTo>
                  <a:lnTo>
                    <a:pt x="12851" y="8671"/>
                  </a:lnTo>
                  <a:lnTo>
                    <a:pt x="12804" y="8481"/>
                  </a:lnTo>
                  <a:lnTo>
                    <a:pt x="12780" y="8267"/>
                  </a:lnTo>
                  <a:lnTo>
                    <a:pt x="12922" y="8338"/>
                  </a:lnTo>
                  <a:lnTo>
                    <a:pt x="13041" y="8386"/>
                  </a:lnTo>
                  <a:lnTo>
                    <a:pt x="13184" y="8457"/>
                  </a:lnTo>
                  <a:lnTo>
                    <a:pt x="13279" y="8552"/>
                  </a:lnTo>
                  <a:lnTo>
                    <a:pt x="13326" y="8576"/>
                  </a:lnTo>
                  <a:lnTo>
                    <a:pt x="13374" y="8599"/>
                  </a:lnTo>
                  <a:lnTo>
                    <a:pt x="13445" y="8576"/>
                  </a:lnTo>
                  <a:lnTo>
                    <a:pt x="13469" y="8599"/>
                  </a:lnTo>
                  <a:lnTo>
                    <a:pt x="13492" y="8623"/>
                  </a:lnTo>
                  <a:lnTo>
                    <a:pt x="13516" y="8694"/>
                  </a:lnTo>
                  <a:lnTo>
                    <a:pt x="13516" y="8742"/>
                  </a:lnTo>
                  <a:lnTo>
                    <a:pt x="13564" y="8766"/>
                  </a:lnTo>
                  <a:lnTo>
                    <a:pt x="13635" y="8766"/>
                  </a:lnTo>
                  <a:lnTo>
                    <a:pt x="13730" y="8694"/>
                  </a:lnTo>
                  <a:lnTo>
                    <a:pt x="13754" y="8671"/>
                  </a:lnTo>
                  <a:lnTo>
                    <a:pt x="13754" y="8623"/>
                  </a:lnTo>
                  <a:lnTo>
                    <a:pt x="13801" y="8504"/>
                  </a:lnTo>
                  <a:lnTo>
                    <a:pt x="13896" y="8457"/>
                  </a:lnTo>
                  <a:lnTo>
                    <a:pt x="13968" y="8386"/>
                  </a:lnTo>
                  <a:lnTo>
                    <a:pt x="14015" y="8291"/>
                  </a:lnTo>
                  <a:lnTo>
                    <a:pt x="14015" y="8219"/>
                  </a:lnTo>
                  <a:lnTo>
                    <a:pt x="14015" y="8101"/>
                  </a:lnTo>
                  <a:lnTo>
                    <a:pt x="13944" y="7934"/>
                  </a:lnTo>
                  <a:lnTo>
                    <a:pt x="13825" y="7744"/>
                  </a:lnTo>
                  <a:lnTo>
                    <a:pt x="13754" y="7649"/>
                  </a:lnTo>
                  <a:lnTo>
                    <a:pt x="13635" y="7554"/>
                  </a:lnTo>
                  <a:lnTo>
                    <a:pt x="13397" y="7388"/>
                  </a:lnTo>
                  <a:lnTo>
                    <a:pt x="13326" y="7340"/>
                  </a:lnTo>
                  <a:lnTo>
                    <a:pt x="13279" y="7293"/>
                  </a:lnTo>
                  <a:lnTo>
                    <a:pt x="13255" y="7245"/>
                  </a:lnTo>
                  <a:lnTo>
                    <a:pt x="13231" y="7198"/>
                  </a:lnTo>
                  <a:lnTo>
                    <a:pt x="13255" y="7127"/>
                  </a:lnTo>
                  <a:lnTo>
                    <a:pt x="13279" y="7079"/>
                  </a:lnTo>
                  <a:lnTo>
                    <a:pt x="13397" y="6960"/>
                  </a:lnTo>
                  <a:lnTo>
                    <a:pt x="13445" y="6913"/>
                  </a:lnTo>
                  <a:lnTo>
                    <a:pt x="13516" y="6913"/>
                  </a:lnTo>
                  <a:lnTo>
                    <a:pt x="13564" y="6937"/>
                  </a:lnTo>
                  <a:lnTo>
                    <a:pt x="13587" y="6984"/>
                  </a:lnTo>
                  <a:lnTo>
                    <a:pt x="13635" y="7032"/>
                  </a:lnTo>
                  <a:lnTo>
                    <a:pt x="13683" y="7055"/>
                  </a:lnTo>
                  <a:lnTo>
                    <a:pt x="13730" y="7032"/>
                  </a:lnTo>
                  <a:lnTo>
                    <a:pt x="13754" y="6960"/>
                  </a:lnTo>
                  <a:lnTo>
                    <a:pt x="13801" y="6913"/>
                  </a:lnTo>
                  <a:lnTo>
                    <a:pt x="13849" y="6842"/>
                  </a:lnTo>
                  <a:lnTo>
                    <a:pt x="13944" y="6747"/>
                  </a:lnTo>
                  <a:lnTo>
                    <a:pt x="14086" y="6699"/>
                  </a:lnTo>
                  <a:lnTo>
                    <a:pt x="14205" y="6628"/>
                  </a:lnTo>
                  <a:lnTo>
                    <a:pt x="14371" y="6533"/>
                  </a:lnTo>
                  <a:lnTo>
                    <a:pt x="14514" y="6414"/>
                  </a:lnTo>
                  <a:lnTo>
                    <a:pt x="14585" y="6248"/>
                  </a:lnTo>
                  <a:lnTo>
                    <a:pt x="14633" y="6081"/>
                  </a:lnTo>
                  <a:lnTo>
                    <a:pt x="14633" y="5844"/>
                  </a:lnTo>
                  <a:lnTo>
                    <a:pt x="14656" y="5749"/>
                  </a:lnTo>
                  <a:lnTo>
                    <a:pt x="14633" y="5630"/>
                  </a:lnTo>
                  <a:lnTo>
                    <a:pt x="14633" y="5559"/>
                  </a:lnTo>
                  <a:lnTo>
                    <a:pt x="14656" y="5464"/>
                  </a:lnTo>
                  <a:lnTo>
                    <a:pt x="14633" y="5440"/>
                  </a:lnTo>
                  <a:lnTo>
                    <a:pt x="14609" y="5416"/>
                  </a:lnTo>
                  <a:lnTo>
                    <a:pt x="14585" y="5393"/>
                  </a:lnTo>
                  <a:lnTo>
                    <a:pt x="14514" y="5393"/>
                  </a:lnTo>
                  <a:lnTo>
                    <a:pt x="14514" y="5298"/>
                  </a:lnTo>
                  <a:lnTo>
                    <a:pt x="14466" y="5226"/>
                  </a:lnTo>
                  <a:lnTo>
                    <a:pt x="14419" y="5179"/>
                  </a:lnTo>
                  <a:lnTo>
                    <a:pt x="14348" y="5155"/>
                  </a:lnTo>
                  <a:lnTo>
                    <a:pt x="14229" y="5084"/>
                  </a:lnTo>
                  <a:lnTo>
                    <a:pt x="14158" y="5013"/>
                  </a:lnTo>
                  <a:lnTo>
                    <a:pt x="14110" y="4941"/>
                  </a:lnTo>
                  <a:lnTo>
                    <a:pt x="14039" y="4870"/>
                  </a:lnTo>
                  <a:lnTo>
                    <a:pt x="13944" y="4823"/>
                  </a:lnTo>
                  <a:lnTo>
                    <a:pt x="13920" y="4775"/>
                  </a:lnTo>
                  <a:lnTo>
                    <a:pt x="13920" y="4728"/>
                  </a:lnTo>
                  <a:lnTo>
                    <a:pt x="14015" y="4633"/>
                  </a:lnTo>
                  <a:lnTo>
                    <a:pt x="14086" y="4561"/>
                  </a:lnTo>
                  <a:lnTo>
                    <a:pt x="14110" y="4490"/>
                  </a:lnTo>
                  <a:lnTo>
                    <a:pt x="14110" y="4466"/>
                  </a:lnTo>
                  <a:lnTo>
                    <a:pt x="14063" y="4419"/>
                  </a:lnTo>
                  <a:lnTo>
                    <a:pt x="14015" y="4419"/>
                  </a:lnTo>
                  <a:lnTo>
                    <a:pt x="13873" y="4395"/>
                  </a:lnTo>
                  <a:lnTo>
                    <a:pt x="13801" y="4419"/>
                  </a:lnTo>
                  <a:lnTo>
                    <a:pt x="13730" y="4443"/>
                  </a:lnTo>
                  <a:lnTo>
                    <a:pt x="13659" y="4466"/>
                  </a:lnTo>
                  <a:lnTo>
                    <a:pt x="13587" y="4466"/>
                  </a:lnTo>
                  <a:lnTo>
                    <a:pt x="13469" y="4419"/>
                  </a:lnTo>
                  <a:lnTo>
                    <a:pt x="13421" y="4371"/>
                  </a:lnTo>
                  <a:lnTo>
                    <a:pt x="13421" y="4348"/>
                  </a:lnTo>
                  <a:lnTo>
                    <a:pt x="13445" y="4348"/>
                  </a:lnTo>
                  <a:lnTo>
                    <a:pt x="13492" y="4300"/>
                  </a:lnTo>
                  <a:lnTo>
                    <a:pt x="13516" y="4253"/>
                  </a:lnTo>
                  <a:lnTo>
                    <a:pt x="13587" y="4157"/>
                  </a:lnTo>
                  <a:lnTo>
                    <a:pt x="13611" y="4110"/>
                  </a:lnTo>
                  <a:lnTo>
                    <a:pt x="13683" y="4110"/>
                  </a:lnTo>
                  <a:lnTo>
                    <a:pt x="13706" y="4157"/>
                  </a:lnTo>
                  <a:lnTo>
                    <a:pt x="13778" y="4253"/>
                  </a:lnTo>
                  <a:lnTo>
                    <a:pt x="13825" y="4276"/>
                  </a:lnTo>
                  <a:lnTo>
                    <a:pt x="13896" y="4276"/>
                  </a:lnTo>
                  <a:lnTo>
                    <a:pt x="13968" y="4205"/>
                  </a:lnTo>
                  <a:lnTo>
                    <a:pt x="14039" y="4157"/>
                  </a:lnTo>
                  <a:lnTo>
                    <a:pt x="14110" y="4157"/>
                  </a:lnTo>
                  <a:lnTo>
                    <a:pt x="14181" y="4205"/>
                  </a:lnTo>
                  <a:lnTo>
                    <a:pt x="14229" y="4276"/>
                  </a:lnTo>
                  <a:lnTo>
                    <a:pt x="14229" y="4324"/>
                  </a:lnTo>
                  <a:lnTo>
                    <a:pt x="14253" y="4348"/>
                  </a:lnTo>
                  <a:lnTo>
                    <a:pt x="14348" y="4348"/>
                  </a:lnTo>
                  <a:lnTo>
                    <a:pt x="14419" y="4371"/>
                  </a:lnTo>
                  <a:lnTo>
                    <a:pt x="14538" y="4419"/>
                  </a:lnTo>
                  <a:lnTo>
                    <a:pt x="14633" y="4514"/>
                  </a:lnTo>
                  <a:lnTo>
                    <a:pt x="14704" y="4633"/>
                  </a:lnTo>
                  <a:lnTo>
                    <a:pt x="14751" y="4704"/>
                  </a:lnTo>
                  <a:lnTo>
                    <a:pt x="14799" y="4728"/>
                  </a:lnTo>
                  <a:lnTo>
                    <a:pt x="14870" y="4728"/>
                  </a:lnTo>
                  <a:lnTo>
                    <a:pt x="14941" y="4704"/>
                  </a:lnTo>
                  <a:lnTo>
                    <a:pt x="15060" y="4609"/>
                  </a:lnTo>
                  <a:lnTo>
                    <a:pt x="15108" y="4538"/>
                  </a:lnTo>
                  <a:lnTo>
                    <a:pt x="15108" y="4466"/>
                  </a:lnTo>
                  <a:lnTo>
                    <a:pt x="15060" y="4371"/>
                  </a:lnTo>
                  <a:lnTo>
                    <a:pt x="14989" y="4276"/>
                  </a:lnTo>
                  <a:lnTo>
                    <a:pt x="14894" y="4205"/>
                  </a:lnTo>
                  <a:lnTo>
                    <a:pt x="14585" y="4086"/>
                  </a:lnTo>
                  <a:lnTo>
                    <a:pt x="14538" y="4062"/>
                  </a:lnTo>
                  <a:lnTo>
                    <a:pt x="14514" y="4039"/>
                  </a:lnTo>
                  <a:lnTo>
                    <a:pt x="14538" y="4015"/>
                  </a:lnTo>
                  <a:lnTo>
                    <a:pt x="14609" y="3944"/>
                  </a:lnTo>
                  <a:lnTo>
                    <a:pt x="14609" y="3872"/>
                  </a:lnTo>
                  <a:lnTo>
                    <a:pt x="14609" y="3801"/>
                  </a:lnTo>
                  <a:lnTo>
                    <a:pt x="14585" y="3730"/>
                  </a:lnTo>
                  <a:lnTo>
                    <a:pt x="14585" y="3682"/>
                  </a:lnTo>
                  <a:lnTo>
                    <a:pt x="14585" y="3659"/>
                  </a:lnTo>
                  <a:lnTo>
                    <a:pt x="14609" y="3564"/>
                  </a:lnTo>
                  <a:lnTo>
                    <a:pt x="14633" y="3540"/>
                  </a:lnTo>
                  <a:lnTo>
                    <a:pt x="14633" y="3516"/>
                  </a:lnTo>
                  <a:lnTo>
                    <a:pt x="14680" y="3540"/>
                  </a:lnTo>
                  <a:lnTo>
                    <a:pt x="14728" y="3540"/>
                  </a:lnTo>
                  <a:lnTo>
                    <a:pt x="14846" y="3516"/>
                  </a:lnTo>
                  <a:lnTo>
                    <a:pt x="14894" y="3469"/>
                  </a:lnTo>
                  <a:lnTo>
                    <a:pt x="14918" y="3421"/>
                  </a:lnTo>
                  <a:lnTo>
                    <a:pt x="14965" y="3136"/>
                  </a:lnTo>
                  <a:lnTo>
                    <a:pt x="14965" y="2970"/>
                  </a:lnTo>
                  <a:lnTo>
                    <a:pt x="14941" y="2827"/>
                  </a:lnTo>
                  <a:lnTo>
                    <a:pt x="14894" y="2614"/>
                  </a:lnTo>
                  <a:lnTo>
                    <a:pt x="14799" y="2400"/>
                  </a:lnTo>
                  <a:lnTo>
                    <a:pt x="14894" y="2447"/>
                  </a:lnTo>
                  <a:lnTo>
                    <a:pt x="15084" y="2637"/>
                  </a:lnTo>
                  <a:lnTo>
                    <a:pt x="15250" y="2851"/>
                  </a:lnTo>
                  <a:lnTo>
                    <a:pt x="15298" y="2899"/>
                  </a:lnTo>
                  <a:lnTo>
                    <a:pt x="15345" y="2922"/>
                  </a:lnTo>
                  <a:lnTo>
                    <a:pt x="15464" y="2899"/>
                  </a:lnTo>
                  <a:lnTo>
                    <a:pt x="15511" y="2875"/>
                  </a:lnTo>
                  <a:lnTo>
                    <a:pt x="15535" y="2875"/>
                  </a:lnTo>
                  <a:lnTo>
                    <a:pt x="15535" y="2851"/>
                  </a:lnTo>
                  <a:lnTo>
                    <a:pt x="15488" y="2756"/>
                  </a:lnTo>
                  <a:lnTo>
                    <a:pt x="15416" y="2685"/>
                  </a:lnTo>
                  <a:lnTo>
                    <a:pt x="15298" y="2614"/>
                  </a:lnTo>
                  <a:lnTo>
                    <a:pt x="15274" y="2590"/>
                  </a:lnTo>
                  <a:lnTo>
                    <a:pt x="15250" y="2542"/>
                  </a:lnTo>
                  <a:lnTo>
                    <a:pt x="15274" y="2471"/>
                  </a:lnTo>
                  <a:lnTo>
                    <a:pt x="15250" y="2400"/>
                  </a:lnTo>
                  <a:lnTo>
                    <a:pt x="15203" y="2352"/>
                  </a:lnTo>
                  <a:lnTo>
                    <a:pt x="15131" y="2329"/>
                  </a:lnTo>
                  <a:lnTo>
                    <a:pt x="14894" y="2233"/>
                  </a:lnTo>
                  <a:lnTo>
                    <a:pt x="14775" y="2162"/>
                  </a:lnTo>
                  <a:lnTo>
                    <a:pt x="14704" y="2067"/>
                  </a:lnTo>
                  <a:lnTo>
                    <a:pt x="14656" y="2020"/>
                  </a:lnTo>
                  <a:lnTo>
                    <a:pt x="14585" y="1996"/>
                  </a:lnTo>
                  <a:lnTo>
                    <a:pt x="14538" y="2020"/>
                  </a:lnTo>
                  <a:lnTo>
                    <a:pt x="14490" y="2043"/>
                  </a:lnTo>
                  <a:lnTo>
                    <a:pt x="14443" y="2091"/>
                  </a:lnTo>
                  <a:lnTo>
                    <a:pt x="14395" y="2091"/>
                  </a:lnTo>
                  <a:lnTo>
                    <a:pt x="14324" y="2067"/>
                  </a:lnTo>
                  <a:lnTo>
                    <a:pt x="14229" y="1996"/>
                  </a:lnTo>
                  <a:lnTo>
                    <a:pt x="14039" y="1996"/>
                  </a:lnTo>
                  <a:lnTo>
                    <a:pt x="13944" y="2043"/>
                  </a:lnTo>
                  <a:lnTo>
                    <a:pt x="13873" y="2067"/>
                  </a:lnTo>
                  <a:lnTo>
                    <a:pt x="13778" y="2067"/>
                  </a:lnTo>
                  <a:lnTo>
                    <a:pt x="13635" y="2020"/>
                  </a:lnTo>
                  <a:lnTo>
                    <a:pt x="13611" y="1996"/>
                  </a:lnTo>
                  <a:lnTo>
                    <a:pt x="13611" y="1948"/>
                  </a:lnTo>
                  <a:lnTo>
                    <a:pt x="13635" y="1853"/>
                  </a:lnTo>
                  <a:lnTo>
                    <a:pt x="13635" y="1711"/>
                  </a:lnTo>
                  <a:lnTo>
                    <a:pt x="13659" y="1568"/>
                  </a:lnTo>
                  <a:lnTo>
                    <a:pt x="13730" y="1497"/>
                  </a:lnTo>
                  <a:lnTo>
                    <a:pt x="13825" y="1426"/>
                  </a:lnTo>
                  <a:lnTo>
                    <a:pt x="13968" y="1402"/>
                  </a:lnTo>
                  <a:lnTo>
                    <a:pt x="14110" y="1378"/>
                  </a:lnTo>
                  <a:lnTo>
                    <a:pt x="14229" y="1331"/>
                  </a:lnTo>
                  <a:lnTo>
                    <a:pt x="14348" y="1283"/>
                  </a:lnTo>
                  <a:lnTo>
                    <a:pt x="14490" y="1283"/>
                  </a:lnTo>
                  <a:lnTo>
                    <a:pt x="14561" y="1307"/>
                  </a:lnTo>
                  <a:lnTo>
                    <a:pt x="14609" y="1307"/>
                  </a:lnTo>
                  <a:lnTo>
                    <a:pt x="14728" y="1260"/>
                  </a:lnTo>
                  <a:lnTo>
                    <a:pt x="14775" y="1236"/>
                  </a:lnTo>
                  <a:lnTo>
                    <a:pt x="14799" y="1212"/>
                  </a:lnTo>
                  <a:lnTo>
                    <a:pt x="14823" y="1165"/>
                  </a:lnTo>
                  <a:lnTo>
                    <a:pt x="14799" y="1117"/>
                  </a:lnTo>
                  <a:lnTo>
                    <a:pt x="14775" y="1022"/>
                  </a:lnTo>
                  <a:lnTo>
                    <a:pt x="14775" y="975"/>
                  </a:lnTo>
                  <a:lnTo>
                    <a:pt x="14775" y="927"/>
                  </a:lnTo>
                  <a:lnTo>
                    <a:pt x="14419" y="666"/>
                  </a:lnTo>
                  <a:lnTo>
                    <a:pt x="14039" y="428"/>
                  </a:lnTo>
                  <a:lnTo>
                    <a:pt x="13635" y="214"/>
                  </a:lnTo>
                  <a:lnTo>
                    <a:pt x="132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14"/>
            <p:cNvSpPr/>
            <p:nvPr/>
          </p:nvSpPr>
          <p:spPr>
            <a:xfrm>
              <a:off x="3760100" y="1085500"/>
              <a:ext cx="388400" cy="415125"/>
            </a:xfrm>
            <a:custGeom>
              <a:avLst/>
              <a:gdLst/>
              <a:ahLst/>
              <a:cxnLst/>
              <a:rect l="l" t="t" r="r" b="b"/>
              <a:pathLst>
                <a:path w="15536" h="16605" fill="none" extrusionOk="0">
                  <a:moveTo>
                    <a:pt x="15416" y="2685"/>
                  </a:moveTo>
                  <a:lnTo>
                    <a:pt x="15416" y="2685"/>
                  </a:lnTo>
                  <a:lnTo>
                    <a:pt x="15298" y="2614"/>
                  </a:lnTo>
                  <a:lnTo>
                    <a:pt x="15298" y="2614"/>
                  </a:lnTo>
                  <a:lnTo>
                    <a:pt x="15274" y="2590"/>
                  </a:lnTo>
                  <a:lnTo>
                    <a:pt x="15250" y="2542"/>
                  </a:lnTo>
                  <a:lnTo>
                    <a:pt x="15250" y="2542"/>
                  </a:lnTo>
                  <a:lnTo>
                    <a:pt x="15274" y="2471"/>
                  </a:lnTo>
                  <a:lnTo>
                    <a:pt x="15250" y="2400"/>
                  </a:lnTo>
                  <a:lnTo>
                    <a:pt x="15203" y="2352"/>
                  </a:lnTo>
                  <a:lnTo>
                    <a:pt x="15131" y="2329"/>
                  </a:lnTo>
                  <a:lnTo>
                    <a:pt x="15131" y="2329"/>
                  </a:lnTo>
                  <a:lnTo>
                    <a:pt x="14894" y="2233"/>
                  </a:lnTo>
                  <a:lnTo>
                    <a:pt x="14775" y="2162"/>
                  </a:lnTo>
                  <a:lnTo>
                    <a:pt x="14704" y="2067"/>
                  </a:lnTo>
                  <a:lnTo>
                    <a:pt x="14704" y="2067"/>
                  </a:lnTo>
                  <a:lnTo>
                    <a:pt x="14656" y="2020"/>
                  </a:lnTo>
                  <a:lnTo>
                    <a:pt x="14585" y="1996"/>
                  </a:lnTo>
                  <a:lnTo>
                    <a:pt x="14538" y="2020"/>
                  </a:lnTo>
                  <a:lnTo>
                    <a:pt x="14490" y="2043"/>
                  </a:lnTo>
                  <a:lnTo>
                    <a:pt x="14490" y="2043"/>
                  </a:lnTo>
                  <a:lnTo>
                    <a:pt x="14443" y="2091"/>
                  </a:lnTo>
                  <a:lnTo>
                    <a:pt x="14395" y="2091"/>
                  </a:lnTo>
                  <a:lnTo>
                    <a:pt x="14324" y="2067"/>
                  </a:lnTo>
                  <a:lnTo>
                    <a:pt x="14324" y="2067"/>
                  </a:lnTo>
                  <a:lnTo>
                    <a:pt x="14229" y="1996"/>
                  </a:lnTo>
                  <a:lnTo>
                    <a:pt x="14134" y="1996"/>
                  </a:lnTo>
                  <a:lnTo>
                    <a:pt x="14039" y="1996"/>
                  </a:lnTo>
                  <a:lnTo>
                    <a:pt x="13944" y="2043"/>
                  </a:lnTo>
                  <a:lnTo>
                    <a:pt x="13944" y="2043"/>
                  </a:lnTo>
                  <a:lnTo>
                    <a:pt x="13873" y="2067"/>
                  </a:lnTo>
                  <a:lnTo>
                    <a:pt x="13778" y="2067"/>
                  </a:lnTo>
                  <a:lnTo>
                    <a:pt x="13635" y="2020"/>
                  </a:lnTo>
                  <a:lnTo>
                    <a:pt x="13635" y="2020"/>
                  </a:lnTo>
                  <a:lnTo>
                    <a:pt x="13611" y="1996"/>
                  </a:lnTo>
                  <a:lnTo>
                    <a:pt x="13611" y="1948"/>
                  </a:lnTo>
                  <a:lnTo>
                    <a:pt x="13635" y="1853"/>
                  </a:lnTo>
                  <a:lnTo>
                    <a:pt x="13635" y="1853"/>
                  </a:lnTo>
                  <a:lnTo>
                    <a:pt x="13635" y="1711"/>
                  </a:lnTo>
                  <a:lnTo>
                    <a:pt x="13635" y="1711"/>
                  </a:lnTo>
                  <a:lnTo>
                    <a:pt x="13659" y="1568"/>
                  </a:lnTo>
                  <a:lnTo>
                    <a:pt x="13730" y="1497"/>
                  </a:lnTo>
                  <a:lnTo>
                    <a:pt x="13825" y="1426"/>
                  </a:lnTo>
                  <a:lnTo>
                    <a:pt x="13968" y="1402"/>
                  </a:lnTo>
                  <a:lnTo>
                    <a:pt x="13968" y="1402"/>
                  </a:lnTo>
                  <a:lnTo>
                    <a:pt x="14110" y="1378"/>
                  </a:lnTo>
                  <a:lnTo>
                    <a:pt x="14229" y="1331"/>
                  </a:lnTo>
                  <a:lnTo>
                    <a:pt x="14229" y="1331"/>
                  </a:lnTo>
                  <a:lnTo>
                    <a:pt x="14348" y="1283"/>
                  </a:lnTo>
                  <a:lnTo>
                    <a:pt x="14419" y="1283"/>
                  </a:lnTo>
                  <a:lnTo>
                    <a:pt x="14490" y="1283"/>
                  </a:lnTo>
                  <a:lnTo>
                    <a:pt x="14490" y="1283"/>
                  </a:lnTo>
                  <a:lnTo>
                    <a:pt x="14561" y="1307"/>
                  </a:lnTo>
                  <a:lnTo>
                    <a:pt x="14609" y="1307"/>
                  </a:lnTo>
                  <a:lnTo>
                    <a:pt x="14728" y="1260"/>
                  </a:lnTo>
                  <a:lnTo>
                    <a:pt x="14728" y="1260"/>
                  </a:lnTo>
                  <a:lnTo>
                    <a:pt x="14775" y="1236"/>
                  </a:lnTo>
                  <a:lnTo>
                    <a:pt x="14799" y="1212"/>
                  </a:lnTo>
                  <a:lnTo>
                    <a:pt x="14823" y="1165"/>
                  </a:lnTo>
                  <a:lnTo>
                    <a:pt x="14799" y="1117"/>
                  </a:lnTo>
                  <a:lnTo>
                    <a:pt x="14799" y="1117"/>
                  </a:lnTo>
                  <a:lnTo>
                    <a:pt x="14775" y="1022"/>
                  </a:lnTo>
                  <a:lnTo>
                    <a:pt x="14775" y="975"/>
                  </a:lnTo>
                  <a:lnTo>
                    <a:pt x="14775" y="927"/>
                  </a:lnTo>
                  <a:lnTo>
                    <a:pt x="14775" y="927"/>
                  </a:lnTo>
                  <a:lnTo>
                    <a:pt x="14419" y="666"/>
                  </a:lnTo>
                  <a:lnTo>
                    <a:pt x="14039" y="428"/>
                  </a:lnTo>
                  <a:lnTo>
                    <a:pt x="13635" y="214"/>
                  </a:lnTo>
                  <a:lnTo>
                    <a:pt x="13231" y="1"/>
                  </a:lnTo>
                  <a:lnTo>
                    <a:pt x="13231" y="1"/>
                  </a:lnTo>
                  <a:lnTo>
                    <a:pt x="13184" y="24"/>
                  </a:lnTo>
                  <a:lnTo>
                    <a:pt x="13184" y="24"/>
                  </a:lnTo>
                  <a:lnTo>
                    <a:pt x="13041" y="72"/>
                  </a:lnTo>
                  <a:lnTo>
                    <a:pt x="12875" y="96"/>
                  </a:lnTo>
                  <a:lnTo>
                    <a:pt x="12709" y="119"/>
                  </a:lnTo>
                  <a:lnTo>
                    <a:pt x="12542" y="167"/>
                  </a:lnTo>
                  <a:lnTo>
                    <a:pt x="12542" y="167"/>
                  </a:lnTo>
                  <a:lnTo>
                    <a:pt x="12471" y="167"/>
                  </a:lnTo>
                  <a:lnTo>
                    <a:pt x="12400" y="167"/>
                  </a:lnTo>
                  <a:lnTo>
                    <a:pt x="12400" y="167"/>
                  </a:lnTo>
                  <a:lnTo>
                    <a:pt x="12139" y="119"/>
                  </a:lnTo>
                  <a:lnTo>
                    <a:pt x="11877" y="119"/>
                  </a:lnTo>
                  <a:lnTo>
                    <a:pt x="11616" y="143"/>
                  </a:lnTo>
                  <a:lnTo>
                    <a:pt x="11355" y="191"/>
                  </a:lnTo>
                  <a:lnTo>
                    <a:pt x="11355" y="191"/>
                  </a:lnTo>
                  <a:lnTo>
                    <a:pt x="11260" y="214"/>
                  </a:lnTo>
                  <a:lnTo>
                    <a:pt x="11236" y="238"/>
                  </a:lnTo>
                  <a:lnTo>
                    <a:pt x="11236" y="262"/>
                  </a:lnTo>
                  <a:lnTo>
                    <a:pt x="11236" y="262"/>
                  </a:lnTo>
                  <a:lnTo>
                    <a:pt x="11212" y="357"/>
                  </a:lnTo>
                  <a:lnTo>
                    <a:pt x="11165" y="428"/>
                  </a:lnTo>
                  <a:lnTo>
                    <a:pt x="11093" y="428"/>
                  </a:lnTo>
                  <a:lnTo>
                    <a:pt x="11022" y="452"/>
                  </a:lnTo>
                  <a:lnTo>
                    <a:pt x="11022" y="452"/>
                  </a:lnTo>
                  <a:lnTo>
                    <a:pt x="10975" y="452"/>
                  </a:lnTo>
                  <a:lnTo>
                    <a:pt x="10975" y="452"/>
                  </a:lnTo>
                  <a:lnTo>
                    <a:pt x="10856" y="452"/>
                  </a:lnTo>
                  <a:lnTo>
                    <a:pt x="10785" y="452"/>
                  </a:lnTo>
                  <a:lnTo>
                    <a:pt x="10761" y="476"/>
                  </a:lnTo>
                  <a:lnTo>
                    <a:pt x="10761" y="476"/>
                  </a:lnTo>
                  <a:lnTo>
                    <a:pt x="10690" y="523"/>
                  </a:lnTo>
                  <a:lnTo>
                    <a:pt x="10642" y="547"/>
                  </a:lnTo>
                  <a:lnTo>
                    <a:pt x="10547" y="571"/>
                  </a:lnTo>
                  <a:lnTo>
                    <a:pt x="10452" y="523"/>
                  </a:lnTo>
                  <a:lnTo>
                    <a:pt x="10357" y="500"/>
                  </a:lnTo>
                  <a:lnTo>
                    <a:pt x="10357" y="500"/>
                  </a:lnTo>
                  <a:lnTo>
                    <a:pt x="10238" y="452"/>
                  </a:lnTo>
                  <a:lnTo>
                    <a:pt x="10120" y="428"/>
                  </a:lnTo>
                  <a:lnTo>
                    <a:pt x="10001" y="428"/>
                  </a:lnTo>
                  <a:lnTo>
                    <a:pt x="9882" y="428"/>
                  </a:lnTo>
                  <a:lnTo>
                    <a:pt x="9882" y="428"/>
                  </a:lnTo>
                  <a:lnTo>
                    <a:pt x="9692" y="476"/>
                  </a:lnTo>
                  <a:lnTo>
                    <a:pt x="9478" y="547"/>
                  </a:lnTo>
                  <a:lnTo>
                    <a:pt x="9288" y="595"/>
                  </a:lnTo>
                  <a:lnTo>
                    <a:pt x="9193" y="595"/>
                  </a:lnTo>
                  <a:lnTo>
                    <a:pt x="9074" y="571"/>
                  </a:lnTo>
                  <a:lnTo>
                    <a:pt x="9074" y="571"/>
                  </a:lnTo>
                  <a:lnTo>
                    <a:pt x="9027" y="571"/>
                  </a:lnTo>
                  <a:lnTo>
                    <a:pt x="8979" y="595"/>
                  </a:lnTo>
                  <a:lnTo>
                    <a:pt x="8979" y="595"/>
                  </a:lnTo>
                  <a:lnTo>
                    <a:pt x="8908" y="642"/>
                  </a:lnTo>
                  <a:lnTo>
                    <a:pt x="8813" y="666"/>
                  </a:lnTo>
                  <a:lnTo>
                    <a:pt x="8647" y="666"/>
                  </a:lnTo>
                  <a:lnTo>
                    <a:pt x="8647" y="666"/>
                  </a:lnTo>
                  <a:lnTo>
                    <a:pt x="8457" y="666"/>
                  </a:lnTo>
                  <a:lnTo>
                    <a:pt x="8386" y="690"/>
                  </a:lnTo>
                  <a:lnTo>
                    <a:pt x="8291" y="737"/>
                  </a:lnTo>
                  <a:lnTo>
                    <a:pt x="8291" y="737"/>
                  </a:lnTo>
                  <a:lnTo>
                    <a:pt x="8386" y="642"/>
                  </a:lnTo>
                  <a:lnTo>
                    <a:pt x="8409" y="595"/>
                  </a:lnTo>
                  <a:lnTo>
                    <a:pt x="8409" y="523"/>
                  </a:lnTo>
                  <a:lnTo>
                    <a:pt x="8409" y="523"/>
                  </a:lnTo>
                  <a:lnTo>
                    <a:pt x="8362" y="476"/>
                  </a:lnTo>
                  <a:lnTo>
                    <a:pt x="8338" y="452"/>
                  </a:lnTo>
                  <a:lnTo>
                    <a:pt x="8243" y="428"/>
                  </a:lnTo>
                  <a:lnTo>
                    <a:pt x="8243" y="428"/>
                  </a:lnTo>
                  <a:lnTo>
                    <a:pt x="8101" y="452"/>
                  </a:lnTo>
                  <a:lnTo>
                    <a:pt x="7958" y="452"/>
                  </a:lnTo>
                  <a:lnTo>
                    <a:pt x="7958" y="452"/>
                  </a:lnTo>
                  <a:lnTo>
                    <a:pt x="7697" y="523"/>
                  </a:lnTo>
                  <a:lnTo>
                    <a:pt x="7578" y="523"/>
                  </a:lnTo>
                  <a:lnTo>
                    <a:pt x="7435" y="500"/>
                  </a:lnTo>
                  <a:lnTo>
                    <a:pt x="7435" y="500"/>
                  </a:lnTo>
                  <a:lnTo>
                    <a:pt x="7340" y="476"/>
                  </a:lnTo>
                  <a:lnTo>
                    <a:pt x="7245" y="500"/>
                  </a:lnTo>
                  <a:lnTo>
                    <a:pt x="7127" y="547"/>
                  </a:lnTo>
                  <a:lnTo>
                    <a:pt x="7055" y="642"/>
                  </a:lnTo>
                  <a:lnTo>
                    <a:pt x="7055" y="642"/>
                  </a:lnTo>
                  <a:lnTo>
                    <a:pt x="7008" y="713"/>
                  </a:lnTo>
                  <a:lnTo>
                    <a:pt x="6960" y="737"/>
                  </a:lnTo>
                  <a:lnTo>
                    <a:pt x="6913" y="761"/>
                  </a:lnTo>
                  <a:lnTo>
                    <a:pt x="6913" y="761"/>
                  </a:lnTo>
                  <a:lnTo>
                    <a:pt x="6747" y="785"/>
                  </a:lnTo>
                  <a:lnTo>
                    <a:pt x="6580" y="832"/>
                  </a:lnTo>
                  <a:lnTo>
                    <a:pt x="6438" y="903"/>
                  </a:lnTo>
                  <a:lnTo>
                    <a:pt x="6272" y="951"/>
                  </a:lnTo>
                  <a:lnTo>
                    <a:pt x="6272" y="951"/>
                  </a:lnTo>
                  <a:lnTo>
                    <a:pt x="6200" y="975"/>
                  </a:lnTo>
                  <a:lnTo>
                    <a:pt x="6177" y="1022"/>
                  </a:lnTo>
                  <a:lnTo>
                    <a:pt x="6177" y="1070"/>
                  </a:lnTo>
                  <a:lnTo>
                    <a:pt x="6177" y="1070"/>
                  </a:lnTo>
                  <a:lnTo>
                    <a:pt x="6200" y="1117"/>
                  </a:lnTo>
                  <a:lnTo>
                    <a:pt x="6177" y="1165"/>
                  </a:lnTo>
                  <a:lnTo>
                    <a:pt x="6129" y="1165"/>
                  </a:lnTo>
                  <a:lnTo>
                    <a:pt x="6082" y="1188"/>
                  </a:lnTo>
                  <a:lnTo>
                    <a:pt x="6082" y="1188"/>
                  </a:lnTo>
                  <a:lnTo>
                    <a:pt x="5987" y="1212"/>
                  </a:lnTo>
                  <a:lnTo>
                    <a:pt x="5868" y="1260"/>
                  </a:lnTo>
                  <a:lnTo>
                    <a:pt x="5796" y="1331"/>
                  </a:lnTo>
                  <a:lnTo>
                    <a:pt x="5725" y="1426"/>
                  </a:lnTo>
                  <a:lnTo>
                    <a:pt x="5725" y="1426"/>
                  </a:lnTo>
                  <a:lnTo>
                    <a:pt x="5678" y="1473"/>
                  </a:lnTo>
                  <a:lnTo>
                    <a:pt x="5606" y="1521"/>
                  </a:lnTo>
                  <a:lnTo>
                    <a:pt x="5559" y="1568"/>
                  </a:lnTo>
                  <a:lnTo>
                    <a:pt x="5464" y="1568"/>
                  </a:lnTo>
                  <a:lnTo>
                    <a:pt x="5464" y="1568"/>
                  </a:lnTo>
                  <a:lnTo>
                    <a:pt x="5416" y="1592"/>
                  </a:lnTo>
                  <a:lnTo>
                    <a:pt x="5369" y="1616"/>
                  </a:lnTo>
                  <a:lnTo>
                    <a:pt x="5369" y="1663"/>
                  </a:lnTo>
                  <a:lnTo>
                    <a:pt x="5393" y="1735"/>
                  </a:lnTo>
                  <a:lnTo>
                    <a:pt x="5393" y="1735"/>
                  </a:lnTo>
                  <a:lnTo>
                    <a:pt x="5226" y="1592"/>
                  </a:lnTo>
                  <a:lnTo>
                    <a:pt x="5155" y="1545"/>
                  </a:lnTo>
                  <a:lnTo>
                    <a:pt x="5108" y="1545"/>
                  </a:lnTo>
                  <a:lnTo>
                    <a:pt x="5036" y="1521"/>
                  </a:lnTo>
                  <a:lnTo>
                    <a:pt x="4989" y="1545"/>
                  </a:lnTo>
                  <a:lnTo>
                    <a:pt x="4823" y="1616"/>
                  </a:lnTo>
                  <a:lnTo>
                    <a:pt x="4823" y="1616"/>
                  </a:lnTo>
                  <a:lnTo>
                    <a:pt x="4775" y="1640"/>
                  </a:lnTo>
                  <a:lnTo>
                    <a:pt x="4751" y="1687"/>
                  </a:lnTo>
                  <a:lnTo>
                    <a:pt x="4751" y="1735"/>
                  </a:lnTo>
                  <a:lnTo>
                    <a:pt x="4751" y="1806"/>
                  </a:lnTo>
                  <a:lnTo>
                    <a:pt x="4751" y="1806"/>
                  </a:lnTo>
                  <a:lnTo>
                    <a:pt x="4775" y="1877"/>
                  </a:lnTo>
                  <a:lnTo>
                    <a:pt x="4846" y="1948"/>
                  </a:lnTo>
                  <a:lnTo>
                    <a:pt x="4941" y="1996"/>
                  </a:lnTo>
                  <a:lnTo>
                    <a:pt x="5036" y="2020"/>
                  </a:lnTo>
                  <a:lnTo>
                    <a:pt x="5036" y="2020"/>
                  </a:lnTo>
                  <a:lnTo>
                    <a:pt x="4918" y="2043"/>
                  </a:lnTo>
                  <a:lnTo>
                    <a:pt x="4823" y="2043"/>
                  </a:lnTo>
                  <a:lnTo>
                    <a:pt x="4633" y="2043"/>
                  </a:lnTo>
                  <a:lnTo>
                    <a:pt x="4633" y="2043"/>
                  </a:lnTo>
                  <a:lnTo>
                    <a:pt x="4538" y="2043"/>
                  </a:lnTo>
                  <a:lnTo>
                    <a:pt x="4443" y="2043"/>
                  </a:lnTo>
                  <a:lnTo>
                    <a:pt x="4371" y="2091"/>
                  </a:lnTo>
                  <a:lnTo>
                    <a:pt x="4300" y="2162"/>
                  </a:lnTo>
                  <a:lnTo>
                    <a:pt x="4300" y="2162"/>
                  </a:lnTo>
                  <a:lnTo>
                    <a:pt x="4253" y="2186"/>
                  </a:lnTo>
                  <a:lnTo>
                    <a:pt x="4205" y="2210"/>
                  </a:lnTo>
                  <a:lnTo>
                    <a:pt x="4205" y="2210"/>
                  </a:lnTo>
                  <a:lnTo>
                    <a:pt x="3968" y="2281"/>
                  </a:lnTo>
                  <a:lnTo>
                    <a:pt x="3849" y="2305"/>
                  </a:lnTo>
                  <a:lnTo>
                    <a:pt x="3730" y="2305"/>
                  </a:lnTo>
                  <a:lnTo>
                    <a:pt x="3730" y="2305"/>
                  </a:lnTo>
                  <a:lnTo>
                    <a:pt x="3611" y="2329"/>
                  </a:lnTo>
                  <a:lnTo>
                    <a:pt x="3492" y="2376"/>
                  </a:lnTo>
                  <a:lnTo>
                    <a:pt x="3397" y="2447"/>
                  </a:lnTo>
                  <a:lnTo>
                    <a:pt x="3302" y="2542"/>
                  </a:lnTo>
                  <a:lnTo>
                    <a:pt x="3302" y="2542"/>
                  </a:lnTo>
                  <a:lnTo>
                    <a:pt x="3255" y="2590"/>
                  </a:lnTo>
                  <a:lnTo>
                    <a:pt x="3207" y="2614"/>
                  </a:lnTo>
                  <a:lnTo>
                    <a:pt x="3184" y="2614"/>
                  </a:lnTo>
                  <a:lnTo>
                    <a:pt x="3136" y="2614"/>
                  </a:lnTo>
                  <a:lnTo>
                    <a:pt x="3089" y="2542"/>
                  </a:lnTo>
                  <a:lnTo>
                    <a:pt x="3089" y="2542"/>
                  </a:lnTo>
                  <a:lnTo>
                    <a:pt x="3041" y="2519"/>
                  </a:lnTo>
                  <a:lnTo>
                    <a:pt x="2994" y="2519"/>
                  </a:lnTo>
                  <a:lnTo>
                    <a:pt x="2875" y="2542"/>
                  </a:lnTo>
                  <a:lnTo>
                    <a:pt x="2875" y="2542"/>
                  </a:lnTo>
                  <a:lnTo>
                    <a:pt x="2851" y="2566"/>
                  </a:lnTo>
                  <a:lnTo>
                    <a:pt x="2851" y="2614"/>
                  </a:lnTo>
                  <a:lnTo>
                    <a:pt x="2875" y="2685"/>
                  </a:lnTo>
                  <a:lnTo>
                    <a:pt x="2875" y="2685"/>
                  </a:lnTo>
                  <a:lnTo>
                    <a:pt x="2899" y="2732"/>
                  </a:lnTo>
                  <a:lnTo>
                    <a:pt x="2875" y="2780"/>
                  </a:lnTo>
                  <a:lnTo>
                    <a:pt x="2875" y="2780"/>
                  </a:lnTo>
                  <a:lnTo>
                    <a:pt x="2851" y="2804"/>
                  </a:lnTo>
                  <a:lnTo>
                    <a:pt x="2732" y="2827"/>
                  </a:lnTo>
                  <a:lnTo>
                    <a:pt x="2732" y="2827"/>
                  </a:lnTo>
                  <a:lnTo>
                    <a:pt x="2685" y="2851"/>
                  </a:lnTo>
                  <a:lnTo>
                    <a:pt x="2685" y="2827"/>
                  </a:lnTo>
                  <a:lnTo>
                    <a:pt x="2685" y="2756"/>
                  </a:lnTo>
                  <a:lnTo>
                    <a:pt x="2685" y="2756"/>
                  </a:lnTo>
                  <a:lnTo>
                    <a:pt x="2637" y="2685"/>
                  </a:lnTo>
                  <a:lnTo>
                    <a:pt x="2566" y="2661"/>
                  </a:lnTo>
                  <a:lnTo>
                    <a:pt x="2566" y="2661"/>
                  </a:lnTo>
                  <a:lnTo>
                    <a:pt x="2352" y="2637"/>
                  </a:lnTo>
                  <a:lnTo>
                    <a:pt x="2352" y="2637"/>
                  </a:lnTo>
                  <a:lnTo>
                    <a:pt x="2186" y="2614"/>
                  </a:lnTo>
                  <a:lnTo>
                    <a:pt x="1996" y="2637"/>
                  </a:lnTo>
                  <a:lnTo>
                    <a:pt x="1996" y="2637"/>
                  </a:lnTo>
                  <a:lnTo>
                    <a:pt x="1735" y="2946"/>
                  </a:lnTo>
                  <a:lnTo>
                    <a:pt x="1521" y="3302"/>
                  </a:lnTo>
                  <a:lnTo>
                    <a:pt x="1307" y="3635"/>
                  </a:lnTo>
                  <a:lnTo>
                    <a:pt x="1093" y="3991"/>
                  </a:lnTo>
                  <a:lnTo>
                    <a:pt x="1093" y="3991"/>
                  </a:lnTo>
                  <a:lnTo>
                    <a:pt x="1165" y="4015"/>
                  </a:lnTo>
                  <a:lnTo>
                    <a:pt x="1236" y="3991"/>
                  </a:lnTo>
                  <a:lnTo>
                    <a:pt x="1236" y="3991"/>
                  </a:lnTo>
                  <a:lnTo>
                    <a:pt x="1378" y="3967"/>
                  </a:lnTo>
                  <a:lnTo>
                    <a:pt x="1450" y="3944"/>
                  </a:lnTo>
                  <a:lnTo>
                    <a:pt x="1497" y="3920"/>
                  </a:lnTo>
                  <a:lnTo>
                    <a:pt x="1497" y="3920"/>
                  </a:lnTo>
                  <a:lnTo>
                    <a:pt x="1616" y="3872"/>
                  </a:lnTo>
                  <a:lnTo>
                    <a:pt x="1758" y="3872"/>
                  </a:lnTo>
                  <a:lnTo>
                    <a:pt x="1758" y="3872"/>
                  </a:lnTo>
                  <a:lnTo>
                    <a:pt x="1663" y="3944"/>
                  </a:lnTo>
                  <a:lnTo>
                    <a:pt x="1545" y="3967"/>
                  </a:lnTo>
                  <a:lnTo>
                    <a:pt x="1545" y="3967"/>
                  </a:lnTo>
                  <a:lnTo>
                    <a:pt x="1450" y="3991"/>
                  </a:lnTo>
                  <a:lnTo>
                    <a:pt x="1355" y="4015"/>
                  </a:lnTo>
                  <a:lnTo>
                    <a:pt x="1260" y="4086"/>
                  </a:lnTo>
                  <a:lnTo>
                    <a:pt x="1165" y="4110"/>
                  </a:lnTo>
                  <a:lnTo>
                    <a:pt x="1165" y="4110"/>
                  </a:lnTo>
                  <a:lnTo>
                    <a:pt x="1141" y="4134"/>
                  </a:lnTo>
                  <a:lnTo>
                    <a:pt x="1117" y="4157"/>
                  </a:lnTo>
                  <a:lnTo>
                    <a:pt x="1117" y="4229"/>
                  </a:lnTo>
                  <a:lnTo>
                    <a:pt x="1117" y="4229"/>
                  </a:lnTo>
                  <a:lnTo>
                    <a:pt x="1165" y="4276"/>
                  </a:lnTo>
                  <a:lnTo>
                    <a:pt x="1188" y="4276"/>
                  </a:lnTo>
                  <a:lnTo>
                    <a:pt x="1188" y="4276"/>
                  </a:lnTo>
                  <a:lnTo>
                    <a:pt x="1236" y="4276"/>
                  </a:lnTo>
                  <a:lnTo>
                    <a:pt x="1236" y="4276"/>
                  </a:lnTo>
                  <a:lnTo>
                    <a:pt x="1283" y="4253"/>
                  </a:lnTo>
                  <a:lnTo>
                    <a:pt x="1283" y="4253"/>
                  </a:lnTo>
                  <a:lnTo>
                    <a:pt x="1331" y="4229"/>
                  </a:lnTo>
                  <a:lnTo>
                    <a:pt x="1331" y="4229"/>
                  </a:lnTo>
                  <a:lnTo>
                    <a:pt x="1355" y="4276"/>
                  </a:lnTo>
                  <a:lnTo>
                    <a:pt x="1355" y="4276"/>
                  </a:lnTo>
                  <a:lnTo>
                    <a:pt x="1212" y="4300"/>
                  </a:lnTo>
                  <a:lnTo>
                    <a:pt x="1212" y="4300"/>
                  </a:lnTo>
                  <a:lnTo>
                    <a:pt x="1165" y="4324"/>
                  </a:lnTo>
                  <a:lnTo>
                    <a:pt x="1117" y="4348"/>
                  </a:lnTo>
                  <a:lnTo>
                    <a:pt x="1093" y="4395"/>
                  </a:lnTo>
                  <a:lnTo>
                    <a:pt x="1117" y="4466"/>
                  </a:lnTo>
                  <a:lnTo>
                    <a:pt x="1117" y="4466"/>
                  </a:lnTo>
                  <a:lnTo>
                    <a:pt x="1117" y="4585"/>
                  </a:lnTo>
                  <a:lnTo>
                    <a:pt x="1093" y="4680"/>
                  </a:lnTo>
                  <a:lnTo>
                    <a:pt x="1022" y="4728"/>
                  </a:lnTo>
                  <a:lnTo>
                    <a:pt x="903" y="4751"/>
                  </a:lnTo>
                  <a:lnTo>
                    <a:pt x="903" y="4751"/>
                  </a:lnTo>
                  <a:lnTo>
                    <a:pt x="832" y="4751"/>
                  </a:lnTo>
                  <a:lnTo>
                    <a:pt x="785" y="4775"/>
                  </a:lnTo>
                  <a:lnTo>
                    <a:pt x="785" y="4775"/>
                  </a:lnTo>
                  <a:lnTo>
                    <a:pt x="690" y="4846"/>
                  </a:lnTo>
                  <a:lnTo>
                    <a:pt x="690" y="4846"/>
                  </a:lnTo>
                  <a:lnTo>
                    <a:pt x="547" y="5226"/>
                  </a:lnTo>
                  <a:lnTo>
                    <a:pt x="405" y="5630"/>
                  </a:lnTo>
                  <a:lnTo>
                    <a:pt x="310" y="6034"/>
                  </a:lnTo>
                  <a:lnTo>
                    <a:pt x="191" y="6438"/>
                  </a:lnTo>
                  <a:lnTo>
                    <a:pt x="191" y="6438"/>
                  </a:lnTo>
                  <a:lnTo>
                    <a:pt x="262" y="6438"/>
                  </a:lnTo>
                  <a:lnTo>
                    <a:pt x="286" y="6462"/>
                  </a:lnTo>
                  <a:lnTo>
                    <a:pt x="286" y="6462"/>
                  </a:lnTo>
                  <a:lnTo>
                    <a:pt x="357" y="6533"/>
                  </a:lnTo>
                  <a:lnTo>
                    <a:pt x="405" y="6604"/>
                  </a:lnTo>
                  <a:lnTo>
                    <a:pt x="571" y="6699"/>
                  </a:lnTo>
                  <a:lnTo>
                    <a:pt x="713" y="6747"/>
                  </a:lnTo>
                  <a:lnTo>
                    <a:pt x="880" y="6794"/>
                  </a:lnTo>
                  <a:lnTo>
                    <a:pt x="880" y="6794"/>
                  </a:lnTo>
                  <a:lnTo>
                    <a:pt x="1022" y="6865"/>
                  </a:lnTo>
                  <a:lnTo>
                    <a:pt x="1117" y="6960"/>
                  </a:lnTo>
                  <a:lnTo>
                    <a:pt x="1117" y="6960"/>
                  </a:lnTo>
                  <a:lnTo>
                    <a:pt x="1141" y="7008"/>
                  </a:lnTo>
                  <a:lnTo>
                    <a:pt x="1141" y="7079"/>
                  </a:lnTo>
                  <a:lnTo>
                    <a:pt x="1141" y="7079"/>
                  </a:lnTo>
                  <a:lnTo>
                    <a:pt x="1117" y="7103"/>
                  </a:lnTo>
                  <a:lnTo>
                    <a:pt x="1093" y="7103"/>
                  </a:lnTo>
                  <a:lnTo>
                    <a:pt x="1046" y="7103"/>
                  </a:lnTo>
                  <a:lnTo>
                    <a:pt x="1046" y="7103"/>
                  </a:lnTo>
                  <a:lnTo>
                    <a:pt x="903" y="7127"/>
                  </a:lnTo>
                  <a:lnTo>
                    <a:pt x="903" y="7127"/>
                  </a:lnTo>
                  <a:lnTo>
                    <a:pt x="832" y="7150"/>
                  </a:lnTo>
                  <a:lnTo>
                    <a:pt x="808" y="7174"/>
                  </a:lnTo>
                  <a:lnTo>
                    <a:pt x="808" y="7222"/>
                  </a:lnTo>
                  <a:lnTo>
                    <a:pt x="808" y="7222"/>
                  </a:lnTo>
                  <a:lnTo>
                    <a:pt x="808" y="7269"/>
                  </a:lnTo>
                  <a:lnTo>
                    <a:pt x="832" y="7269"/>
                  </a:lnTo>
                  <a:lnTo>
                    <a:pt x="927" y="7293"/>
                  </a:lnTo>
                  <a:lnTo>
                    <a:pt x="927" y="7293"/>
                  </a:lnTo>
                  <a:lnTo>
                    <a:pt x="1022" y="7317"/>
                  </a:lnTo>
                  <a:lnTo>
                    <a:pt x="1022" y="7317"/>
                  </a:lnTo>
                  <a:lnTo>
                    <a:pt x="1093" y="7340"/>
                  </a:lnTo>
                  <a:lnTo>
                    <a:pt x="1141" y="7317"/>
                  </a:lnTo>
                  <a:lnTo>
                    <a:pt x="1165" y="7269"/>
                  </a:lnTo>
                  <a:lnTo>
                    <a:pt x="1188" y="7198"/>
                  </a:lnTo>
                  <a:lnTo>
                    <a:pt x="1188" y="7198"/>
                  </a:lnTo>
                  <a:lnTo>
                    <a:pt x="1188" y="7150"/>
                  </a:lnTo>
                  <a:lnTo>
                    <a:pt x="1188" y="7127"/>
                  </a:lnTo>
                  <a:lnTo>
                    <a:pt x="1236" y="7103"/>
                  </a:lnTo>
                  <a:lnTo>
                    <a:pt x="1236" y="7103"/>
                  </a:lnTo>
                  <a:lnTo>
                    <a:pt x="1283" y="7079"/>
                  </a:lnTo>
                  <a:lnTo>
                    <a:pt x="1331" y="7055"/>
                  </a:lnTo>
                  <a:lnTo>
                    <a:pt x="1331" y="6984"/>
                  </a:lnTo>
                  <a:lnTo>
                    <a:pt x="1307" y="6937"/>
                  </a:lnTo>
                  <a:lnTo>
                    <a:pt x="1307" y="6937"/>
                  </a:lnTo>
                  <a:lnTo>
                    <a:pt x="1307" y="6865"/>
                  </a:lnTo>
                  <a:lnTo>
                    <a:pt x="1307" y="6818"/>
                  </a:lnTo>
                  <a:lnTo>
                    <a:pt x="1331" y="6794"/>
                  </a:lnTo>
                  <a:lnTo>
                    <a:pt x="1402" y="6794"/>
                  </a:lnTo>
                  <a:lnTo>
                    <a:pt x="1402" y="6794"/>
                  </a:lnTo>
                  <a:lnTo>
                    <a:pt x="1450" y="6770"/>
                  </a:lnTo>
                  <a:lnTo>
                    <a:pt x="1473" y="6747"/>
                  </a:lnTo>
                  <a:lnTo>
                    <a:pt x="1473" y="6723"/>
                  </a:lnTo>
                  <a:lnTo>
                    <a:pt x="1473" y="6723"/>
                  </a:lnTo>
                  <a:lnTo>
                    <a:pt x="1450" y="6675"/>
                  </a:lnTo>
                  <a:lnTo>
                    <a:pt x="1426" y="6652"/>
                  </a:lnTo>
                  <a:lnTo>
                    <a:pt x="1402" y="6652"/>
                  </a:lnTo>
                  <a:lnTo>
                    <a:pt x="1402" y="6652"/>
                  </a:lnTo>
                  <a:lnTo>
                    <a:pt x="1260" y="6604"/>
                  </a:lnTo>
                  <a:lnTo>
                    <a:pt x="1260" y="6604"/>
                  </a:lnTo>
                  <a:lnTo>
                    <a:pt x="1093" y="6557"/>
                  </a:lnTo>
                  <a:lnTo>
                    <a:pt x="927" y="6462"/>
                  </a:lnTo>
                  <a:lnTo>
                    <a:pt x="785" y="6367"/>
                  </a:lnTo>
                  <a:lnTo>
                    <a:pt x="618" y="6272"/>
                  </a:lnTo>
                  <a:lnTo>
                    <a:pt x="618" y="6272"/>
                  </a:lnTo>
                  <a:lnTo>
                    <a:pt x="595" y="6248"/>
                  </a:lnTo>
                  <a:lnTo>
                    <a:pt x="595" y="6200"/>
                  </a:lnTo>
                  <a:lnTo>
                    <a:pt x="595" y="6200"/>
                  </a:lnTo>
                  <a:lnTo>
                    <a:pt x="618" y="6177"/>
                  </a:lnTo>
                  <a:lnTo>
                    <a:pt x="642" y="6200"/>
                  </a:lnTo>
                  <a:lnTo>
                    <a:pt x="642" y="6200"/>
                  </a:lnTo>
                  <a:lnTo>
                    <a:pt x="690" y="6224"/>
                  </a:lnTo>
                  <a:lnTo>
                    <a:pt x="737" y="6248"/>
                  </a:lnTo>
                  <a:lnTo>
                    <a:pt x="832" y="6295"/>
                  </a:lnTo>
                  <a:lnTo>
                    <a:pt x="927" y="6319"/>
                  </a:lnTo>
                  <a:lnTo>
                    <a:pt x="1022" y="6367"/>
                  </a:lnTo>
                  <a:lnTo>
                    <a:pt x="1022" y="6367"/>
                  </a:lnTo>
                  <a:lnTo>
                    <a:pt x="1046" y="6390"/>
                  </a:lnTo>
                  <a:lnTo>
                    <a:pt x="1093" y="6414"/>
                  </a:lnTo>
                  <a:lnTo>
                    <a:pt x="1188" y="6414"/>
                  </a:lnTo>
                  <a:lnTo>
                    <a:pt x="1188" y="6414"/>
                  </a:lnTo>
                  <a:lnTo>
                    <a:pt x="1283" y="6414"/>
                  </a:lnTo>
                  <a:lnTo>
                    <a:pt x="1378" y="6462"/>
                  </a:lnTo>
                  <a:lnTo>
                    <a:pt x="1473" y="6533"/>
                  </a:lnTo>
                  <a:lnTo>
                    <a:pt x="1521" y="6628"/>
                  </a:lnTo>
                  <a:lnTo>
                    <a:pt x="1521" y="6628"/>
                  </a:lnTo>
                  <a:lnTo>
                    <a:pt x="1545" y="6747"/>
                  </a:lnTo>
                  <a:lnTo>
                    <a:pt x="1592" y="6818"/>
                  </a:lnTo>
                  <a:lnTo>
                    <a:pt x="1640" y="6865"/>
                  </a:lnTo>
                  <a:lnTo>
                    <a:pt x="1640" y="6865"/>
                  </a:lnTo>
                  <a:lnTo>
                    <a:pt x="1687" y="6889"/>
                  </a:lnTo>
                  <a:lnTo>
                    <a:pt x="1758" y="6889"/>
                  </a:lnTo>
                  <a:lnTo>
                    <a:pt x="1925" y="6889"/>
                  </a:lnTo>
                  <a:lnTo>
                    <a:pt x="1925" y="6889"/>
                  </a:lnTo>
                  <a:lnTo>
                    <a:pt x="1830" y="6937"/>
                  </a:lnTo>
                  <a:lnTo>
                    <a:pt x="1806" y="6960"/>
                  </a:lnTo>
                  <a:lnTo>
                    <a:pt x="1830" y="7008"/>
                  </a:lnTo>
                  <a:lnTo>
                    <a:pt x="1830" y="7008"/>
                  </a:lnTo>
                  <a:lnTo>
                    <a:pt x="1853" y="7079"/>
                  </a:lnTo>
                  <a:lnTo>
                    <a:pt x="1901" y="7127"/>
                  </a:lnTo>
                  <a:lnTo>
                    <a:pt x="1972" y="7150"/>
                  </a:lnTo>
                  <a:lnTo>
                    <a:pt x="2044" y="7174"/>
                  </a:lnTo>
                  <a:lnTo>
                    <a:pt x="2044" y="7174"/>
                  </a:lnTo>
                  <a:lnTo>
                    <a:pt x="2091" y="7150"/>
                  </a:lnTo>
                  <a:lnTo>
                    <a:pt x="2139" y="7079"/>
                  </a:lnTo>
                  <a:lnTo>
                    <a:pt x="2139" y="7079"/>
                  </a:lnTo>
                  <a:lnTo>
                    <a:pt x="2162" y="7008"/>
                  </a:lnTo>
                  <a:lnTo>
                    <a:pt x="2162" y="6960"/>
                  </a:lnTo>
                  <a:lnTo>
                    <a:pt x="2139" y="6865"/>
                  </a:lnTo>
                  <a:lnTo>
                    <a:pt x="1996" y="6675"/>
                  </a:lnTo>
                  <a:lnTo>
                    <a:pt x="1996" y="6675"/>
                  </a:lnTo>
                  <a:lnTo>
                    <a:pt x="2091" y="6628"/>
                  </a:lnTo>
                  <a:lnTo>
                    <a:pt x="2139" y="6604"/>
                  </a:lnTo>
                  <a:lnTo>
                    <a:pt x="2162" y="6557"/>
                  </a:lnTo>
                  <a:lnTo>
                    <a:pt x="2162" y="6557"/>
                  </a:lnTo>
                  <a:lnTo>
                    <a:pt x="2186" y="6533"/>
                  </a:lnTo>
                  <a:lnTo>
                    <a:pt x="2210" y="6509"/>
                  </a:lnTo>
                  <a:lnTo>
                    <a:pt x="2305" y="6509"/>
                  </a:lnTo>
                  <a:lnTo>
                    <a:pt x="2305" y="6509"/>
                  </a:lnTo>
                  <a:lnTo>
                    <a:pt x="2352" y="6533"/>
                  </a:lnTo>
                  <a:lnTo>
                    <a:pt x="2352" y="6557"/>
                  </a:lnTo>
                  <a:lnTo>
                    <a:pt x="2352" y="6604"/>
                  </a:lnTo>
                  <a:lnTo>
                    <a:pt x="2352" y="6604"/>
                  </a:lnTo>
                  <a:lnTo>
                    <a:pt x="2376" y="6675"/>
                  </a:lnTo>
                  <a:lnTo>
                    <a:pt x="2424" y="6699"/>
                  </a:lnTo>
                  <a:lnTo>
                    <a:pt x="2424" y="6699"/>
                  </a:lnTo>
                  <a:lnTo>
                    <a:pt x="2495" y="6770"/>
                  </a:lnTo>
                  <a:lnTo>
                    <a:pt x="2542" y="6865"/>
                  </a:lnTo>
                  <a:lnTo>
                    <a:pt x="2590" y="6960"/>
                  </a:lnTo>
                  <a:lnTo>
                    <a:pt x="2637" y="6984"/>
                  </a:lnTo>
                  <a:lnTo>
                    <a:pt x="2685" y="7008"/>
                  </a:lnTo>
                  <a:lnTo>
                    <a:pt x="2685" y="7008"/>
                  </a:lnTo>
                  <a:lnTo>
                    <a:pt x="2685" y="7008"/>
                  </a:lnTo>
                  <a:lnTo>
                    <a:pt x="2685" y="7032"/>
                  </a:lnTo>
                  <a:lnTo>
                    <a:pt x="2661" y="7032"/>
                  </a:lnTo>
                  <a:lnTo>
                    <a:pt x="2661" y="7032"/>
                  </a:lnTo>
                  <a:lnTo>
                    <a:pt x="2637" y="7079"/>
                  </a:lnTo>
                  <a:lnTo>
                    <a:pt x="2661" y="7103"/>
                  </a:lnTo>
                  <a:lnTo>
                    <a:pt x="2685" y="7127"/>
                  </a:lnTo>
                  <a:lnTo>
                    <a:pt x="2685" y="7127"/>
                  </a:lnTo>
                  <a:lnTo>
                    <a:pt x="2732" y="7127"/>
                  </a:lnTo>
                  <a:lnTo>
                    <a:pt x="2756" y="7103"/>
                  </a:lnTo>
                  <a:lnTo>
                    <a:pt x="2780" y="7079"/>
                  </a:lnTo>
                  <a:lnTo>
                    <a:pt x="2780" y="7079"/>
                  </a:lnTo>
                  <a:lnTo>
                    <a:pt x="2780" y="7008"/>
                  </a:lnTo>
                  <a:lnTo>
                    <a:pt x="2827" y="7008"/>
                  </a:lnTo>
                  <a:lnTo>
                    <a:pt x="2827" y="7008"/>
                  </a:lnTo>
                  <a:lnTo>
                    <a:pt x="2851" y="7008"/>
                  </a:lnTo>
                  <a:lnTo>
                    <a:pt x="2851" y="7008"/>
                  </a:lnTo>
                  <a:lnTo>
                    <a:pt x="2970" y="7008"/>
                  </a:lnTo>
                  <a:lnTo>
                    <a:pt x="3017" y="6984"/>
                  </a:lnTo>
                  <a:lnTo>
                    <a:pt x="3041" y="6960"/>
                  </a:lnTo>
                  <a:lnTo>
                    <a:pt x="3041" y="6960"/>
                  </a:lnTo>
                  <a:lnTo>
                    <a:pt x="3089" y="6913"/>
                  </a:lnTo>
                  <a:lnTo>
                    <a:pt x="3136" y="6937"/>
                  </a:lnTo>
                  <a:lnTo>
                    <a:pt x="3136" y="6937"/>
                  </a:lnTo>
                  <a:lnTo>
                    <a:pt x="3184" y="6960"/>
                  </a:lnTo>
                  <a:lnTo>
                    <a:pt x="3255" y="6960"/>
                  </a:lnTo>
                  <a:lnTo>
                    <a:pt x="3374" y="6960"/>
                  </a:lnTo>
                  <a:lnTo>
                    <a:pt x="3374" y="6960"/>
                  </a:lnTo>
                  <a:lnTo>
                    <a:pt x="3374" y="6984"/>
                  </a:lnTo>
                  <a:lnTo>
                    <a:pt x="3326" y="7008"/>
                  </a:lnTo>
                  <a:lnTo>
                    <a:pt x="3302" y="7032"/>
                  </a:lnTo>
                  <a:lnTo>
                    <a:pt x="3302" y="7079"/>
                  </a:lnTo>
                  <a:lnTo>
                    <a:pt x="3302" y="7079"/>
                  </a:lnTo>
                  <a:lnTo>
                    <a:pt x="3302" y="7127"/>
                  </a:lnTo>
                  <a:lnTo>
                    <a:pt x="3302" y="7174"/>
                  </a:lnTo>
                  <a:lnTo>
                    <a:pt x="3326" y="7174"/>
                  </a:lnTo>
                  <a:lnTo>
                    <a:pt x="3326" y="7174"/>
                  </a:lnTo>
                  <a:lnTo>
                    <a:pt x="3397" y="7174"/>
                  </a:lnTo>
                  <a:lnTo>
                    <a:pt x="3445" y="7150"/>
                  </a:lnTo>
                  <a:lnTo>
                    <a:pt x="3516" y="7079"/>
                  </a:lnTo>
                  <a:lnTo>
                    <a:pt x="3516" y="7079"/>
                  </a:lnTo>
                  <a:lnTo>
                    <a:pt x="3564" y="7008"/>
                  </a:lnTo>
                  <a:lnTo>
                    <a:pt x="3540" y="6937"/>
                  </a:lnTo>
                  <a:lnTo>
                    <a:pt x="3540" y="6937"/>
                  </a:lnTo>
                  <a:lnTo>
                    <a:pt x="3516" y="6913"/>
                  </a:lnTo>
                  <a:lnTo>
                    <a:pt x="3516" y="6913"/>
                  </a:lnTo>
                  <a:lnTo>
                    <a:pt x="3492" y="6913"/>
                  </a:lnTo>
                  <a:lnTo>
                    <a:pt x="3516" y="6889"/>
                  </a:lnTo>
                  <a:lnTo>
                    <a:pt x="3516" y="6889"/>
                  </a:lnTo>
                  <a:lnTo>
                    <a:pt x="3564" y="6842"/>
                  </a:lnTo>
                  <a:lnTo>
                    <a:pt x="3635" y="6818"/>
                  </a:lnTo>
                  <a:lnTo>
                    <a:pt x="3635" y="6818"/>
                  </a:lnTo>
                  <a:lnTo>
                    <a:pt x="3659" y="6842"/>
                  </a:lnTo>
                  <a:lnTo>
                    <a:pt x="3682" y="6889"/>
                  </a:lnTo>
                  <a:lnTo>
                    <a:pt x="3682" y="6889"/>
                  </a:lnTo>
                  <a:lnTo>
                    <a:pt x="3706" y="6984"/>
                  </a:lnTo>
                  <a:lnTo>
                    <a:pt x="3706" y="7079"/>
                  </a:lnTo>
                  <a:lnTo>
                    <a:pt x="3706" y="7079"/>
                  </a:lnTo>
                  <a:lnTo>
                    <a:pt x="3706" y="7388"/>
                  </a:lnTo>
                  <a:lnTo>
                    <a:pt x="3706" y="7388"/>
                  </a:lnTo>
                  <a:lnTo>
                    <a:pt x="3682" y="7483"/>
                  </a:lnTo>
                  <a:lnTo>
                    <a:pt x="3635" y="7554"/>
                  </a:lnTo>
                  <a:lnTo>
                    <a:pt x="3564" y="7578"/>
                  </a:lnTo>
                  <a:lnTo>
                    <a:pt x="3445" y="7602"/>
                  </a:lnTo>
                  <a:lnTo>
                    <a:pt x="3445" y="7602"/>
                  </a:lnTo>
                  <a:lnTo>
                    <a:pt x="3302" y="7602"/>
                  </a:lnTo>
                  <a:lnTo>
                    <a:pt x="3184" y="7649"/>
                  </a:lnTo>
                  <a:lnTo>
                    <a:pt x="3184" y="7649"/>
                  </a:lnTo>
                  <a:lnTo>
                    <a:pt x="3065" y="7697"/>
                  </a:lnTo>
                  <a:lnTo>
                    <a:pt x="2922" y="7720"/>
                  </a:lnTo>
                  <a:lnTo>
                    <a:pt x="2922" y="7720"/>
                  </a:lnTo>
                  <a:lnTo>
                    <a:pt x="2756" y="7720"/>
                  </a:lnTo>
                  <a:lnTo>
                    <a:pt x="2590" y="7697"/>
                  </a:lnTo>
                  <a:lnTo>
                    <a:pt x="2257" y="7625"/>
                  </a:lnTo>
                  <a:lnTo>
                    <a:pt x="2257" y="7625"/>
                  </a:lnTo>
                  <a:lnTo>
                    <a:pt x="2162" y="7625"/>
                  </a:lnTo>
                  <a:lnTo>
                    <a:pt x="2091" y="7625"/>
                  </a:lnTo>
                  <a:lnTo>
                    <a:pt x="1925" y="7697"/>
                  </a:lnTo>
                  <a:lnTo>
                    <a:pt x="1925" y="7697"/>
                  </a:lnTo>
                  <a:lnTo>
                    <a:pt x="1901" y="7720"/>
                  </a:lnTo>
                  <a:lnTo>
                    <a:pt x="1901" y="7768"/>
                  </a:lnTo>
                  <a:lnTo>
                    <a:pt x="1901" y="7887"/>
                  </a:lnTo>
                  <a:lnTo>
                    <a:pt x="1901" y="7887"/>
                  </a:lnTo>
                  <a:lnTo>
                    <a:pt x="1901" y="7934"/>
                  </a:lnTo>
                  <a:lnTo>
                    <a:pt x="1877" y="7982"/>
                  </a:lnTo>
                  <a:lnTo>
                    <a:pt x="1853" y="8029"/>
                  </a:lnTo>
                  <a:lnTo>
                    <a:pt x="1830" y="8029"/>
                  </a:lnTo>
                  <a:lnTo>
                    <a:pt x="1830" y="8029"/>
                  </a:lnTo>
                  <a:lnTo>
                    <a:pt x="1640" y="8029"/>
                  </a:lnTo>
                  <a:lnTo>
                    <a:pt x="1545" y="8029"/>
                  </a:lnTo>
                  <a:lnTo>
                    <a:pt x="1473" y="7982"/>
                  </a:lnTo>
                  <a:lnTo>
                    <a:pt x="1473" y="7982"/>
                  </a:lnTo>
                  <a:lnTo>
                    <a:pt x="1355" y="7910"/>
                  </a:lnTo>
                  <a:lnTo>
                    <a:pt x="1236" y="7863"/>
                  </a:lnTo>
                  <a:lnTo>
                    <a:pt x="1093" y="7863"/>
                  </a:lnTo>
                  <a:lnTo>
                    <a:pt x="951" y="7839"/>
                  </a:lnTo>
                  <a:lnTo>
                    <a:pt x="951" y="7839"/>
                  </a:lnTo>
                  <a:lnTo>
                    <a:pt x="880" y="7839"/>
                  </a:lnTo>
                  <a:lnTo>
                    <a:pt x="808" y="7792"/>
                  </a:lnTo>
                  <a:lnTo>
                    <a:pt x="737" y="7720"/>
                  </a:lnTo>
                  <a:lnTo>
                    <a:pt x="713" y="7625"/>
                  </a:lnTo>
                  <a:lnTo>
                    <a:pt x="713" y="7625"/>
                  </a:lnTo>
                  <a:lnTo>
                    <a:pt x="713" y="7507"/>
                  </a:lnTo>
                  <a:lnTo>
                    <a:pt x="666" y="7435"/>
                  </a:lnTo>
                  <a:lnTo>
                    <a:pt x="666" y="7435"/>
                  </a:lnTo>
                  <a:lnTo>
                    <a:pt x="618" y="7364"/>
                  </a:lnTo>
                  <a:lnTo>
                    <a:pt x="523" y="7340"/>
                  </a:lnTo>
                  <a:lnTo>
                    <a:pt x="428" y="7340"/>
                  </a:lnTo>
                  <a:lnTo>
                    <a:pt x="333" y="7412"/>
                  </a:lnTo>
                  <a:lnTo>
                    <a:pt x="310" y="7412"/>
                  </a:lnTo>
                  <a:lnTo>
                    <a:pt x="310" y="7412"/>
                  </a:lnTo>
                  <a:lnTo>
                    <a:pt x="167" y="7507"/>
                  </a:lnTo>
                  <a:lnTo>
                    <a:pt x="25" y="7530"/>
                  </a:lnTo>
                  <a:lnTo>
                    <a:pt x="25" y="7530"/>
                  </a:lnTo>
                  <a:lnTo>
                    <a:pt x="1" y="8219"/>
                  </a:lnTo>
                  <a:lnTo>
                    <a:pt x="25" y="8908"/>
                  </a:lnTo>
                  <a:lnTo>
                    <a:pt x="72" y="9621"/>
                  </a:lnTo>
                  <a:lnTo>
                    <a:pt x="215" y="10310"/>
                  </a:lnTo>
                  <a:lnTo>
                    <a:pt x="215" y="10310"/>
                  </a:lnTo>
                  <a:lnTo>
                    <a:pt x="333" y="10808"/>
                  </a:lnTo>
                  <a:lnTo>
                    <a:pt x="476" y="11283"/>
                  </a:lnTo>
                  <a:lnTo>
                    <a:pt x="476" y="11283"/>
                  </a:lnTo>
                  <a:lnTo>
                    <a:pt x="690" y="11877"/>
                  </a:lnTo>
                  <a:lnTo>
                    <a:pt x="690" y="11877"/>
                  </a:lnTo>
                  <a:lnTo>
                    <a:pt x="785" y="11901"/>
                  </a:lnTo>
                  <a:lnTo>
                    <a:pt x="832" y="11949"/>
                  </a:lnTo>
                  <a:lnTo>
                    <a:pt x="880" y="11972"/>
                  </a:lnTo>
                  <a:lnTo>
                    <a:pt x="880" y="11972"/>
                  </a:lnTo>
                  <a:lnTo>
                    <a:pt x="927" y="12067"/>
                  </a:lnTo>
                  <a:lnTo>
                    <a:pt x="998" y="12091"/>
                  </a:lnTo>
                  <a:lnTo>
                    <a:pt x="1070" y="12067"/>
                  </a:lnTo>
                  <a:lnTo>
                    <a:pt x="1141" y="12044"/>
                  </a:lnTo>
                  <a:lnTo>
                    <a:pt x="1141" y="12044"/>
                  </a:lnTo>
                  <a:lnTo>
                    <a:pt x="1212" y="12020"/>
                  </a:lnTo>
                  <a:lnTo>
                    <a:pt x="1260" y="12020"/>
                  </a:lnTo>
                  <a:lnTo>
                    <a:pt x="1283" y="12067"/>
                  </a:lnTo>
                  <a:lnTo>
                    <a:pt x="1307" y="12139"/>
                  </a:lnTo>
                  <a:lnTo>
                    <a:pt x="1307" y="12139"/>
                  </a:lnTo>
                  <a:lnTo>
                    <a:pt x="1331" y="12186"/>
                  </a:lnTo>
                  <a:lnTo>
                    <a:pt x="1355" y="12210"/>
                  </a:lnTo>
                  <a:lnTo>
                    <a:pt x="1378" y="12186"/>
                  </a:lnTo>
                  <a:lnTo>
                    <a:pt x="1378" y="12186"/>
                  </a:lnTo>
                  <a:lnTo>
                    <a:pt x="1450" y="12162"/>
                  </a:lnTo>
                  <a:lnTo>
                    <a:pt x="1497" y="12186"/>
                  </a:lnTo>
                  <a:lnTo>
                    <a:pt x="1521" y="12210"/>
                  </a:lnTo>
                  <a:lnTo>
                    <a:pt x="1521" y="12281"/>
                  </a:lnTo>
                  <a:lnTo>
                    <a:pt x="1521" y="12281"/>
                  </a:lnTo>
                  <a:lnTo>
                    <a:pt x="1545" y="12376"/>
                  </a:lnTo>
                  <a:lnTo>
                    <a:pt x="1521" y="12471"/>
                  </a:lnTo>
                  <a:lnTo>
                    <a:pt x="1521" y="12471"/>
                  </a:lnTo>
                  <a:lnTo>
                    <a:pt x="1521" y="12661"/>
                  </a:lnTo>
                  <a:lnTo>
                    <a:pt x="1521" y="12756"/>
                  </a:lnTo>
                  <a:lnTo>
                    <a:pt x="1568" y="12827"/>
                  </a:lnTo>
                  <a:lnTo>
                    <a:pt x="1592" y="12899"/>
                  </a:lnTo>
                  <a:lnTo>
                    <a:pt x="1663" y="12970"/>
                  </a:lnTo>
                  <a:lnTo>
                    <a:pt x="1735" y="13017"/>
                  </a:lnTo>
                  <a:lnTo>
                    <a:pt x="1806" y="13089"/>
                  </a:lnTo>
                  <a:lnTo>
                    <a:pt x="1806" y="13089"/>
                  </a:lnTo>
                  <a:lnTo>
                    <a:pt x="1901" y="13136"/>
                  </a:lnTo>
                  <a:lnTo>
                    <a:pt x="1949" y="13184"/>
                  </a:lnTo>
                  <a:lnTo>
                    <a:pt x="1996" y="13255"/>
                  </a:lnTo>
                  <a:lnTo>
                    <a:pt x="2044" y="13326"/>
                  </a:lnTo>
                  <a:lnTo>
                    <a:pt x="2044" y="13326"/>
                  </a:lnTo>
                  <a:lnTo>
                    <a:pt x="2115" y="13445"/>
                  </a:lnTo>
                  <a:lnTo>
                    <a:pt x="2186" y="13564"/>
                  </a:lnTo>
                  <a:lnTo>
                    <a:pt x="2257" y="13682"/>
                  </a:lnTo>
                  <a:lnTo>
                    <a:pt x="2281" y="13754"/>
                  </a:lnTo>
                  <a:lnTo>
                    <a:pt x="2281" y="13825"/>
                  </a:lnTo>
                  <a:lnTo>
                    <a:pt x="2281" y="13825"/>
                  </a:lnTo>
                  <a:lnTo>
                    <a:pt x="2329" y="13849"/>
                  </a:lnTo>
                  <a:lnTo>
                    <a:pt x="2329" y="13849"/>
                  </a:lnTo>
                  <a:lnTo>
                    <a:pt x="2376" y="13944"/>
                  </a:lnTo>
                  <a:lnTo>
                    <a:pt x="2424" y="14063"/>
                  </a:lnTo>
                  <a:lnTo>
                    <a:pt x="2424" y="14158"/>
                  </a:lnTo>
                  <a:lnTo>
                    <a:pt x="2376" y="14276"/>
                  </a:lnTo>
                  <a:lnTo>
                    <a:pt x="2376" y="14276"/>
                  </a:lnTo>
                  <a:lnTo>
                    <a:pt x="2352" y="14371"/>
                  </a:lnTo>
                  <a:lnTo>
                    <a:pt x="2329" y="14490"/>
                  </a:lnTo>
                  <a:lnTo>
                    <a:pt x="2329" y="14490"/>
                  </a:lnTo>
                  <a:lnTo>
                    <a:pt x="2329" y="14514"/>
                  </a:lnTo>
                  <a:lnTo>
                    <a:pt x="2329" y="14514"/>
                  </a:lnTo>
                  <a:lnTo>
                    <a:pt x="2614" y="14823"/>
                  </a:lnTo>
                  <a:lnTo>
                    <a:pt x="2922" y="15131"/>
                  </a:lnTo>
                  <a:lnTo>
                    <a:pt x="3231" y="15416"/>
                  </a:lnTo>
                  <a:lnTo>
                    <a:pt x="3564" y="15678"/>
                  </a:lnTo>
                  <a:lnTo>
                    <a:pt x="3896" y="15939"/>
                  </a:lnTo>
                  <a:lnTo>
                    <a:pt x="4253" y="16177"/>
                  </a:lnTo>
                  <a:lnTo>
                    <a:pt x="4609" y="16390"/>
                  </a:lnTo>
                  <a:lnTo>
                    <a:pt x="4989" y="16604"/>
                  </a:lnTo>
                  <a:lnTo>
                    <a:pt x="4989" y="16604"/>
                  </a:lnTo>
                  <a:lnTo>
                    <a:pt x="5060" y="16462"/>
                  </a:lnTo>
                  <a:lnTo>
                    <a:pt x="5060" y="16462"/>
                  </a:lnTo>
                  <a:lnTo>
                    <a:pt x="5179" y="16200"/>
                  </a:lnTo>
                  <a:lnTo>
                    <a:pt x="5250" y="16082"/>
                  </a:lnTo>
                  <a:lnTo>
                    <a:pt x="5321" y="15987"/>
                  </a:lnTo>
                  <a:lnTo>
                    <a:pt x="5321" y="15987"/>
                  </a:lnTo>
                  <a:lnTo>
                    <a:pt x="5369" y="15915"/>
                  </a:lnTo>
                  <a:lnTo>
                    <a:pt x="5369" y="15868"/>
                  </a:lnTo>
                  <a:lnTo>
                    <a:pt x="5369" y="15820"/>
                  </a:lnTo>
                  <a:lnTo>
                    <a:pt x="5345" y="15797"/>
                  </a:lnTo>
                  <a:lnTo>
                    <a:pt x="5345" y="15797"/>
                  </a:lnTo>
                  <a:lnTo>
                    <a:pt x="5298" y="15678"/>
                  </a:lnTo>
                  <a:lnTo>
                    <a:pt x="5298" y="15606"/>
                  </a:lnTo>
                  <a:lnTo>
                    <a:pt x="5345" y="15535"/>
                  </a:lnTo>
                  <a:lnTo>
                    <a:pt x="5416" y="15464"/>
                  </a:lnTo>
                  <a:lnTo>
                    <a:pt x="5416" y="15464"/>
                  </a:lnTo>
                  <a:lnTo>
                    <a:pt x="5511" y="15393"/>
                  </a:lnTo>
                  <a:lnTo>
                    <a:pt x="5559" y="15345"/>
                  </a:lnTo>
                  <a:lnTo>
                    <a:pt x="5583" y="15274"/>
                  </a:lnTo>
                  <a:lnTo>
                    <a:pt x="5606" y="15203"/>
                  </a:lnTo>
                  <a:lnTo>
                    <a:pt x="5606" y="15131"/>
                  </a:lnTo>
                  <a:lnTo>
                    <a:pt x="5583" y="15060"/>
                  </a:lnTo>
                  <a:lnTo>
                    <a:pt x="5488" y="14894"/>
                  </a:lnTo>
                  <a:lnTo>
                    <a:pt x="5488" y="14894"/>
                  </a:lnTo>
                  <a:lnTo>
                    <a:pt x="5440" y="14846"/>
                  </a:lnTo>
                  <a:lnTo>
                    <a:pt x="5416" y="14799"/>
                  </a:lnTo>
                  <a:lnTo>
                    <a:pt x="5440" y="14775"/>
                  </a:lnTo>
                  <a:lnTo>
                    <a:pt x="5440" y="14775"/>
                  </a:lnTo>
                  <a:lnTo>
                    <a:pt x="5511" y="14656"/>
                  </a:lnTo>
                  <a:lnTo>
                    <a:pt x="5583" y="14514"/>
                  </a:lnTo>
                  <a:lnTo>
                    <a:pt x="5654" y="14371"/>
                  </a:lnTo>
                  <a:lnTo>
                    <a:pt x="5701" y="14300"/>
                  </a:lnTo>
                  <a:lnTo>
                    <a:pt x="5749" y="14253"/>
                  </a:lnTo>
                  <a:lnTo>
                    <a:pt x="5749" y="14253"/>
                  </a:lnTo>
                  <a:lnTo>
                    <a:pt x="5915" y="14158"/>
                  </a:lnTo>
                  <a:lnTo>
                    <a:pt x="5963" y="14086"/>
                  </a:lnTo>
                  <a:lnTo>
                    <a:pt x="6010" y="13991"/>
                  </a:lnTo>
                  <a:lnTo>
                    <a:pt x="6010" y="13991"/>
                  </a:lnTo>
                  <a:lnTo>
                    <a:pt x="6034" y="13873"/>
                  </a:lnTo>
                  <a:lnTo>
                    <a:pt x="6034" y="13778"/>
                  </a:lnTo>
                  <a:lnTo>
                    <a:pt x="5987" y="13564"/>
                  </a:lnTo>
                  <a:lnTo>
                    <a:pt x="5987" y="13564"/>
                  </a:lnTo>
                  <a:lnTo>
                    <a:pt x="5939" y="13374"/>
                  </a:lnTo>
                  <a:lnTo>
                    <a:pt x="5844" y="13184"/>
                  </a:lnTo>
                  <a:lnTo>
                    <a:pt x="5749" y="13017"/>
                  </a:lnTo>
                  <a:lnTo>
                    <a:pt x="5654" y="12851"/>
                  </a:lnTo>
                  <a:lnTo>
                    <a:pt x="5654" y="12851"/>
                  </a:lnTo>
                  <a:lnTo>
                    <a:pt x="5583" y="12756"/>
                  </a:lnTo>
                  <a:lnTo>
                    <a:pt x="5559" y="12614"/>
                  </a:lnTo>
                  <a:lnTo>
                    <a:pt x="5559" y="12614"/>
                  </a:lnTo>
                  <a:lnTo>
                    <a:pt x="5583" y="12447"/>
                  </a:lnTo>
                  <a:lnTo>
                    <a:pt x="5630" y="12305"/>
                  </a:lnTo>
                  <a:lnTo>
                    <a:pt x="5678" y="12162"/>
                  </a:lnTo>
                  <a:lnTo>
                    <a:pt x="5749" y="12020"/>
                  </a:lnTo>
                  <a:lnTo>
                    <a:pt x="5915" y="11758"/>
                  </a:lnTo>
                  <a:lnTo>
                    <a:pt x="6082" y="11473"/>
                  </a:lnTo>
                  <a:lnTo>
                    <a:pt x="6082" y="11473"/>
                  </a:lnTo>
                  <a:lnTo>
                    <a:pt x="6153" y="11378"/>
                  </a:lnTo>
                  <a:lnTo>
                    <a:pt x="6248" y="11283"/>
                  </a:lnTo>
                  <a:lnTo>
                    <a:pt x="6319" y="11188"/>
                  </a:lnTo>
                  <a:lnTo>
                    <a:pt x="6390" y="11070"/>
                  </a:lnTo>
                  <a:lnTo>
                    <a:pt x="6390" y="11070"/>
                  </a:lnTo>
                  <a:lnTo>
                    <a:pt x="6462" y="10808"/>
                  </a:lnTo>
                  <a:lnTo>
                    <a:pt x="6462" y="10808"/>
                  </a:lnTo>
                  <a:lnTo>
                    <a:pt x="6628" y="10191"/>
                  </a:lnTo>
                  <a:lnTo>
                    <a:pt x="6628" y="10191"/>
                  </a:lnTo>
                  <a:lnTo>
                    <a:pt x="6652" y="10096"/>
                  </a:lnTo>
                  <a:lnTo>
                    <a:pt x="6652" y="10001"/>
                  </a:lnTo>
                  <a:lnTo>
                    <a:pt x="6580" y="9834"/>
                  </a:lnTo>
                  <a:lnTo>
                    <a:pt x="6580" y="9834"/>
                  </a:lnTo>
                  <a:lnTo>
                    <a:pt x="6557" y="9787"/>
                  </a:lnTo>
                  <a:lnTo>
                    <a:pt x="6509" y="9763"/>
                  </a:lnTo>
                  <a:lnTo>
                    <a:pt x="6485" y="9763"/>
                  </a:lnTo>
                  <a:lnTo>
                    <a:pt x="6438" y="9811"/>
                  </a:lnTo>
                  <a:lnTo>
                    <a:pt x="6438" y="9811"/>
                  </a:lnTo>
                  <a:lnTo>
                    <a:pt x="6390" y="9834"/>
                  </a:lnTo>
                  <a:lnTo>
                    <a:pt x="6390" y="9834"/>
                  </a:lnTo>
                  <a:lnTo>
                    <a:pt x="6367" y="9882"/>
                  </a:lnTo>
                  <a:lnTo>
                    <a:pt x="6319" y="9906"/>
                  </a:lnTo>
                  <a:lnTo>
                    <a:pt x="6319" y="9906"/>
                  </a:lnTo>
                  <a:lnTo>
                    <a:pt x="6319" y="9906"/>
                  </a:lnTo>
                  <a:lnTo>
                    <a:pt x="6105" y="10001"/>
                  </a:lnTo>
                  <a:lnTo>
                    <a:pt x="5915" y="10096"/>
                  </a:lnTo>
                  <a:lnTo>
                    <a:pt x="5915" y="10096"/>
                  </a:lnTo>
                  <a:lnTo>
                    <a:pt x="5844" y="10120"/>
                  </a:lnTo>
                  <a:lnTo>
                    <a:pt x="5844" y="10120"/>
                  </a:lnTo>
                  <a:lnTo>
                    <a:pt x="5773" y="10120"/>
                  </a:lnTo>
                  <a:lnTo>
                    <a:pt x="5701" y="10096"/>
                  </a:lnTo>
                  <a:lnTo>
                    <a:pt x="5630" y="10072"/>
                  </a:lnTo>
                  <a:lnTo>
                    <a:pt x="5583" y="10001"/>
                  </a:lnTo>
                  <a:lnTo>
                    <a:pt x="5583" y="10001"/>
                  </a:lnTo>
                  <a:lnTo>
                    <a:pt x="5440" y="9953"/>
                  </a:lnTo>
                  <a:lnTo>
                    <a:pt x="5298" y="9858"/>
                  </a:lnTo>
                  <a:lnTo>
                    <a:pt x="5203" y="9739"/>
                  </a:lnTo>
                  <a:lnTo>
                    <a:pt x="5131" y="9597"/>
                  </a:lnTo>
                  <a:lnTo>
                    <a:pt x="5131" y="9597"/>
                  </a:lnTo>
                  <a:lnTo>
                    <a:pt x="5013" y="9549"/>
                  </a:lnTo>
                  <a:lnTo>
                    <a:pt x="5013" y="9549"/>
                  </a:lnTo>
                  <a:lnTo>
                    <a:pt x="4941" y="9502"/>
                  </a:lnTo>
                  <a:lnTo>
                    <a:pt x="4894" y="9454"/>
                  </a:lnTo>
                  <a:lnTo>
                    <a:pt x="4894" y="9454"/>
                  </a:lnTo>
                  <a:lnTo>
                    <a:pt x="4870" y="9407"/>
                  </a:lnTo>
                  <a:lnTo>
                    <a:pt x="4870" y="9407"/>
                  </a:lnTo>
                  <a:lnTo>
                    <a:pt x="4846" y="9312"/>
                  </a:lnTo>
                  <a:lnTo>
                    <a:pt x="4775" y="9264"/>
                  </a:lnTo>
                  <a:lnTo>
                    <a:pt x="4656" y="9169"/>
                  </a:lnTo>
                  <a:lnTo>
                    <a:pt x="4656" y="9169"/>
                  </a:lnTo>
                  <a:lnTo>
                    <a:pt x="4585" y="9098"/>
                  </a:lnTo>
                  <a:lnTo>
                    <a:pt x="4514" y="9027"/>
                  </a:lnTo>
                  <a:lnTo>
                    <a:pt x="4466" y="8932"/>
                  </a:lnTo>
                  <a:lnTo>
                    <a:pt x="4443" y="8837"/>
                  </a:lnTo>
                  <a:lnTo>
                    <a:pt x="4443" y="8837"/>
                  </a:lnTo>
                  <a:lnTo>
                    <a:pt x="4443" y="8789"/>
                  </a:lnTo>
                  <a:lnTo>
                    <a:pt x="4395" y="8742"/>
                  </a:lnTo>
                  <a:lnTo>
                    <a:pt x="4395" y="8742"/>
                  </a:lnTo>
                  <a:lnTo>
                    <a:pt x="4253" y="8599"/>
                  </a:lnTo>
                  <a:lnTo>
                    <a:pt x="4110" y="8433"/>
                  </a:lnTo>
                  <a:lnTo>
                    <a:pt x="3968" y="8267"/>
                  </a:lnTo>
                  <a:lnTo>
                    <a:pt x="3825" y="8124"/>
                  </a:lnTo>
                  <a:lnTo>
                    <a:pt x="3825" y="8124"/>
                  </a:lnTo>
                  <a:lnTo>
                    <a:pt x="3801" y="8077"/>
                  </a:lnTo>
                  <a:lnTo>
                    <a:pt x="3801" y="8053"/>
                  </a:lnTo>
                  <a:lnTo>
                    <a:pt x="3825" y="8053"/>
                  </a:lnTo>
                  <a:lnTo>
                    <a:pt x="3825" y="8053"/>
                  </a:lnTo>
                  <a:lnTo>
                    <a:pt x="3872" y="8029"/>
                  </a:lnTo>
                  <a:lnTo>
                    <a:pt x="3872" y="7982"/>
                  </a:lnTo>
                  <a:lnTo>
                    <a:pt x="3872" y="7958"/>
                  </a:lnTo>
                  <a:lnTo>
                    <a:pt x="3896" y="7910"/>
                  </a:lnTo>
                  <a:lnTo>
                    <a:pt x="3896" y="7910"/>
                  </a:lnTo>
                  <a:lnTo>
                    <a:pt x="3944" y="8029"/>
                  </a:lnTo>
                  <a:lnTo>
                    <a:pt x="3991" y="8124"/>
                  </a:lnTo>
                  <a:lnTo>
                    <a:pt x="4158" y="8291"/>
                  </a:lnTo>
                  <a:lnTo>
                    <a:pt x="4348" y="8433"/>
                  </a:lnTo>
                  <a:lnTo>
                    <a:pt x="4514" y="8576"/>
                  </a:lnTo>
                  <a:lnTo>
                    <a:pt x="4514" y="8576"/>
                  </a:lnTo>
                  <a:lnTo>
                    <a:pt x="4561" y="8599"/>
                  </a:lnTo>
                  <a:lnTo>
                    <a:pt x="4585" y="8623"/>
                  </a:lnTo>
                  <a:lnTo>
                    <a:pt x="4585" y="8623"/>
                  </a:lnTo>
                  <a:lnTo>
                    <a:pt x="4656" y="8813"/>
                  </a:lnTo>
                  <a:lnTo>
                    <a:pt x="4775" y="8956"/>
                  </a:lnTo>
                  <a:lnTo>
                    <a:pt x="4918" y="9074"/>
                  </a:lnTo>
                  <a:lnTo>
                    <a:pt x="5084" y="9193"/>
                  </a:lnTo>
                  <a:lnTo>
                    <a:pt x="5084" y="9193"/>
                  </a:lnTo>
                  <a:lnTo>
                    <a:pt x="5226" y="9359"/>
                  </a:lnTo>
                  <a:lnTo>
                    <a:pt x="5226" y="9359"/>
                  </a:lnTo>
                  <a:lnTo>
                    <a:pt x="5298" y="9359"/>
                  </a:lnTo>
                  <a:lnTo>
                    <a:pt x="5345" y="9383"/>
                  </a:lnTo>
                  <a:lnTo>
                    <a:pt x="5369" y="9431"/>
                  </a:lnTo>
                  <a:lnTo>
                    <a:pt x="5369" y="9431"/>
                  </a:lnTo>
                  <a:lnTo>
                    <a:pt x="5416" y="9549"/>
                  </a:lnTo>
                  <a:lnTo>
                    <a:pt x="5488" y="9668"/>
                  </a:lnTo>
                  <a:lnTo>
                    <a:pt x="5583" y="9716"/>
                  </a:lnTo>
                  <a:lnTo>
                    <a:pt x="5654" y="9739"/>
                  </a:lnTo>
                  <a:lnTo>
                    <a:pt x="5725" y="9739"/>
                  </a:lnTo>
                  <a:lnTo>
                    <a:pt x="5725" y="9739"/>
                  </a:lnTo>
                  <a:lnTo>
                    <a:pt x="5892" y="9716"/>
                  </a:lnTo>
                  <a:lnTo>
                    <a:pt x="6034" y="9692"/>
                  </a:lnTo>
                  <a:lnTo>
                    <a:pt x="6034" y="9692"/>
                  </a:lnTo>
                  <a:lnTo>
                    <a:pt x="6248" y="9526"/>
                  </a:lnTo>
                  <a:lnTo>
                    <a:pt x="6248" y="9526"/>
                  </a:lnTo>
                  <a:lnTo>
                    <a:pt x="6462" y="9383"/>
                  </a:lnTo>
                  <a:lnTo>
                    <a:pt x="6557" y="9288"/>
                  </a:lnTo>
                  <a:lnTo>
                    <a:pt x="6604" y="9169"/>
                  </a:lnTo>
                  <a:lnTo>
                    <a:pt x="6604" y="9169"/>
                  </a:lnTo>
                  <a:lnTo>
                    <a:pt x="6628" y="9098"/>
                  </a:lnTo>
                  <a:lnTo>
                    <a:pt x="6675" y="9051"/>
                  </a:lnTo>
                  <a:lnTo>
                    <a:pt x="6794" y="9003"/>
                  </a:lnTo>
                  <a:lnTo>
                    <a:pt x="6794" y="9003"/>
                  </a:lnTo>
                  <a:lnTo>
                    <a:pt x="6889" y="8956"/>
                  </a:lnTo>
                  <a:lnTo>
                    <a:pt x="6937" y="8908"/>
                  </a:lnTo>
                  <a:lnTo>
                    <a:pt x="7032" y="8766"/>
                  </a:lnTo>
                  <a:lnTo>
                    <a:pt x="7032" y="8766"/>
                  </a:lnTo>
                  <a:lnTo>
                    <a:pt x="7103" y="8647"/>
                  </a:lnTo>
                  <a:lnTo>
                    <a:pt x="7150" y="8504"/>
                  </a:lnTo>
                  <a:lnTo>
                    <a:pt x="7198" y="8386"/>
                  </a:lnTo>
                  <a:lnTo>
                    <a:pt x="7269" y="8243"/>
                  </a:lnTo>
                  <a:lnTo>
                    <a:pt x="7269" y="8243"/>
                  </a:lnTo>
                  <a:lnTo>
                    <a:pt x="7293" y="8196"/>
                  </a:lnTo>
                  <a:lnTo>
                    <a:pt x="7293" y="8124"/>
                  </a:lnTo>
                  <a:lnTo>
                    <a:pt x="7269" y="8053"/>
                  </a:lnTo>
                  <a:lnTo>
                    <a:pt x="7198" y="8006"/>
                  </a:lnTo>
                  <a:lnTo>
                    <a:pt x="7198" y="8006"/>
                  </a:lnTo>
                  <a:lnTo>
                    <a:pt x="7055" y="7934"/>
                  </a:lnTo>
                  <a:lnTo>
                    <a:pt x="6865" y="7887"/>
                  </a:lnTo>
                  <a:lnTo>
                    <a:pt x="6865" y="7887"/>
                  </a:lnTo>
                  <a:lnTo>
                    <a:pt x="6794" y="7839"/>
                  </a:lnTo>
                  <a:lnTo>
                    <a:pt x="6747" y="7768"/>
                  </a:lnTo>
                  <a:lnTo>
                    <a:pt x="6747" y="7768"/>
                  </a:lnTo>
                  <a:lnTo>
                    <a:pt x="6747" y="7673"/>
                  </a:lnTo>
                  <a:lnTo>
                    <a:pt x="6747" y="7673"/>
                  </a:lnTo>
                  <a:lnTo>
                    <a:pt x="6794" y="7720"/>
                  </a:lnTo>
                  <a:lnTo>
                    <a:pt x="6842" y="7744"/>
                  </a:lnTo>
                  <a:lnTo>
                    <a:pt x="6960" y="7768"/>
                  </a:lnTo>
                  <a:lnTo>
                    <a:pt x="6960" y="7768"/>
                  </a:lnTo>
                  <a:lnTo>
                    <a:pt x="7150" y="7744"/>
                  </a:lnTo>
                  <a:lnTo>
                    <a:pt x="7364" y="7697"/>
                  </a:lnTo>
                  <a:lnTo>
                    <a:pt x="7554" y="7649"/>
                  </a:lnTo>
                  <a:lnTo>
                    <a:pt x="7768" y="7625"/>
                  </a:lnTo>
                  <a:lnTo>
                    <a:pt x="7768" y="7625"/>
                  </a:lnTo>
                  <a:lnTo>
                    <a:pt x="7816" y="7602"/>
                  </a:lnTo>
                  <a:lnTo>
                    <a:pt x="7816" y="7602"/>
                  </a:lnTo>
                  <a:lnTo>
                    <a:pt x="7863" y="7554"/>
                  </a:lnTo>
                  <a:lnTo>
                    <a:pt x="7911" y="7554"/>
                  </a:lnTo>
                  <a:lnTo>
                    <a:pt x="8006" y="7602"/>
                  </a:lnTo>
                  <a:lnTo>
                    <a:pt x="8006" y="7602"/>
                  </a:lnTo>
                  <a:lnTo>
                    <a:pt x="8196" y="7744"/>
                  </a:lnTo>
                  <a:lnTo>
                    <a:pt x="8314" y="7792"/>
                  </a:lnTo>
                  <a:lnTo>
                    <a:pt x="8433" y="7815"/>
                  </a:lnTo>
                  <a:lnTo>
                    <a:pt x="8433" y="7815"/>
                  </a:lnTo>
                  <a:lnTo>
                    <a:pt x="8457" y="7815"/>
                  </a:lnTo>
                  <a:lnTo>
                    <a:pt x="8457" y="7839"/>
                  </a:lnTo>
                  <a:lnTo>
                    <a:pt x="8457" y="7839"/>
                  </a:lnTo>
                  <a:lnTo>
                    <a:pt x="8457" y="7934"/>
                  </a:lnTo>
                  <a:lnTo>
                    <a:pt x="8457" y="7982"/>
                  </a:lnTo>
                  <a:lnTo>
                    <a:pt x="8504" y="8029"/>
                  </a:lnTo>
                  <a:lnTo>
                    <a:pt x="8576" y="8053"/>
                  </a:lnTo>
                  <a:lnTo>
                    <a:pt x="8576" y="8053"/>
                  </a:lnTo>
                  <a:lnTo>
                    <a:pt x="8694" y="8053"/>
                  </a:lnTo>
                  <a:lnTo>
                    <a:pt x="8789" y="8006"/>
                  </a:lnTo>
                  <a:lnTo>
                    <a:pt x="8861" y="7958"/>
                  </a:lnTo>
                  <a:lnTo>
                    <a:pt x="8908" y="7863"/>
                  </a:lnTo>
                  <a:lnTo>
                    <a:pt x="8908" y="7863"/>
                  </a:lnTo>
                  <a:lnTo>
                    <a:pt x="8932" y="8029"/>
                  </a:lnTo>
                  <a:lnTo>
                    <a:pt x="8979" y="8196"/>
                  </a:lnTo>
                  <a:lnTo>
                    <a:pt x="9051" y="8338"/>
                  </a:lnTo>
                  <a:lnTo>
                    <a:pt x="9122" y="8481"/>
                  </a:lnTo>
                  <a:lnTo>
                    <a:pt x="9122" y="8481"/>
                  </a:lnTo>
                  <a:lnTo>
                    <a:pt x="9502" y="9003"/>
                  </a:lnTo>
                  <a:lnTo>
                    <a:pt x="9692" y="9264"/>
                  </a:lnTo>
                  <a:lnTo>
                    <a:pt x="9882" y="9526"/>
                  </a:lnTo>
                  <a:lnTo>
                    <a:pt x="9882" y="9526"/>
                  </a:lnTo>
                  <a:lnTo>
                    <a:pt x="9906" y="9573"/>
                  </a:lnTo>
                  <a:lnTo>
                    <a:pt x="9953" y="9597"/>
                  </a:lnTo>
                  <a:lnTo>
                    <a:pt x="10048" y="9597"/>
                  </a:lnTo>
                  <a:lnTo>
                    <a:pt x="10048" y="9597"/>
                  </a:lnTo>
                  <a:lnTo>
                    <a:pt x="10120" y="9573"/>
                  </a:lnTo>
                  <a:lnTo>
                    <a:pt x="10167" y="9549"/>
                  </a:lnTo>
                  <a:lnTo>
                    <a:pt x="10191" y="9502"/>
                  </a:lnTo>
                  <a:lnTo>
                    <a:pt x="10191" y="9502"/>
                  </a:lnTo>
                  <a:lnTo>
                    <a:pt x="10262" y="9288"/>
                  </a:lnTo>
                  <a:lnTo>
                    <a:pt x="10286" y="9074"/>
                  </a:lnTo>
                  <a:lnTo>
                    <a:pt x="10262" y="8837"/>
                  </a:lnTo>
                  <a:lnTo>
                    <a:pt x="10191" y="8623"/>
                  </a:lnTo>
                  <a:lnTo>
                    <a:pt x="10191" y="8623"/>
                  </a:lnTo>
                  <a:lnTo>
                    <a:pt x="10191" y="8576"/>
                  </a:lnTo>
                  <a:lnTo>
                    <a:pt x="10191" y="8552"/>
                  </a:lnTo>
                  <a:lnTo>
                    <a:pt x="10191" y="8504"/>
                  </a:lnTo>
                  <a:lnTo>
                    <a:pt x="10191" y="8504"/>
                  </a:lnTo>
                  <a:lnTo>
                    <a:pt x="10357" y="8291"/>
                  </a:lnTo>
                  <a:lnTo>
                    <a:pt x="10500" y="8053"/>
                  </a:lnTo>
                  <a:lnTo>
                    <a:pt x="10500" y="8053"/>
                  </a:lnTo>
                  <a:lnTo>
                    <a:pt x="10618" y="7863"/>
                  </a:lnTo>
                  <a:lnTo>
                    <a:pt x="10690" y="7768"/>
                  </a:lnTo>
                  <a:lnTo>
                    <a:pt x="10785" y="7697"/>
                  </a:lnTo>
                  <a:lnTo>
                    <a:pt x="10785" y="7697"/>
                  </a:lnTo>
                  <a:lnTo>
                    <a:pt x="10808" y="7673"/>
                  </a:lnTo>
                  <a:lnTo>
                    <a:pt x="10785" y="7625"/>
                  </a:lnTo>
                  <a:lnTo>
                    <a:pt x="10785" y="7625"/>
                  </a:lnTo>
                  <a:lnTo>
                    <a:pt x="10785" y="7554"/>
                  </a:lnTo>
                  <a:lnTo>
                    <a:pt x="10808" y="7507"/>
                  </a:lnTo>
                  <a:lnTo>
                    <a:pt x="10856" y="7459"/>
                  </a:lnTo>
                  <a:lnTo>
                    <a:pt x="10903" y="7412"/>
                  </a:lnTo>
                  <a:lnTo>
                    <a:pt x="10903" y="7412"/>
                  </a:lnTo>
                  <a:lnTo>
                    <a:pt x="10998" y="7388"/>
                  </a:lnTo>
                  <a:lnTo>
                    <a:pt x="11046" y="7364"/>
                  </a:lnTo>
                  <a:lnTo>
                    <a:pt x="11093" y="7340"/>
                  </a:lnTo>
                  <a:lnTo>
                    <a:pt x="11093" y="7340"/>
                  </a:lnTo>
                  <a:lnTo>
                    <a:pt x="11165" y="7293"/>
                  </a:lnTo>
                  <a:lnTo>
                    <a:pt x="11212" y="7293"/>
                  </a:lnTo>
                  <a:lnTo>
                    <a:pt x="11260" y="7317"/>
                  </a:lnTo>
                  <a:lnTo>
                    <a:pt x="11307" y="7364"/>
                  </a:lnTo>
                  <a:lnTo>
                    <a:pt x="11307" y="7364"/>
                  </a:lnTo>
                  <a:lnTo>
                    <a:pt x="11378" y="7459"/>
                  </a:lnTo>
                  <a:lnTo>
                    <a:pt x="11426" y="7507"/>
                  </a:lnTo>
                  <a:lnTo>
                    <a:pt x="11497" y="7530"/>
                  </a:lnTo>
                  <a:lnTo>
                    <a:pt x="11497" y="7530"/>
                  </a:lnTo>
                  <a:lnTo>
                    <a:pt x="11616" y="7602"/>
                  </a:lnTo>
                  <a:lnTo>
                    <a:pt x="11735" y="7697"/>
                  </a:lnTo>
                  <a:lnTo>
                    <a:pt x="11806" y="7815"/>
                  </a:lnTo>
                  <a:lnTo>
                    <a:pt x="11854" y="7934"/>
                  </a:lnTo>
                  <a:lnTo>
                    <a:pt x="11854" y="7934"/>
                  </a:lnTo>
                  <a:lnTo>
                    <a:pt x="11901" y="8029"/>
                  </a:lnTo>
                  <a:lnTo>
                    <a:pt x="11925" y="8053"/>
                  </a:lnTo>
                  <a:lnTo>
                    <a:pt x="11972" y="8077"/>
                  </a:lnTo>
                  <a:lnTo>
                    <a:pt x="11972" y="8077"/>
                  </a:lnTo>
                  <a:lnTo>
                    <a:pt x="12067" y="8077"/>
                  </a:lnTo>
                  <a:lnTo>
                    <a:pt x="12115" y="8053"/>
                  </a:lnTo>
                  <a:lnTo>
                    <a:pt x="12162" y="8006"/>
                  </a:lnTo>
                  <a:lnTo>
                    <a:pt x="12162" y="8006"/>
                  </a:lnTo>
                  <a:lnTo>
                    <a:pt x="12234" y="7887"/>
                  </a:lnTo>
                  <a:lnTo>
                    <a:pt x="12234" y="7887"/>
                  </a:lnTo>
                  <a:lnTo>
                    <a:pt x="12329" y="8029"/>
                  </a:lnTo>
                  <a:lnTo>
                    <a:pt x="12400" y="8196"/>
                  </a:lnTo>
                  <a:lnTo>
                    <a:pt x="12495" y="8338"/>
                  </a:lnTo>
                  <a:lnTo>
                    <a:pt x="12614" y="8457"/>
                  </a:lnTo>
                  <a:lnTo>
                    <a:pt x="12614" y="8457"/>
                  </a:lnTo>
                  <a:lnTo>
                    <a:pt x="12614" y="8504"/>
                  </a:lnTo>
                  <a:lnTo>
                    <a:pt x="12614" y="8528"/>
                  </a:lnTo>
                  <a:lnTo>
                    <a:pt x="12614" y="8528"/>
                  </a:lnTo>
                  <a:lnTo>
                    <a:pt x="12637" y="8694"/>
                  </a:lnTo>
                  <a:lnTo>
                    <a:pt x="12661" y="8884"/>
                  </a:lnTo>
                  <a:lnTo>
                    <a:pt x="12685" y="8956"/>
                  </a:lnTo>
                  <a:lnTo>
                    <a:pt x="12732" y="9027"/>
                  </a:lnTo>
                  <a:lnTo>
                    <a:pt x="12804" y="9098"/>
                  </a:lnTo>
                  <a:lnTo>
                    <a:pt x="12899" y="9146"/>
                  </a:lnTo>
                  <a:lnTo>
                    <a:pt x="12899" y="9146"/>
                  </a:lnTo>
                  <a:lnTo>
                    <a:pt x="12970" y="9193"/>
                  </a:lnTo>
                  <a:lnTo>
                    <a:pt x="13041" y="9264"/>
                  </a:lnTo>
                  <a:lnTo>
                    <a:pt x="13136" y="9407"/>
                  </a:lnTo>
                  <a:lnTo>
                    <a:pt x="13207" y="9597"/>
                  </a:lnTo>
                  <a:lnTo>
                    <a:pt x="13279" y="9668"/>
                  </a:lnTo>
                  <a:lnTo>
                    <a:pt x="13350" y="9739"/>
                  </a:lnTo>
                  <a:lnTo>
                    <a:pt x="13350" y="9739"/>
                  </a:lnTo>
                  <a:lnTo>
                    <a:pt x="13184" y="9692"/>
                  </a:lnTo>
                  <a:lnTo>
                    <a:pt x="13136" y="9668"/>
                  </a:lnTo>
                  <a:lnTo>
                    <a:pt x="13112" y="9621"/>
                  </a:lnTo>
                  <a:lnTo>
                    <a:pt x="13112" y="9621"/>
                  </a:lnTo>
                  <a:lnTo>
                    <a:pt x="13017" y="9549"/>
                  </a:lnTo>
                  <a:lnTo>
                    <a:pt x="12922" y="9478"/>
                  </a:lnTo>
                  <a:lnTo>
                    <a:pt x="12709" y="9431"/>
                  </a:lnTo>
                  <a:lnTo>
                    <a:pt x="12709" y="9431"/>
                  </a:lnTo>
                  <a:lnTo>
                    <a:pt x="12566" y="9407"/>
                  </a:lnTo>
                  <a:lnTo>
                    <a:pt x="12495" y="9407"/>
                  </a:lnTo>
                  <a:lnTo>
                    <a:pt x="12471" y="9454"/>
                  </a:lnTo>
                  <a:lnTo>
                    <a:pt x="12471" y="9454"/>
                  </a:lnTo>
                  <a:lnTo>
                    <a:pt x="12447" y="9526"/>
                  </a:lnTo>
                  <a:lnTo>
                    <a:pt x="12495" y="9597"/>
                  </a:lnTo>
                  <a:lnTo>
                    <a:pt x="12542" y="9644"/>
                  </a:lnTo>
                  <a:lnTo>
                    <a:pt x="12614" y="9692"/>
                  </a:lnTo>
                  <a:lnTo>
                    <a:pt x="12614" y="9692"/>
                  </a:lnTo>
                  <a:lnTo>
                    <a:pt x="12804" y="9811"/>
                  </a:lnTo>
                  <a:lnTo>
                    <a:pt x="12970" y="9953"/>
                  </a:lnTo>
                  <a:lnTo>
                    <a:pt x="13279" y="10262"/>
                  </a:lnTo>
                  <a:lnTo>
                    <a:pt x="13279" y="10262"/>
                  </a:lnTo>
                  <a:lnTo>
                    <a:pt x="13397" y="10381"/>
                  </a:lnTo>
                  <a:lnTo>
                    <a:pt x="13516" y="10523"/>
                  </a:lnTo>
                  <a:lnTo>
                    <a:pt x="13635" y="10666"/>
                  </a:lnTo>
                  <a:lnTo>
                    <a:pt x="13801" y="10761"/>
                  </a:lnTo>
                  <a:lnTo>
                    <a:pt x="13801" y="10761"/>
                  </a:lnTo>
                  <a:lnTo>
                    <a:pt x="13920" y="10808"/>
                  </a:lnTo>
                  <a:lnTo>
                    <a:pt x="14039" y="10808"/>
                  </a:lnTo>
                  <a:lnTo>
                    <a:pt x="14086" y="10785"/>
                  </a:lnTo>
                  <a:lnTo>
                    <a:pt x="14134" y="10761"/>
                  </a:lnTo>
                  <a:lnTo>
                    <a:pt x="14158" y="10713"/>
                  </a:lnTo>
                  <a:lnTo>
                    <a:pt x="14181" y="10666"/>
                  </a:lnTo>
                  <a:lnTo>
                    <a:pt x="14181" y="10666"/>
                  </a:lnTo>
                  <a:lnTo>
                    <a:pt x="14181" y="10547"/>
                  </a:lnTo>
                  <a:lnTo>
                    <a:pt x="14158" y="10452"/>
                  </a:lnTo>
                  <a:lnTo>
                    <a:pt x="14110" y="10381"/>
                  </a:lnTo>
                  <a:lnTo>
                    <a:pt x="14039" y="10310"/>
                  </a:lnTo>
                  <a:lnTo>
                    <a:pt x="14039" y="10310"/>
                  </a:lnTo>
                  <a:lnTo>
                    <a:pt x="13801" y="10096"/>
                  </a:lnTo>
                  <a:lnTo>
                    <a:pt x="13683" y="9977"/>
                  </a:lnTo>
                  <a:lnTo>
                    <a:pt x="13587" y="9834"/>
                  </a:lnTo>
                  <a:lnTo>
                    <a:pt x="13587" y="9834"/>
                  </a:lnTo>
                  <a:lnTo>
                    <a:pt x="13683" y="9811"/>
                  </a:lnTo>
                  <a:lnTo>
                    <a:pt x="13730" y="9787"/>
                  </a:lnTo>
                  <a:lnTo>
                    <a:pt x="13730" y="9716"/>
                  </a:lnTo>
                  <a:lnTo>
                    <a:pt x="13683" y="9597"/>
                  </a:lnTo>
                  <a:lnTo>
                    <a:pt x="13683" y="9597"/>
                  </a:lnTo>
                  <a:lnTo>
                    <a:pt x="13587" y="9407"/>
                  </a:lnTo>
                  <a:lnTo>
                    <a:pt x="13469" y="9264"/>
                  </a:lnTo>
                  <a:lnTo>
                    <a:pt x="13326" y="9122"/>
                  </a:lnTo>
                  <a:lnTo>
                    <a:pt x="13136" y="9027"/>
                  </a:lnTo>
                  <a:lnTo>
                    <a:pt x="13136" y="9027"/>
                  </a:lnTo>
                  <a:lnTo>
                    <a:pt x="13017" y="8979"/>
                  </a:lnTo>
                  <a:lnTo>
                    <a:pt x="12946" y="8884"/>
                  </a:lnTo>
                  <a:lnTo>
                    <a:pt x="12875" y="8789"/>
                  </a:lnTo>
                  <a:lnTo>
                    <a:pt x="12851" y="8671"/>
                  </a:lnTo>
                  <a:lnTo>
                    <a:pt x="12851" y="8671"/>
                  </a:lnTo>
                  <a:lnTo>
                    <a:pt x="12804" y="8481"/>
                  </a:lnTo>
                  <a:lnTo>
                    <a:pt x="12780" y="8267"/>
                  </a:lnTo>
                  <a:lnTo>
                    <a:pt x="12780" y="8267"/>
                  </a:lnTo>
                  <a:lnTo>
                    <a:pt x="12922" y="8338"/>
                  </a:lnTo>
                  <a:lnTo>
                    <a:pt x="13041" y="8386"/>
                  </a:lnTo>
                  <a:lnTo>
                    <a:pt x="13184" y="8457"/>
                  </a:lnTo>
                  <a:lnTo>
                    <a:pt x="13279" y="8552"/>
                  </a:lnTo>
                  <a:lnTo>
                    <a:pt x="13279" y="8552"/>
                  </a:lnTo>
                  <a:lnTo>
                    <a:pt x="13326" y="8576"/>
                  </a:lnTo>
                  <a:lnTo>
                    <a:pt x="13374" y="8599"/>
                  </a:lnTo>
                  <a:lnTo>
                    <a:pt x="13374" y="8599"/>
                  </a:lnTo>
                  <a:lnTo>
                    <a:pt x="13445" y="8576"/>
                  </a:lnTo>
                  <a:lnTo>
                    <a:pt x="13469" y="8599"/>
                  </a:lnTo>
                  <a:lnTo>
                    <a:pt x="13492" y="8623"/>
                  </a:lnTo>
                  <a:lnTo>
                    <a:pt x="13516" y="8694"/>
                  </a:lnTo>
                  <a:lnTo>
                    <a:pt x="13516" y="8694"/>
                  </a:lnTo>
                  <a:lnTo>
                    <a:pt x="13516" y="8742"/>
                  </a:lnTo>
                  <a:lnTo>
                    <a:pt x="13564" y="8766"/>
                  </a:lnTo>
                  <a:lnTo>
                    <a:pt x="13587" y="8766"/>
                  </a:lnTo>
                  <a:lnTo>
                    <a:pt x="13635" y="8766"/>
                  </a:lnTo>
                  <a:lnTo>
                    <a:pt x="13635" y="8766"/>
                  </a:lnTo>
                  <a:lnTo>
                    <a:pt x="13730" y="8694"/>
                  </a:lnTo>
                  <a:lnTo>
                    <a:pt x="13754" y="8671"/>
                  </a:lnTo>
                  <a:lnTo>
                    <a:pt x="13754" y="8623"/>
                  </a:lnTo>
                  <a:lnTo>
                    <a:pt x="13754" y="8623"/>
                  </a:lnTo>
                  <a:lnTo>
                    <a:pt x="13801" y="8504"/>
                  </a:lnTo>
                  <a:lnTo>
                    <a:pt x="13896" y="8457"/>
                  </a:lnTo>
                  <a:lnTo>
                    <a:pt x="13896" y="8457"/>
                  </a:lnTo>
                  <a:lnTo>
                    <a:pt x="13968" y="8386"/>
                  </a:lnTo>
                  <a:lnTo>
                    <a:pt x="14015" y="8291"/>
                  </a:lnTo>
                  <a:lnTo>
                    <a:pt x="14015" y="8219"/>
                  </a:lnTo>
                  <a:lnTo>
                    <a:pt x="14015" y="8101"/>
                  </a:lnTo>
                  <a:lnTo>
                    <a:pt x="14015" y="8101"/>
                  </a:lnTo>
                  <a:lnTo>
                    <a:pt x="13944" y="7934"/>
                  </a:lnTo>
                  <a:lnTo>
                    <a:pt x="13825" y="7744"/>
                  </a:lnTo>
                  <a:lnTo>
                    <a:pt x="13825" y="7744"/>
                  </a:lnTo>
                  <a:lnTo>
                    <a:pt x="13754" y="7649"/>
                  </a:lnTo>
                  <a:lnTo>
                    <a:pt x="13635" y="7554"/>
                  </a:lnTo>
                  <a:lnTo>
                    <a:pt x="13397" y="7388"/>
                  </a:lnTo>
                  <a:lnTo>
                    <a:pt x="13397" y="7388"/>
                  </a:lnTo>
                  <a:lnTo>
                    <a:pt x="13326" y="7340"/>
                  </a:lnTo>
                  <a:lnTo>
                    <a:pt x="13279" y="7293"/>
                  </a:lnTo>
                  <a:lnTo>
                    <a:pt x="13255" y="7245"/>
                  </a:lnTo>
                  <a:lnTo>
                    <a:pt x="13231" y="7198"/>
                  </a:lnTo>
                  <a:lnTo>
                    <a:pt x="13255" y="7127"/>
                  </a:lnTo>
                  <a:lnTo>
                    <a:pt x="13279" y="7079"/>
                  </a:lnTo>
                  <a:lnTo>
                    <a:pt x="13397" y="6960"/>
                  </a:lnTo>
                  <a:lnTo>
                    <a:pt x="13397" y="6960"/>
                  </a:lnTo>
                  <a:lnTo>
                    <a:pt x="13445" y="6913"/>
                  </a:lnTo>
                  <a:lnTo>
                    <a:pt x="13516" y="6913"/>
                  </a:lnTo>
                  <a:lnTo>
                    <a:pt x="13564" y="6937"/>
                  </a:lnTo>
                  <a:lnTo>
                    <a:pt x="13587" y="6984"/>
                  </a:lnTo>
                  <a:lnTo>
                    <a:pt x="13587" y="6984"/>
                  </a:lnTo>
                  <a:lnTo>
                    <a:pt x="13635" y="7032"/>
                  </a:lnTo>
                  <a:lnTo>
                    <a:pt x="13683" y="7055"/>
                  </a:lnTo>
                  <a:lnTo>
                    <a:pt x="13730" y="7032"/>
                  </a:lnTo>
                  <a:lnTo>
                    <a:pt x="13754" y="6960"/>
                  </a:lnTo>
                  <a:lnTo>
                    <a:pt x="13754" y="6960"/>
                  </a:lnTo>
                  <a:lnTo>
                    <a:pt x="13801" y="6913"/>
                  </a:lnTo>
                  <a:lnTo>
                    <a:pt x="13849" y="6842"/>
                  </a:lnTo>
                  <a:lnTo>
                    <a:pt x="13944" y="6747"/>
                  </a:lnTo>
                  <a:lnTo>
                    <a:pt x="14086" y="6699"/>
                  </a:lnTo>
                  <a:lnTo>
                    <a:pt x="14205" y="6628"/>
                  </a:lnTo>
                  <a:lnTo>
                    <a:pt x="14205" y="6628"/>
                  </a:lnTo>
                  <a:lnTo>
                    <a:pt x="14371" y="6533"/>
                  </a:lnTo>
                  <a:lnTo>
                    <a:pt x="14514" y="6414"/>
                  </a:lnTo>
                  <a:lnTo>
                    <a:pt x="14585" y="6248"/>
                  </a:lnTo>
                  <a:lnTo>
                    <a:pt x="14633" y="6081"/>
                  </a:lnTo>
                  <a:lnTo>
                    <a:pt x="14633" y="6081"/>
                  </a:lnTo>
                  <a:lnTo>
                    <a:pt x="14633" y="5844"/>
                  </a:lnTo>
                  <a:lnTo>
                    <a:pt x="14656" y="5749"/>
                  </a:lnTo>
                  <a:lnTo>
                    <a:pt x="14633" y="5630"/>
                  </a:lnTo>
                  <a:lnTo>
                    <a:pt x="14633" y="5630"/>
                  </a:lnTo>
                  <a:lnTo>
                    <a:pt x="14633" y="5559"/>
                  </a:lnTo>
                  <a:lnTo>
                    <a:pt x="14656" y="5464"/>
                  </a:lnTo>
                  <a:lnTo>
                    <a:pt x="14633" y="5440"/>
                  </a:lnTo>
                  <a:lnTo>
                    <a:pt x="14609" y="5416"/>
                  </a:lnTo>
                  <a:lnTo>
                    <a:pt x="14585" y="5393"/>
                  </a:lnTo>
                  <a:lnTo>
                    <a:pt x="14514" y="5393"/>
                  </a:lnTo>
                  <a:lnTo>
                    <a:pt x="14514" y="5393"/>
                  </a:lnTo>
                  <a:lnTo>
                    <a:pt x="14514" y="5298"/>
                  </a:lnTo>
                  <a:lnTo>
                    <a:pt x="14466" y="5226"/>
                  </a:lnTo>
                  <a:lnTo>
                    <a:pt x="14419" y="5179"/>
                  </a:lnTo>
                  <a:lnTo>
                    <a:pt x="14348" y="5155"/>
                  </a:lnTo>
                  <a:lnTo>
                    <a:pt x="14348" y="5155"/>
                  </a:lnTo>
                  <a:lnTo>
                    <a:pt x="14229" y="5084"/>
                  </a:lnTo>
                  <a:lnTo>
                    <a:pt x="14158" y="5013"/>
                  </a:lnTo>
                  <a:lnTo>
                    <a:pt x="14158" y="5013"/>
                  </a:lnTo>
                  <a:lnTo>
                    <a:pt x="14110" y="4941"/>
                  </a:lnTo>
                  <a:lnTo>
                    <a:pt x="14039" y="4870"/>
                  </a:lnTo>
                  <a:lnTo>
                    <a:pt x="14039" y="4870"/>
                  </a:lnTo>
                  <a:lnTo>
                    <a:pt x="13944" y="4823"/>
                  </a:lnTo>
                  <a:lnTo>
                    <a:pt x="13920" y="4775"/>
                  </a:lnTo>
                  <a:lnTo>
                    <a:pt x="13920" y="4728"/>
                  </a:lnTo>
                  <a:lnTo>
                    <a:pt x="14015" y="4633"/>
                  </a:lnTo>
                  <a:lnTo>
                    <a:pt x="14015" y="4633"/>
                  </a:lnTo>
                  <a:lnTo>
                    <a:pt x="14086" y="4561"/>
                  </a:lnTo>
                  <a:lnTo>
                    <a:pt x="14086" y="4561"/>
                  </a:lnTo>
                  <a:lnTo>
                    <a:pt x="14110" y="4490"/>
                  </a:lnTo>
                  <a:lnTo>
                    <a:pt x="14110" y="4466"/>
                  </a:lnTo>
                  <a:lnTo>
                    <a:pt x="14063" y="4419"/>
                  </a:lnTo>
                  <a:lnTo>
                    <a:pt x="14015" y="4419"/>
                  </a:lnTo>
                  <a:lnTo>
                    <a:pt x="14015" y="4419"/>
                  </a:lnTo>
                  <a:lnTo>
                    <a:pt x="13873" y="4395"/>
                  </a:lnTo>
                  <a:lnTo>
                    <a:pt x="13801" y="4419"/>
                  </a:lnTo>
                  <a:lnTo>
                    <a:pt x="13730" y="4443"/>
                  </a:lnTo>
                  <a:lnTo>
                    <a:pt x="13730" y="4443"/>
                  </a:lnTo>
                  <a:lnTo>
                    <a:pt x="13659" y="4466"/>
                  </a:lnTo>
                  <a:lnTo>
                    <a:pt x="13587" y="4466"/>
                  </a:lnTo>
                  <a:lnTo>
                    <a:pt x="13469" y="4419"/>
                  </a:lnTo>
                  <a:lnTo>
                    <a:pt x="13469" y="4419"/>
                  </a:lnTo>
                  <a:lnTo>
                    <a:pt x="13421" y="4371"/>
                  </a:lnTo>
                  <a:lnTo>
                    <a:pt x="13421" y="4348"/>
                  </a:lnTo>
                  <a:lnTo>
                    <a:pt x="13445" y="4348"/>
                  </a:lnTo>
                  <a:lnTo>
                    <a:pt x="13445" y="4348"/>
                  </a:lnTo>
                  <a:lnTo>
                    <a:pt x="13492" y="4300"/>
                  </a:lnTo>
                  <a:lnTo>
                    <a:pt x="13516" y="4253"/>
                  </a:lnTo>
                  <a:lnTo>
                    <a:pt x="13587" y="4157"/>
                  </a:lnTo>
                  <a:lnTo>
                    <a:pt x="13587" y="4157"/>
                  </a:lnTo>
                  <a:lnTo>
                    <a:pt x="13611" y="4110"/>
                  </a:lnTo>
                  <a:lnTo>
                    <a:pt x="13659" y="4110"/>
                  </a:lnTo>
                  <a:lnTo>
                    <a:pt x="13683" y="4110"/>
                  </a:lnTo>
                  <a:lnTo>
                    <a:pt x="13706" y="4157"/>
                  </a:lnTo>
                  <a:lnTo>
                    <a:pt x="13706" y="4157"/>
                  </a:lnTo>
                  <a:lnTo>
                    <a:pt x="13778" y="4253"/>
                  </a:lnTo>
                  <a:lnTo>
                    <a:pt x="13825" y="4276"/>
                  </a:lnTo>
                  <a:lnTo>
                    <a:pt x="13896" y="4276"/>
                  </a:lnTo>
                  <a:lnTo>
                    <a:pt x="13968" y="4205"/>
                  </a:lnTo>
                  <a:lnTo>
                    <a:pt x="13968" y="4205"/>
                  </a:lnTo>
                  <a:lnTo>
                    <a:pt x="14039" y="4157"/>
                  </a:lnTo>
                  <a:lnTo>
                    <a:pt x="14110" y="4157"/>
                  </a:lnTo>
                  <a:lnTo>
                    <a:pt x="14181" y="4205"/>
                  </a:lnTo>
                  <a:lnTo>
                    <a:pt x="14229" y="4276"/>
                  </a:lnTo>
                  <a:lnTo>
                    <a:pt x="14229" y="4276"/>
                  </a:lnTo>
                  <a:lnTo>
                    <a:pt x="14229" y="4324"/>
                  </a:lnTo>
                  <a:lnTo>
                    <a:pt x="14253" y="4348"/>
                  </a:lnTo>
                  <a:lnTo>
                    <a:pt x="14276" y="4348"/>
                  </a:lnTo>
                  <a:lnTo>
                    <a:pt x="14276" y="4348"/>
                  </a:lnTo>
                  <a:lnTo>
                    <a:pt x="14348" y="4348"/>
                  </a:lnTo>
                  <a:lnTo>
                    <a:pt x="14419" y="4371"/>
                  </a:lnTo>
                  <a:lnTo>
                    <a:pt x="14538" y="4419"/>
                  </a:lnTo>
                  <a:lnTo>
                    <a:pt x="14633" y="4514"/>
                  </a:lnTo>
                  <a:lnTo>
                    <a:pt x="14704" y="4633"/>
                  </a:lnTo>
                  <a:lnTo>
                    <a:pt x="14704" y="4633"/>
                  </a:lnTo>
                  <a:lnTo>
                    <a:pt x="14751" y="4704"/>
                  </a:lnTo>
                  <a:lnTo>
                    <a:pt x="14799" y="4728"/>
                  </a:lnTo>
                  <a:lnTo>
                    <a:pt x="14870" y="4728"/>
                  </a:lnTo>
                  <a:lnTo>
                    <a:pt x="14941" y="4704"/>
                  </a:lnTo>
                  <a:lnTo>
                    <a:pt x="14941" y="4704"/>
                  </a:lnTo>
                  <a:lnTo>
                    <a:pt x="15060" y="4609"/>
                  </a:lnTo>
                  <a:lnTo>
                    <a:pt x="15108" y="4538"/>
                  </a:lnTo>
                  <a:lnTo>
                    <a:pt x="15108" y="4466"/>
                  </a:lnTo>
                  <a:lnTo>
                    <a:pt x="15060" y="4371"/>
                  </a:lnTo>
                  <a:lnTo>
                    <a:pt x="15060" y="4371"/>
                  </a:lnTo>
                  <a:lnTo>
                    <a:pt x="14989" y="4276"/>
                  </a:lnTo>
                  <a:lnTo>
                    <a:pt x="14894" y="4205"/>
                  </a:lnTo>
                  <a:lnTo>
                    <a:pt x="14894" y="4205"/>
                  </a:lnTo>
                  <a:lnTo>
                    <a:pt x="14585" y="4086"/>
                  </a:lnTo>
                  <a:lnTo>
                    <a:pt x="14585" y="4086"/>
                  </a:lnTo>
                  <a:lnTo>
                    <a:pt x="14538" y="4062"/>
                  </a:lnTo>
                  <a:lnTo>
                    <a:pt x="14514" y="4039"/>
                  </a:lnTo>
                  <a:lnTo>
                    <a:pt x="14538" y="4015"/>
                  </a:lnTo>
                  <a:lnTo>
                    <a:pt x="14538" y="4015"/>
                  </a:lnTo>
                  <a:lnTo>
                    <a:pt x="14609" y="3944"/>
                  </a:lnTo>
                  <a:lnTo>
                    <a:pt x="14609" y="3872"/>
                  </a:lnTo>
                  <a:lnTo>
                    <a:pt x="14609" y="3801"/>
                  </a:lnTo>
                  <a:lnTo>
                    <a:pt x="14585" y="3730"/>
                  </a:lnTo>
                  <a:lnTo>
                    <a:pt x="14585" y="3730"/>
                  </a:lnTo>
                  <a:lnTo>
                    <a:pt x="14585" y="3682"/>
                  </a:lnTo>
                  <a:lnTo>
                    <a:pt x="14585" y="3659"/>
                  </a:lnTo>
                  <a:lnTo>
                    <a:pt x="14609" y="3564"/>
                  </a:lnTo>
                  <a:lnTo>
                    <a:pt x="14609" y="3564"/>
                  </a:lnTo>
                  <a:lnTo>
                    <a:pt x="14633" y="3540"/>
                  </a:lnTo>
                  <a:lnTo>
                    <a:pt x="14633" y="3516"/>
                  </a:lnTo>
                  <a:lnTo>
                    <a:pt x="14680" y="3540"/>
                  </a:lnTo>
                  <a:lnTo>
                    <a:pt x="14680" y="3540"/>
                  </a:lnTo>
                  <a:lnTo>
                    <a:pt x="14728" y="3540"/>
                  </a:lnTo>
                  <a:lnTo>
                    <a:pt x="14728" y="3540"/>
                  </a:lnTo>
                  <a:lnTo>
                    <a:pt x="14846" y="3516"/>
                  </a:lnTo>
                  <a:lnTo>
                    <a:pt x="14894" y="3469"/>
                  </a:lnTo>
                  <a:lnTo>
                    <a:pt x="14918" y="3421"/>
                  </a:lnTo>
                  <a:lnTo>
                    <a:pt x="14918" y="3421"/>
                  </a:lnTo>
                  <a:lnTo>
                    <a:pt x="14965" y="3136"/>
                  </a:lnTo>
                  <a:lnTo>
                    <a:pt x="14965" y="2970"/>
                  </a:lnTo>
                  <a:lnTo>
                    <a:pt x="14941" y="2827"/>
                  </a:lnTo>
                  <a:lnTo>
                    <a:pt x="14941" y="2827"/>
                  </a:lnTo>
                  <a:lnTo>
                    <a:pt x="14894" y="2614"/>
                  </a:lnTo>
                  <a:lnTo>
                    <a:pt x="14799" y="2400"/>
                  </a:lnTo>
                  <a:lnTo>
                    <a:pt x="14799" y="2400"/>
                  </a:lnTo>
                  <a:lnTo>
                    <a:pt x="14894" y="2447"/>
                  </a:lnTo>
                  <a:lnTo>
                    <a:pt x="14894" y="2447"/>
                  </a:lnTo>
                  <a:lnTo>
                    <a:pt x="15084" y="2637"/>
                  </a:lnTo>
                  <a:lnTo>
                    <a:pt x="15250" y="2851"/>
                  </a:lnTo>
                  <a:lnTo>
                    <a:pt x="15250" y="2851"/>
                  </a:lnTo>
                  <a:lnTo>
                    <a:pt x="15298" y="2899"/>
                  </a:lnTo>
                  <a:lnTo>
                    <a:pt x="15345" y="2922"/>
                  </a:lnTo>
                  <a:lnTo>
                    <a:pt x="15464" y="2899"/>
                  </a:lnTo>
                  <a:lnTo>
                    <a:pt x="15464" y="2899"/>
                  </a:lnTo>
                  <a:lnTo>
                    <a:pt x="15511" y="2875"/>
                  </a:lnTo>
                  <a:lnTo>
                    <a:pt x="15535" y="2875"/>
                  </a:lnTo>
                  <a:lnTo>
                    <a:pt x="15535" y="2851"/>
                  </a:lnTo>
                  <a:lnTo>
                    <a:pt x="15535" y="2851"/>
                  </a:lnTo>
                  <a:lnTo>
                    <a:pt x="15488" y="2756"/>
                  </a:lnTo>
                  <a:lnTo>
                    <a:pt x="15416" y="26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14"/>
            <p:cNvSpPr/>
            <p:nvPr/>
          </p:nvSpPr>
          <p:spPr>
            <a:xfrm>
              <a:off x="3899650" y="1132425"/>
              <a:ext cx="4175" cy="6550"/>
            </a:xfrm>
            <a:custGeom>
              <a:avLst/>
              <a:gdLst/>
              <a:ahLst/>
              <a:cxnLst/>
              <a:rect l="l" t="t" r="r" b="b"/>
              <a:pathLst>
                <a:path w="167" h="262" fill="none" extrusionOk="0">
                  <a:moveTo>
                    <a:pt x="1" y="0"/>
                  </a:moveTo>
                  <a:lnTo>
                    <a:pt x="1" y="0"/>
                  </a:lnTo>
                  <a:lnTo>
                    <a:pt x="48" y="24"/>
                  </a:lnTo>
                  <a:lnTo>
                    <a:pt x="48" y="24"/>
                  </a:lnTo>
                  <a:lnTo>
                    <a:pt x="119" y="95"/>
                  </a:lnTo>
                  <a:lnTo>
                    <a:pt x="167" y="143"/>
                  </a:lnTo>
                  <a:lnTo>
                    <a:pt x="143" y="190"/>
                  </a:lnTo>
                  <a:lnTo>
                    <a:pt x="72" y="261"/>
                  </a:lnTo>
                  <a:lnTo>
                    <a:pt x="48" y="48"/>
                  </a:lnTo>
                  <a:lnTo>
                    <a:pt x="48" y="48"/>
                  </a:lnTo>
                  <a:lnTo>
                    <a:pt x="1" y="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14"/>
            <p:cNvSpPr/>
            <p:nvPr/>
          </p:nvSpPr>
          <p:spPr>
            <a:xfrm>
              <a:off x="3809400" y="1157950"/>
              <a:ext cx="16650" cy="7750"/>
            </a:xfrm>
            <a:custGeom>
              <a:avLst/>
              <a:gdLst/>
              <a:ahLst/>
              <a:cxnLst/>
              <a:rect l="l" t="t" r="r" b="b"/>
              <a:pathLst>
                <a:path w="666" h="310" fill="none" extrusionOk="0">
                  <a:moveTo>
                    <a:pt x="618" y="1"/>
                  </a:moveTo>
                  <a:lnTo>
                    <a:pt x="618" y="1"/>
                  </a:lnTo>
                  <a:lnTo>
                    <a:pt x="642" y="1"/>
                  </a:lnTo>
                  <a:lnTo>
                    <a:pt x="642" y="24"/>
                  </a:lnTo>
                  <a:lnTo>
                    <a:pt x="665" y="72"/>
                  </a:lnTo>
                  <a:lnTo>
                    <a:pt x="665" y="72"/>
                  </a:lnTo>
                  <a:lnTo>
                    <a:pt x="642" y="119"/>
                  </a:lnTo>
                  <a:lnTo>
                    <a:pt x="618" y="143"/>
                  </a:lnTo>
                  <a:lnTo>
                    <a:pt x="594" y="143"/>
                  </a:lnTo>
                  <a:lnTo>
                    <a:pt x="594" y="143"/>
                  </a:lnTo>
                  <a:lnTo>
                    <a:pt x="499" y="143"/>
                  </a:lnTo>
                  <a:lnTo>
                    <a:pt x="428" y="143"/>
                  </a:lnTo>
                  <a:lnTo>
                    <a:pt x="428" y="143"/>
                  </a:lnTo>
                  <a:lnTo>
                    <a:pt x="380" y="167"/>
                  </a:lnTo>
                  <a:lnTo>
                    <a:pt x="357" y="191"/>
                  </a:lnTo>
                  <a:lnTo>
                    <a:pt x="380" y="214"/>
                  </a:lnTo>
                  <a:lnTo>
                    <a:pt x="404" y="262"/>
                  </a:lnTo>
                  <a:lnTo>
                    <a:pt x="404" y="262"/>
                  </a:lnTo>
                  <a:lnTo>
                    <a:pt x="475" y="286"/>
                  </a:lnTo>
                  <a:lnTo>
                    <a:pt x="475" y="286"/>
                  </a:lnTo>
                  <a:lnTo>
                    <a:pt x="428" y="309"/>
                  </a:lnTo>
                  <a:lnTo>
                    <a:pt x="404" y="309"/>
                  </a:lnTo>
                  <a:lnTo>
                    <a:pt x="380" y="286"/>
                  </a:lnTo>
                  <a:lnTo>
                    <a:pt x="380" y="286"/>
                  </a:lnTo>
                  <a:lnTo>
                    <a:pt x="333" y="286"/>
                  </a:lnTo>
                  <a:lnTo>
                    <a:pt x="285" y="262"/>
                  </a:lnTo>
                  <a:lnTo>
                    <a:pt x="190" y="214"/>
                  </a:lnTo>
                  <a:lnTo>
                    <a:pt x="0" y="48"/>
                  </a:lnTo>
                  <a:lnTo>
                    <a:pt x="0" y="48"/>
                  </a:lnTo>
                  <a:lnTo>
                    <a:pt x="309" y="48"/>
                  </a:lnTo>
                  <a:lnTo>
                    <a:pt x="475" y="48"/>
                  </a:lnTo>
                  <a:lnTo>
                    <a:pt x="61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14"/>
            <p:cNvSpPr/>
            <p:nvPr/>
          </p:nvSpPr>
          <p:spPr>
            <a:xfrm>
              <a:off x="3822450" y="1219125"/>
              <a:ext cx="38625" cy="23775"/>
            </a:xfrm>
            <a:custGeom>
              <a:avLst/>
              <a:gdLst/>
              <a:ahLst/>
              <a:cxnLst/>
              <a:rect l="l" t="t" r="r" b="b"/>
              <a:pathLst>
                <a:path w="1545" h="951" fill="none" extrusionOk="0">
                  <a:moveTo>
                    <a:pt x="405" y="879"/>
                  </a:moveTo>
                  <a:lnTo>
                    <a:pt x="405" y="879"/>
                  </a:lnTo>
                  <a:lnTo>
                    <a:pt x="357" y="903"/>
                  </a:lnTo>
                  <a:lnTo>
                    <a:pt x="310" y="927"/>
                  </a:lnTo>
                  <a:lnTo>
                    <a:pt x="167" y="950"/>
                  </a:lnTo>
                  <a:lnTo>
                    <a:pt x="167" y="950"/>
                  </a:lnTo>
                  <a:lnTo>
                    <a:pt x="96" y="927"/>
                  </a:lnTo>
                  <a:lnTo>
                    <a:pt x="25" y="879"/>
                  </a:lnTo>
                  <a:lnTo>
                    <a:pt x="1" y="832"/>
                  </a:lnTo>
                  <a:lnTo>
                    <a:pt x="1" y="736"/>
                  </a:lnTo>
                  <a:lnTo>
                    <a:pt x="1" y="736"/>
                  </a:lnTo>
                  <a:lnTo>
                    <a:pt x="72" y="523"/>
                  </a:lnTo>
                  <a:lnTo>
                    <a:pt x="167" y="309"/>
                  </a:lnTo>
                  <a:lnTo>
                    <a:pt x="167" y="309"/>
                  </a:lnTo>
                  <a:lnTo>
                    <a:pt x="215" y="261"/>
                  </a:lnTo>
                  <a:lnTo>
                    <a:pt x="238" y="238"/>
                  </a:lnTo>
                  <a:lnTo>
                    <a:pt x="286" y="238"/>
                  </a:lnTo>
                  <a:lnTo>
                    <a:pt x="286" y="238"/>
                  </a:lnTo>
                  <a:lnTo>
                    <a:pt x="357" y="261"/>
                  </a:lnTo>
                  <a:lnTo>
                    <a:pt x="381" y="285"/>
                  </a:lnTo>
                  <a:lnTo>
                    <a:pt x="405" y="356"/>
                  </a:lnTo>
                  <a:lnTo>
                    <a:pt x="405" y="356"/>
                  </a:lnTo>
                  <a:lnTo>
                    <a:pt x="428" y="404"/>
                  </a:lnTo>
                  <a:lnTo>
                    <a:pt x="500" y="428"/>
                  </a:lnTo>
                  <a:lnTo>
                    <a:pt x="547" y="428"/>
                  </a:lnTo>
                  <a:lnTo>
                    <a:pt x="618" y="428"/>
                  </a:lnTo>
                  <a:lnTo>
                    <a:pt x="618" y="428"/>
                  </a:lnTo>
                  <a:lnTo>
                    <a:pt x="690" y="404"/>
                  </a:lnTo>
                  <a:lnTo>
                    <a:pt x="761" y="356"/>
                  </a:lnTo>
                  <a:lnTo>
                    <a:pt x="808" y="309"/>
                  </a:lnTo>
                  <a:lnTo>
                    <a:pt x="832" y="238"/>
                  </a:lnTo>
                  <a:lnTo>
                    <a:pt x="832" y="238"/>
                  </a:lnTo>
                  <a:lnTo>
                    <a:pt x="832" y="214"/>
                  </a:lnTo>
                  <a:lnTo>
                    <a:pt x="808" y="190"/>
                  </a:lnTo>
                  <a:lnTo>
                    <a:pt x="785" y="190"/>
                  </a:lnTo>
                  <a:lnTo>
                    <a:pt x="785" y="190"/>
                  </a:lnTo>
                  <a:lnTo>
                    <a:pt x="737" y="190"/>
                  </a:lnTo>
                  <a:lnTo>
                    <a:pt x="690" y="166"/>
                  </a:lnTo>
                  <a:lnTo>
                    <a:pt x="690" y="166"/>
                  </a:lnTo>
                  <a:lnTo>
                    <a:pt x="927" y="0"/>
                  </a:lnTo>
                  <a:lnTo>
                    <a:pt x="927" y="0"/>
                  </a:lnTo>
                  <a:lnTo>
                    <a:pt x="951" y="48"/>
                  </a:lnTo>
                  <a:lnTo>
                    <a:pt x="975" y="95"/>
                  </a:lnTo>
                  <a:lnTo>
                    <a:pt x="951" y="166"/>
                  </a:lnTo>
                  <a:lnTo>
                    <a:pt x="951" y="166"/>
                  </a:lnTo>
                  <a:lnTo>
                    <a:pt x="927" y="238"/>
                  </a:lnTo>
                  <a:lnTo>
                    <a:pt x="951" y="285"/>
                  </a:lnTo>
                  <a:lnTo>
                    <a:pt x="998" y="333"/>
                  </a:lnTo>
                  <a:lnTo>
                    <a:pt x="1046" y="356"/>
                  </a:lnTo>
                  <a:lnTo>
                    <a:pt x="1046" y="356"/>
                  </a:lnTo>
                  <a:lnTo>
                    <a:pt x="1378" y="451"/>
                  </a:lnTo>
                  <a:lnTo>
                    <a:pt x="1378" y="451"/>
                  </a:lnTo>
                  <a:lnTo>
                    <a:pt x="1474" y="475"/>
                  </a:lnTo>
                  <a:lnTo>
                    <a:pt x="1521" y="523"/>
                  </a:lnTo>
                  <a:lnTo>
                    <a:pt x="1545" y="570"/>
                  </a:lnTo>
                  <a:lnTo>
                    <a:pt x="1545" y="570"/>
                  </a:lnTo>
                  <a:lnTo>
                    <a:pt x="1521" y="665"/>
                  </a:lnTo>
                  <a:lnTo>
                    <a:pt x="1474" y="713"/>
                  </a:lnTo>
                  <a:lnTo>
                    <a:pt x="1402" y="760"/>
                  </a:lnTo>
                  <a:lnTo>
                    <a:pt x="1331" y="760"/>
                  </a:lnTo>
                  <a:lnTo>
                    <a:pt x="1331" y="760"/>
                  </a:lnTo>
                  <a:lnTo>
                    <a:pt x="1212" y="760"/>
                  </a:lnTo>
                  <a:lnTo>
                    <a:pt x="1093" y="736"/>
                  </a:lnTo>
                  <a:lnTo>
                    <a:pt x="1093" y="736"/>
                  </a:lnTo>
                  <a:lnTo>
                    <a:pt x="903" y="713"/>
                  </a:lnTo>
                  <a:lnTo>
                    <a:pt x="737" y="713"/>
                  </a:lnTo>
                  <a:lnTo>
                    <a:pt x="642" y="736"/>
                  </a:lnTo>
                  <a:lnTo>
                    <a:pt x="571" y="760"/>
                  </a:lnTo>
                  <a:lnTo>
                    <a:pt x="476" y="808"/>
                  </a:lnTo>
                  <a:lnTo>
                    <a:pt x="405" y="8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14"/>
            <p:cNvSpPr/>
            <p:nvPr/>
          </p:nvSpPr>
          <p:spPr>
            <a:xfrm>
              <a:off x="3875900" y="1211400"/>
              <a:ext cx="27925" cy="32675"/>
            </a:xfrm>
            <a:custGeom>
              <a:avLst/>
              <a:gdLst/>
              <a:ahLst/>
              <a:cxnLst/>
              <a:rect l="l" t="t" r="r" b="b"/>
              <a:pathLst>
                <a:path w="1117" h="1307" fill="none" extrusionOk="0">
                  <a:moveTo>
                    <a:pt x="547" y="1093"/>
                  </a:moveTo>
                  <a:lnTo>
                    <a:pt x="547" y="1093"/>
                  </a:lnTo>
                  <a:lnTo>
                    <a:pt x="523" y="950"/>
                  </a:lnTo>
                  <a:lnTo>
                    <a:pt x="499" y="832"/>
                  </a:lnTo>
                  <a:lnTo>
                    <a:pt x="428" y="737"/>
                  </a:lnTo>
                  <a:lnTo>
                    <a:pt x="333" y="665"/>
                  </a:lnTo>
                  <a:lnTo>
                    <a:pt x="333" y="665"/>
                  </a:lnTo>
                  <a:lnTo>
                    <a:pt x="238" y="618"/>
                  </a:lnTo>
                  <a:lnTo>
                    <a:pt x="167" y="547"/>
                  </a:lnTo>
                  <a:lnTo>
                    <a:pt x="96" y="475"/>
                  </a:lnTo>
                  <a:lnTo>
                    <a:pt x="24" y="404"/>
                  </a:lnTo>
                  <a:lnTo>
                    <a:pt x="24" y="404"/>
                  </a:lnTo>
                  <a:lnTo>
                    <a:pt x="1" y="380"/>
                  </a:lnTo>
                  <a:lnTo>
                    <a:pt x="1" y="380"/>
                  </a:lnTo>
                  <a:lnTo>
                    <a:pt x="24" y="333"/>
                  </a:lnTo>
                  <a:lnTo>
                    <a:pt x="24" y="333"/>
                  </a:lnTo>
                  <a:lnTo>
                    <a:pt x="143" y="190"/>
                  </a:lnTo>
                  <a:lnTo>
                    <a:pt x="238" y="72"/>
                  </a:lnTo>
                  <a:lnTo>
                    <a:pt x="238" y="72"/>
                  </a:lnTo>
                  <a:lnTo>
                    <a:pt x="309" y="24"/>
                  </a:lnTo>
                  <a:lnTo>
                    <a:pt x="404" y="0"/>
                  </a:lnTo>
                  <a:lnTo>
                    <a:pt x="499" y="48"/>
                  </a:lnTo>
                  <a:lnTo>
                    <a:pt x="594" y="119"/>
                  </a:lnTo>
                  <a:lnTo>
                    <a:pt x="594" y="119"/>
                  </a:lnTo>
                  <a:lnTo>
                    <a:pt x="499" y="143"/>
                  </a:lnTo>
                  <a:lnTo>
                    <a:pt x="428" y="167"/>
                  </a:lnTo>
                  <a:lnTo>
                    <a:pt x="381" y="238"/>
                  </a:lnTo>
                  <a:lnTo>
                    <a:pt x="357" y="309"/>
                  </a:lnTo>
                  <a:lnTo>
                    <a:pt x="357" y="309"/>
                  </a:lnTo>
                  <a:lnTo>
                    <a:pt x="381" y="404"/>
                  </a:lnTo>
                  <a:lnTo>
                    <a:pt x="428" y="475"/>
                  </a:lnTo>
                  <a:lnTo>
                    <a:pt x="499" y="523"/>
                  </a:lnTo>
                  <a:lnTo>
                    <a:pt x="594" y="547"/>
                  </a:lnTo>
                  <a:lnTo>
                    <a:pt x="594" y="547"/>
                  </a:lnTo>
                  <a:lnTo>
                    <a:pt x="666" y="570"/>
                  </a:lnTo>
                  <a:lnTo>
                    <a:pt x="737" y="594"/>
                  </a:lnTo>
                  <a:lnTo>
                    <a:pt x="808" y="618"/>
                  </a:lnTo>
                  <a:lnTo>
                    <a:pt x="903" y="618"/>
                  </a:lnTo>
                  <a:lnTo>
                    <a:pt x="903" y="618"/>
                  </a:lnTo>
                  <a:lnTo>
                    <a:pt x="927" y="618"/>
                  </a:lnTo>
                  <a:lnTo>
                    <a:pt x="951" y="642"/>
                  </a:lnTo>
                  <a:lnTo>
                    <a:pt x="998" y="713"/>
                  </a:lnTo>
                  <a:lnTo>
                    <a:pt x="998" y="713"/>
                  </a:lnTo>
                  <a:lnTo>
                    <a:pt x="951" y="713"/>
                  </a:lnTo>
                  <a:lnTo>
                    <a:pt x="903" y="737"/>
                  </a:lnTo>
                  <a:lnTo>
                    <a:pt x="879" y="737"/>
                  </a:lnTo>
                  <a:lnTo>
                    <a:pt x="856" y="760"/>
                  </a:lnTo>
                  <a:lnTo>
                    <a:pt x="856" y="760"/>
                  </a:lnTo>
                  <a:lnTo>
                    <a:pt x="856" y="832"/>
                  </a:lnTo>
                  <a:lnTo>
                    <a:pt x="879" y="879"/>
                  </a:lnTo>
                  <a:lnTo>
                    <a:pt x="974" y="974"/>
                  </a:lnTo>
                  <a:lnTo>
                    <a:pt x="974" y="974"/>
                  </a:lnTo>
                  <a:lnTo>
                    <a:pt x="1093" y="1069"/>
                  </a:lnTo>
                  <a:lnTo>
                    <a:pt x="1117" y="1141"/>
                  </a:lnTo>
                  <a:lnTo>
                    <a:pt x="1093" y="1236"/>
                  </a:lnTo>
                  <a:lnTo>
                    <a:pt x="1093" y="1236"/>
                  </a:lnTo>
                  <a:lnTo>
                    <a:pt x="1069" y="1283"/>
                  </a:lnTo>
                  <a:lnTo>
                    <a:pt x="1046" y="1307"/>
                  </a:lnTo>
                  <a:lnTo>
                    <a:pt x="974" y="1307"/>
                  </a:lnTo>
                  <a:lnTo>
                    <a:pt x="808" y="1283"/>
                  </a:lnTo>
                  <a:lnTo>
                    <a:pt x="808" y="1283"/>
                  </a:lnTo>
                  <a:lnTo>
                    <a:pt x="642" y="1236"/>
                  </a:lnTo>
                  <a:lnTo>
                    <a:pt x="642" y="1236"/>
                  </a:lnTo>
                  <a:lnTo>
                    <a:pt x="594" y="1212"/>
                  </a:lnTo>
                  <a:lnTo>
                    <a:pt x="547" y="1188"/>
                  </a:lnTo>
                  <a:lnTo>
                    <a:pt x="547" y="1141"/>
                  </a:lnTo>
                  <a:lnTo>
                    <a:pt x="547" y="1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14"/>
            <p:cNvSpPr/>
            <p:nvPr/>
          </p:nvSpPr>
          <p:spPr>
            <a:xfrm>
              <a:off x="3898475" y="1269000"/>
              <a:ext cx="26750" cy="17250"/>
            </a:xfrm>
            <a:custGeom>
              <a:avLst/>
              <a:gdLst/>
              <a:ahLst/>
              <a:cxnLst/>
              <a:rect l="l" t="t" r="r" b="b"/>
              <a:pathLst>
                <a:path w="1070" h="690" fill="none" extrusionOk="0">
                  <a:moveTo>
                    <a:pt x="855" y="618"/>
                  </a:moveTo>
                  <a:lnTo>
                    <a:pt x="855" y="618"/>
                  </a:lnTo>
                  <a:lnTo>
                    <a:pt x="808" y="666"/>
                  </a:lnTo>
                  <a:lnTo>
                    <a:pt x="737" y="689"/>
                  </a:lnTo>
                  <a:lnTo>
                    <a:pt x="665" y="666"/>
                  </a:lnTo>
                  <a:lnTo>
                    <a:pt x="642" y="618"/>
                  </a:lnTo>
                  <a:lnTo>
                    <a:pt x="642" y="618"/>
                  </a:lnTo>
                  <a:lnTo>
                    <a:pt x="618" y="570"/>
                  </a:lnTo>
                  <a:lnTo>
                    <a:pt x="594" y="523"/>
                  </a:lnTo>
                  <a:lnTo>
                    <a:pt x="547" y="475"/>
                  </a:lnTo>
                  <a:lnTo>
                    <a:pt x="475" y="499"/>
                  </a:lnTo>
                  <a:lnTo>
                    <a:pt x="475" y="499"/>
                  </a:lnTo>
                  <a:lnTo>
                    <a:pt x="452" y="475"/>
                  </a:lnTo>
                  <a:lnTo>
                    <a:pt x="428" y="452"/>
                  </a:lnTo>
                  <a:lnTo>
                    <a:pt x="428" y="452"/>
                  </a:lnTo>
                  <a:lnTo>
                    <a:pt x="404" y="428"/>
                  </a:lnTo>
                  <a:lnTo>
                    <a:pt x="380" y="404"/>
                  </a:lnTo>
                  <a:lnTo>
                    <a:pt x="357" y="428"/>
                  </a:lnTo>
                  <a:lnTo>
                    <a:pt x="333" y="475"/>
                  </a:lnTo>
                  <a:lnTo>
                    <a:pt x="333" y="475"/>
                  </a:lnTo>
                  <a:lnTo>
                    <a:pt x="261" y="380"/>
                  </a:lnTo>
                  <a:lnTo>
                    <a:pt x="190" y="285"/>
                  </a:lnTo>
                  <a:lnTo>
                    <a:pt x="190" y="285"/>
                  </a:lnTo>
                  <a:lnTo>
                    <a:pt x="119" y="214"/>
                  </a:lnTo>
                  <a:lnTo>
                    <a:pt x="24" y="143"/>
                  </a:lnTo>
                  <a:lnTo>
                    <a:pt x="24" y="143"/>
                  </a:lnTo>
                  <a:lnTo>
                    <a:pt x="0" y="119"/>
                  </a:lnTo>
                  <a:lnTo>
                    <a:pt x="0" y="95"/>
                  </a:lnTo>
                  <a:lnTo>
                    <a:pt x="24" y="48"/>
                  </a:lnTo>
                  <a:lnTo>
                    <a:pt x="24" y="48"/>
                  </a:lnTo>
                  <a:lnTo>
                    <a:pt x="71" y="0"/>
                  </a:lnTo>
                  <a:lnTo>
                    <a:pt x="71" y="0"/>
                  </a:lnTo>
                  <a:lnTo>
                    <a:pt x="119" y="0"/>
                  </a:lnTo>
                  <a:lnTo>
                    <a:pt x="119" y="0"/>
                  </a:lnTo>
                  <a:lnTo>
                    <a:pt x="190" y="48"/>
                  </a:lnTo>
                  <a:lnTo>
                    <a:pt x="261" y="95"/>
                  </a:lnTo>
                  <a:lnTo>
                    <a:pt x="261" y="95"/>
                  </a:lnTo>
                  <a:lnTo>
                    <a:pt x="404" y="238"/>
                  </a:lnTo>
                  <a:lnTo>
                    <a:pt x="547" y="309"/>
                  </a:lnTo>
                  <a:lnTo>
                    <a:pt x="713" y="357"/>
                  </a:lnTo>
                  <a:lnTo>
                    <a:pt x="879" y="333"/>
                  </a:lnTo>
                  <a:lnTo>
                    <a:pt x="879" y="333"/>
                  </a:lnTo>
                  <a:lnTo>
                    <a:pt x="950" y="333"/>
                  </a:lnTo>
                  <a:lnTo>
                    <a:pt x="950" y="333"/>
                  </a:lnTo>
                  <a:lnTo>
                    <a:pt x="1022" y="309"/>
                  </a:lnTo>
                  <a:lnTo>
                    <a:pt x="1022" y="309"/>
                  </a:lnTo>
                  <a:lnTo>
                    <a:pt x="1069" y="357"/>
                  </a:lnTo>
                  <a:lnTo>
                    <a:pt x="1069" y="357"/>
                  </a:lnTo>
                  <a:lnTo>
                    <a:pt x="1022" y="404"/>
                  </a:lnTo>
                  <a:lnTo>
                    <a:pt x="1022" y="404"/>
                  </a:lnTo>
                  <a:lnTo>
                    <a:pt x="855" y="6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14"/>
            <p:cNvSpPr/>
            <p:nvPr/>
          </p:nvSpPr>
          <p:spPr>
            <a:xfrm>
              <a:off x="3906175" y="1329575"/>
              <a:ext cx="20225" cy="26150"/>
            </a:xfrm>
            <a:custGeom>
              <a:avLst/>
              <a:gdLst/>
              <a:ahLst/>
              <a:cxnLst/>
              <a:rect l="l" t="t" r="r" b="b"/>
              <a:pathLst>
                <a:path w="809" h="1046" extrusionOk="0">
                  <a:moveTo>
                    <a:pt x="642" y="0"/>
                  </a:moveTo>
                  <a:lnTo>
                    <a:pt x="595" y="48"/>
                  </a:lnTo>
                  <a:lnTo>
                    <a:pt x="547" y="71"/>
                  </a:lnTo>
                  <a:lnTo>
                    <a:pt x="524" y="119"/>
                  </a:lnTo>
                  <a:lnTo>
                    <a:pt x="476" y="143"/>
                  </a:lnTo>
                  <a:lnTo>
                    <a:pt x="262" y="238"/>
                  </a:lnTo>
                  <a:lnTo>
                    <a:pt x="72" y="333"/>
                  </a:lnTo>
                  <a:lnTo>
                    <a:pt x="1" y="357"/>
                  </a:lnTo>
                  <a:lnTo>
                    <a:pt x="239" y="570"/>
                  </a:lnTo>
                  <a:lnTo>
                    <a:pt x="429" y="808"/>
                  </a:lnTo>
                  <a:lnTo>
                    <a:pt x="619" y="1045"/>
                  </a:lnTo>
                  <a:lnTo>
                    <a:pt x="785" y="428"/>
                  </a:lnTo>
                  <a:lnTo>
                    <a:pt x="809" y="333"/>
                  </a:lnTo>
                  <a:lnTo>
                    <a:pt x="809" y="238"/>
                  </a:lnTo>
                  <a:lnTo>
                    <a:pt x="737" y="71"/>
                  </a:lnTo>
                  <a:lnTo>
                    <a:pt x="714" y="24"/>
                  </a:lnTo>
                  <a:lnTo>
                    <a:pt x="6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14"/>
            <p:cNvSpPr/>
            <p:nvPr/>
          </p:nvSpPr>
          <p:spPr>
            <a:xfrm>
              <a:off x="4143725" y="1355700"/>
              <a:ext cx="71275" cy="97400"/>
            </a:xfrm>
            <a:custGeom>
              <a:avLst/>
              <a:gdLst/>
              <a:ahLst/>
              <a:cxnLst/>
              <a:rect l="l" t="t" r="r" b="b"/>
              <a:pathLst>
                <a:path w="2851" h="3896" extrusionOk="0">
                  <a:moveTo>
                    <a:pt x="2542" y="0"/>
                  </a:moveTo>
                  <a:lnTo>
                    <a:pt x="2423" y="24"/>
                  </a:lnTo>
                  <a:lnTo>
                    <a:pt x="2352" y="48"/>
                  </a:lnTo>
                  <a:lnTo>
                    <a:pt x="2281" y="95"/>
                  </a:lnTo>
                  <a:lnTo>
                    <a:pt x="2233" y="143"/>
                  </a:lnTo>
                  <a:lnTo>
                    <a:pt x="2162" y="190"/>
                  </a:lnTo>
                  <a:lnTo>
                    <a:pt x="2067" y="238"/>
                  </a:lnTo>
                  <a:lnTo>
                    <a:pt x="2019" y="309"/>
                  </a:lnTo>
                  <a:lnTo>
                    <a:pt x="1972" y="404"/>
                  </a:lnTo>
                  <a:lnTo>
                    <a:pt x="1972" y="475"/>
                  </a:lnTo>
                  <a:lnTo>
                    <a:pt x="1972" y="547"/>
                  </a:lnTo>
                  <a:lnTo>
                    <a:pt x="1924" y="594"/>
                  </a:lnTo>
                  <a:lnTo>
                    <a:pt x="1900" y="570"/>
                  </a:lnTo>
                  <a:lnTo>
                    <a:pt x="1853" y="547"/>
                  </a:lnTo>
                  <a:lnTo>
                    <a:pt x="1782" y="499"/>
                  </a:lnTo>
                  <a:lnTo>
                    <a:pt x="1663"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404" y="3896"/>
                  </a:lnTo>
                  <a:lnTo>
                    <a:pt x="523" y="3848"/>
                  </a:lnTo>
                  <a:lnTo>
                    <a:pt x="713" y="3753"/>
                  </a:lnTo>
                  <a:lnTo>
                    <a:pt x="927" y="3635"/>
                  </a:lnTo>
                  <a:lnTo>
                    <a:pt x="1330" y="3136"/>
                  </a:lnTo>
                  <a:lnTo>
                    <a:pt x="1568" y="2803"/>
                  </a:lnTo>
                  <a:lnTo>
                    <a:pt x="1782" y="2471"/>
                  </a:lnTo>
                  <a:lnTo>
                    <a:pt x="1972" y="2138"/>
                  </a:lnTo>
                  <a:lnTo>
                    <a:pt x="2162" y="1782"/>
                  </a:lnTo>
                  <a:lnTo>
                    <a:pt x="2352" y="1426"/>
                  </a:lnTo>
                  <a:lnTo>
                    <a:pt x="2494" y="1046"/>
                  </a:lnTo>
                  <a:lnTo>
                    <a:pt x="2637" y="689"/>
                  </a:lnTo>
                  <a:lnTo>
                    <a:pt x="2779" y="309"/>
                  </a:lnTo>
                  <a:lnTo>
                    <a:pt x="2851" y="24"/>
                  </a:lnTo>
                  <a:lnTo>
                    <a:pt x="2827" y="24"/>
                  </a:lnTo>
                  <a:lnTo>
                    <a:pt x="26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14"/>
            <p:cNvSpPr/>
            <p:nvPr/>
          </p:nvSpPr>
          <p:spPr>
            <a:xfrm>
              <a:off x="4143725" y="1355700"/>
              <a:ext cx="71275" cy="97400"/>
            </a:xfrm>
            <a:custGeom>
              <a:avLst/>
              <a:gdLst/>
              <a:ahLst/>
              <a:cxnLst/>
              <a:rect l="l" t="t" r="r" b="b"/>
              <a:pathLst>
                <a:path w="2851" h="3896" fill="none" extrusionOk="0">
                  <a:moveTo>
                    <a:pt x="2851" y="24"/>
                  </a:moveTo>
                  <a:lnTo>
                    <a:pt x="2851" y="24"/>
                  </a:lnTo>
                  <a:lnTo>
                    <a:pt x="2779" y="309"/>
                  </a:lnTo>
                  <a:lnTo>
                    <a:pt x="2779" y="309"/>
                  </a:lnTo>
                  <a:lnTo>
                    <a:pt x="2637" y="689"/>
                  </a:lnTo>
                  <a:lnTo>
                    <a:pt x="2494" y="1046"/>
                  </a:lnTo>
                  <a:lnTo>
                    <a:pt x="2352" y="1426"/>
                  </a:lnTo>
                  <a:lnTo>
                    <a:pt x="2162" y="1782"/>
                  </a:lnTo>
                  <a:lnTo>
                    <a:pt x="1972" y="2138"/>
                  </a:lnTo>
                  <a:lnTo>
                    <a:pt x="1782" y="2471"/>
                  </a:lnTo>
                  <a:lnTo>
                    <a:pt x="1568" y="2803"/>
                  </a:lnTo>
                  <a:lnTo>
                    <a:pt x="1330" y="3136"/>
                  </a:lnTo>
                  <a:lnTo>
                    <a:pt x="1330" y="3136"/>
                  </a:lnTo>
                  <a:lnTo>
                    <a:pt x="927" y="3635"/>
                  </a:lnTo>
                  <a:lnTo>
                    <a:pt x="927" y="3635"/>
                  </a:lnTo>
                  <a:lnTo>
                    <a:pt x="713" y="3753"/>
                  </a:lnTo>
                  <a:lnTo>
                    <a:pt x="523" y="3848"/>
                  </a:lnTo>
                  <a:lnTo>
                    <a:pt x="523" y="3848"/>
                  </a:lnTo>
                  <a:lnTo>
                    <a:pt x="404" y="3896"/>
                  </a:lnTo>
                  <a:lnTo>
                    <a:pt x="285" y="3896"/>
                  </a:lnTo>
                  <a:lnTo>
                    <a:pt x="285" y="3896"/>
                  </a:lnTo>
                  <a:lnTo>
                    <a:pt x="166" y="3872"/>
                  </a:lnTo>
                  <a:lnTo>
                    <a:pt x="119" y="3825"/>
                  </a:lnTo>
                  <a:lnTo>
                    <a:pt x="119" y="3777"/>
                  </a:lnTo>
                  <a:lnTo>
                    <a:pt x="166" y="3682"/>
                  </a:lnTo>
                  <a:lnTo>
                    <a:pt x="166" y="3682"/>
                  </a:lnTo>
                  <a:lnTo>
                    <a:pt x="214" y="3587"/>
                  </a:lnTo>
                  <a:lnTo>
                    <a:pt x="238" y="3516"/>
                  </a:lnTo>
                  <a:lnTo>
                    <a:pt x="238" y="3421"/>
                  </a:lnTo>
                  <a:lnTo>
                    <a:pt x="214" y="3350"/>
                  </a:lnTo>
                  <a:lnTo>
                    <a:pt x="214" y="3350"/>
                  </a:lnTo>
                  <a:lnTo>
                    <a:pt x="143" y="3136"/>
                  </a:lnTo>
                  <a:lnTo>
                    <a:pt x="95" y="2922"/>
                  </a:lnTo>
                  <a:lnTo>
                    <a:pt x="71" y="2684"/>
                  </a:lnTo>
                  <a:lnTo>
                    <a:pt x="24" y="2471"/>
                  </a:lnTo>
                  <a:lnTo>
                    <a:pt x="24" y="2471"/>
                  </a:lnTo>
                  <a:lnTo>
                    <a:pt x="0" y="2352"/>
                  </a:lnTo>
                  <a:lnTo>
                    <a:pt x="0" y="2257"/>
                  </a:lnTo>
                  <a:lnTo>
                    <a:pt x="0" y="2257"/>
                  </a:lnTo>
                  <a:lnTo>
                    <a:pt x="0" y="2162"/>
                  </a:lnTo>
                  <a:lnTo>
                    <a:pt x="24" y="2091"/>
                  </a:lnTo>
                  <a:lnTo>
                    <a:pt x="71" y="2043"/>
                  </a:lnTo>
                  <a:lnTo>
                    <a:pt x="119" y="1972"/>
                  </a:lnTo>
                  <a:lnTo>
                    <a:pt x="238" y="1901"/>
                  </a:lnTo>
                  <a:lnTo>
                    <a:pt x="357" y="1829"/>
                  </a:lnTo>
                  <a:lnTo>
                    <a:pt x="357" y="1829"/>
                  </a:lnTo>
                  <a:lnTo>
                    <a:pt x="547" y="1687"/>
                  </a:lnTo>
                  <a:lnTo>
                    <a:pt x="665" y="1639"/>
                  </a:lnTo>
                  <a:lnTo>
                    <a:pt x="784" y="1592"/>
                  </a:lnTo>
                  <a:lnTo>
                    <a:pt x="784" y="1592"/>
                  </a:lnTo>
                  <a:lnTo>
                    <a:pt x="855" y="1544"/>
                  </a:lnTo>
                  <a:lnTo>
                    <a:pt x="927" y="1473"/>
                  </a:lnTo>
                  <a:lnTo>
                    <a:pt x="998" y="1378"/>
                  </a:lnTo>
                  <a:lnTo>
                    <a:pt x="1022" y="1283"/>
                  </a:lnTo>
                  <a:lnTo>
                    <a:pt x="1022" y="1283"/>
                  </a:lnTo>
                  <a:lnTo>
                    <a:pt x="1069" y="1141"/>
                  </a:lnTo>
                  <a:lnTo>
                    <a:pt x="1117" y="1069"/>
                  </a:lnTo>
                  <a:lnTo>
                    <a:pt x="1212" y="1046"/>
                  </a:lnTo>
                  <a:lnTo>
                    <a:pt x="1212" y="1046"/>
                  </a:lnTo>
                  <a:lnTo>
                    <a:pt x="1283" y="950"/>
                  </a:lnTo>
                  <a:lnTo>
                    <a:pt x="1354" y="784"/>
                  </a:lnTo>
                  <a:lnTo>
                    <a:pt x="1354" y="784"/>
                  </a:lnTo>
                  <a:lnTo>
                    <a:pt x="1378" y="713"/>
                  </a:lnTo>
                  <a:lnTo>
                    <a:pt x="1449" y="618"/>
                  </a:lnTo>
                  <a:lnTo>
                    <a:pt x="1520" y="570"/>
                  </a:lnTo>
                  <a:lnTo>
                    <a:pt x="1615" y="523"/>
                  </a:lnTo>
                  <a:lnTo>
                    <a:pt x="1615" y="523"/>
                  </a:lnTo>
                  <a:lnTo>
                    <a:pt x="1663" y="499"/>
                  </a:lnTo>
                  <a:lnTo>
                    <a:pt x="1734" y="499"/>
                  </a:lnTo>
                  <a:lnTo>
                    <a:pt x="1782" y="499"/>
                  </a:lnTo>
                  <a:lnTo>
                    <a:pt x="1853" y="547"/>
                  </a:lnTo>
                  <a:lnTo>
                    <a:pt x="1853" y="547"/>
                  </a:lnTo>
                  <a:lnTo>
                    <a:pt x="1900" y="570"/>
                  </a:lnTo>
                  <a:lnTo>
                    <a:pt x="1924" y="594"/>
                  </a:lnTo>
                  <a:lnTo>
                    <a:pt x="1972" y="547"/>
                  </a:lnTo>
                  <a:lnTo>
                    <a:pt x="1972" y="475"/>
                  </a:lnTo>
                  <a:lnTo>
                    <a:pt x="1972" y="475"/>
                  </a:lnTo>
                  <a:lnTo>
                    <a:pt x="1972" y="404"/>
                  </a:lnTo>
                  <a:lnTo>
                    <a:pt x="2019" y="309"/>
                  </a:lnTo>
                  <a:lnTo>
                    <a:pt x="2067" y="238"/>
                  </a:lnTo>
                  <a:lnTo>
                    <a:pt x="2162" y="190"/>
                  </a:lnTo>
                  <a:lnTo>
                    <a:pt x="2162" y="190"/>
                  </a:lnTo>
                  <a:lnTo>
                    <a:pt x="2233" y="143"/>
                  </a:lnTo>
                  <a:lnTo>
                    <a:pt x="2281" y="95"/>
                  </a:lnTo>
                  <a:lnTo>
                    <a:pt x="2281" y="95"/>
                  </a:lnTo>
                  <a:lnTo>
                    <a:pt x="2352" y="48"/>
                  </a:lnTo>
                  <a:lnTo>
                    <a:pt x="2423" y="24"/>
                  </a:lnTo>
                  <a:lnTo>
                    <a:pt x="2542" y="0"/>
                  </a:lnTo>
                  <a:lnTo>
                    <a:pt x="2684" y="0"/>
                  </a:lnTo>
                  <a:lnTo>
                    <a:pt x="2827" y="24"/>
                  </a:lnTo>
                  <a:lnTo>
                    <a:pt x="2827" y="24"/>
                  </a:lnTo>
                  <a:lnTo>
                    <a:pt x="2851"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14"/>
            <p:cNvSpPr/>
            <p:nvPr/>
          </p:nvSpPr>
          <p:spPr>
            <a:xfrm>
              <a:off x="4191825" y="1316500"/>
              <a:ext cx="30300" cy="24975"/>
            </a:xfrm>
            <a:custGeom>
              <a:avLst/>
              <a:gdLst/>
              <a:ahLst/>
              <a:cxnLst/>
              <a:rect l="l" t="t" r="r" b="b"/>
              <a:pathLst>
                <a:path w="1212" h="999" extrusionOk="0">
                  <a:moveTo>
                    <a:pt x="285"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28"/>
                  </a:lnTo>
                  <a:lnTo>
                    <a:pt x="238" y="476"/>
                  </a:lnTo>
                  <a:lnTo>
                    <a:pt x="285" y="499"/>
                  </a:lnTo>
                  <a:lnTo>
                    <a:pt x="499" y="499"/>
                  </a:lnTo>
                  <a:lnTo>
                    <a:pt x="642" y="523"/>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64" y="523"/>
                  </a:lnTo>
                  <a:lnTo>
                    <a:pt x="1212" y="48"/>
                  </a:lnTo>
                  <a:lnTo>
                    <a:pt x="1093" y="24"/>
                  </a:lnTo>
                  <a:lnTo>
                    <a:pt x="998" y="1"/>
                  </a:lnTo>
                  <a:lnTo>
                    <a:pt x="927" y="1"/>
                  </a:lnTo>
                  <a:lnTo>
                    <a:pt x="832" y="24"/>
                  </a:lnTo>
                  <a:lnTo>
                    <a:pt x="760" y="96"/>
                  </a:lnTo>
                  <a:lnTo>
                    <a:pt x="642" y="214"/>
                  </a:lnTo>
                  <a:lnTo>
                    <a:pt x="594" y="262"/>
                  </a:lnTo>
                  <a:lnTo>
                    <a:pt x="547" y="286"/>
                  </a:lnTo>
                  <a:lnTo>
                    <a:pt x="523" y="262"/>
                  </a:lnTo>
                  <a:lnTo>
                    <a:pt x="475" y="214"/>
                  </a:lnTo>
                  <a:lnTo>
                    <a:pt x="452" y="143"/>
                  </a:lnTo>
                  <a:lnTo>
                    <a:pt x="404" y="72"/>
                  </a:lnTo>
                  <a:lnTo>
                    <a:pt x="357" y="24"/>
                  </a:lnTo>
                  <a:lnTo>
                    <a:pt x="285"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14"/>
            <p:cNvSpPr/>
            <p:nvPr/>
          </p:nvSpPr>
          <p:spPr>
            <a:xfrm>
              <a:off x="4191825" y="1316500"/>
              <a:ext cx="30300" cy="24975"/>
            </a:xfrm>
            <a:custGeom>
              <a:avLst/>
              <a:gdLst/>
              <a:ahLst/>
              <a:cxnLst/>
              <a:rect l="l" t="t" r="r" b="b"/>
              <a:pathLst>
                <a:path w="1212" h="999" fill="none" extrusionOk="0">
                  <a:moveTo>
                    <a:pt x="1212" y="48"/>
                  </a:moveTo>
                  <a:lnTo>
                    <a:pt x="1212" y="48"/>
                  </a:lnTo>
                  <a:lnTo>
                    <a:pt x="1164" y="523"/>
                  </a:lnTo>
                  <a:lnTo>
                    <a:pt x="1069" y="998"/>
                  </a:lnTo>
                  <a:lnTo>
                    <a:pt x="1069" y="998"/>
                  </a:lnTo>
                  <a:lnTo>
                    <a:pt x="1045" y="951"/>
                  </a:lnTo>
                  <a:lnTo>
                    <a:pt x="1045" y="951"/>
                  </a:lnTo>
                  <a:lnTo>
                    <a:pt x="1022" y="903"/>
                  </a:lnTo>
                  <a:lnTo>
                    <a:pt x="1022" y="880"/>
                  </a:lnTo>
                  <a:lnTo>
                    <a:pt x="1022" y="856"/>
                  </a:lnTo>
                  <a:lnTo>
                    <a:pt x="1022" y="856"/>
                  </a:lnTo>
                  <a:lnTo>
                    <a:pt x="1069" y="808"/>
                  </a:lnTo>
                  <a:lnTo>
                    <a:pt x="1093" y="761"/>
                  </a:lnTo>
                  <a:lnTo>
                    <a:pt x="1093" y="713"/>
                  </a:lnTo>
                  <a:lnTo>
                    <a:pt x="1069" y="690"/>
                  </a:lnTo>
                  <a:lnTo>
                    <a:pt x="1022" y="642"/>
                  </a:lnTo>
                  <a:lnTo>
                    <a:pt x="950" y="618"/>
                  </a:lnTo>
                  <a:lnTo>
                    <a:pt x="950" y="618"/>
                  </a:lnTo>
                  <a:lnTo>
                    <a:pt x="642" y="523"/>
                  </a:lnTo>
                  <a:lnTo>
                    <a:pt x="499" y="499"/>
                  </a:lnTo>
                  <a:lnTo>
                    <a:pt x="333" y="499"/>
                  </a:lnTo>
                  <a:lnTo>
                    <a:pt x="333" y="499"/>
                  </a:lnTo>
                  <a:lnTo>
                    <a:pt x="285" y="499"/>
                  </a:lnTo>
                  <a:lnTo>
                    <a:pt x="238" y="476"/>
                  </a:lnTo>
                  <a:lnTo>
                    <a:pt x="238" y="428"/>
                  </a:lnTo>
                  <a:lnTo>
                    <a:pt x="238" y="381"/>
                  </a:lnTo>
                  <a:lnTo>
                    <a:pt x="238" y="381"/>
                  </a:lnTo>
                  <a:lnTo>
                    <a:pt x="238" y="333"/>
                  </a:lnTo>
                  <a:lnTo>
                    <a:pt x="214" y="286"/>
                  </a:lnTo>
                  <a:lnTo>
                    <a:pt x="143" y="262"/>
                  </a:lnTo>
                  <a:lnTo>
                    <a:pt x="143" y="262"/>
                  </a:lnTo>
                  <a:lnTo>
                    <a:pt x="48" y="238"/>
                  </a:lnTo>
                  <a:lnTo>
                    <a:pt x="0" y="214"/>
                  </a:lnTo>
                  <a:lnTo>
                    <a:pt x="0" y="167"/>
                  </a:lnTo>
                  <a:lnTo>
                    <a:pt x="0" y="167"/>
                  </a:lnTo>
                  <a:lnTo>
                    <a:pt x="0" y="119"/>
                  </a:lnTo>
                  <a:lnTo>
                    <a:pt x="48" y="72"/>
                  </a:lnTo>
                  <a:lnTo>
                    <a:pt x="143" y="48"/>
                  </a:lnTo>
                  <a:lnTo>
                    <a:pt x="143" y="48"/>
                  </a:lnTo>
                  <a:lnTo>
                    <a:pt x="214" y="24"/>
                  </a:lnTo>
                  <a:lnTo>
                    <a:pt x="214" y="24"/>
                  </a:lnTo>
                  <a:lnTo>
                    <a:pt x="285" y="1"/>
                  </a:lnTo>
                  <a:lnTo>
                    <a:pt x="357" y="24"/>
                  </a:lnTo>
                  <a:lnTo>
                    <a:pt x="404" y="72"/>
                  </a:lnTo>
                  <a:lnTo>
                    <a:pt x="452" y="143"/>
                  </a:lnTo>
                  <a:lnTo>
                    <a:pt x="452" y="143"/>
                  </a:lnTo>
                  <a:lnTo>
                    <a:pt x="475" y="214"/>
                  </a:lnTo>
                  <a:lnTo>
                    <a:pt x="475" y="214"/>
                  </a:lnTo>
                  <a:lnTo>
                    <a:pt x="523" y="262"/>
                  </a:lnTo>
                  <a:lnTo>
                    <a:pt x="547" y="286"/>
                  </a:lnTo>
                  <a:lnTo>
                    <a:pt x="594" y="262"/>
                  </a:lnTo>
                  <a:lnTo>
                    <a:pt x="642" y="214"/>
                  </a:lnTo>
                  <a:lnTo>
                    <a:pt x="642" y="214"/>
                  </a:lnTo>
                  <a:lnTo>
                    <a:pt x="760" y="96"/>
                  </a:lnTo>
                  <a:lnTo>
                    <a:pt x="760" y="96"/>
                  </a:lnTo>
                  <a:lnTo>
                    <a:pt x="832" y="24"/>
                  </a:lnTo>
                  <a:lnTo>
                    <a:pt x="927" y="1"/>
                  </a:lnTo>
                  <a:lnTo>
                    <a:pt x="998" y="1"/>
                  </a:lnTo>
                  <a:lnTo>
                    <a:pt x="1093" y="24"/>
                  </a:lnTo>
                  <a:lnTo>
                    <a:pt x="1093" y="24"/>
                  </a:lnTo>
                  <a:lnTo>
                    <a:pt x="1212" y="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14"/>
            <p:cNvSpPr/>
            <p:nvPr/>
          </p:nvSpPr>
          <p:spPr>
            <a:xfrm>
              <a:off x="4118775" y="1302250"/>
              <a:ext cx="32100" cy="39825"/>
            </a:xfrm>
            <a:custGeom>
              <a:avLst/>
              <a:gdLst/>
              <a:ahLst/>
              <a:cxnLst/>
              <a:rect l="l" t="t" r="r" b="b"/>
              <a:pathLst>
                <a:path w="1284" h="1593" extrusionOk="0">
                  <a:moveTo>
                    <a:pt x="927" y="1"/>
                  </a:moveTo>
                  <a:lnTo>
                    <a:pt x="856" y="24"/>
                  </a:lnTo>
                  <a:lnTo>
                    <a:pt x="784" y="72"/>
                  </a:lnTo>
                  <a:lnTo>
                    <a:pt x="713" y="143"/>
                  </a:lnTo>
                  <a:lnTo>
                    <a:pt x="666" y="262"/>
                  </a:lnTo>
                  <a:lnTo>
                    <a:pt x="618" y="286"/>
                  </a:lnTo>
                  <a:lnTo>
                    <a:pt x="571" y="333"/>
                  </a:lnTo>
                  <a:lnTo>
                    <a:pt x="523" y="357"/>
                  </a:lnTo>
                  <a:lnTo>
                    <a:pt x="476" y="381"/>
                  </a:lnTo>
                  <a:lnTo>
                    <a:pt x="452" y="476"/>
                  </a:lnTo>
                  <a:lnTo>
                    <a:pt x="428" y="547"/>
                  </a:lnTo>
                  <a:lnTo>
                    <a:pt x="404" y="594"/>
                  </a:lnTo>
                  <a:lnTo>
                    <a:pt x="309" y="666"/>
                  </a:lnTo>
                  <a:lnTo>
                    <a:pt x="262" y="737"/>
                  </a:lnTo>
                  <a:lnTo>
                    <a:pt x="238" y="761"/>
                  </a:lnTo>
                  <a:lnTo>
                    <a:pt x="214" y="808"/>
                  </a:lnTo>
                  <a:lnTo>
                    <a:pt x="214" y="832"/>
                  </a:lnTo>
                  <a:lnTo>
                    <a:pt x="191" y="856"/>
                  </a:lnTo>
                  <a:lnTo>
                    <a:pt x="119" y="879"/>
                  </a:lnTo>
                  <a:lnTo>
                    <a:pt x="48" y="903"/>
                  </a:lnTo>
                  <a:lnTo>
                    <a:pt x="1" y="951"/>
                  </a:lnTo>
                  <a:lnTo>
                    <a:pt x="1" y="1022"/>
                  </a:lnTo>
                  <a:lnTo>
                    <a:pt x="24" y="1117"/>
                  </a:lnTo>
                  <a:lnTo>
                    <a:pt x="119" y="1307"/>
                  </a:lnTo>
                  <a:lnTo>
                    <a:pt x="238" y="1521"/>
                  </a:lnTo>
                  <a:lnTo>
                    <a:pt x="262" y="1568"/>
                  </a:lnTo>
                  <a:lnTo>
                    <a:pt x="309" y="1592"/>
                  </a:lnTo>
                  <a:lnTo>
                    <a:pt x="547" y="1592"/>
                  </a:lnTo>
                  <a:lnTo>
                    <a:pt x="642" y="1568"/>
                  </a:lnTo>
                  <a:lnTo>
                    <a:pt x="951" y="1568"/>
                  </a:lnTo>
                  <a:lnTo>
                    <a:pt x="1022" y="1545"/>
                  </a:lnTo>
                  <a:lnTo>
                    <a:pt x="1069" y="1497"/>
                  </a:lnTo>
                  <a:lnTo>
                    <a:pt x="1117" y="1378"/>
                  </a:lnTo>
                  <a:lnTo>
                    <a:pt x="1141" y="1141"/>
                  </a:lnTo>
                  <a:lnTo>
                    <a:pt x="1188" y="1022"/>
                  </a:lnTo>
                  <a:lnTo>
                    <a:pt x="1236" y="903"/>
                  </a:lnTo>
                  <a:lnTo>
                    <a:pt x="1283" y="808"/>
                  </a:lnTo>
                  <a:lnTo>
                    <a:pt x="1283" y="737"/>
                  </a:lnTo>
                  <a:lnTo>
                    <a:pt x="1259" y="666"/>
                  </a:lnTo>
                  <a:lnTo>
                    <a:pt x="1188" y="594"/>
                  </a:lnTo>
                  <a:lnTo>
                    <a:pt x="1141" y="547"/>
                  </a:lnTo>
                  <a:lnTo>
                    <a:pt x="1117" y="476"/>
                  </a:lnTo>
                  <a:lnTo>
                    <a:pt x="1117" y="428"/>
                  </a:lnTo>
                  <a:lnTo>
                    <a:pt x="1141" y="357"/>
                  </a:lnTo>
                  <a:lnTo>
                    <a:pt x="1188" y="238"/>
                  </a:lnTo>
                  <a:lnTo>
                    <a:pt x="1164" y="167"/>
                  </a:lnTo>
                  <a:lnTo>
                    <a:pt x="1117" y="96"/>
                  </a:lnTo>
                  <a:lnTo>
                    <a:pt x="998" y="24"/>
                  </a:lnTo>
                  <a:lnTo>
                    <a:pt x="9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14"/>
            <p:cNvSpPr/>
            <p:nvPr/>
          </p:nvSpPr>
          <p:spPr>
            <a:xfrm>
              <a:off x="3921625" y="1416275"/>
              <a:ext cx="19625" cy="50500"/>
            </a:xfrm>
            <a:custGeom>
              <a:avLst/>
              <a:gdLst/>
              <a:ahLst/>
              <a:cxnLst/>
              <a:rect l="l" t="t" r="r" b="b"/>
              <a:pathLst>
                <a:path w="785" h="2020" extrusionOk="0">
                  <a:moveTo>
                    <a:pt x="523" y="0"/>
                  </a:moveTo>
                  <a:lnTo>
                    <a:pt x="523" y="48"/>
                  </a:lnTo>
                  <a:lnTo>
                    <a:pt x="499" y="119"/>
                  </a:lnTo>
                  <a:lnTo>
                    <a:pt x="452" y="238"/>
                  </a:lnTo>
                  <a:lnTo>
                    <a:pt x="357" y="380"/>
                  </a:lnTo>
                  <a:lnTo>
                    <a:pt x="262" y="499"/>
                  </a:lnTo>
                  <a:lnTo>
                    <a:pt x="167" y="594"/>
                  </a:lnTo>
                  <a:lnTo>
                    <a:pt x="72" y="642"/>
                  </a:lnTo>
                  <a:lnTo>
                    <a:pt x="24" y="713"/>
                  </a:lnTo>
                  <a:lnTo>
                    <a:pt x="1" y="784"/>
                  </a:lnTo>
                  <a:lnTo>
                    <a:pt x="24" y="879"/>
                  </a:lnTo>
                  <a:lnTo>
                    <a:pt x="96" y="1140"/>
                  </a:lnTo>
                  <a:lnTo>
                    <a:pt x="96" y="1259"/>
                  </a:lnTo>
                  <a:lnTo>
                    <a:pt x="72" y="1330"/>
                  </a:lnTo>
                  <a:lnTo>
                    <a:pt x="24" y="1402"/>
                  </a:lnTo>
                  <a:lnTo>
                    <a:pt x="1" y="1449"/>
                  </a:lnTo>
                  <a:lnTo>
                    <a:pt x="1" y="1520"/>
                  </a:lnTo>
                  <a:lnTo>
                    <a:pt x="24" y="1615"/>
                  </a:lnTo>
                  <a:lnTo>
                    <a:pt x="48" y="1710"/>
                  </a:lnTo>
                  <a:lnTo>
                    <a:pt x="72" y="1805"/>
                  </a:lnTo>
                  <a:lnTo>
                    <a:pt x="119" y="1900"/>
                  </a:lnTo>
                  <a:lnTo>
                    <a:pt x="167" y="1972"/>
                  </a:lnTo>
                  <a:lnTo>
                    <a:pt x="214" y="1995"/>
                  </a:lnTo>
                  <a:lnTo>
                    <a:pt x="286" y="2019"/>
                  </a:lnTo>
                  <a:lnTo>
                    <a:pt x="333" y="2019"/>
                  </a:lnTo>
                  <a:lnTo>
                    <a:pt x="404" y="1995"/>
                  </a:lnTo>
                  <a:lnTo>
                    <a:pt x="547" y="1924"/>
                  </a:lnTo>
                  <a:lnTo>
                    <a:pt x="594" y="1877"/>
                  </a:lnTo>
                  <a:lnTo>
                    <a:pt x="642" y="1829"/>
                  </a:lnTo>
                  <a:lnTo>
                    <a:pt x="666" y="1758"/>
                  </a:lnTo>
                  <a:lnTo>
                    <a:pt x="666" y="1687"/>
                  </a:lnTo>
                  <a:lnTo>
                    <a:pt x="666" y="1425"/>
                  </a:lnTo>
                  <a:lnTo>
                    <a:pt x="689" y="1140"/>
                  </a:lnTo>
                  <a:lnTo>
                    <a:pt x="737" y="855"/>
                  </a:lnTo>
                  <a:lnTo>
                    <a:pt x="784" y="570"/>
                  </a:lnTo>
                  <a:lnTo>
                    <a:pt x="784" y="451"/>
                  </a:lnTo>
                  <a:lnTo>
                    <a:pt x="761" y="333"/>
                  </a:lnTo>
                  <a:lnTo>
                    <a:pt x="737" y="214"/>
                  </a:lnTo>
                  <a:lnTo>
                    <a:pt x="689" y="95"/>
                  </a:lnTo>
                  <a:lnTo>
                    <a:pt x="642" y="24"/>
                  </a:lnTo>
                  <a:lnTo>
                    <a:pt x="61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14"/>
            <p:cNvSpPr/>
            <p:nvPr/>
          </p:nvSpPr>
          <p:spPr>
            <a:xfrm>
              <a:off x="3921625" y="1416275"/>
              <a:ext cx="19625" cy="50500"/>
            </a:xfrm>
            <a:custGeom>
              <a:avLst/>
              <a:gdLst/>
              <a:ahLst/>
              <a:cxnLst/>
              <a:rect l="l" t="t" r="r" b="b"/>
              <a:pathLst>
                <a:path w="785" h="2020" fill="none" extrusionOk="0">
                  <a:moveTo>
                    <a:pt x="24" y="1615"/>
                  </a:moveTo>
                  <a:lnTo>
                    <a:pt x="24" y="1615"/>
                  </a:lnTo>
                  <a:lnTo>
                    <a:pt x="1" y="1520"/>
                  </a:lnTo>
                  <a:lnTo>
                    <a:pt x="1" y="1449"/>
                  </a:lnTo>
                  <a:lnTo>
                    <a:pt x="24" y="1402"/>
                  </a:lnTo>
                  <a:lnTo>
                    <a:pt x="24" y="1402"/>
                  </a:lnTo>
                  <a:lnTo>
                    <a:pt x="72" y="1330"/>
                  </a:lnTo>
                  <a:lnTo>
                    <a:pt x="96" y="1259"/>
                  </a:lnTo>
                  <a:lnTo>
                    <a:pt x="96" y="1140"/>
                  </a:lnTo>
                  <a:lnTo>
                    <a:pt x="24" y="879"/>
                  </a:lnTo>
                  <a:lnTo>
                    <a:pt x="24" y="879"/>
                  </a:lnTo>
                  <a:lnTo>
                    <a:pt x="1" y="784"/>
                  </a:lnTo>
                  <a:lnTo>
                    <a:pt x="24" y="713"/>
                  </a:lnTo>
                  <a:lnTo>
                    <a:pt x="72" y="642"/>
                  </a:lnTo>
                  <a:lnTo>
                    <a:pt x="167" y="594"/>
                  </a:lnTo>
                  <a:lnTo>
                    <a:pt x="167" y="594"/>
                  </a:lnTo>
                  <a:lnTo>
                    <a:pt x="262" y="499"/>
                  </a:lnTo>
                  <a:lnTo>
                    <a:pt x="357" y="380"/>
                  </a:lnTo>
                  <a:lnTo>
                    <a:pt x="452" y="238"/>
                  </a:lnTo>
                  <a:lnTo>
                    <a:pt x="499" y="119"/>
                  </a:lnTo>
                  <a:lnTo>
                    <a:pt x="499" y="119"/>
                  </a:lnTo>
                  <a:lnTo>
                    <a:pt x="523" y="48"/>
                  </a:lnTo>
                  <a:lnTo>
                    <a:pt x="523" y="0"/>
                  </a:lnTo>
                  <a:lnTo>
                    <a:pt x="571" y="0"/>
                  </a:lnTo>
                  <a:lnTo>
                    <a:pt x="571" y="0"/>
                  </a:lnTo>
                  <a:lnTo>
                    <a:pt x="618" y="0"/>
                  </a:lnTo>
                  <a:lnTo>
                    <a:pt x="642" y="24"/>
                  </a:lnTo>
                  <a:lnTo>
                    <a:pt x="689" y="95"/>
                  </a:lnTo>
                  <a:lnTo>
                    <a:pt x="689" y="95"/>
                  </a:lnTo>
                  <a:lnTo>
                    <a:pt x="737" y="214"/>
                  </a:lnTo>
                  <a:lnTo>
                    <a:pt x="761" y="333"/>
                  </a:lnTo>
                  <a:lnTo>
                    <a:pt x="784" y="451"/>
                  </a:lnTo>
                  <a:lnTo>
                    <a:pt x="784" y="570"/>
                  </a:lnTo>
                  <a:lnTo>
                    <a:pt x="784" y="570"/>
                  </a:lnTo>
                  <a:lnTo>
                    <a:pt x="737" y="855"/>
                  </a:lnTo>
                  <a:lnTo>
                    <a:pt x="689" y="1140"/>
                  </a:lnTo>
                  <a:lnTo>
                    <a:pt x="666" y="1425"/>
                  </a:lnTo>
                  <a:lnTo>
                    <a:pt x="666" y="1687"/>
                  </a:lnTo>
                  <a:lnTo>
                    <a:pt x="666" y="1687"/>
                  </a:lnTo>
                  <a:lnTo>
                    <a:pt x="666" y="1758"/>
                  </a:lnTo>
                  <a:lnTo>
                    <a:pt x="642" y="1829"/>
                  </a:lnTo>
                  <a:lnTo>
                    <a:pt x="594" y="1877"/>
                  </a:lnTo>
                  <a:lnTo>
                    <a:pt x="547" y="1924"/>
                  </a:lnTo>
                  <a:lnTo>
                    <a:pt x="404" y="1995"/>
                  </a:lnTo>
                  <a:lnTo>
                    <a:pt x="333" y="2019"/>
                  </a:lnTo>
                  <a:lnTo>
                    <a:pt x="286" y="2019"/>
                  </a:lnTo>
                  <a:lnTo>
                    <a:pt x="286" y="2019"/>
                  </a:lnTo>
                  <a:lnTo>
                    <a:pt x="214" y="1995"/>
                  </a:lnTo>
                  <a:lnTo>
                    <a:pt x="167" y="1972"/>
                  </a:lnTo>
                  <a:lnTo>
                    <a:pt x="119" y="1900"/>
                  </a:lnTo>
                  <a:lnTo>
                    <a:pt x="72" y="1805"/>
                  </a:lnTo>
                  <a:lnTo>
                    <a:pt x="48" y="1710"/>
                  </a:lnTo>
                  <a:lnTo>
                    <a:pt x="48" y="1710"/>
                  </a:lnTo>
                  <a:lnTo>
                    <a:pt x="24" y="1615"/>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14"/>
            <p:cNvSpPr/>
            <p:nvPr/>
          </p:nvSpPr>
          <p:spPr>
            <a:xfrm>
              <a:off x="4143125" y="1159150"/>
              <a:ext cx="26750" cy="52275"/>
            </a:xfrm>
            <a:custGeom>
              <a:avLst/>
              <a:gdLst/>
              <a:ahLst/>
              <a:cxnLst/>
              <a:rect l="l" t="t" r="r" b="b"/>
              <a:pathLst>
                <a:path w="1070" h="2091" extrusionOk="0">
                  <a:moveTo>
                    <a:pt x="214" y="0"/>
                  </a:moveTo>
                  <a:lnTo>
                    <a:pt x="167" y="24"/>
                  </a:lnTo>
                  <a:lnTo>
                    <a:pt x="143" y="48"/>
                  </a:lnTo>
                  <a:lnTo>
                    <a:pt x="143" y="95"/>
                  </a:lnTo>
                  <a:lnTo>
                    <a:pt x="167" y="143"/>
                  </a:lnTo>
                  <a:lnTo>
                    <a:pt x="214" y="214"/>
                  </a:lnTo>
                  <a:lnTo>
                    <a:pt x="238" y="238"/>
                  </a:lnTo>
                  <a:lnTo>
                    <a:pt x="238" y="285"/>
                  </a:lnTo>
                  <a:lnTo>
                    <a:pt x="214" y="380"/>
                  </a:lnTo>
                  <a:lnTo>
                    <a:pt x="238" y="475"/>
                  </a:lnTo>
                  <a:lnTo>
                    <a:pt x="309" y="546"/>
                  </a:lnTo>
                  <a:lnTo>
                    <a:pt x="428" y="570"/>
                  </a:lnTo>
                  <a:lnTo>
                    <a:pt x="452" y="594"/>
                  </a:lnTo>
                  <a:lnTo>
                    <a:pt x="452" y="618"/>
                  </a:lnTo>
                  <a:lnTo>
                    <a:pt x="476" y="689"/>
                  </a:lnTo>
                  <a:lnTo>
                    <a:pt x="523" y="760"/>
                  </a:lnTo>
                  <a:lnTo>
                    <a:pt x="618" y="903"/>
                  </a:lnTo>
                  <a:lnTo>
                    <a:pt x="642" y="926"/>
                  </a:lnTo>
                  <a:lnTo>
                    <a:pt x="666" y="950"/>
                  </a:lnTo>
                  <a:lnTo>
                    <a:pt x="642" y="974"/>
                  </a:lnTo>
                  <a:lnTo>
                    <a:pt x="594" y="1093"/>
                  </a:lnTo>
                  <a:lnTo>
                    <a:pt x="523" y="1211"/>
                  </a:lnTo>
                  <a:lnTo>
                    <a:pt x="428" y="1307"/>
                  </a:lnTo>
                  <a:lnTo>
                    <a:pt x="333" y="1354"/>
                  </a:lnTo>
                  <a:lnTo>
                    <a:pt x="214" y="1425"/>
                  </a:lnTo>
                  <a:lnTo>
                    <a:pt x="119" y="1497"/>
                  </a:lnTo>
                  <a:lnTo>
                    <a:pt x="72" y="1568"/>
                  </a:lnTo>
                  <a:lnTo>
                    <a:pt x="24" y="1710"/>
                  </a:lnTo>
                  <a:lnTo>
                    <a:pt x="0" y="1805"/>
                  </a:lnTo>
                  <a:lnTo>
                    <a:pt x="0" y="1877"/>
                  </a:lnTo>
                  <a:lnTo>
                    <a:pt x="48" y="1948"/>
                  </a:lnTo>
                  <a:lnTo>
                    <a:pt x="119" y="1995"/>
                  </a:lnTo>
                  <a:lnTo>
                    <a:pt x="190" y="2067"/>
                  </a:lnTo>
                  <a:lnTo>
                    <a:pt x="238" y="2090"/>
                  </a:lnTo>
                  <a:lnTo>
                    <a:pt x="285" y="2090"/>
                  </a:lnTo>
                  <a:lnTo>
                    <a:pt x="333" y="2043"/>
                  </a:lnTo>
                  <a:lnTo>
                    <a:pt x="333" y="1995"/>
                  </a:lnTo>
                  <a:lnTo>
                    <a:pt x="309" y="1877"/>
                  </a:lnTo>
                  <a:lnTo>
                    <a:pt x="309" y="1829"/>
                  </a:lnTo>
                  <a:lnTo>
                    <a:pt x="428" y="1829"/>
                  </a:lnTo>
                  <a:lnTo>
                    <a:pt x="476" y="1805"/>
                  </a:lnTo>
                  <a:lnTo>
                    <a:pt x="499" y="1734"/>
                  </a:lnTo>
                  <a:lnTo>
                    <a:pt x="476" y="1592"/>
                  </a:lnTo>
                  <a:lnTo>
                    <a:pt x="547" y="1615"/>
                  </a:lnTo>
                  <a:lnTo>
                    <a:pt x="618" y="1687"/>
                  </a:lnTo>
                  <a:lnTo>
                    <a:pt x="689" y="1687"/>
                  </a:lnTo>
                  <a:lnTo>
                    <a:pt x="713" y="1663"/>
                  </a:lnTo>
                  <a:lnTo>
                    <a:pt x="713" y="1568"/>
                  </a:lnTo>
                  <a:lnTo>
                    <a:pt x="737" y="1497"/>
                  </a:lnTo>
                  <a:lnTo>
                    <a:pt x="784" y="1473"/>
                  </a:lnTo>
                  <a:lnTo>
                    <a:pt x="856" y="1449"/>
                  </a:lnTo>
                  <a:lnTo>
                    <a:pt x="927" y="1425"/>
                  </a:lnTo>
                  <a:lnTo>
                    <a:pt x="998" y="1378"/>
                  </a:lnTo>
                  <a:lnTo>
                    <a:pt x="1046" y="1354"/>
                  </a:lnTo>
                  <a:lnTo>
                    <a:pt x="1069" y="1283"/>
                  </a:lnTo>
                  <a:lnTo>
                    <a:pt x="1069" y="1235"/>
                  </a:lnTo>
                  <a:lnTo>
                    <a:pt x="1069" y="1188"/>
                  </a:lnTo>
                  <a:lnTo>
                    <a:pt x="1046" y="1116"/>
                  </a:lnTo>
                  <a:lnTo>
                    <a:pt x="998" y="1045"/>
                  </a:lnTo>
                  <a:lnTo>
                    <a:pt x="951" y="950"/>
                  </a:lnTo>
                  <a:lnTo>
                    <a:pt x="927" y="831"/>
                  </a:lnTo>
                  <a:lnTo>
                    <a:pt x="879" y="713"/>
                  </a:lnTo>
                  <a:lnTo>
                    <a:pt x="808" y="618"/>
                  </a:lnTo>
                  <a:lnTo>
                    <a:pt x="689" y="570"/>
                  </a:lnTo>
                  <a:lnTo>
                    <a:pt x="547" y="546"/>
                  </a:lnTo>
                  <a:lnTo>
                    <a:pt x="476" y="546"/>
                  </a:lnTo>
                  <a:lnTo>
                    <a:pt x="476" y="475"/>
                  </a:lnTo>
                  <a:lnTo>
                    <a:pt x="476" y="451"/>
                  </a:lnTo>
                  <a:lnTo>
                    <a:pt x="476" y="428"/>
                  </a:lnTo>
                  <a:lnTo>
                    <a:pt x="618" y="428"/>
                  </a:lnTo>
                  <a:lnTo>
                    <a:pt x="689" y="404"/>
                  </a:lnTo>
                  <a:lnTo>
                    <a:pt x="737" y="356"/>
                  </a:lnTo>
                  <a:lnTo>
                    <a:pt x="784" y="309"/>
                  </a:lnTo>
                  <a:lnTo>
                    <a:pt x="808" y="238"/>
                  </a:lnTo>
                  <a:lnTo>
                    <a:pt x="832" y="190"/>
                  </a:lnTo>
                  <a:lnTo>
                    <a:pt x="808" y="143"/>
                  </a:lnTo>
                  <a:lnTo>
                    <a:pt x="761" y="119"/>
                  </a:lnTo>
                  <a:lnTo>
                    <a:pt x="594" y="119"/>
                  </a:lnTo>
                  <a:lnTo>
                    <a:pt x="499" y="95"/>
                  </a:lnTo>
                  <a:lnTo>
                    <a:pt x="381" y="71"/>
                  </a:lnTo>
                  <a:lnTo>
                    <a:pt x="285" y="24"/>
                  </a:lnTo>
                  <a:lnTo>
                    <a:pt x="21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14"/>
            <p:cNvSpPr/>
            <p:nvPr/>
          </p:nvSpPr>
          <p:spPr>
            <a:xfrm>
              <a:off x="4138375" y="1258300"/>
              <a:ext cx="18425" cy="23775"/>
            </a:xfrm>
            <a:custGeom>
              <a:avLst/>
              <a:gdLst/>
              <a:ahLst/>
              <a:cxnLst/>
              <a:rect l="l" t="t" r="r" b="b"/>
              <a:pathLst>
                <a:path w="737" h="951" extrusionOk="0">
                  <a:moveTo>
                    <a:pt x="143" y="1"/>
                  </a:moveTo>
                  <a:lnTo>
                    <a:pt x="95" y="25"/>
                  </a:lnTo>
                  <a:lnTo>
                    <a:pt x="24" y="48"/>
                  </a:lnTo>
                  <a:lnTo>
                    <a:pt x="0" y="72"/>
                  </a:lnTo>
                  <a:lnTo>
                    <a:pt x="0" y="96"/>
                  </a:lnTo>
                  <a:lnTo>
                    <a:pt x="0" y="143"/>
                  </a:lnTo>
                  <a:lnTo>
                    <a:pt x="24" y="215"/>
                  </a:lnTo>
                  <a:lnTo>
                    <a:pt x="0" y="286"/>
                  </a:lnTo>
                  <a:lnTo>
                    <a:pt x="0" y="405"/>
                  </a:lnTo>
                  <a:lnTo>
                    <a:pt x="24" y="500"/>
                  </a:lnTo>
                  <a:lnTo>
                    <a:pt x="72" y="595"/>
                  </a:lnTo>
                  <a:lnTo>
                    <a:pt x="190" y="666"/>
                  </a:lnTo>
                  <a:lnTo>
                    <a:pt x="238" y="690"/>
                  </a:lnTo>
                  <a:lnTo>
                    <a:pt x="262" y="737"/>
                  </a:lnTo>
                  <a:lnTo>
                    <a:pt x="262" y="785"/>
                  </a:lnTo>
                  <a:lnTo>
                    <a:pt x="262" y="880"/>
                  </a:lnTo>
                  <a:lnTo>
                    <a:pt x="285" y="927"/>
                  </a:lnTo>
                  <a:lnTo>
                    <a:pt x="380" y="951"/>
                  </a:lnTo>
                  <a:lnTo>
                    <a:pt x="475" y="927"/>
                  </a:lnTo>
                  <a:lnTo>
                    <a:pt x="452" y="832"/>
                  </a:lnTo>
                  <a:lnTo>
                    <a:pt x="475" y="785"/>
                  </a:lnTo>
                  <a:lnTo>
                    <a:pt x="523" y="761"/>
                  </a:lnTo>
                  <a:lnTo>
                    <a:pt x="713" y="761"/>
                  </a:lnTo>
                  <a:lnTo>
                    <a:pt x="737" y="737"/>
                  </a:lnTo>
                  <a:lnTo>
                    <a:pt x="737" y="690"/>
                  </a:lnTo>
                  <a:lnTo>
                    <a:pt x="713" y="618"/>
                  </a:lnTo>
                  <a:lnTo>
                    <a:pt x="689" y="571"/>
                  </a:lnTo>
                  <a:lnTo>
                    <a:pt x="666" y="547"/>
                  </a:lnTo>
                  <a:lnTo>
                    <a:pt x="571" y="571"/>
                  </a:lnTo>
                  <a:lnTo>
                    <a:pt x="475" y="547"/>
                  </a:lnTo>
                  <a:lnTo>
                    <a:pt x="404" y="523"/>
                  </a:lnTo>
                  <a:lnTo>
                    <a:pt x="357" y="452"/>
                  </a:lnTo>
                  <a:lnTo>
                    <a:pt x="357" y="357"/>
                  </a:lnTo>
                  <a:lnTo>
                    <a:pt x="357" y="262"/>
                  </a:lnTo>
                  <a:lnTo>
                    <a:pt x="309" y="167"/>
                  </a:lnTo>
                  <a:lnTo>
                    <a:pt x="262" y="72"/>
                  </a:lnTo>
                  <a:lnTo>
                    <a:pt x="190"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14"/>
            <p:cNvSpPr/>
            <p:nvPr/>
          </p:nvSpPr>
          <p:spPr>
            <a:xfrm>
              <a:off x="4018425" y="1317700"/>
              <a:ext cx="9525" cy="13075"/>
            </a:xfrm>
            <a:custGeom>
              <a:avLst/>
              <a:gdLst/>
              <a:ahLst/>
              <a:cxnLst/>
              <a:rect l="l" t="t" r="r" b="b"/>
              <a:pathLst>
                <a:path w="381" h="523" extrusionOk="0">
                  <a:moveTo>
                    <a:pt x="48" y="0"/>
                  </a:moveTo>
                  <a:lnTo>
                    <a:pt x="24" y="24"/>
                  </a:lnTo>
                  <a:lnTo>
                    <a:pt x="0" y="48"/>
                  </a:lnTo>
                  <a:lnTo>
                    <a:pt x="0" y="119"/>
                  </a:lnTo>
                  <a:lnTo>
                    <a:pt x="24" y="261"/>
                  </a:lnTo>
                  <a:lnTo>
                    <a:pt x="95" y="428"/>
                  </a:lnTo>
                  <a:lnTo>
                    <a:pt x="143" y="523"/>
                  </a:lnTo>
                  <a:lnTo>
                    <a:pt x="238" y="523"/>
                  </a:lnTo>
                  <a:lnTo>
                    <a:pt x="285" y="499"/>
                  </a:lnTo>
                  <a:lnTo>
                    <a:pt x="357" y="451"/>
                  </a:lnTo>
                  <a:lnTo>
                    <a:pt x="380" y="404"/>
                  </a:lnTo>
                  <a:lnTo>
                    <a:pt x="380" y="333"/>
                  </a:lnTo>
                  <a:lnTo>
                    <a:pt x="333" y="238"/>
                  </a:lnTo>
                  <a:lnTo>
                    <a:pt x="285" y="166"/>
                  </a:lnTo>
                  <a:lnTo>
                    <a:pt x="238" y="95"/>
                  </a:lnTo>
                  <a:lnTo>
                    <a:pt x="167" y="48"/>
                  </a:lnTo>
                  <a:lnTo>
                    <a:pt x="1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14"/>
            <p:cNvSpPr/>
            <p:nvPr/>
          </p:nvSpPr>
          <p:spPr>
            <a:xfrm>
              <a:off x="4128875" y="1236325"/>
              <a:ext cx="7150" cy="11925"/>
            </a:xfrm>
            <a:custGeom>
              <a:avLst/>
              <a:gdLst/>
              <a:ahLst/>
              <a:cxnLst/>
              <a:rect l="l" t="t" r="r" b="b"/>
              <a:pathLst>
                <a:path w="286" h="477" extrusionOk="0">
                  <a:moveTo>
                    <a:pt x="72" y="1"/>
                  </a:moveTo>
                  <a:lnTo>
                    <a:pt x="48" y="48"/>
                  </a:lnTo>
                  <a:lnTo>
                    <a:pt x="0" y="120"/>
                  </a:lnTo>
                  <a:lnTo>
                    <a:pt x="0" y="215"/>
                  </a:lnTo>
                  <a:lnTo>
                    <a:pt x="0" y="310"/>
                  </a:lnTo>
                  <a:lnTo>
                    <a:pt x="48" y="381"/>
                  </a:lnTo>
                  <a:lnTo>
                    <a:pt x="119" y="452"/>
                  </a:lnTo>
                  <a:lnTo>
                    <a:pt x="167" y="476"/>
                  </a:lnTo>
                  <a:lnTo>
                    <a:pt x="214" y="452"/>
                  </a:lnTo>
                  <a:lnTo>
                    <a:pt x="262" y="429"/>
                  </a:lnTo>
                  <a:lnTo>
                    <a:pt x="262" y="405"/>
                  </a:lnTo>
                  <a:lnTo>
                    <a:pt x="262" y="310"/>
                  </a:lnTo>
                  <a:lnTo>
                    <a:pt x="285" y="239"/>
                  </a:lnTo>
                  <a:lnTo>
                    <a:pt x="285" y="191"/>
                  </a:lnTo>
                  <a:lnTo>
                    <a:pt x="262" y="167"/>
                  </a:lnTo>
                  <a:lnTo>
                    <a:pt x="238" y="48"/>
                  </a:lnTo>
                  <a:lnTo>
                    <a:pt x="214" y="25"/>
                  </a:lnTo>
                  <a:lnTo>
                    <a:pt x="167"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14"/>
            <p:cNvSpPr/>
            <p:nvPr/>
          </p:nvSpPr>
          <p:spPr>
            <a:xfrm>
              <a:off x="4177575" y="1309375"/>
              <a:ext cx="5950" cy="11300"/>
            </a:xfrm>
            <a:custGeom>
              <a:avLst/>
              <a:gdLst/>
              <a:ahLst/>
              <a:cxnLst/>
              <a:rect l="l" t="t" r="r" b="b"/>
              <a:pathLst>
                <a:path w="238" h="452" extrusionOk="0">
                  <a:moveTo>
                    <a:pt x="48" y="1"/>
                  </a:moveTo>
                  <a:lnTo>
                    <a:pt x="24" y="48"/>
                  </a:lnTo>
                  <a:lnTo>
                    <a:pt x="0" y="72"/>
                  </a:lnTo>
                  <a:lnTo>
                    <a:pt x="0" y="119"/>
                  </a:lnTo>
                  <a:lnTo>
                    <a:pt x="24" y="333"/>
                  </a:lnTo>
                  <a:lnTo>
                    <a:pt x="24" y="381"/>
                  </a:lnTo>
                  <a:lnTo>
                    <a:pt x="48" y="428"/>
                  </a:lnTo>
                  <a:lnTo>
                    <a:pt x="71" y="452"/>
                  </a:lnTo>
                  <a:lnTo>
                    <a:pt x="143" y="452"/>
                  </a:lnTo>
                  <a:lnTo>
                    <a:pt x="190" y="428"/>
                  </a:lnTo>
                  <a:lnTo>
                    <a:pt x="238" y="404"/>
                  </a:lnTo>
                  <a:lnTo>
                    <a:pt x="238" y="357"/>
                  </a:lnTo>
                  <a:lnTo>
                    <a:pt x="238" y="286"/>
                  </a:lnTo>
                  <a:lnTo>
                    <a:pt x="190" y="191"/>
                  </a:lnTo>
                  <a:lnTo>
                    <a:pt x="190" y="143"/>
                  </a:lnTo>
                  <a:lnTo>
                    <a:pt x="214" y="72"/>
                  </a:lnTo>
                  <a:lnTo>
                    <a:pt x="214" y="24"/>
                  </a:lnTo>
                  <a:lnTo>
                    <a:pt x="214"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14"/>
            <p:cNvSpPr/>
            <p:nvPr/>
          </p:nvSpPr>
          <p:spPr>
            <a:xfrm>
              <a:off x="4177575" y="1309375"/>
              <a:ext cx="5950" cy="11300"/>
            </a:xfrm>
            <a:custGeom>
              <a:avLst/>
              <a:gdLst/>
              <a:ahLst/>
              <a:cxnLst/>
              <a:rect l="l" t="t" r="r" b="b"/>
              <a:pathLst>
                <a:path w="238" h="452" fill="none" extrusionOk="0">
                  <a:moveTo>
                    <a:pt x="119" y="1"/>
                  </a:moveTo>
                  <a:lnTo>
                    <a:pt x="119" y="1"/>
                  </a:lnTo>
                  <a:lnTo>
                    <a:pt x="166" y="1"/>
                  </a:lnTo>
                  <a:lnTo>
                    <a:pt x="214" y="1"/>
                  </a:lnTo>
                  <a:lnTo>
                    <a:pt x="214" y="24"/>
                  </a:lnTo>
                  <a:lnTo>
                    <a:pt x="214" y="72"/>
                  </a:lnTo>
                  <a:lnTo>
                    <a:pt x="214" y="72"/>
                  </a:lnTo>
                  <a:lnTo>
                    <a:pt x="190" y="143"/>
                  </a:lnTo>
                  <a:lnTo>
                    <a:pt x="190" y="191"/>
                  </a:lnTo>
                  <a:lnTo>
                    <a:pt x="238" y="286"/>
                  </a:lnTo>
                  <a:lnTo>
                    <a:pt x="238" y="286"/>
                  </a:lnTo>
                  <a:lnTo>
                    <a:pt x="238" y="357"/>
                  </a:lnTo>
                  <a:lnTo>
                    <a:pt x="238" y="404"/>
                  </a:lnTo>
                  <a:lnTo>
                    <a:pt x="190" y="428"/>
                  </a:lnTo>
                  <a:lnTo>
                    <a:pt x="143" y="452"/>
                  </a:lnTo>
                  <a:lnTo>
                    <a:pt x="143" y="452"/>
                  </a:lnTo>
                  <a:lnTo>
                    <a:pt x="71" y="452"/>
                  </a:lnTo>
                  <a:lnTo>
                    <a:pt x="48" y="428"/>
                  </a:lnTo>
                  <a:lnTo>
                    <a:pt x="24" y="381"/>
                  </a:lnTo>
                  <a:lnTo>
                    <a:pt x="24" y="333"/>
                  </a:lnTo>
                  <a:lnTo>
                    <a:pt x="24" y="333"/>
                  </a:lnTo>
                  <a:lnTo>
                    <a:pt x="0" y="119"/>
                  </a:lnTo>
                  <a:lnTo>
                    <a:pt x="0" y="119"/>
                  </a:lnTo>
                  <a:lnTo>
                    <a:pt x="0" y="72"/>
                  </a:lnTo>
                  <a:lnTo>
                    <a:pt x="24" y="48"/>
                  </a:lnTo>
                  <a:lnTo>
                    <a:pt x="48" y="1"/>
                  </a:lnTo>
                  <a:lnTo>
                    <a:pt x="1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14"/>
            <p:cNvSpPr/>
            <p:nvPr/>
          </p:nvSpPr>
          <p:spPr>
            <a:xfrm>
              <a:off x="4098575" y="1261275"/>
              <a:ext cx="7750" cy="8350"/>
            </a:xfrm>
            <a:custGeom>
              <a:avLst/>
              <a:gdLst/>
              <a:ahLst/>
              <a:cxnLst/>
              <a:rect l="l" t="t" r="r" b="b"/>
              <a:pathLst>
                <a:path w="310" h="334" extrusionOk="0">
                  <a:moveTo>
                    <a:pt x="262" y="1"/>
                  </a:moveTo>
                  <a:lnTo>
                    <a:pt x="167" y="24"/>
                  </a:lnTo>
                  <a:lnTo>
                    <a:pt x="96" y="48"/>
                  </a:lnTo>
                  <a:lnTo>
                    <a:pt x="48" y="72"/>
                  </a:lnTo>
                  <a:lnTo>
                    <a:pt x="1" y="119"/>
                  </a:lnTo>
                  <a:lnTo>
                    <a:pt x="25" y="214"/>
                  </a:lnTo>
                  <a:lnTo>
                    <a:pt x="48" y="262"/>
                  </a:lnTo>
                  <a:lnTo>
                    <a:pt x="72" y="309"/>
                  </a:lnTo>
                  <a:lnTo>
                    <a:pt x="96" y="333"/>
                  </a:lnTo>
                  <a:lnTo>
                    <a:pt x="167" y="333"/>
                  </a:lnTo>
                  <a:lnTo>
                    <a:pt x="262" y="286"/>
                  </a:lnTo>
                  <a:lnTo>
                    <a:pt x="286" y="214"/>
                  </a:lnTo>
                  <a:lnTo>
                    <a:pt x="310" y="143"/>
                  </a:lnTo>
                  <a:lnTo>
                    <a:pt x="310" y="72"/>
                  </a:lnTo>
                  <a:lnTo>
                    <a:pt x="286" y="24"/>
                  </a:lnTo>
                  <a:lnTo>
                    <a:pt x="262"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14"/>
            <p:cNvSpPr/>
            <p:nvPr/>
          </p:nvSpPr>
          <p:spPr>
            <a:xfrm>
              <a:off x="4149050" y="1353925"/>
              <a:ext cx="8950" cy="5350"/>
            </a:xfrm>
            <a:custGeom>
              <a:avLst/>
              <a:gdLst/>
              <a:ahLst/>
              <a:cxnLst/>
              <a:rect l="l" t="t" r="r" b="b"/>
              <a:pathLst>
                <a:path w="358" h="214" extrusionOk="0">
                  <a:moveTo>
                    <a:pt x="310" y="0"/>
                  </a:moveTo>
                  <a:lnTo>
                    <a:pt x="262" y="24"/>
                  </a:lnTo>
                  <a:lnTo>
                    <a:pt x="72" y="48"/>
                  </a:lnTo>
                  <a:lnTo>
                    <a:pt x="25" y="71"/>
                  </a:lnTo>
                  <a:lnTo>
                    <a:pt x="1" y="95"/>
                  </a:lnTo>
                  <a:lnTo>
                    <a:pt x="25" y="190"/>
                  </a:lnTo>
                  <a:lnTo>
                    <a:pt x="48" y="214"/>
                  </a:lnTo>
                  <a:lnTo>
                    <a:pt x="96" y="214"/>
                  </a:lnTo>
                  <a:lnTo>
                    <a:pt x="191" y="190"/>
                  </a:lnTo>
                  <a:lnTo>
                    <a:pt x="239" y="166"/>
                  </a:lnTo>
                  <a:lnTo>
                    <a:pt x="286" y="143"/>
                  </a:lnTo>
                  <a:lnTo>
                    <a:pt x="357" y="119"/>
                  </a:lnTo>
                  <a:lnTo>
                    <a:pt x="357" y="48"/>
                  </a:lnTo>
                  <a:lnTo>
                    <a:pt x="334" y="24"/>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14"/>
            <p:cNvSpPr/>
            <p:nvPr/>
          </p:nvSpPr>
          <p:spPr>
            <a:xfrm>
              <a:off x="4149050" y="1353925"/>
              <a:ext cx="8950" cy="5350"/>
            </a:xfrm>
            <a:custGeom>
              <a:avLst/>
              <a:gdLst/>
              <a:ahLst/>
              <a:cxnLst/>
              <a:rect l="l" t="t" r="r" b="b"/>
              <a:pathLst>
                <a:path w="358" h="214" fill="none" extrusionOk="0">
                  <a:moveTo>
                    <a:pt x="191" y="190"/>
                  </a:moveTo>
                  <a:lnTo>
                    <a:pt x="191" y="190"/>
                  </a:lnTo>
                  <a:lnTo>
                    <a:pt x="96" y="214"/>
                  </a:lnTo>
                  <a:lnTo>
                    <a:pt x="48" y="214"/>
                  </a:lnTo>
                  <a:lnTo>
                    <a:pt x="25" y="190"/>
                  </a:lnTo>
                  <a:lnTo>
                    <a:pt x="25" y="190"/>
                  </a:lnTo>
                  <a:lnTo>
                    <a:pt x="1" y="95"/>
                  </a:lnTo>
                  <a:lnTo>
                    <a:pt x="25" y="71"/>
                  </a:lnTo>
                  <a:lnTo>
                    <a:pt x="72" y="48"/>
                  </a:lnTo>
                  <a:lnTo>
                    <a:pt x="72" y="48"/>
                  </a:lnTo>
                  <a:lnTo>
                    <a:pt x="262" y="24"/>
                  </a:lnTo>
                  <a:lnTo>
                    <a:pt x="262" y="24"/>
                  </a:lnTo>
                  <a:lnTo>
                    <a:pt x="310" y="0"/>
                  </a:lnTo>
                  <a:lnTo>
                    <a:pt x="334" y="24"/>
                  </a:lnTo>
                  <a:lnTo>
                    <a:pt x="357" y="48"/>
                  </a:lnTo>
                  <a:lnTo>
                    <a:pt x="357" y="48"/>
                  </a:lnTo>
                  <a:lnTo>
                    <a:pt x="357" y="119"/>
                  </a:lnTo>
                  <a:lnTo>
                    <a:pt x="286" y="143"/>
                  </a:lnTo>
                  <a:lnTo>
                    <a:pt x="286" y="143"/>
                  </a:lnTo>
                  <a:lnTo>
                    <a:pt x="239" y="166"/>
                  </a:lnTo>
                  <a:lnTo>
                    <a:pt x="191" y="1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14"/>
            <p:cNvSpPr/>
            <p:nvPr/>
          </p:nvSpPr>
          <p:spPr>
            <a:xfrm>
              <a:off x="4182900" y="1327200"/>
              <a:ext cx="8350" cy="4175"/>
            </a:xfrm>
            <a:custGeom>
              <a:avLst/>
              <a:gdLst/>
              <a:ahLst/>
              <a:cxnLst/>
              <a:rect l="l" t="t" r="r" b="b"/>
              <a:pathLst>
                <a:path w="334" h="167" extrusionOk="0">
                  <a:moveTo>
                    <a:pt x="262"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14"/>
            <p:cNvSpPr/>
            <p:nvPr/>
          </p:nvSpPr>
          <p:spPr>
            <a:xfrm>
              <a:off x="4182900" y="1327200"/>
              <a:ext cx="8350" cy="4175"/>
            </a:xfrm>
            <a:custGeom>
              <a:avLst/>
              <a:gdLst/>
              <a:ahLst/>
              <a:cxnLst/>
              <a:rect l="l" t="t" r="r" b="b"/>
              <a:pathLst>
                <a:path w="334" h="167" fill="none" extrusionOk="0">
                  <a:moveTo>
                    <a:pt x="120" y="24"/>
                  </a:moveTo>
                  <a:lnTo>
                    <a:pt x="120" y="24"/>
                  </a:lnTo>
                  <a:lnTo>
                    <a:pt x="262" y="0"/>
                  </a:lnTo>
                  <a:lnTo>
                    <a:pt x="310" y="0"/>
                  </a:lnTo>
                  <a:lnTo>
                    <a:pt x="333" y="48"/>
                  </a:lnTo>
                  <a:lnTo>
                    <a:pt x="333" y="48"/>
                  </a:lnTo>
                  <a:lnTo>
                    <a:pt x="333" y="95"/>
                  </a:lnTo>
                  <a:lnTo>
                    <a:pt x="310" y="119"/>
                  </a:lnTo>
                  <a:lnTo>
                    <a:pt x="191" y="166"/>
                  </a:lnTo>
                  <a:lnTo>
                    <a:pt x="191" y="166"/>
                  </a:lnTo>
                  <a:lnTo>
                    <a:pt x="96" y="166"/>
                  </a:lnTo>
                  <a:lnTo>
                    <a:pt x="48" y="166"/>
                  </a:lnTo>
                  <a:lnTo>
                    <a:pt x="1" y="95"/>
                  </a:lnTo>
                  <a:lnTo>
                    <a:pt x="1" y="95"/>
                  </a:lnTo>
                  <a:lnTo>
                    <a:pt x="1" y="48"/>
                  </a:lnTo>
                  <a:lnTo>
                    <a:pt x="48" y="24"/>
                  </a:lnTo>
                  <a:lnTo>
                    <a:pt x="96" y="24"/>
                  </a:lnTo>
                  <a:lnTo>
                    <a:pt x="120"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14"/>
            <p:cNvSpPr/>
            <p:nvPr/>
          </p:nvSpPr>
          <p:spPr>
            <a:xfrm>
              <a:off x="3995850" y="1336100"/>
              <a:ext cx="5375" cy="7750"/>
            </a:xfrm>
            <a:custGeom>
              <a:avLst/>
              <a:gdLst/>
              <a:ahLst/>
              <a:cxnLst/>
              <a:rect l="l" t="t" r="r" b="b"/>
              <a:pathLst>
                <a:path w="215" h="310" extrusionOk="0">
                  <a:moveTo>
                    <a:pt x="96" y="1"/>
                  </a:moveTo>
                  <a:lnTo>
                    <a:pt x="72" y="24"/>
                  </a:lnTo>
                  <a:lnTo>
                    <a:pt x="72" y="72"/>
                  </a:lnTo>
                  <a:lnTo>
                    <a:pt x="48" y="96"/>
                  </a:lnTo>
                  <a:lnTo>
                    <a:pt x="1" y="143"/>
                  </a:lnTo>
                  <a:lnTo>
                    <a:pt x="1" y="191"/>
                  </a:lnTo>
                  <a:lnTo>
                    <a:pt x="48" y="262"/>
                  </a:lnTo>
                  <a:lnTo>
                    <a:pt x="72" y="286"/>
                  </a:lnTo>
                  <a:lnTo>
                    <a:pt x="96" y="309"/>
                  </a:lnTo>
                  <a:lnTo>
                    <a:pt x="167" y="286"/>
                  </a:lnTo>
                  <a:lnTo>
                    <a:pt x="214" y="262"/>
                  </a:lnTo>
                  <a:lnTo>
                    <a:pt x="214" y="214"/>
                  </a:lnTo>
                  <a:lnTo>
                    <a:pt x="191" y="167"/>
                  </a:lnTo>
                  <a:lnTo>
                    <a:pt x="191" y="143"/>
                  </a:lnTo>
                  <a:lnTo>
                    <a:pt x="167" y="72"/>
                  </a:lnTo>
                  <a:lnTo>
                    <a:pt x="167" y="24"/>
                  </a:lnTo>
                  <a:lnTo>
                    <a:pt x="143"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 name="Google Shape;959;p14"/>
            <p:cNvSpPr/>
            <p:nvPr/>
          </p:nvSpPr>
          <p:spPr>
            <a:xfrm>
              <a:off x="3913900" y="1418650"/>
              <a:ext cx="7750" cy="5350"/>
            </a:xfrm>
            <a:custGeom>
              <a:avLst/>
              <a:gdLst/>
              <a:ahLst/>
              <a:cxnLst/>
              <a:rect l="l" t="t" r="r" b="b"/>
              <a:pathLst>
                <a:path w="310" h="214" extrusionOk="0">
                  <a:moveTo>
                    <a:pt x="48" y="0"/>
                  </a:moveTo>
                  <a:lnTo>
                    <a:pt x="25" y="24"/>
                  </a:lnTo>
                  <a:lnTo>
                    <a:pt x="1" y="48"/>
                  </a:lnTo>
                  <a:lnTo>
                    <a:pt x="25" y="71"/>
                  </a:lnTo>
                  <a:lnTo>
                    <a:pt x="96" y="166"/>
                  </a:lnTo>
                  <a:lnTo>
                    <a:pt x="143" y="214"/>
                  </a:lnTo>
                  <a:lnTo>
                    <a:pt x="238" y="190"/>
                  </a:lnTo>
                  <a:lnTo>
                    <a:pt x="286" y="190"/>
                  </a:lnTo>
                  <a:lnTo>
                    <a:pt x="310" y="166"/>
                  </a:lnTo>
                  <a:lnTo>
                    <a:pt x="310" y="95"/>
                  </a:lnTo>
                  <a:lnTo>
                    <a:pt x="286" y="48"/>
                  </a:lnTo>
                  <a:lnTo>
                    <a:pt x="262" y="48"/>
                  </a:lnTo>
                  <a:lnTo>
                    <a:pt x="191" y="71"/>
                  </a:lnTo>
                  <a:lnTo>
                    <a:pt x="143" y="95"/>
                  </a:lnTo>
                  <a:lnTo>
                    <a:pt x="120" y="95"/>
                  </a:lnTo>
                  <a:lnTo>
                    <a:pt x="96" y="48"/>
                  </a:lnTo>
                  <a:lnTo>
                    <a:pt x="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 name="Google Shape;960;p14"/>
            <p:cNvSpPr/>
            <p:nvPr/>
          </p:nvSpPr>
          <p:spPr>
            <a:xfrm>
              <a:off x="4193600" y="1286225"/>
              <a:ext cx="3000" cy="3575"/>
            </a:xfrm>
            <a:custGeom>
              <a:avLst/>
              <a:gdLst/>
              <a:ahLst/>
              <a:cxnLst/>
              <a:rect l="l" t="t" r="r" b="b"/>
              <a:pathLst>
                <a:path w="120" h="143" extrusionOk="0">
                  <a:moveTo>
                    <a:pt x="0" y="0"/>
                  </a:moveTo>
                  <a:lnTo>
                    <a:pt x="0" y="24"/>
                  </a:lnTo>
                  <a:lnTo>
                    <a:pt x="0" y="72"/>
                  </a:lnTo>
                  <a:lnTo>
                    <a:pt x="0" y="119"/>
                  </a:lnTo>
                  <a:lnTo>
                    <a:pt x="24" y="143"/>
                  </a:lnTo>
                  <a:lnTo>
                    <a:pt x="119" y="143"/>
                  </a:lnTo>
                  <a:lnTo>
                    <a:pt x="119" y="119"/>
                  </a:lnTo>
                  <a:lnTo>
                    <a:pt x="119" y="72"/>
                  </a:lnTo>
                  <a:lnTo>
                    <a:pt x="1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14"/>
            <p:cNvSpPr/>
            <p:nvPr/>
          </p:nvSpPr>
          <p:spPr>
            <a:xfrm>
              <a:off x="4193600" y="1286225"/>
              <a:ext cx="3000" cy="3575"/>
            </a:xfrm>
            <a:custGeom>
              <a:avLst/>
              <a:gdLst/>
              <a:ahLst/>
              <a:cxnLst/>
              <a:rect l="l" t="t" r="r" b="b"/>
              <a:pathLst>
                <a:path w="120" h="143" fill="none" extrusionOk="0">
                  <a:moveTo>
                    <a:pt x="72" y="143"/>
                  </a:moveTo>
                  <a:lnTo>
                    <a:pt x="72" y="143"/>
                  </a:lnTo>
                  <a:lnTo>
                    <a:pt x="24" y="143"/>
                  </a:lnTo>
                  <a:lnTo>
                    <a:pt x="0" y="119"/>
                  </a:lnTo>
                  <a:lnTo>
                    <a:pt x="0" y="72"/>
                  </a:lnTo>
                  <a:lnTo>
                    <a:pt x="0" y="72"/>
                  </a:lnTo>
                  <a:lnTo>
                    <a:pt x="0" y="24"/>
                  </a:lnTo>
                  <a:lnTo>
                    <a:pt x="0" y="0"/>
                  </a:lnTo>
                  <a:lnTo>
                    <a:pt x="48" y="0"/>
                  </a:lnTo>
                  <a:lnTo>
                    <a:pt x="48" y="0"/>
                  </a:lnTo>
                  <a:lnTo>
                    <a:pt x="95" y="0"/>
                  </a:lnTo>
                  <a:lnTo>
                    <a:pt x="119" y="0"/>
                  </a:lnTo>
                  <a:lnTo>
                    <a:pt x="119" y="72"/>
                  </a:lnTo>
                  <a:lnTo>
                    <a:pt x="119" y="72"/>
                  </a:lnTo>
                  <a:lnTo>
                    <a:pt x="119" y="119"/>
                  </a:lnTo>
                  <a:lnTo>
                    <a:pt x="119" y="143"/>
                  </a:lnTo>
                  <a:lnTo>
                    <a:pt x="72"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14"/>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14"/>
            <p:cNvSpPr/>
            <p:nvPr/>
          </p:nvSpPr>
          <p:spPr>
            <a:xfrm>
              <a:off x="3789800" y="1397275"/>
              <a:ext cx="3575" cy="3575"/>
            </a:xfrm>
            <a:custGeom>
              <a:avLst/>
              <a:gdLst/>
              <a:ahLst/>
              <a:cxnLst/>
              <a:rect l="l" t="t" r="r" b="b"/>
              <a:pathLst>
                <a:path w="143" h="143" fill="none" extrusionOk="0">
                  <a:moveTo>
                    <a:pt x="143" y="71"/>
                  </a:moveTo>
                  <a:lnTo>
                    <a:pt x="143" y="71"/>
                  </a:lnTo>
                  <a:lnTo>
                    <a:pt x="143" y="95"/>
                  </a:lnTo>
                  <a:lnTo>
                    <a:pt x="119" y="119"/>
                  </a:lnTo>
                  <a:lnTo>
                    <a:pt x="72" y="143"/>
                  </a:lnTo>
                  <a:lnTo>
                    <a:pt x="72" y="143"/>
                  </a:lnTo>
                  <a:lnTo>
                    <a:pt x="48" y="143"/>
                  </a:lnTo>
                  <a:lnTo>
                    <a:pt x="24" y="119"/>
                  </a:lnTo>
                  <a:lnTo>
                    <a:pt x="0" y="71"/>
                  </a:lnTo>
                  <a:lnTo>
                    <a:pt x="0" y="71"/>
                  </a:lnTo>
                  <a:lnTo>
                    <a:pt x="0" y="48"/>
                  </a:lnTo>
                  <a:lnTo>
                    <a:pt x="24" y="24"/>
                  </a:lnTo>
                  <a:lnTo>
                    <a:pt x="72" y="0"/>
                  </a:lnTo>
                  <a:lnTo>
                    <a:pt x="72" y="0"/>
                  </a:lnTo>
                  <a:lnTo>
                    <a:pt x="95" y="0"/>
                  </a:lnTo>
                  <a:lnTo>
                    <a:pt x="119" y="24"/>
                  </a:lnTo>
                  <a:lnTo>
                    <a:pt x="143" y="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14"/>
            <p:cNvSpPr/>
            <p:nvPr/>
          </p:nvSpPr>
          <p:spPr>
            <a:xfrm>
              <a:off x="3991700" y="1298100"/>
              <a:ext cx="231625" cy="228650"/>
            </a:xfrm>
            <a:custGeom>
              <a:avLst/>
              <a:gdLst/>
              <a:ahLst/>
              <a:cxnLst/>
              <a:rect l="l" t="t" r="r" b="b"/>
              <a:pathLst>
                <a:path w="9265" h="9146" extrusionOk="0">
                  <a:moveTo>
                    <a:pt x="9264" y="0"/>
                  </a:moveTo>
                  <a:lnTo>
                    <a:pt x="9240" y="547"/>
                  </a:lnTo>
                  <a:lnTo>
                    <a:pt x="9231" y="656"/>
                  </a:lnTo>
                  <a:lnTo>
                    <a:pt x="9264" y="357"/>
                  </a:lnTo>
                  <a:lnTo>
                    <a:pt x="9264" y="0"/>
                  </a:lnTo>
                  <a:close/>
                  <a:moveTo>
                    <a:pt x="9231" y="656"/>
                  </a:moveTo>
                  <a:lnTo>
                    <a:pt x="9217" y="784"/>
                  </a:lnTo>
                  <a:lnTo>
                    <a:pt x="9193" y="1093"/>
                  </a:lnTo>
                  <a:lnTo>
                    <a:pt x="9231" y="656"/>
                  </a:lnTo>
                  <a:close/>
                  <a:moveTo>
                    <a:pt x="9122" y="1568"/>
                  </a:moveTo>
                  <a:lnTo>
                    <a:pt x="9074" y="1734"/>
                  </a:lnTo>
                  <a:lnTo>
                    <a:pt x="9050" y="1901"/>
                  </a:lnTo>
                  <a:lnTo>
                    <a:pt x="9122" y="1568"/>
                  </a:lnTo>
                  <a:close/>
                  <a:moveTo>
                    <a:pt x="1212" y="9050"/>
                  </a:moveTo>
                  <a:lnTo>
                    <a:pt x="594" y="9122"/>
                  </a:lnTo>
                  <a:lnTo>
                    <a:pt x="0" y="9145"/>
                  </a:lnTo>
                  <a:lnTo>
                    <a:pt x="642" y="9122"/>
                  </a:lnTo>
                  <a:lnTo>
                    <a:pt x="1307" y="9050"/>
                  </a:lnTo>
                  <a:close/>
                </a:path>
              </a:pathLst>
            </a:custGeom>
            <a:solidFill>
              <a:srgbClr val="D0D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14"/>
            <p:cNvSpPr/>
            <p:nvPr/>
          </p:nvSpPr>
          <p:spPr>
            <a:xfrm>
              <a:off x="3950125" y="1522550"/>
              <a:ext cx="74250" cy="4200"/>
            </a:xfrm>
            <a:custGeom>
              <a:avLst/>
              <a:gdLst/>
              <a:ahLst/>
              <a:cxnLst/>
              <a:rect l="l" t="t" r="r" b="b"/>
              <a:pathLst>
                <a:path w="2970" h="168" fill="none" extrusionOk="0">
                  <a:moveTo>
                    <a:pt x="1" y="1"/>
                  </a:moveTo>
                  <a:lnTo>
                    <a:pt x="1" y="1"/>
                  </a:lnTo>
                  <a:lnTo>
                    <a:pt x="405" y="72"/>
                  </a:lnTo>
                  <a:lnTo>
                    <a:pt x="832" y="120"/>
                  </a:lnTo>
                  <a:lnTo>
                    <a:pt x="1236" y="144"/>
                  </a:lnTo>
                  <a:lnTo>
                    <a:pt x="1663" y="167"/>
                  </a:lnTo>
                  <a:lnTo>
                    <a:pt x="1663" y="167"/>
                  </a:lnTo>
                  <a:lnTo>
                    <a:pt x="2257" y="144"/>
                  </a:lnTo>
                  <a:lnTo>
                    <a:pt x="2875" y="72"/>
                  </a:lnTo>
                  <a:lnTo>
                    <a:pt x="2875" y="72"/>
                  </a:lnTo>
                  <a:lnTo>
                    <a:pt x="2970" y="72"/>
                  </a:lnTo>
                  <a:lnTo>
                    <a:pt x="2970" y="72"/>
                  </a:lnTo>
                  <a:lnTo>
                    <a:pt x="2305" y="144"/>
                  </a:lnTo>
                  <a:lnTo>
                    <a:pt x="1663" y="167"/>
                  </a:lnTo>
                  <a:lnTo>
                    <a:pt x="1663" y="167"/>
                  </a:lnTo>
                  <a:lnTo>
                    <a:pt x="1236" y="144"/>
                  </a:lnTo>
                  <a:lnTo>
                    <a:pt x="832" y="120"/>
                  </a:lnTo>
                  <a:lnTo>
                    <a:pt x="405" y="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14"/>
            <p:cNvSpPr/>
            <p:nvPr/>
          </p:nvSpPr>
          <p:spPr>
            <a:xfrm>
              <a:off x="3949525" y="1522550"/>
              <a:ext cx="625" cy="25"/>
            </a:xfrm>
            <a:custGeom>
              <a:avLst/>
              <a:gdLst/>
              <a:ahLst/>
              <a:cxnLst/>
              <a:rect l="l" t="t" r="r" b="b"/>
              <a:pathLst>
                <a:path w="25" h="1" fill="none" extrusionOk="0">
                  <a:moveTo>
                    <a:pt x="1" y="1"/>
                  </a:moveTo>
                  <a:lnTo>
                    <a:pt x="1" y="1"/>
                  </a:lnTo>
                  <a:lnTo>
                    <a:pt x="25" y="1"/>
                  </a:lnTo>
                  <a:lnTo>
                    <a:pt x="25"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14"/>
            <p:cNvSpPr/>
            <p:nvPr/>
          </p:nvSpPr>
          <p:spPr>
            <a:xfrm>
              <a:off x="3949525" y="15225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14"/>
            <p:cNvSpPr/>
            <p:nvPr/>
          </p:nvSpPr>
          <p:spPr>
            <a:xfrm>
              <a:off x="40362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14"/>
            <p:cNvSpPr/>
            <p:nvPr/>
          </p:nvSpPr>
          <p:spPr>
            <a:xfrm>
              <a:off x="40368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14"/>
            <p:cNvSpPr/>
            <p:nvPr/>
          </p:nvSpPr>
          <p:spPr>
            <a:xfrm>
              <a:off x="4037425" y="15219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14"/>
            <p:cNvSpPr/>
            <p:nvPr/>
          </p:nvSpPr>
          <p:spPr>
            <a:xfrm>
              <a:off x="4037425" y="1521375"/>
              <a:ext cx="1200" cy="625"/>
            </a:xfrm>
            <a:custGeom>
              <a:avLst/>
              <a:gdLst/>
              <a:ahLst/>
              <a:cxnLst/>
              <a:rect l="l" t="t" r="r" b="b"/>
              <a:pathLst>
                <a:path w="48" h="25" fill="none" extrusionOk="0">
                  <a:moveTo>
                    <a:pt x="48" y="0"/>
                  </a:moveTo>
                  <a:lnTo>
                    <a:pt x="48" y="0"/>
                  </a:lnTo>
                  <a:lnTo>
                    <a:pt x="0" y="24"/>
                  </a:lnTo>
                  <a:lnTo>
                    <a:pt x="0" y="24"/>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14"/>
            <p:cNvSpPr/>
            <p:nvPr/>
          </p:nvSpPr>
          <p:spPr>
            <a:xfrm>
              <a:off x="4038600" y="1521375"/>
              <a:ext cx="625" cy="25"/>
            </a:xfrm>
            <a:custGeom>
              <a:avLst/>
              <a:gdLst/>
              <a:ahLst/>
              <a:cxnLst/>
              <a:rect l="l" t="t" r="r" b="b"/>
              <a:pathLst>
                <a:path w="25" h="1" fill="none" extrusionOk="0">
                  <a:moveTo>
                    <a:pt x="25" y="0"/>
                  </a:moveTo>
                  <a:lnTo>
                    <a:pt x="25" y="0"/>
                  </a:lnTo>
                  <a:lnTo>
                    <a:pt x="1" y="0"/>
                  </a:lnTo>
                  <a:lnTo>
                    <a:pt x="1" y="0"/>
                  </a:lnTo>
                  <a:lnTo>
                    <a:pt x="2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14"/>
            <p:cNvSpPr/>
            <p:nvPr/>
          </p:nvSpPr>
          <p:spPr>
            <a:xfrm>
              <a:off x="4039800" y="15213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14"/>
            <p:cNvSpPr/>
            <p:nvPr/>
          </p:nvSpPr>
          <p:spPr>
            <a:xfrm>
              <a:off x="3817125" y="1447150"/>
              <a:ext cx="1200" cy="1200"/>
            </a:xfrm>
            <a:custGeom>
              <a:avLst/>
              <a:gdLst/>
              <a:ahLst/>
              <a:cxnLst/>
              <a:rect l="l" t="t" r="r" b="b"/>
              <a:pathLst>
                <a:path w="48" h="48" fill="none" extrusionOk="0">
                  <a:moveTo>
                    <a:pt x="0" y="0"/>
                  </a:moveTo>
                  <a:lnTo>
                    <a:pt x="0" y="0"/>
                  </a:lnTo>
                  <a:lnTo>
                    <a:pt x="48" y="48"/>
                  </a:lnTo>
                  <a:lnTo>
                    <a:pt x="48" y="48"/>
                  </a:lnTo>
                  <a:lnTo>
                    <a:pt x="48" y="48"/>
                  </a:lnTo>
                  <a:lnTo>
                    <a:pt x="48"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14"/>
            <p:cNvSpPr/>
            <p:nvPr/>
          </p:nvSpPr>
          <p:spPr>
            <a:xfrm>
              <a:off x="4217950" y="1337300"/>
              <a:ext cx="1800" cy="8325"/>
            </a:xfrm>
            <a:custGeom>
              <a:avLst/>
              <a:gdLst/>
              <a:ahLst/>
              <a:cxnLst/>
              <a:rect l="l" t="t" r="r" b="b"/>
              <a:pathLst>
                <a:path w="72" h="333" fill="none" extrusionOk="0">
                  <a:moveTo>
                    <a:pt x="72" y="0"/>
                  </a:moveTo>
                  <a:lnTo>
                    <a:pt x="72" y="0"/>
                  </a:lnTo>
                  <a:lnTo>
                    <a:pt x="24" y="166"/>
                  </a:lnTo>
                  <a:lnTo>
                    <a:pt x="24" y="166"/>
                  </a:lnTo>
                  <a:lnTo>
                    <a:pt x="0" y="333"/>
                  </a:lnTo>
                  <a:lnTo>
                    <a:pt x="0" y="333"/>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14"/>
            <p:cNvSpPr/>
            <p:nvPr/>
          </p:nvSpPr>
          <p:spPr>
            <a:xfrm>
              <a:off x="4221500" y="1296325"/>
              <a:ext cx="1825" cy="29100"/>
            </a:xfrm>
            <a:custGeom>
              <a:avLst/>
              <a:gdLst/>
              <a:ahLst/>
              <a:cxnLst/>
              <a:rect l="l" t="t" r="r" b="b"/>
              <a:pathLst>
                <a:path w="73" h="1164" fill="none" extrusionOk="0">
                  <a:moveTo>
                    <a:pt x="72" y="0"/>
                  </a:moveTo>
                  <a:lnTo>
                    <a:pt x="72" y="0"/>
                  </a:lnTo>
                  <a:lnTo>
                    <a:pt x="72" y="428"/>
                  </a:lnTo>
                  <a:lnTo>
                    <a:pt x="25" y="855"/>
                  </a:lnTo>
                  <a:lnTo>
                    <a:pt x="25" y="855"/>
                  </a:lnTo>
                  <a:lnTo>
                    <a:pt x="1" y="1164"/>
                  </a:lnTo>
                  <a:lnTo>
                    <a:pt x="1" y="1164"/>
                  </a:lnTo>
                  <a:lnTo>
                    <a:pt x="48" y="618"/>
                  </a:lnTo>
                  <a:lnTo>
                    <a:pt x="72" y="71"/>
                  </a:lnTo>
                  <a:lnTo>
                    <a:pt x="72" y="71"/>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14"/>
            <p:cNvSpPr/>
            <p:nvPr/>
          </p:nvSpPr>
          <p:spPr>
            <a:xfrm>
              <a:off x="4219125" y="12500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14"/>
            <p:cNvSpPr/>
            <p:nvPr/>
          </p:nvSpPr>
          <p:spPr>
            <a:xfrm>
              <a:off x="4219125" y="12494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14"/>
            <p:cNvSpPr/>
            <p:nvPr/>
          </p:nvSpPr>
          <p:spPr>
            <a:xfrm>
              <a:off x="4218550" y="124880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14"/>
            <p:cNvSpPr/>
            <p:nvPr/>
          </p:nvSpPr>
          <p:spPr>
            <a:xfrm>
              <a:off x="4218550" y="12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14"/>
            <p:cNvSpPr/>
            <p:nvPr/>
          </p:nvSpPr>
          <p:spPr>
            <a:xfrm>
              <a:off x="4218550" y="12476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14"/>
            <p:cNvSpPr/>
            <p:nvPr/>
          </p:nvSpPr>
          <p:spPr>
            <a:xfrm>
              <a:off x="4218550" y="12470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14"/>
            <p:cNvSpPr/>
            <p:nvPr/>
          </p:nvSpPr>
          <p:spPr>
            <a:xfrm>
              <a:off x="4218550" y="1246425"/>
              <a:ext cx="25" cy="625"/>
            </a:xfrm>
            <a:custGeom>
              <a:avLst/>
              <a:gdLst/>
              <a:ahLst/>
              <a:cxnLst/>
              <a:rect l="l" t="t" r="r" b="b"/>
              <a:pathLst>
                <a:path w="1" h="25" fill="none" extrusionOk="0">
                  <a:moveTo>
                    <a:pt x="0" y="1"/>
                  </a:moveTo>
                  <a:lnTo>
                    <a:pt x="0" y="1"/>
                  </a:lnTo>
                  <a:lnTo>
                    <a:pt x="0" y="1"/>
                  </a:lnTo>
                  <a:lnTo>
                    <a:pt x="0" y="25"/>
                  </a:lnTo>
                  <a:lnTo>
                    <a:pt x="0" y="25"/>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14"/>
            <p:cNvSpPr/>
            <p:nvPr/>
          </p:nvSpPr>
          <p:spPr>
            <a:xfrm>
              <a:off x="4217950" y="12458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14"/>
            <p:cNvSpPr/>
            <p:nvPr/>
          </p:nvSpPr>
          <p:spPr>
            <a:xfrm>
              <a:off x="4217950" y="12452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 name="Google Shape;986;p14"/>
            <p:cNvSpPr/>
            <p:nvPr/>
          </p:nvSpPr>
          <p:spPr>
            <a:xfrm>
              <a:off x="4217950" y="1244050"/>
              <a:ext cx="25" cy="625"/>
            </a:xfrm>
            <a:custGeom>
              <a:avLst/>
              <a:gdLst/>
              <a:ahLst/>
              <a:cxnLst/>
              <a:rect l="l" t="t" r="r" b="b"/>
              <a:pathLst>
                <a:path w="1" h="25" fill="none" extrusionOk="0">
                  <a:moveTo>
                    <a:pt x="0" y="1"/>
                  </a:moveTo>
                  <a:lnTo>
                    <a:pt x="0" y="1"/>
                  </a:lnTo>
                  <a:lnTo>
                    <a:pt x="0" y="25"/>
                  </a:lnTo>
                  <a:lnTo>
                    <a:pt x="0" y="2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14"/>
            <p:cNvSpPr/>
            <p:nvPr/>
          </p:nvSpPr>
          <p:spPr>
            <a:xfrm>
              <a:off x="4205475" y="1204875"/>
              <a:ext cx="12500" cy="39200"/>
            </a:xfrm>
            <a:custGeom>
              <a:avLst/>
              <a:gdLst/>
              <a:ahLst/>
              <a:cxnLst/>
              <a:rect l="l" t="t" r="r" b="b"/>
              <a:pathLst>
                <a:path w="500" h="1568" fill="none" extrusionOk="0">
                  <a:moveTo>
                    <a:pt x="1" y="0"/>
                  </a:moveTo>
                  <a:lnTo>
                    <a:pt x="1" y="0"/>
                  </a:lnTo>
                  <a:lnTo>
                    <a:pt x="143" y="380"/>
                  </a:lnTo>
                  <a:lnTo>
                    <a:pt x="286" y="760"/>
                  </a:lnTo>
                  <a:lnTo>
                    <a:pt x="404" y="1164"/>
                  </a:lnTo>
                  <a:lnTo>
                    <a:pt x="499" y="1568"/>
                  </a:lnTo>
                  <a:lnTo>
                    <a:pt x="499" y="1568"/>
                  </a:lnTo>
                  <a:lnTo>
                    <a:pt x="404" y="1164"/>
                  </a:lnTo>
                  <a:lnTo>
                    <a:pt x="286" y="760"/>
                  </a:lnTo>
                  <a:lnTo>
                    <a:pt x="143"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14"/>
            <p:cNvSpPr/>
            <p:nvPr/>
          </p:nvSpPr>
          <p:spPr>
            <a:xfrm>
              <a:off x="4182900" y="1163300"/>
              <a:ext cx="2400" cy="4175"/>
            </a:xfrm>
            <a:custGeom>
              <a:avLst/>
              <a:gdLst/>
              <a:ahLst/>
              <a:cxnLst/>
              <a:rect l="l" t="t" r="r" b="b"/>
              <a:pathLst>
                <a:path w="96" h="167" fill="none" extrusionOk="0">
                  <a:moveTo>
                    <a:pt x="1" y="0"/>
                  </a:moveTo>
                  <a:lnTo>
                    <a:pt x="1" y="0"/>
                  </a:lnTo>
                  <a:lnTo>
                    <a:pt x="96" y="167"/>
                  </a:lnTo>
                  <a:lnTo>
                    <a:pt x="96" y="16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14"/>
            <p:cNvSpPr/>
            <p:nvPr/>
          </p:nvSpPr>
          <p:spPr>
            <a:xfrm>
              <a:off x="3789800" y="1397275"/>
              <a:ext cx="3575" cy="3575"/>
            </a:xfrm>
            <a:custGeom>
              <a:avLst/>
              <a:gdLst/>
              <a:ahLst/>
              <a:cxnLst/>
              <a:rect l="l" t="t" r="r" b="b"/>
              <a:pathLst>
                <a:path w="143" h="143" fill="none" extrusionOk="0">
                  <a:moveTo>
                    <a:pt x="48" y="143"/>
                  </a:moveTo>
                  <a:lnTo>
                    <a:pt x="48" y="143"/>
                  </a:lnTo>
                  <a:lnTo>
                    <a:pt x="24" y="119"/>
                  </a:lnTo>
                  <a:lnTo>
                    <a:pt x="0" y="71"/>
                  </a:lnTo>
                  <a:lnTo>
                    <a:pt x="0" y="71"/>
                  </a:lnTo>
                  <a:lnTo>
                    <a:pt x="0" y="48"/>
                  </a:lnTo>
                  <a:lnTo>
                    <a:pt x="24" y="24"/>
                  </a:lnTo>
                  <a:lnTo>
                    <a:pt x="72" y="0"/>
                  </a:lnTo>
                  <a:lnTo>
                    <a:pt x="72" y="0"/>
                  </a:lnTo>
                  <a:lnTo>
                    <a:pt x="95" y="0"/>
                  </a:lnTo>
                  <a:lnTo>
                    <a:pt x="95" y="0"/>
                  </a:lnTo>
                  <a:lnTo>
                    <a:pt x="119" y="24"/>
                  </a:lnTo>
                  <a:lnTo>
                    <a:pt x="143" y="71"/>
                  </a:lnTo>
                  <a:lnTo>
                    <a:pt x="143" y="71"/>
                  </a:lnTo>
                  <a:lnTo>
                    <a:pt x="143" y="95"/>
                  </a:lnTo>
                  <a:lnTo>
                    <a:pt x="119" y="119"/>
                  </a:lnTo>
                  <a:lnTo>
                    <a:pt x="72" y="143"/>
                  </a:lnTo>
                  <a:lnTo>
                    <a:pt x="72" y="143"/>
                  </a:lnTo>
                  <a:lnTo>
                    <a:pt x="48"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14"/>
            <p:cNvSpPr/>
            <p:nvPr/>
          </p:nvSpPr>
          <p:spPr>
            <a:xfrm>
              <a:off x="3777325" y="1382425"/>
              <a:ext cx="43375" cy="65925"/>
            </a:xfrm>
            <a:custGeom>
              <a:avLst/>
              <a:gdLst/>
              <a:ahLst/>
              <a:cxnLst/>
              <a:rect l="l" t="t" r="r" b="b"/>
              <a:pathLst>
                <a:path w="1735" h="2637" fill="none" extrusionOk="0">
                  <a:moveTo>
                    <a:pt x="1" y="0"/>
                  </a:moveTo>
                  <a:lnTo>
                    <a:pt x="1" y="0"/>
                  </a:lnTo>
                  <a:lnTo>
                    <a:pt x="143" y="357"/>
                  </a:lnTo>
                  <a:lnTo>
                    <a:pt x="309" y="713"/>
                  </a:lnTo>
                  <a:lnTo>
                    <a:pt x="499" y="1045"/>
                  </a:lnTo>
                  <a:lnTo>
                    <a:pt x="689" y="1378"/>
                  </a:lnTo>
                  <a:lnTo>
                    <a:pt x="903" y="1687"/>
                  </a:lnTo>
                  <a:lnTo>
                    <a:pt x="1117" y="1996"/>
                  </a:lnTo>
                  <a:lnTo>
                    <a:pt x="1355" y="2304"/>
                  </a:lnTo>
                  <a:lnTo>
                    <a:pt x="1592" y="2589"/>
                  </a:lnTo>
                  <a:lnTo>
                    <a:pt x="1592" y="2589"/>
                  </a:lnTo>
                  <a:lnTo>
                    <a:pt x="1640" y="2637"/>
                  </a:lnTo>
                  <a:lnTo>
                    <a:pt x="1640" y="2637"/>
                  </a:lnTo>
                  <a:lnTo>
                    <a:pt x="1640" y="2613"/>
                  </a:lnTo>
                  <a:lnTo>
                    <a:pt x="1640" y="2613"/>
                  </a:lnTo>
                  <a:lnTo>
                    <a:pt x="1663" y="2494"/>
                  </a:lnTo>
                  <a:lnTo>
                    <a:pt x="1687" y="2399"/>
                  </a:lnTo>
                  <a:lnTo>
                    <a:pt x="1687" y="2399"/>
                  </a:lnTo>
                  <a:lnTo>
                    <a:pt x="1735" y="2281"/>
                  </a:lnTo>
                  <a:lnTo>
                    <a:pt x="1735" y="2186"/>
                  </a:lnTo>
                  <a:lnTo>
                    <a:pt x="1687" y="2067"/>
                  </a:lnTo>
                  <a:lnTo>
                    <a:pt x="1640" y="1972"/>
                  </a:lnTo>
                  <a:lnTo>
                    <a:pt x="1640" y="1972"/>
                  </a:lnTo>
                  <a:lnTo>
                    <a:pt x="1592" y="1948"/>
                  </a:lnTo>
                  <a:lnTo>
                    <a:pt x="1592" y="1948"/>
                  </a:lnTo>
                  <a:lnTo>
                    <a:pt x="1592" y="1877"/>
                  </a:lnTo>
                  <a:lnTo>
                    <a:pt x="1568" y="1805"/>
                  </a:lnTo>
                  <a:lnTo>
                    <a:pt x="1497" y="1687"/>
                  </a:lnTo>
                  <a:lnTo>
                    <a:pt x="1426" y="1568"/>
                  </a:lnTo>
                  <a:lnTo>
                    <a:pt x="1355" y="1449"/>
                  </a:lnTo>
                  <a:lnTo>
                    <a:pt x="1355" y="1449"/>
                  </a:lnTo>
                  <a:lnTo>
                    <a:pt x="1307" y="1378"/>
                  </a:lnTo>
                  <a:lnTo>
                    <a:pt x="1260" y="1307"/>
                  </a:lnTo>
                  <a:lnTo>
                    <a:pt x="1212" y="1259"/>
                  </a:lnTo>
                  <a:lnTo>
                    <a:pt x="1117" y="1212"/>
                  </a:lnTo>
                  <a:lnTo>
                    <a:pt x="1117" y="1212"/>
                  </a:lnTo>
                  <a:lnTo>
                    <a:pt x="1046" y="1140"/>
                  </a:lnTo>
                  <a:lnTo>
                    <a:pt x="974" y="1093"/>
                  </a:lnTo>
                  <a:lnTo>
                    <a:pt x="903" y="1022"/>
                  </a:lnTo>
                  <a:lnTo>
                    <a:pt x="879" y="950"/>
                  </a:lnTo>
                  <a:lnTo>
                    <a:pt x="832" y="879"/>
                  </a:lnTo>
                  <a:lnTo>
                    <a:pt x="832" y="784"/>
                  </a:lnTo>
                  <a:lnTo>
                    <a:pt x="832" y="594"/>
                  </a:lnTo>
                  <a:lnTo>
                    <a:pt x="832" y="594"/>
                  </a:lnTo>
                  <a:lnTo>
                    <a:pt x="832" y="570"/>
                  </a:lnTo>
                  <a:lnTo>
                    <a:pt x="832" y="570"/>
                  </a:lnTo>
                  <a:lnTo>
                    <a:pt x="428" y="167"/>
                  </a:lnTo>
                  <a:lnTo>
                    <a:pt x="428" y="167"/>
                  </a:lnTo>
                  <a:lnTo>
                    <a:pt x="381" y="190"/>
                  </a:lnTo>
                  <a:lnTo>
                    <a:pt x="309" y="214"/>
                  </a:lnTo>
                  <a:lnTo>
                    <a:pt x="309" y="214"/>
                  </a:lnTo>
                  <a:lnTo>
                    <a:pt x="262" y="190"/>
                  </a:lnTo>
                  <a:lnTo>
                    <a:pt x="191" y="95"/>
                  </a:lnTo>
                  <a:lnTo>
                    <a:pt x="191" y="95"/>
                  </a:lnTo>
                  <a:lnTo>
                    <a:pt x="143" y="72"/>
                  </a:lnTo>
                  <a:lnTo>
                    <a:pt x="96" y="2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14"/>
            <p:cNvSpPr/>
            <p:nvPr/>
          </p:nvSpPr>
          <p:spPr>
            <a:xfrm>
              <a:off x="4182900" y="1327200"/>
              <a:ext cx="8350" cy="4175"/>
            </a:xfrm>
            <a:custGeom>
              <a:avLst/>
              <a:gdLst/>
              <a:ahLst/>
              <a:cxnLst/>
              <a:rect l="l" t="t" r="r" b="b"/>
              <a:pathLst>
                <a:path w="334" h="167" fill="none" extrusionOk="0">
                  <a:moveTo>
                    <a:pt x="96" y="166"/>
                  </a:moveTo>
                  <a:lnTo>
                    <a:pt x="96" y="166"/>
                  </a:lnTo>
                  <a:lnTo>
                    <a:pt x="48" y="166"/>
                  </a:lnTo>
                  <a:lnTo>
                    <a:pt x="1" y="95"/>
                  </a:lnTo>
                  <a:lnTo>
                    <a:pt x="1" y="95"/>
                  </a:lnTo>
                  <a:lnTo>
                    <a:pt x="1" y="48"/>
                  </a:lnTo>
                  <a:lnTo>
                    <a:pt x="48" y="24"/>
                  </a:lnTo>
                  <a:lnTo>
                    <a:pt x="96" y="24"/>
                  </a:lnTo>
                  <a:lnTo>
                    <a:pt x="120" y="24"/>
                  </a:lnTo>
                  <a:lnTo>
                    <a:pt x="120" y="24"/>
                  </a:lnTo>
                  <a:lnTo>
                    <a:pt x="238" y="0"/>
                  </a:lnTo>
                  <a:lnTo>
                    <a:pt x="238" y="0"/>
                  </a:lnTo>
                  <a:lnTo>
                    <a:pt x="310" y="0"/>
                  </a:lnTo>
                  <a:lnTo>
                    <a:pt x="333" y="48"/>
                  </a:lnTo>
                  <a:lnTo>
                    <a:pt x="333" y="48"/>
                  </a:lnTo>
                  <a:lnTo>
                    <a:pt x="333" y="95"/>
                  </a:lnTo>
                  <a:lnTo>
                    <a:pt x="310" y="119"/>
                  </a:lnTo>
                  <a:lnTo>
                    <a:pt x="191" y="166"/>
                  </a:lnTo>
                  <a:lnTo>
                    <a:pt x="191" y="166"/>
                  </a:lnTo>
                  <a:lnTo>
                    <a:pt x="96" y="1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14"/>
            <p:cNvSpPr/>
            <p:nvPr/>
          </p:nvSpPr>
          <p:spPr>
            <a:xfrm>
              <a:off x="4177575" y="1308775"/>
              <a:ext cx="5950" cy="11900"/>
            </a:xfrm>
            <a:custGeom>
              <a:avLst/>
              <a:gdLst/>
              <a:ahLst/>
              <a:cxnLst/>
              <a:rect l="l" t="t" r="r" b="b"/>
              <a:pathLst>
                <a:path w="238" h="476" fill="none" extrusionOk="0">
                  <a:moveTo>
                    <a:pt x="119" y="25"/>
                  </a:moveTo>
                  <a:lnTo>
                    <a:pt x="119" y="25"/>
                  </a:lnTo>
                  <a:lnTo>
                    <a:pt x="166" y="1"/>
                  </a:lnTo>
                  <a:lnTo>
                    <a:pt x="166" y="1"/>
                  </a:lnTo>
                  <a:lnTo>
                    <a:pt x="190" y="25"/>
                  </a:lnTo>
                  <a:lnTo>
                    <a:pt x="214" y="48"/>
                  </a:lnTo>
                  <a:lnTo>
                    <a:pt x="214" y="72"/>
                  </a:lnTo>
                  <a:lnTo>
                    <a:pt x="214" y="96"/>
                  </a:lnTo>
                  <a:lnTo>
                    <a:pt x="214" y="96"/>
                  </a:lnTo>
                  <a:lnTo>
                    <a:pt x="190" y="167"/>
                  </a:lnTo>
                  <a:lnTo>
                    <a:pt x="190" y="215"/>
                  </a:lnTo>
                  <a:lnTo>
                    <a:pt x="238" y="310"/>
                  </a:lnTo>
                  <a:lnTo>
                    <a:pt x="238" y="310"/>
                  </a:lnTo>
                  <a:lnTo>
                    <a:pt x="238" y="381"/>
                  </a:lnTo>
                  <a:lnTo>
                    <a:pt x="238" y="428"/>
                  </a:lnTo>
                  <a:lnTo>
                    <a:pt x="190" y="452"/>
                  </a:lnTo>
                  <a:lnTo>
                    <a:pt x="143" y="476"/>
                  </a:lnTo>
                  <a:lnTo>
                    <a:pt x="143" y="476"/>
                  </a:lnTo>
                  <a:lnTo>
                    <a:pt x="119" y="476"/>
                  </a:lnTo>
                  <a:lnTo>
                    <a:pt x="119" y="476"/>
                  </a:lnTo>
                  <a:lnTo>
                    <a:pt x="71" y="452"/>
                  </a:lnTo>
                  <a:lnTo>
                    <a:pt x="48" y="428"/>
                  </a:lnTo>
                  <a:lnTo>
                    <a:pt x="24" y="357"/>
                  </a:lnTo>
                  <a:lnTo>
                    <a:pt x="24" y="357"/>
                  </a:lnTo>
                  <a:lnTo>
                    <a:pt x="0" y="143"/>
                  </a:lnTo>
                  <a:lnTo>
                    <a:pt x="0" y="143"/>
                  </a:lnTo>
                  <a:lnTo>
                    <a:pt x="0" y="96"/>
                  </a:lnTo>
                  <a:lnTo>
                    <a:pt x="24" y="72"/>
                  </a:lnTo>
                  <a:lnTo>
                    <a:pt x="48" y="25"/>
                  </a:lnTo>
                  <a:lnTo>
                    <a:pt x="95" y="25"/>
                  </a:lnTo>
                  <a:lnTo>
                    <a:pt x="95" y="25"/>
                  </a:lnTo>
                  <a:lnTo>
                    <a:pt x="119" y="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14"/>
            <p:cNvSpPr/>
            <p:nvPr/>
          </p:nvSpPr>
          <p:spPr>
            <a:xfrm>
              <a:off x="4193600" y="1285625"/>
              <a:ext cx="3000" cy="4175"/>
            </a:xfrm>
            <a:custGeom>
              <a:avLst/>
              <a:gdLst/>
              <a:ahLst/>
              <a:cxnLst/>
              <a:rect l="l" t="t" r="r" b="b"/>
              <a:pathLst>
                <a:path w="120" h="167" fill="none" extrusionOk="0">
                  <a:moveTo>
                    <a:pt x="48" y="167"/>
                  </a:moveTo>
                  <a:lnTo>
                    <a:pt x="48" y="167"/>
                  </a:lnTo>
                  <a:lnTo>
                    <a:pt x="24" y="167"/>
                  </a:lnTo>
                  <a:lnTo>
                    <a:pt x="0" y="143"/>
                  </a:lnTo>
                  <a:lnTo>
                    <a:pt x="0" y="96"/>
                  </a:lnTo>
                  <a:lnTo>
                    <a:pt x="0" y="96"/>
                  </a:lnTo>
                  <a:lnTo>
                    <a:pt x="0" y="48"/>
                  </a:lnTo>
                  <a:lnTo>
                    <a:pt x="0" y="24"/>
                  </a:lnTo>
                  <a:lnTo>
                    <a:pt x="48" y="24"/>
                  </a:lnTo>
                  <a:lnTo>
                    <a:pt x="48" y="24"/>
                  </a:lnTo>
                  <a:lnTo>
                    <a:pt x="72" y="1"/>
                  </a:lnTo>
                  <a:lnTo>
                    <a:pt x="72" y="1"/>
                  </a:lnTo>
                  <a:lnTo>
                    <a:pt x="95" y="24"/>
                  </a:lnTo>
                  <a:lnTo>
                    <a:pt x="119" y="48"/>
                  </a:lnTo>
                  <a:lnTo>
                    <a:pt x="119" y="96"/>
                  </a:lnTo>
                  <a:lnTo>
                    <a:pt x="119" y="96"/>
                  </a:lnTo>
                  <a:lnTo>
                    <a:pt x="119" y="143"/>
                  </a:lnTo>
                  <a:lnTo>
                    <a:pt x="119" y="167"/>
                  </a:lnTo>
                  <a:lnTo>
                    <a:pt x="72" y="167"/>
                  </a:lnTo>
                  <a:lnTo>
                    <a:pt x="72" y="167"/>
                  </a:lnTo>
                  <a:lnTo>
                    <a:pt x="48" y="1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14"/>
            <p:cNvSpPr/>
            <p:nvPr/>
          </p:nvSpPr>
          <p:spPr>
            <a:xfrm>
              <a:off x="3771400" y="1366375"/>
              <a:ext cx="16650" cy="21425"/>
            </a:xfrm>
            <a:custGeom>
              <a:avLst/>
              <a:gdLst/>
              <a:ahLst/>
              <a:cxnLst/>
              <a:rect l="l" t="t" r="r" b="b"/>
              <a:pathLst>
                <a:path w="666" h="857" fill="none" extrusionOk="0">
                  <a:moveTo>
                    <a:pt x="0" y="1"/>
                  </a:moveTo>
                  <a:lnTo>
                    <a:pt x="0" y="1"/>
                  </a:lnTo>
                  <a:lnTo>
                    <a:pt x="238" y="642"/>
                  </a:lnTo>
                  <a:lnTo>
                    <a:pt x="238" y="642"/>
                  </a:lnTo>
                  <a:lnTo>
                    <a:pt x="333" y="666"/>
                  </a:lnTo>
                  <a:lnTo>
                    <a:pt x="380" y="714"/>
                  </a:lnTo>
                  <a:lnTo>
                    <a:pt x="428" y="737"/>
                  </a:lnTo>
                  <a:lnTo>
                    <a:pt x="428" y="737"/>
                  </a:lnTo>
                  <a:lnTo>
                    <a:pt x="499" y="832"/>
                  </a:lnTo>
                  <a:lnTo>
                    <a:pt x="546" y="856"/>
                  </a:lnTo>
                  <a:lnTo>
                    <a:pt x="546" y="856"/>
                  </a:lnTo>
                  <a:lnTo>
                    <a:pt x="618" y="832"/>
                  </a:lnTo>
                  <a:lnTo>
                    <a:pt x="665" y="809"/>
                  </a:lnTo>
                  <a:lnTo>
                    <a:pt x="665" y="809"/>
                  </a:lnTo>
                  <a:lnTo>
                    <a:pt x="333" y="42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 name="Google Shape;995;p14"/>
            <p:cNvSpPr/>
            <p:nvPr/>
          </p:nvSpPr>
          <p:spPr>
            <a:xfrm>
              <a:off x="4176375" y="1356875"/>
              <a:ext cx="38625" cy="77825"/>
            </a:xfrm>
            <a:custGeom>
              <a:avLst/>
              <a:gdLst/>
              <a:ahLst/>
              <a:cxnLst/>
              <a:rect l="l" t="t" r="r" b="b"/>
              <a:pathLst>
                <a:path w="1545" h="3113" extrusionOk="0">
                  <a:moveTo>
                    <a:pt x="1545" y="1"/>
                  </a:moveTo>
                  <a:lnTo>
                    <a:pt x="1468" y="276"/>
                  </a:lnTo>
                  <a:lnTo>
                    <a:pt x="1473" y="262"/>
                  </a:lnTo>
                  <a:lnTo>
                    <a:pt x="1545" y="1"/>
                  </a:lnTo>
                  <a:close/>
                  <a:moveTo>
                    <a:pt x="1468" y="276"/>
                  </a:moveTo>
                  <a:lnTo>
                    <a:pt x="1331" y="642"/>
                  </a:lnTo>
                  <a:lnTo>
                    <a:pt x="1188" y="999"/>
                  </a:lnTo>
                  <a:lnTo>
                    <a:pt x="1160" y="1075"/>
                  </a:lnTo>
                  <a:lnTo>
                    <a:pt x="1260" y="832"/>
                  </a:lnTo>
                  <a:lnTo>
                    <a:pt x="1426" y="428"/>
                  </a:lnTo>
                  <a:lnTo>
                    <a:pt x="1468" y="276"/>
                  </a:lnTo>
                  <a:close/>
                  <a:moveTo>
                    <a:pt x="1160" y="1075"/>
                  </a:moveTo>
                  <a:lnTo>
                    <a:pt x="1093" y="1236"/>
                  </a:lnTo>
                  <a:lnTo>
                    <a:pt x="997" y="1471"/>
                  </a:lnTo>
                  <a:lnTo>
                    <a:pt x="1046" y="1379"/>
                  </a:lnTo>
                  <a:lnTo>
                    <a:pt x="1160" y="1075"/>
                  </a:lnTo>
                  <a:close/>
                  <a:moveTo>
                    <a:pt x="997" y="1471"/>
                  </a:moveTo>
                  <a:lnTo>
                    <a:pt x="856" y="1735"/>
                  </a:lnTo>
                  <a:lnTo>
                    <a:pt x="666" y="2091"/>
                  </a:lnTo>
                  <a:lnTo>
                    <a:pt x="476" y="2424"/>
                  </a:lnTo>
                  <a:lnTo>
                    <a:pt x="262" y="2756"/>
                  </a:lnTo>
                  <a:lnTo>
                    <a:pt x="499" y="2400"/>
                  </a:lnTo>
                  <a:lnTo>
                    <a:pt x="713" y="2020"/>
                  </a:lnTo>
                  <a:lnTo>
                    <a:pt x="927" y="1640"/>
                  </a:lnTo>
                  <a:lnTo>
                    <a:pt x="997" y="1471"/>
                  </a:lnTo>
                  <a:close/>
                  <a:moveTo>
                    <a:pt x="262" y="2756"/>
                  </a:moveTo>
                  <a:lnTo>
                    <a:pt x="1" y="3113"/>
                  </a:lnTo>
                  <a:lnTo>
                    <a:pt x="24" y="3089"/>
                  </a:lnTo>
                  <a:lnTo>
                    <a:pt x="262" y="2756"/>
                  </a:lnTo>
                  <a:close/>
                </a:path>
              </a:pathLst>
            </a:custGeom>
            <a:solidFill>
              <a:srgbClr val="2C8F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14"/>
            <p:cNvSpPr/>
            <p:nvPr/>
          </p:nvSpPr>
          <p:spPr>
            <a:xfrm>
              <a:off x="4176375" y="1356875"/>
              <a:ext cx="38625" cy="77825"/>
            </a:xfrm>
            <a:custGeom>
              <a:avLst/>
              <a:gdLst/>
              <a:ahLst/>
              <a:cxnLst/>
              <a:rect l="l" t="t" r="r" b="b"/>
              <a:pathLst>
                <a:path w="1545" h="3113" fill="none" extrusionOk="0">
                  <a:moveTo>
                    <a:pt x="1545" y="1"/>
                  </a:moveTo>
                  <a:lnTo>
                    <a:pt x="1545" y="1"/>
                  </a:lnTo>
                  <a:lnTo>
                    <a:pt x="1473" y="262"/>
                  </a:lnTo>
                  <a:lnTo>
                    <a:pt x="1473" y="262"/>
                  </a:lnTo>
                  <a:lnTo>
                    <a:pt x="1331" y="642"/>
                  </a:lnTo>
                  <a:lnTo>
                    <a:pt x="1188" y="999"/>
                  </a:lnTo>
                  <a:lnTo>
                    <a:pt x="1046" y="1379"/>
                  </a:lnTo>
                  <a:lnTo>
                    <a:pt x="856" y="1735"/>
                  </a:lnTo>
                  <a:lnTo>
                    <a:pt x="666" y="2091"/>
                  </a:lnTo>
                  <a:lnTo>
                    <a:pt x="476" y="2424"/>
                  </a:lnTo>
                  <a:lnTo>
                    <a:pt x="262" y="2756"/>
                  </a:lnTo>
                  <a:lnTo>
                    <a:pt x="24" y="3089"/>
                  </a:lnTo>
                  <a:lnTo>
                    <a:pt x="24" y="3089"/>
                  </a:lnTo>
                  <a:lnTo>
                    <a:pt x="1" y="3113"/>
                  </a:lnTo>
                  <a:lnTo>
                    <a:pt x="1" y="3113"/>
                  </a:lnTo>
                  <a:lnTo>
                    <a:pt x="262" y="2756"/>
                  </a:lnTo>
                  <a:lnTo>
                    <a:pt x="499" y="2400"/>
                  </a:lnTo>
                  <a:lnTo>
                    <a:pt x="713" y="2020"/>
                  </a:lnTo>
                  <a:lnTo>
                    <a:pt x="927" y="1640"/>
                  </a:lnTo>
                  <a:lnTo>
                    <a:pt x="1093" y="1236"/>
                  </a:lnTo>
                  <a:lnTo>
                    <a:pt x="1260" y="832"/>
                  </a:lnTo>
                  <a:lnTo>
                    <a:pt x="1426" y="428"/>
                  </a:lnTo>
                  <a:lnTo>
                    <a:pt x="15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14"/>
            <p:cNvSpPr/>
            <p:nvPr/>
          </p:nvSpPr>
          <p:spPr>
            <a:xfrm>
              <a:off x="4143725" y="1355700"/>
              <a:ext cx="71275" cy="98000"/>
            </a:xfrm>
            <a:custGeom>
              <a:avLst/>
              <a:gdLst/>
              <a:ahLst/>
              <a:cxnLst/>
              <a:rect l="l" t="t" r="r" b="b"/>
              <a:pathLst>
                <a:path w="2851" h="3920" fill="none" extrusionOk="0">
                  <a:moveTo>
                    <a:pt x="2566" y="0"/>
                  </a:moveTo>
                  <a:lnTo>
                    <a:pt x="2566" y="0"/>
                  </a:lnTo>
                  <a:lnTo>
                    <a:pt x="2423" y="24"/>
                  </a:lnTo>
                  <a:lnTo>
                    <a:pt x="2352" y="48"/>
                  </a:lnTo>
                  <a:lnTo>
                    <a:pt x="2281" y="95"/>
                  </a:lnTo>
                  <a:lnTo>
                    <a:pt x="2281" y="95"/>
                  </a:lnTo>
                  <a:lnTo>
                    <a:pt x="2233" y="143"/>
                  </a:lnTo>
                  <a:lnTo>
                    <a:pt x="2162" y="190"/>
                  </a:lnTo>
                  <a:lnTo>
                    <a:pt x="2162" y="190"/>
                  </a:lnTo>
                  <a:lnTo>
                    <a:pt x="2067" y="238"/>
                  </a:lnTo>
                  <a:lnTo>
                    <a:pt x="2019" y="309"/>
                  </a:lnTo>
                  <a:lnTo>
                    <a:pt x="1972" y="404"/>
                  </a:lnTo>
                  <a:lnTo>
                    <a:pt x="1972" y="475"/>
                  </a:lnTo>
                  <a:lnTo>
                    <a:pt x="1972" y="475"/>
                  </a:lnTo>
                  <a:lnTo>
                    <a:pt x="1948" y="570"/>
                  </a:lnTo>
                  <a:lnTo>
                    <a:pt x="1924" y="594"/>
                  </a:lnTo>
                  <a:lnTo>
                    <a:pt x="1924" y="594"/>
                  </a:lnTo>
                  <a:lnTo>
                    <a:pt x="1900" y="570"/>
                  </a:lnTo>
                  <a:lnTo>
                    <a:pt x="1853" y="547"/>
                  </a:lnTo>
                  <a:lnTo>
                    <a:pt x="1853" y="547"/>
                  </a:lnTo>
                  <a:lnTo>
                    <a:pt x="1782" y="499"/>
                  </a:lnTo>
                  <a:lnTo>
                    <a:pt x="1710" y="499"/>
                  </a:lnTo>
                  <a:lnTo>
                    <a:pt x="1710" y="499"/>
                  </a:lnTo>
                  <a:lnTo>
                    <a:pt x="1615" y="523"/>
                  </a:lnTo>
                  <a:lnTo>
                    <a:pt x="1615" y="523"/>
                  </a:lnTo>
                  <a:lnTo>
                    <a:pt x="1520" y="570"/>
                  </a:lnTo>
                  <a:lnTo>
                    <a:pt x="1449" y="618"/>
                  </a:lnTo>
                  <a:lnTo>
                    <a:pt x="1378" y="713"/>
                  </a:lnTo>
                  <a:lnTo>
                    <a:pt x="1354" y="784"/>
                  </a:lnTo>
                  <a:lnTo>
                    <a:pt x="1354" y="784"/>
                  </a:lnTo>
                  <a:lnTo>
                    <a:pt x="1283" y="950"/>
                  </a:lnTo>
                  <a:lnTo>
                    <a:pt x="1212" y="1046"/>
                  </a:lnTo>
                  <a:lnTo>
                    <a:pt x="1212" y="1046"/>
                  </a:lnTo>
                  <a:lnTo>
                    <a:pt x="1117" y="1069"/>
                  </a:lnTo>
                  <a:lnTo>
                    <a:pt x="1069" y="1141"/>
                  </a:lnTo>
                  <a:lnTo>
                    <a:pt x="1022" y="1283"/>
                  </a:lnTo>
                  <a:lnTo>
                    <a:pt x="1022" y="1283"/>
                  </a:lnTo>
                  <a:lnTo>
                    <a:pt x="998" y="1378"/>
                  </a:lnTo>
                  <a:lnTo>
                    <a:pt x="927" y="1473"/>
                  </a:lnTo>
                  <a:lnTo>
                    <a:pt x="855" y="1544"/>
                  </a:lnTo>
                  <a:lnTo>
                    <a:pt x="784" y="1592"/>
                  </a:lnTo>
                  <a:lnTo>
                    <a:pt x="784" y="1592"/>
                  </a:lnTo>
                  <a:lnTo>
                    <a:pt x="665" y="1639"/>
                  </a:lnTo>
                  <a:lnTo>
                    <a:pt x="547" y="1687"/>
                  </a:lnTo>
                  <a:lnTo>
                    <a:pt x="357" y="1829"/>
                  </a:lnTo>
                  <a:lnTo>
                    <a:pt x="357" y="1829"/>
                  </a:lnTo>
                  <a:lnTo>
                    <a:pt x="238" y="1901"/>
                  </a:lnTo>
                  <a:lnTo>
                    <a:pt x="119" y="1972"/>
                  </a:lnTo>
                  <a:lnTo>
                    <a:pt x="71" y="2043"/>
                  </a:lnTo>
                  <a:lnTo>
                    <a:pt x="24" y="2091"/>
                  </a:lnTo>
                  <a:lnTo>
                    <a:pt x="0" y="2162"/>
                  </a:lnTo>
                  <a:lnTo>
                    <a:pt x="0" y="2257"/>
                  </a:lnTo>
                  <a:lnTo>
                    <a:pt x="0" y="2257"/>
                  </a:lnTo>
                  <a:lnTo>
                    <a:pt x="0" y="2352"/>
                  </a:lnTo>
                  <a:lnTo>
                    <a:pt x="24" y="2471"/>
                  </a:lnTo>
                  <a:lnTo>
                    <a:pt x="24" y="2471"/>
                  </a:lnTo>
                  <a:lnTo>
                    <a:pt x="71" y="2684"/>
                  </a:lnTo>
                  <a:lnTo>
                    <a:pt x="95" y="2922"/>
                  </a:lnTo>
                  <a:lnTo>
                    <a:pt x="143" y="3136"/>
                  </a:lnTo>
                  <a:lnTo>
                    <a:pt x="214" y="3350"/>
                  </a:lnTo>
                  <a:lnTo>
                    <a:pt x="214" y="3350"/>
                  </a:lnTo>
                  <a:lnTo>
                    <a:pt x="238" y="3421"/>
                  </a:lnTo>
                  <a:lnTo>
                    <a:pt x="238" y="3516"/>
                  </a:lnTo>
                  <a:lnTo>
                    <a:pt x="214" y="3587"/>
                  </a:lnTo>
                  <a:lnTo>
                    <a:pt x="166" y="3682"/>
                  </a:lnTo>
                  <a:lnTo>
                    <a:pt x="166" y="3682"/>
                  </a:lnTo>
                  <a:lnTo>
                    <a:pt x="119" y="3777"/>
                  </a:lnTo>
                  <a:lnTo>
                    <a:pt x="119" y="3825"/>
                  </a:lnTo>
                  <a:lnTo>
                    <a:pt x="166" y="3872"/>
                  </a:lnTo>
                  <a:lnTo>
                    <a:pt x="285" y="3896"/>
                  </a:lnTo>
                  <a:lnTo>
                    <a:pt x="285" y="3896"/>
                  </a:lnTo>
                  <a:lnTo>
                    <a:pt x="333" y="3920"/>
                  </a:lnTo>
                  <a:lnTo>
                    <a:pt x="333" y="3920"/>
                  </a:lnTo>
                  <a:lnTo>
                    <a:pt x="428" y="3896"/>
                  </a:lnTo>
                  <a:lnTo>
                    <a:pt x="523" y="3848"/>
                  </a:lnTo>
                  <a:lnTo>
                    <a:pt x="523" y="3848"/>
                  </a:lnTo>
                  <a:lnTo>
                    <a:pt x="713" y="3753"/>
                  </a:lnTo>
                  <a:lnTo>
                    <a:pt x="927" y="3635"/>
                  </a:lnTo>
                  <a:lnTo>
                    <a:pt x="927" y="3635"/>
                  </a:lnTo>
                  <a:lnTo>
                    <a:pt x="1307" y="3160"/>
                  </a:lnTo>
                  <a:lnTo>
                    <a:pt x="1307" y="3160"/>
                  </a:lnTo>
                  <a:lnTo>
                    <a:pt x="1330" y="3136"/>
                  </a:lnTo>
                  <a:lnTo>
                    <a:pt x="1330" y="3136"/>
                  </a:lnTo>
                  <a:lnTo>
                    <a:pt x="1568" y="2803"/>
                  </a:lnTo>
                  <a:lnTo>
                    <a:pt x="1782" y="2471"/>
                  </a:lnTo>
                  <a:lnTo>
                    <a:pt x="1972" y="2138"/>
                  </a:lnTo>
                  <a:lnTo>
                    <a:pt x="2162" y="1782"/>
                  </a:lnTo>
                  <a:lnTo>
                    <a:pt x="2352" y="1426"/>
                  </a:lnTo>
                  <a:lnTo>
                    <a:pt x="2494" y="1046"/>
                  </a:lnTo>
                  <a:lnTo>
                    <a:pt x="2637" y="689"/>
                  </a:lnTo>
                  <a:lnTo>
                    <a:pt x="2779" y="309"/>
                  </a:lnTo>
                  <a:lnTo>
                    <a:pt x="2779" y="309"/>
                  </a:lnTo>
                  <a:lnTo>
                    <a:pt x="2851" y="48"/>
                  </a:lnTo>
                  <a:lnTo>
                    <a:pt x="2851" y="48"/>
                  </a:lnTo>
                  <a:lnTo>
                    <a:pt x="2851" y="24"/>
                  </a:lnTo>
                  <a:lnTo>
                    <a:pt x="2851" y="24"/>
                  </a:lnTo>
                  <a:lnTo>
                    <a:pt x="2827" y="24"/>
                  </a:lnTo>
                  <a:lnTo>
                    <a:pt x="2827" y="24"/>
                  </a:lnTo>
                  <a:lnTo>
                    <a:pt x="2684" y="0"/>
                  </a:lnTo>
                  <a:lnTo>
                    <a:pt x="25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14"/>
            <p:cNvSpPr/>
            <p:nvPr/>
          </p:nvSpPr>
          <p:spPr>
            <a:xfrm>
              <a:off x="4191825" y="1316500"/>
              <a:ext cx="30300" cy="24975"/>
            </a:xfrm>
            <a:custGeom>
              <a:avLst/>
              <a:gdLst/>
              <a:ahLst/>
              <a:cxnLst/>
              <a:rect l="l" t="t" r="r" b="b"/>
              <a:pathLst>
                <a:path w="1212" h="999" extrusionOk="0">
                  <a:moveTo>
                    <a:pt x="309"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52"/>
                  </a:lnTo>
                  <a:lnTo>
                    <a:pt x="261" y="499"/>
                  </a:lnTo>
                  <a:lnTo>
                    <a:pt x="309" y="523"/>
                  </a:lnTo>
                  <a:lnTo>
                    <a:pt x="333" y="499"/>
                  </a:lnTo>
                  <a:lnTo>
                    <a:pt x="428" y="499"/>
                  </a:lnTo>
                  <a:lnTo>
                    <a:pt x="570" y="523"/>
                  </a:lnTo>
                  <a:lnTo>
                    <a:pt x="689" y="547"/>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17" y="832"/>
                  </a:lnTo>
                  <a:lnTo>
                    <a:pt x="1188" y="357"/>
                  </a:lnTo>
                  <a:lnTo>
                    <a:pt x="1212" y="48"/>
                  </a:lnTo>
                  <a:lnTo>
                    <a:pt x="1093" y="24"/>
                  </a:lnTo>
                  <a:lnTo>
                    <a:pt x="974" y="1"/>
                  </a:lnTo>
                  <a:lnTo>
                    <a:pt x="855" y="24"/>
                  </a:lnTo>
                  <a:lnTo>
                    <a:pt x="760" y="96"/>
                  </a:lnTo>
                  <a:lnTo>
                    <a:pt x="642" y="214"/>
                  </a:lnTo>
                  <a:lnTo>
                    <a:pt x="594" y="262"/>
                  </a:lnTo>
                  <a:lnTo>
                    <a:pt x="547" y="286"/>
                  </a:lnTo>
                  <a:lnTo>
                    <a:pt x="523" y="262"/>
                  </a:lnTo>
                  <a:lnTo>
                    <a:pt x="475" y="214"/>
                  </a:lnTo>
                  <a:lnTo>
                    <a:pt x="452" y="143"/>
                  </a:lnTo>
                  <a:lnTo>
                    <a:pt x="404" y="72"/>
                  </a:lnTo>
                  <a:lnTo>
                    <a:pt x="380" y="48"/>
                  </a:lnTo>
                  <a:lnTo>
                    <a:pt x="3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14"/>
            <p:cNvSpPr/>
            <p:nvPr/>
          </p:nvSpPr>
          <p:spPr>
            <a:xfrm>
              <a:off x="4191825" y="1316500"/>
              <a:ext cx="30300" cy="24975"/>
            </a:xfrm>
            <a:custGeom>
              <a:avLst/>
              <a:gdLst/>
              <a:ahLst/>
              <a:cxnLst/>
              <a:rect l="l" t="t" r="r" b="b"/>
              <a:pathLst>
                <a:path w="1212" h="999" fill="none" extrusionOk="0">
                  <a:moveTo>
                    <a:pt x="974" y="1"/>
                  </a:moveTo>
                  <a:lnTo>
                    <a:pt x="974" y="1"/>
                  </a:lnTo>
                  <a:lnTo>
                    <a:pt x="855" y="24"/>
                  </a:lnTo>
                  <a:lnTo>
                    <a:pt x="760" y="96"/>
                  </a:lnTo>
                  <a:lnTo>
                    <a:pt x="760" y="96"/>
                  </a:lnTo>
                  <a:lnTo>
                    <a:pt x="642" y="214"/>
                  </a:lnTo>
                  <a:lnTo>
                    <a:pt x="642" y="214"/>
                  </a:lnTo>
                  <a:lnTo>
                    <a:pt x="594" y="262"/>
                  </a:lnTo>
                  <a:lnTo>
                    <a:pt x="547" y="286"/>
                  </a:lnTo>
                  <a:lnTo>
                    <a:pt x="547" y="286"/>
                  </a:lnTo>
                  <a:lnTo>
                    <a:pt x="523" y="262"/>
                  </a:lnTo>
                  <a:lnTo>
                    <a:pt x="475" y="214"/>
                  </a:lnTo>
                  <a:lnTo>
                    <a:pt x="475" y="214"/>
                  </a:lnTo>
                  <a:lnTo>
                    <a:pt x="452" y="143"/>
                  </a:lnTo>
                  <a:lnTo>
                    <a:pt x="452" y="143"/>
                  </a:lnTo>
                  <a:lnTo>
                    <a:pt x="404" y="72"/>
                  </a:lnTo>
                  <a:lnTo>
                    <a:pt x="380" y="48"/>
                  </a:lnTo>
                  <a:lnTo>
                    <a:pt x="333" y="1"/>
                  </a:lnTo>
                  <a:lnTo>
                    <a:pt x="309" y="1"/>
                  </a:lnTo>
                  <a:lnTo>
                    <a:pt x="309" y="1"/>
                  </a:lnTo>
                  <a:lnTo>
                    <a:pt x="214" y="24"/>
                  </a:lnTo>
                  <a:lnTo>
                    <a:pt x="214" y="24"/>
                  </a:lnTo>
                  <a:lnTo>
                    <a:pt x="143" y="48"/>
                  </a:lnTo>
                  <a:lnTo>
                    <a:pt x="143" y="48"/>
                  </a:lnTo>
                  <a:lnTo>
                    <a:pt x="48" y="72"/>
                  </a:lnTo>
                  <a:lnTo>
                    <a:pt x="0" y="119"/>
                  </a:lnTo>
                  <a:lnTo>
                    <a:pt x="0" y="167"/>
                  </a:lnTo>
                  <a:lnTo>
                    <a:pt x="0" y="167"/>
                  </a:lnTo>
                  <a:lnTo>
                    <a:pt x="0" y="214"/>
                  </a:lnTo>
                  <a:lnTo>
                    <a:pt x="48" y="238"/>
                  </a:lnTo>
                  <a:lnTo>
                    <a:pt x="143" y="262"/>
                  </a:lnTo>
                  <a:lnTo>
                    <a:pt x="143" y="262"/>
                  </a:lnTo>
                  <a:lnTo>
                    <a:pt x="214" y="286"/>
                  </a:lnTo>
                  <a:lnTo>
                    <a:pt x="238" y="333"/>
                  </a:lnTo>
                  <a:lnTo>
                    <a:pt x="238" y="381"/>
                  </a:lnTo>
                  <a:lnTo>
                    <a:pt x="238" y="381"/>
                  </a:lnTo>
                  <a:lnTo>
                    <a:pt x="238" y="452"/>
                  </a:lnTo>
                  <a:lnTo>
                    <a:pt x="261" y="499"/>
                  </a:lnTo>
                  <a:lnTo>
                    <a:pt x="309" y="523"/>
                  </a:lnTo>
                  <a:lnTo>
                    <a:pt x="309" y="523"/>
                  </a:lnTo>
                  <a:lnTo>
                    <a:pt x="333" y="499"/>
                  </a:lnTo>
                  <a:lnTo>
                    <a:pt x="333" y="499"/>
                  </a:lnTo>
                  <a:lnTo>
                    <a:pt x="428" y="499"/>
                  </a:lnTo>
                  <a:lnTo>
                    <a:pt x="428" y="499"/>
                  </a:lnTo>
                  <a:lnTo>
                    <a:pt x="570" y="523"/>
                  </a:lnTo>
                  <a:lnTo>
                    <a:pt x="689" y="547"/>
                  </a:lnTo>
                  <a:lnTo>
                    <a:pt x="950" y="618"/>
                  </a:lnTo>
                  <a:lnTo>
                    <a:pt x="950" y="618"/>
                  </a:lnTo>
                  <a:lnTo>
                    <a:pt x="1022" y="642"/>
                  </a:lnTo>
                  <a:lnTo>
                    <a:pt x="1069" y="690"/>
                  </a:lnTo>
                  <a:lnTo>
                    <a:pt x="1093" y="713"/>
                  </a:lnTo>
                  <a:lnTo>
                    <a:pt x="1093" y="761"/>
                  </a:lnTo>
                  <a:lnTo>
                    <a:pt x="1069" y="808"/>
                  </a:lnTo>
                  <a:lnTo>
                    <a:pt x="1022" y="856"/>
                  </a:lnTo>
                  <a:lnTo>
                    <a:pt x="1022" y="856"/>
                  </a:lnTo>
                  <a:lnTo>
                    <a:pt x="1022" y="880"/>
                  </a:lnTo>
                  <a:lnTo>
                    <a:pt x="1022" y="903"/>
                  </a:lnTo>
                  <a:lnTo>
                    <a:pt x="1045" y="951"/>
                  </a:lnTo>
                  <a:lnTo>
                    <a:pt x="1045" y="951"/>
                  </a:lnTo>
                  <a:lnTo>
                    <a:pt x="1069" y="998"/>
                  </a:lnTo>
                  <a:lnTo>
                    <a:pt x="1069" y="998"/>
                  </a:lnTo>
                  <a:lnTo>
                    <a:pt x="1117" y="832"/>
                  </a:lnTo>
                  <a:lnTo>
                    <a:pt x="1117" y="832"/>
                  </a:lnTo>
                  <a:lnTo>
                    <a:pt x="1188" y="357"/>
                  </a:lnTo>
                  <a:lnTo>
                    <a:pt x="1188" y="357"/>
                  </a:lnTo>
                  <a:lnTo>
                    <a:pt x="1212" y="48"/>
                  </a:lnTo>
                  <a:lnTo>
                    <a:pt x="1212" y="48"/>
                  </a:lnTo>
                  <a:lnTo>
                    <a:pt x="1093" y="24"/>
                  </a:lnTo>
                  <a:lnTo>
                    <a:pt x="1093" y="24"/>
                  </a:lnTo>
                  <a:lnTo>
                    <a:pt x="97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14"/>
            <p:cNvSpPr/>
            <p:nvPr/>
          </p:nvSpPr>
          <p:spPr>
            <a:xfrm>
              <a:off x="4158575" y="1340850"/>
              <a:ext cx="2975" cy="4175"/>
            </a:xfrm>
            <a:custGeom>
              <a:avLst/>
              <a:gdLst/>
              <a:ahLst/>
              <a:cxnLst/>
              <a:rect l="l" t="t" r="r" b="b"/>
              <a:pathLst>
                <a:path w="119" h="167" fill="none" extrusionOk="0">
                  <a:moveTo>
                    <a:pt x="95" y="1"/>
                  </a:moveTo>
                  <a:lnTo>
                    <a:pt x="95" y="1"/>
                  </a:lnTo>
                  <a:lnTo>
                    <a:pt x="0" y="167"/>
                  </a:lnTo>
                  <a:lnTo>
                    <a:pt x="0" y="167"/>
                  </a:lnTo>
                  <a:lnTo>
                    <a:pt x="24" y="167"/>
                  </a:lnTo>
                  <a:lnTo>
                    <a:pt x="24" y="167"/>
                  </a:lnTo>
                  <a:lnTo>
                    <a:pt x="71" y="119"/>
                  </a:lnTo>
                  <a:lnTo>
                    <a:pt x="119" y="96"/>
                  </a:lnTo>
                  <a:lnTo>
                    <a:pt x="119" y="48"/>
                  </a:lnTo>
                  <a:lnTo>
                    <a:pt x="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14"/>
            <p:cNvSpPr/>
            <p:nvPr/>
          </p:nvSpPr>
          <p:spPr>
            <a:xfrm>
              <a:off x="4171625" y="1318275"/>
              <a:ext cx="625" cy="625"/>
            </a:xfrm>
            <a:custGeom>
              <a:avLst/>
              <a:gdLst/>
              <a:ahLst/>
              <a:cxnLst/>
              <a:rect l="l" t="t" r="r" b="b"/>
              <a:pathLst>
                <a:path w="25" h="25" fill="none" extrusionOk="0">
                  <a:moveTo>
                    <a:pt x="24" y="1"/>
                  </a:moveTo>
                  <a:lnTo>
                    <a:pt x="24" y="1"/>
                  </a:lnTo>
                  <a:lnTo>
                    <a:pt x="1" y="25"/>
                  </a:lnTo>
                  <a:lnTo>
                    <a:pt x="1" y="25"/>
                  </a:lnTo>
                  <a:lnTo>
                    <a:pt x="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14"/>
            <p:cNvSpPr/>
            <p:nvPr/>
          </p:nvSpPr>
          <p:spPr>
            <a:xfrm>
              <a:off x="4182900" y="1327200"/>
              <a:ext cx="8350" cy="4175"/>
            </a:xfrm>
            <a:custGeom>
              <a:avLst/>
              <a:gdLst/>
              <a:ahLst/>
              <a:cxnLst/>
              <a:rect l="l" t="t" r="r" b="b"/>
              <a:pathLst>
                <a:path w="334" h="167" extrusionOk="0">
                  <a:moveTo>
                    <a:pt x="238"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14"/>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7B9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 name="Google Shape;1004;p14"/>
            <p:cNvSpPr/>
            <p:nvPr/>
          </p:nvSpPr>
          <p:spPr>
            <a:xfrm>
              <a:off x="3789800" y="1397275"/>
              <a:ext cx="3575" cy="3575"/>
            </a:xfrm>
            <a:custGeom>
              <a:avLst/>
              <a:gdLst/>
              <a:ahLst/>
              <a:cxnLst/>
              <a:rect l="l" t="t" r="r" b="b"/>
              <a:pathLst>
                <a:path w="143" h="143" fill="none" extrusionOk="0">
                  <a:moveTo>
                    <a:pt x="95" y="0"/>
                  </a:moveTo>
                  <a:lnTo>
                    <a:pt x="95" y="0"/>
                  </a:lnTo>
                  <a:lnTo>
                    <a:pt x="72" y="0"/>
                  </a:lnTo>
                  <a:lnTo>
                    <a:pt x="72" y="0"/>
                  </a:lnTo>
                  <a:lnTo>
                    <a:pt x="24" y="24"/>
                  </a:lnTo>
                  <a:lnTo>
                    <a:pt x="0" y="48"/>
                  </a:lnTo>
                  <a:lnTo>
                    <a:pt x="0" y="71"/>
                  </a:lnTo>
                  <a:lnTo>
                    <a:pt x="0" y="71"/>
                  </a:lnTo>
                  <a:lnTo>
                    <a:pt x="24" y="119"/>
                  </a:lnTo>
                  <a:lnTo>
                    <a:pt x="48" y="143"/>
                  </a:lnTo>
                  <a:lnTo>
                    <a:pt x="48" y="143"/>
                  </a:lnTo>
                  <a:lnTo>
                    <a:pt x="72" y="143"/>
                  </a:lnTo>
                  <a:lnTo>
                    <a:pt x="72" y="143"/>
                  </a:lnTo>
                  <a:lnTo>
                    <a:pt x="119" y="119"/>
                  </a:lnTo>
                  <a:lnTo>
                    <a:pt x="143" y="95"/>
                  </a:lnTo>
                  <a:lnTo>
                    <a:pt x="143" y="71"/>
                  </a:lnTo>
                  <a:lnTo>
                    <a:pt x="143" y="71"/>
                  </a:lnTo>
                  <a:lnTo>
                    <a:pt x="119" y="24"/>
                  </a:lnTo>
                  <a:lnTo>
                    <a:pt x="9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5" name="Google Shape;1005;p14"/>
          <p:cNvGrpSpPr/>
          <p:nvPr/>
        </p:nvGrpSpPr>
        <p:grpSpPr>
          <a:xfrm>
            <a:off x="10881134" y="4300551"/>
            <a:ext cx="719767" cy="772800"/>
            <a:chOff x="2788263" y="4569213"/>
            <a:chExt cx="539825" cy="579600"/>
          </a:xfrm>
        </p:grpSpPr>
        <p:sp>
          <p:nvSpPr>
            <p:cNvPr id="1006" name="Google Shape;1006;p14"/>
            <p:cNvSpPr/>
            <p:nvPr/>
          </p:nvSpPr>
          <p:spPr>
            <a:xfrm>
              <a:off x="2788263" y="4569213"/>
              <a:ext cx="539825" cy="579600"/>
            </a:xfrm>
            <a:custGeom>
              <a:avLst/>
              <a:gdLst/>
              <a:ahLst/>
              <a:cxnLst/>
              <a:rect l="l" t="t" r="r" b="b"/>
              <a:pathLst>
                <a:path w="21593" h="23184" extrusionOk="0">
                  <a:moveTo>
                    <a:pt x="14371" y="1"/>
                  </a:moveTo>
                  <a:lnTo>
                    <a:pt x="14158" y="24"/>
                  </a:lnTo>
                  <a:lnTo>
                    <a:pt x="13968" y="48"/>
                  </a:lnTo>
                  <a:lnTo>
                    <a:pt x="13754" y="119"/>
                  </a:lnTo>
                  <a:lnTo>
                    <a:pt x="13564" y="191"/>
                  </a:lnTo>
                  <a:lnTo>
                    <a:pt x="13374" y="286"/>
                  </a:lnTo>
                  <a:lnTo>
                    <a:pt x="13208" y="404"/>
                  </a:lnTo>
                  <a:lnTo>
                    <a:pt x="13041" y="547"/>
                  </a:lnTo>
                  <a:lnTo>
                    <a:pt x="12875" y="689"/>
                  </a:lnTo>
                  <a:lnTo>
                    <a:pt x="12685" y="974"/>
                  </a:lnTo>
                  <a:lnTo>
                    <a:pt x="12542" y="1259"/>
                  </a:lnTo>
                  <a:lnTo>
                    <a:pt x="12447" y="1568"/>
                  </a:lnTo>
                  <a:lnTo>
                    <a:pt x="12400" y="1877"/>
                  </a:lnTo>
                  <a:lnTo>
                    <a:pt x="12400" y="2210"/>
                  </a:lnTo>
                  <a:lnTo>
                    <a:pt x="12447" y="2518"/>
                  </a:lnTo>
                  <a:lnTo>
                    <a:pt x="12519" y="2851"/>
                  </a:lnTo>
                  <a:lnTo>
                    <a:pt x="12661" y="3136"/>
                  </a:lnTo>
                  <a:lnTo>
                    <a:pt x="832" y="16746"/>
                  </a:lnTo>
                  <a:lnTo>
                    <a:pt x="595" y="17055"/>
                  </a:lnTo>
                  <a:lnTo>
                    <a:pt x="405" y="17364"/>
                  </a:lnTo>
                  <a:lnTo>
                    <a:pt x="262" y="17697"/>
                  </a:lnTo>
                  <a:lnTo>
                    <a:pt x="143" y="18053"/>
                  </a:lnTo>
                  <a:lnTo>
                    <a:pt x="48" y="18409"/>
                  </a:lnTo>
                  <a:lnTo>
                    <a:pt x="1" y="18789"/>
                  </a:lnTo>
                  <a:lnTo>
                    <a:pt x="1" y="19169"/>
                  </a:lnTo>
                  <a:lnTo>
                    <a:pt x="25" y="19573"/>
                  </a:lnTo>
                  <a:lnTo>
                    <a:pt x="96" y="19929"/>
                  </a:lnTo>
                  <a:lnTo>
                    <a:pt x="191" y="20286"/>
                  </a:lnTo>
                  <a:lnTo>
                    <a:pt x="333" y="20618"/>
                  </a:lnTo>
                  <a:lnTo>
                    <a:pt x="500" y="20975"/>
                  </a:lnTo>
                  <a:lnTo>
                    <a:pt x="690" y="21283"/>
                  </a:lnTo>
                  <a:lnTo>
                    <a:pt x="927" y="21592"/>
                  </a:lnTo>
                  <a:lnTo>
                    <a:pt x="1165" y="21877"/>
                  </a:lnTo>
                  <a:lnTo>
                    <a:pt x="1450" y="22138"/>
                  </a:lnTo>
                  <a:lnTo>
                    <a:pt x="1759" y="22376"/>
                  </a:lnTo>
                  <a:lnTo>
                    <a:pt x="2067" y="22590"/>
                  </a:lnTo>
                  <a:lnTo>
                    <a:pt x="2400" y="22780"/>
                  </a:lnTo>
                  <a:lnTo>
                    <a:pt x="2756" y="22922"/>
                  </a:lnTo>
                  <a:lnTo>
                    <a:pt x="3112" y="23041"/>
                  </a:lnTo>
                  <a:lnTo>
                    <a:pt x="3469" y="23112"/>
                  </a:lnTo>
                  <a:lnTo>
                    <a:pt x="3825" y="23160"/>
                  </a:lnTo>
                  <a:lnTo>
                    <a:pt x="4205" y="23184"/>
                  </a:lnTo>
                  <a:lnTo>
                    <a:pt x="4585" y="23160"/>
                  </a:lnTo>
                  <a:lnTo>
                    <a:pt x="4965" y="23112"/>
                  </a:lnTo>
                  <a:lnTo>
                    <a:pt x="5321" y="23017"/>
                  </a:lnTo>
                  <a:lnTo>
                    <a:pt x="5678" y="22875"/>
                  </a:lnTo>
                  <a:lnTo>
                    <a:pt x="6010" y="22709"/>
                  </a:lnTo>
                  <a:lnTo>
                    <a:pt x="6319" y="22495"/>
                  </a:lnTo>
                  <a:lnTo>
                    <a:pt x="6604" y="22281"/>
                  </a:lnTo>
                  <a:lnTo>
                    <a:pt x="6865" y="21996"/>
                  </a:lnTo>
                  <a:lnTo>
                    <a:pt x="18694" y="8385"/>
                  </a:lnTo>
                  <a:lnTo>
                    <a:pt x="19027" y="8480"/>
                  </a:lnTo>
                  <a:lnTo>
                    <a:pt x="19336" y="8528"/>
                  </a:lnTo>
                  <a:lnTo>
                    <a:pt x="19668" y="8528"/>
                  </a:lnTo>
                  <a:lnTo>
                    <a:pt x="19977" y="8480"/>
                  </a:lnTo>
                  <a:lnTo>
                    <a:pt x="20286" y="8385"/>
                  </a:lnTo>
                  <a:lnTo>
                    <a:pt x="20595" y="8267"/>
                  </a:lnTo>
                  <a:lnTo>
                    <a:pt x="20856" y="8077"/>
                  </a:lnTo>
                  <a:lnTo>
                    <a:pt x="21094" y="7839"/>
                  </a:lnTo>
                  <a:lnTo>
                    <a:pt x="21236" y="7649"/>
                  </a:lnTo>
                  <a:lnTo>
                    <a:pt x="21355" y="7483"/>
                  </a:lnTo>
                  <a:lnTo>
                    <a:pt x="21450" y="7269"/>
                  </a:lnTo>
                  <a:lnTo>
                    <a:pt x="21521" y="7055"/>
                  </a:lnTo>
                  <a:lnTo>
                    <a:pt x="21569" y="6841"/>
                  </a:lnTo>
                  <a:lnTo>
                    <a:pt x="21592" y="6628"/>
                  </a:lnTo>
                  <a:lnTo>
                    <a:pt x="21592" y="6414"/>
                  </a:lnTo>
                  <a:lnTo>
                    <a:pt x="21569" y="6176"/>
                  </a:lnTo>
                  <a:lnTo>
                    <a:pt x="21545" y="5963"/>
                  </a:lnTo>
                  <a:lnTo>
                    <a:pt x="21474" y="5773"/>
                  </a:lnTo>
                  <a:lnTo>
                    <a:pt x="21402" y="5583"/>
                  </a:lnTo>
                  <a:lnTo>
                    <a:pt x="21307" y="5392"/>
                  </a:lnTo>
                  <a:lnTo>
                    <a:pt x="21212" y="5226"/>
                  </a:lnTo>
                  <a:lnTo>
                    <a:pt x="21094" y="5060"/>
                  </a:lnTo>
                  <a:lnTo>
                    <a:pt x="20951" y="4894"/>
                  </a:lnTo>
                  <a:lnTo>
                    <a:pt x="20785" y="4751"/>
                  </a:lnTo>
                  <a:lnTo>
                    <a:pt x="15987" y="571"/>
                  </a:lnTo>
                  <a:lnTo>
                    <a:pt x="15797" y="428"/>
                  </a:lnTo>
                  <a:lnTo>
                    <a:pt x="15607" y="309"/>
                  </a:lnTo>
                  <a:lnTo>
                    <a:pt x="15417" y="191"/>
                  </a:lnTo>
                  <a:lnTo>
                    <a:pt x="15203" y="119"/>
                  </a:lnTo>
                  <a:lnTo>
                    <a:pt x="15013" y="48"/>
                  </a:lnTo>
                  <a:lnTo>
                    <a:pt x="14799" y="24"/>
                  </a:lnTo>
                  <a:lnTo>
                    <a:pt x="145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14"/>
            <p:cNvSpPr/>
            <p:nvPr/>
          </p:nvSpPr>
          <p:spPr>
            <a:xfrm>
              <a:off x="2820338" y="4640463"/>
              <a:ext cx="435900" cy="476275"/>
            </a:xfrm>
            <a:custGeom>
              <a:avLst/>
              <a:gdLst/>
              <a:ahLst/>
              <a:cxnLst/>
              <a:rect l="l" t="t" r="r" b="b"/>
              <a:pathLst>
                <a:path w="17436" h="19051" extrusionOk="0">
                  <a:moveTo>
                    <a:pt x="13350" y="1"/>
                  </a:moveTo>
                  <a:lnTo>
                    <a:pt x="523" y="14752"/>
                  </a:lnTo>
                  <a:lnTo>
                    <a:pt x="381" y="14942"/>
                  </a:lnTo>
                  <a:lnTo>
                    <a:pt x="238" y="15155"/>
                  </a:lnTo>
                  <a:lnTo>
                    <a:pt x="143" y="15369"/>
                  </a:lnTo>
                  <a:lnTo>
                    <a:pt x="72" y="15583"/>
                  </a:lnTo>
                  <a:lnTo>
                    <a:pt x="24" y="15820"/>
                  </a:lnTo>
                  <a:lnTo>
                    <a:pt x="0" y="16058"/>
                  </a:lnTo>
                  <a:lnTo>
                    <a:pt x="0" y="16296"/>
                  </a:lnTo>
                  <a:lnTo>
                    <a:pt x="24" y="16533"/>
                  </a:lnTo>
                  <a:lnTo>
                    <a:pt x="72" y="16771"/>
                  </a:lnTo>
                  <a:lnTo>
                    <a:pt x="143" y="17008"/>
                  </a:lnTo>
                  <a:lnTo>
                    <a:pt x="214" y="17246"/>
                  </a:lnTo>
                  <a:lnTo>
                    <a:pt x="333" y="17483"/>
                  </a:lnTo>
                  <a:lnTo>
                    <a:pt x="476" y="17697"/>
                  </a:lnTo>
                  <a:lnTo>
                    <a:pt x="642" y="17934"/>
                  </a:lnTo>
                  <a:lnTo>
                    <a:pt x="808" y="18125"/>
                  </a:lnTo>
                  <a:lnTo>
                    <a:pt x="1022" y="18315"/>
                  </a:lnTo>
                  <a:lnTo>
                    <a:pt x="1236" y="18481"/>
                  </a:lnTo>
                  <a:lnTo>
                    <a:pt x="1449" y="18647"/>
                  </a:lnTo>
                  <a:lnTo>
                    <a:pt x="1687" y="18766"/>
                  </a:lnTo>
                  <a:lnTo>
                    <a:pt x="1924" y="18861"/>
                  </a:lnTo>
                  <a:lnTo>
                    <a:pt x="2162" y="18956"/>
                  </a:lnTo>
                  <a:lnTo>
                    <a:pt x="2423" y="19003"/>
                  </a:lnTo>
                  <a:lnTo>
                    <a:pt x="2661" y="19051"/>
                  </a:lnTo>
                  <a:lnTo>
                    <a:pt x="3160" y="19051"/>
                  </a:lnTo>
                  <a:lnTo>
                    <a:pt x="3397" y="19003"/>
                  </a:lnTo>
                  <a:lnTo>
                    <a:pt x="3635" y="18956"/>
                  </a:lnTo>
                  <a:lnTo>
                    <a:pt x="3848" y="18861"/>
                  </a:lnTo>
                  <a:lnTo>
                    <a:pt x="4062" y="18766"/>
                  </a:lnTo>
                  <a:lnTo>
                    <a:pt x="4252" y="18623"/>
                  </a:lnTo>
                  <a:lnTo>
                    <a:pt x="4442" y="18481"/>
                  </a:lnTo>
                  <a:lnTo>
                    <a:pt x="4609" y="18315"/>
                  </a:lnTo>
                  <a:lnTo>
                    <a:pt x="17435" y="3564"/>
                  </a:lnTo>
                  <a:lnTo>
                    <a:pt x="1335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14"/>
            <p:cNvSpPr/>
            <p:nvPr/>
          </p:nvSpPr>
          <p:spPr>
            <a:xfrm>
              <a:off x="2840538" y="4801988"/>
              <a:ext cx="324250" cy="294575"/>
            </a:xfrm>
            <a:custGeom>
              <a:avLst/>
              <a:gdLst/>
              <a:ahLst/>
              <a:cxnLst/>
              <a:rect l="l" t="t" r="r" b="b"/>
              <a:pathLst>
                <a:path w="12970" h="11783" extrusionOk="0">
                  <a:moveTo>
                    <a:pt x="12969" y="1"/>
                  </a:moveTo>
                  <a:lnTo>
                    <a:pt x="7862" y="238"/>
                  </a:lnTo>
                  <a:lnTo>
                    <a:pt x="356" y="8861"/>
                  </a:lnTo>
                  <a:lnTo>
                    <a:pt x="261" y="8979"/>
                  </a:lnTo>
                  <a:lnTo>
                    <a:pt x="190" y="9122"/>
                  </a:lnTo>
                  <a:lnTo>
                    <a:pt x="119" y="9264"/>
                  </a:lnTo>
                  <a:lnTo>
                    <a:pt x="71" y="9431"/>
                  </a:lnTo>
                  <a:lnTo>
                    <a:pt x="24" y="9573"/>
                  </a:lnTo>
                  <a:lnTo>
                    <a:pt x="0" y="9740"/>
                  </a:lnTo>
                  <a:lnTo>
                    <a:pt x="0" y="9906"/>
                  </a:lnTo>
                  <a:lnTo>
                    <a:pt x="24" y="10072"/>
                  </a:lnTo>
                  <a:lnTo>
                    <a:pt x="48" y="10238"/>
                  </a:lnTo>
                  <a:lnTo>
                    <a:pt x="95" y="10405"/>
                  </a:lnTo>
                  <a:lnTo>
                    <a:pt x="166" y="10571"/>
                  </a:lnTo>
                  <a:lnTo>
                    <a:pt x="238" y="10713"/>
                  </a:lnTo>
                  <a:lnTo>
                    <a:pt x="333" y="10880"/>
                  </a:lnTo>
                  <a:lnTo>
                    <a:pt x="451" y="11022"/>
                  </a:lnTo>
                  <a:lnTo>
                    <a:pt x="570" y="11165"/>
                  </a:lnTo>
                  <a:lnTo>
                    <a:pt x="689" y="11283"/>
                  </a:lnTo>
                  <a:lnTo>
                    <a:pt x="855" y="11402"/>
                  </a:lnTo>
                  <a:lnTo>
                    <a:pt x="998" y="11497"/>
                  </a:lnTo>
                  <a:lnTo>
                    <a:pt x="1164" y="11592"/>
                  </a:lnTo>
                  <a:lnTo>
                    <a:pt x="1330" y="11664"/>
                  </a:lnTo>
                  <a:lnTo>
                    <a:pt x="1497" y="11711"/>
                  </a:lnTo>
                  <a:lnTo>
                    <a:pt x="1663" y="11759"/>
                  </a:lnTo>
                  <a:lnTo>
                    <a:pt x="1829" y="11782"/>
                  </a:lnTo>
                  <a:lnTo>
                    <a:pt x="2162" y="11782"/>
                  </a:lnTo>
                  <a:lnTo>
                    <a:pt x="2328" y="11759"/>
                  </a:lnTo>
                  <a:lnTo>
                    <a:pt x="2470" y="11711"/>
                  </a:lnTo>
                  <a:lnTo>
                    <a:pt x="2637" y="11664"/>
                  </a:lnTo>
                  <a:lnTo>
                    <a:pt x="2779" y="11592"/>
                  </a:lnTo>
                  <a:lnTo>
                    <a:pt x="2898" y="11497"/>
                  </a:lnTo>
                  <a:lnTo>
                    <a:pt x="3040" y="11402"/>
                  </a:lnTo>
                  <a:lnTo>
                    <a:pt x="3159" y="11283"/>
                  </a:lnTo>
                  <a:lnTo>
                    <a:pt x="129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14"/>
            <p:cNvSpPr/>
            <p:nvPr/>
          </p:nvSpPr>
          <p:spPr>
            <a:xfrm>
              <a:off x="2866063" y="4714113"/>
              <a:ext cx="285050" cy="325425"/>
            </a:xfrm>
            <a:custGeom>
              <a:avLst/>
              <a:gdLst/>
              <a:ahLst/>
              <a:cxnLst/>
              <a:rect l="l" t="t" r="r" b="b"/>
              <a:pathLst>
                <a:path w="11402" h="13017" extrusionOk="0">
                  <a:moveTo>
                    <a:pt x="11069" y="0"/>
                  </a:moveTo>
                  <a:lnTo>
                    <a:pt x="10974" y="24"/>
                  </a:lnTo>
                  <a:lnTo>
                    <a:pt x="10879" y="72"/>
                  </a:lnTo>
                  <a:lnTo>
                    <a:pt x="72" y="12494"/>
                  </a:lnTo>
                  <a:lnTo>
                    <a:pt x="24" y="12613"/>
                  </a:lnTo>
                  <a:lnTo>
                    <a:pt x="0" y="12708"/>
                  </a:lnTo>
                  <a:lnTo>
                    <a:pt x="48" y="12827"/>
                  </a:lnTo>
                  <a:lnTo>
                    <a:pt x="119" y="12922"/>
                  </a:lnTo>
                  <a:lnTo>
                    <a:pt x="238" y="12993"/>
                  </a:lnTo>
                  <a:lnTo>
                    <a:pt x="357" y="13017"/>
                  </a:lnTo>
                  <a:lnTo>
                    <a:pt x="452" y="12993"/>
                  </a:lnTo>
                  <a:lnTo>
                    <a:pt x="547" y="12922"/>
                  </a:lnTo>
                  <a:lnTo>
                    <a:pt x="11354" y="499"/>
                  </a:lnTo>
                  <a:lnTo>
                    <a:pt x="11402" y="404"/>
                  </a:lnTo>
                  <a:lnTo>
                    <a:pt x="11402" y="285"/>
                  </a:lnTo>
                  <a:lnTo>
                    <a:pt x="11378" y="167"/>
                  </a:lnTo>
                  <a:lnTo>
                    <a:pt x="11307" y="72"/>
                  </a:lnTo>
                  <a:lnTo>
                    <a:pt x="11188" y="24"/>
                  </a:lnTo>
                  <a:lnTo>
                    <a:pt x="110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14"/>
            <p:cNvSpPr/>
            <p:nvPr/>
          </p:nvSpPr>
          <p:spPr>
            <a:xfrm>
              <a:off x="3129713" y="4601288"/>
              <a:ext cx="166300" cy="149650"/>
            </a:xfrm>
            <a:custGeom>
              <a:avLst/>
              <a:gdLst/>
              <a:ahLst/>
              <a:cxnLst/>
              <a:rect l="l" t="t" r="r" b="b"/>
              <a:pathLst>
                <a:path w="6652" h="5986" extrusionOk="0">
                  <a:moveTo>
                    <a:pt x="642" y="0"/>
                  </a:moveTo>
                  <a:lnTo>
                    <a:pt x="476" y="71"/>
                  </a:lnTo>
                  <a:lnTo>
                    <a:pt x="333" y="143"/>
                  </a:lnTo>
                  <a:lnTo>
                    <a:pt x="191" y="261"/>
                  </a:lnTo>
                  <a:lnTo>
                    <a:pt x="96" y="404"/>
                  </a:lnTo>
                  <a:lnTo>
                    <a:pt x="48" y="570"/>
                  </a:lnTo>
                  <a:lnTo>
                    <a:pt x="1" y="737"/>
                  </a:lnTo>
                  <a:lnTo>
                    <a:pt x="25" y="903"/>
                  </a:lnTo>
                  <a:lnTo>
                    <a:pt x="48" y="1069"/>
                  </a:lnTo>
                  <a:lnTo>
                    <a:pt x="143" y="1235"/>
                  </a:lnTo>
                  <a:lnTo>
                    <a:pt x="238" y="1402"/>
                  </a:lnTo>
                  <a:lnTo>
                    <a:pt x="381" y="1544"/>
                  </a:lnTo>
                  <a:lnTo>
                    <a:pt x="5179" y="5701"/>
                  </a:lnTo>
                  <a:lnTo>
                    <a:pt x="5345" y="5820"/>
                  </a:lnTo>
                  <a:lnTo>
                    <a:pt x="5512" y="5915"/>
                  </a:lnTo>
                  <a:lnTo>
                    <a:pt x="5678" y="5962"/>
                  </a:lnTo>
                  <a:lnTo>
                    <a:pt x="5868" y="5986"/>
                  </a:lnTo>
                  <a:lnTo>
                    <a:pt x="6034" y="5962"/>
                  </a:lnTo>
                  <a:lnTo>
                    <a:pt x="6200" y="5915"/>
                  </a:lnTo>
                  <a:lnTo>
                    <a:pt x="6343" y="5820"/>
                  </a:lnTo>
                  <a:lnTo>
                    <a:pt x="6462" y="5701"/>
                  </a:lnTo>
                  <a:lnTo>
                    <a:pt x="6557" y="5558"/>
                  </a:lnTo>
                  <a:lnTo>
                    <a:pt x="6628" y="5416"/>
                  </a:lnTo>
                  <a:lnTo>
                    <a:pt x="6652" y="5250"/>
                  </a:lnTo>
                  <a:lnTo>
                    <a:pt x="6652" y="5060"/>
                  </a:lnTo>
                  <a:lnTo>
                    <a:pt x="6604" y="4893"/>
                  </a:lnTo>
                  <a:lnTo>
                    <a:pt x="6533" y="4727"/>
                  </a:lnTo>
                  <a:lnTo>
                    <a:pt x="6414" y="4561"/>
                  </a:lnTo>
                  <a:lnTo>
                    <a:pt x="6295" y="4442"/>
                  </a:lnTo>
                  <a:lnTo>
                    <a:pt x="1497" y="261"/>
                  </a:lnTo>
                  <a:lnTo>
                    <a:pt x="1331" y="143"/>
                  </a:lnTo>
                  <a:lnTo>
                    <a:pt x="1165" y="48"/>
                  </a:lnTo>
                  <a:lnTo>
                    <a:pt x="9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11" name="Google Shape;1011;p14"/>
          <p:cNvGrpSpPr/>
          <p:nvPr/>
        </p:nvGrpSpPr>
        <p:grpSpPr>
          <a:xfrm rot="10800000" flipH="1">
            <a:off x="3528366" y="-391402"/>
            <a:ext cx="5135269" cy="1684175"/>
            <a:chOff x="238125" y="548775"/>
            <a:chExt cx="2842400" cy="932200"/>
          </a:xfrm>
        </p:grpSpPr>
        <p:sp>
          <p:nvSpPr>
            <p:cNvPr id="1012" name="Google Shape;1012;p14"/>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14"/>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4" name="Google Shape;1014;p14"/>
          <p:cNvSpPr/>
          <p:nvPr/>
        </p:nvSpPr>
        <p:spPr>
          <a:xfrm rot="-1800082" flipH="1">
            <a:off x="-669375" y="4071381"/>
            <a:ext cx="2021233" cy="4122376"/>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48585557"/>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015"/>
        <p:cNvGrpSpPr/>
        <p:nvPr/>
      </p:nvGrpSpPr>
      <p:grpSpPr>
        <a:xfrm>
          <a:off x="0" y="0"/>
          <a:ext cx="0" cy="0"/>
          <a:chOff x="0" y="0"/>
          <a:chExt cx="0" cy="0"/>
        </a:xfrm>
      </p:grpSpPr>
      <p:grpSp>
        <p:nvGrpSpPr>
          <p:cNvPr id="1016" name="Google Shape;1016;p15"/>
          <p:cNvGrpSpPr/>
          <p:nvPr/>
        </p:nvGrpSpPr>
        <p:grpSpPr>
          <a:xfrm rot="5400000" flipH="1">
            <a:off x="-1718268" y="1725553"/>
            <a:ext cx="5135269" cy="1684175"/>
            <a:chOff x="238125" y="548775"/>
            <a:chExt cx="2842400" cy="932200"/>
          </a:xfrm>
        </p:grpSpPr>
        <p:sp>
          <p:nvSpPr>
            <p:cNvPr id="1017" name="Google Shape;1017;p15"/>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15"/>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1019" name="Google Shape;1019;p15"/>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020" name="Google Shape;1020;p15"/>
          <p:cNvSpPr txBox="1">
            <a:spLocks noGrp="1"/>
          </p:cNvSpPr>
          <p:nvPr>
            <p:ph type="title"/>
          </p:nvPr>
        </p:nvSpPr>
        <p:spPr>
          <a:xfrm>
            <a:off x="2698800" y="1842200"/>
            <a:ext cx="6794400" cy="7316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000">
                <a:solidFill>
                  <a:schemeClr val="accent4"/>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021" name="Google Shape;1021;p15"/>
          <p:cNvSpPr txBox="1">
            <a:spLocks noGrp="1"/>
          </p:cNvSpPr>
          <p:nvPr>
            <p:ph type="subTitle" idx="1"/>
          </p:nvPr>
        </p:nvSpPr>
        <p:spPr>
          <a:xfrm>
            <a:off x="4081600" y="2646600"/>
            <a:ext cx="4028800" cy="73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022" name="Google Shape;1022;p15"/>
          <p:cNvSpPr txBox="1">
            <a:spLocks noGrp="1"/>
          </p:cNvSpPr>
          <p:nvPr>
            <p:ph type="title" idx="2" hasCustomPrompt="1"/>
          </p:nvPr>
        </p:nvSpPr>
        <p:spPr>
          <a:xfrm>
            <a:off x="5341484" y="3967200"/>
            <a:ext cx="1450800" cy="63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667"/>
            </a:lvl1pPr>
            <a:lvl2pPr lvl="1" algn="ctr" rtl="0">
              <a:spcBef>
                <a:spcPts val="0"/>
              </a:spcBef>
              <a:spcAft>
                <a:spcPts val="0"/>
              </a:spcAft>
              <a:buClr>
                <a:schemeClr val="dk2"/>
              </a:buClr>
              <a:buSzPts val="6000"/>
              <a:buNone/>
              <a:defRPr sz="8000">
                <a:solidFill>
                  <a:schemeClr val="dk2"/>
                </a:solidFill>
              </a:defRPr>
            </a:lvl2pPr>
            <a:lvl3pPr lvl="2" algn="ctr" rtl="0">
              <a:spcBef>
                <a:spcPts val="0"/>
              </a:spcBef>
              <a:spcAft>
                <a:spcPts val="0"/>
              </a:spcAft>
              <a:buClr>
                <a:schemeClr val="dk2"/>
              </a:buClr>
              <a:buSzPts val="6000"/>
              <a:buNone/>
              <a:defRPr sz="8000">
                <a:solidFill>
                  <a:schemeClr val="dk2"/>
                </a:solidFill>
              </a:defRPr>
            </a:lvl3pPr>
            <a:lvl4pPr lvl="3" algn="ctr" rtl="0">
              <a:spcBef>
                <a:spcPts val="0"/>
              </a:spcBef>
              <a:spcAft>
                <a:spcPts val="0"/>
              </a:spcAft>
              <a:buClr>
                <a:schemeClr val="dk2"/>
              </a:buClr>
              <a:buSzPts val="6000"/>
              <a:buNone/>
              <a:defRPr sz="8000">
                <a:solidFill>
                  <a:schemeClr val="dk2"/>
                </a:solidFill>
              </a:defRPr>
            </a:lvl4pPr>
            <a:lvl5pPr lvl="4" algn="ctr" rtl="0">
              <a:spcBef>
                <a:spcPts val="0"/>
              </a:spcBef>
              <a:spcAft>
                <a:spcPts val="0"/>
              </a:spcAft>
              <a:buClr>
                <a:schemeClr val="dk2"/>
              </a:buClr>
              <a:buSzPts val="6000"/>
              <a:buNone/>
              <a:defRPr sz="8000">
                <a:solidFill>
                  <a:schemeClr val="dk2"/>
                </a:solidFill>
              </a:defRPr>
            </a:lvl5pPr>
            <a:lvl6pPr lvl="5" algn="ctr" rtl="0">
              <a:spcBef>
                <a:spcPts val="0"/>
              </a:spcBef>
              <a:spcAft>
                <a:spcPts val="0"/>
              </a:spcAft>
              <a:buClr>
                <a:schemeClr val="dk2"/>
              </a:buClr>
              <a:buSzPts val="6000"/>
              <a:buNone/>
              <a:defRPr sz="8000">
                <a:solidFill>
                  <a:schemeClr val="dk2"/>
                </a:solidFill>
              </a:defRPr>
            </a:lvl6pPr>
            <a:lvl7pPr lvl="6" algn="ctr" rtl="0">
              <a:spcBef>
                <a:spcPts val="0"/>
              </a:spcBef>
              <a:spcAft>
                <a:spcPts val="0"/>
              </a:spcAft>
              <a:buClr>
                <a:schemeClr val="dk2"/>
              </a:buClr>
              <a:buSzPts val="6000"/>
              <a:buNone/>
              <a:defRPr sz="8000">
                <a:solidFill>
                  <a:schemeClr val="dk2"/>
                </a:solidFill>
              </a:defRPr>
            </a:lvl7pPr>
            <a:lvl8pPr lvl="7" algn="ctr" rtl="0">
              <a:spcBef>
                <a:spcPts val="0"/>
              </a:spcBef>
              <a:spcAft>
                <a:spcPts val="0"/>
              </a:spcAft>
              <a:buClr>
                <a:schemeClr val="dk2"/>
              </a:buClr>
              <a:buSzPts val="6000"/>
              <a:buNone/>
              <a:defRPr sz="8000">
                <a:solidFill>
                  <a:schemeClr val="dk2"/>
                </a:solidFill>
              </a:defRPr>
            </a:lvl8pPr>
            <a:lvl9pPr lvl="8" algn="ctr" rtl="0">
              <a:spcBef>
                <a:spcPts val="0"/>
              </a:spcBef>
              <a:spcAft>
                <a:spcPts val="0"/>
              </a:spcAft>
              <a:buClr>
                <a:schemeClr val="dk2"/>
              </a:buClr>
              <a:buSzPts val="6000"/>
              <a:buNone/>
              <a:defRPr sz="8000">
                <a:solidFill>
                  <a:schemeClr val="dk2"/>
                </a:solidFill>
              </a:defRPr>
            </a:lvl9pPr>
          </a:lstStyle>
          <a:p>
            <a:r>
              <a:t>xx%</a:t>
            </a:r>
          </a:p>
        </p:txBody>
      </p:sp>
      <p:grpSp>
        <p:nvGrpSpPr>
          <p:cNvPr id="1023" name="Google Shape;1023;p15"/>
          <p:cNvGrpSpPr/>
          <p:nvPr/>
        </p:nvGrpSpPr>
        <p:grpSpPr>
          <a:xfrm rot="699672">
            <a:off x="7099915" y="186355"/>
            <a:ext cx="766671" cy="1065943"/>
            <a:chOff x="2270250" y="238125"/>
            <a:chExt cx="513575" cy="714050"/>
          </a:xfrm>
        </p:grpSpPr>
        <p:sp>
          <p:nvSpPr>
            <p:cNvPr id="1024" name="Google Shape;1024;p15"/>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15"/>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15"/>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15"/>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15"/>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15"/>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15"/>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15"/>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15"/>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15"/>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15"/>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15"/>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15"/>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15"/>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8" name="Google Shape;1038;p15"/>
          <p:cNvGrpSpPr/>
          <p:nvPr/>
        </p:nvGrpSpPr>
        <p:grpSpPr>
          <a:xfrm>
            <a:off x="10948885" y="237533"/>
            <a:ext cx="789433" cy="963600"/>
            <a:chOff x="3674000" y="1031475"/>
            <a:chExt cx="592075" cy="722700"/>
          </a:xfrm>
        </p:grpSpPr>
        <p:sp>
          <p:nvSpPr>
            <p:cNvPr id="1039" name="Google Shape;1039;p15"/>
            <p:cNvSpPr/>
            <p:nvPr/>
          </p:nvSpPr>
          <p:spPr>
            <a:xfrm>
              <a:off x="3674000" y="1031475"/>
              <a:ext cx="592075" cy="722700"/>
            </a:xfrm>
            <a:custGeom>
              <a:avLst/>
              <a:gdLst/>
              <a:ahLst/>
              <a:cxnLst/>
              <a:rect l="l" t="t" r="r" b="b"/>
              <a:pathLst>
                <a:path w="23683" h="28908" extrusionOk="0">
                  <a:moveTo>
                    <a:pt x="12661" y="0"/>
                  </a:moveTo>
                  <a:lnTo>
                    <a:pt x="12233" y="24"/>
                  </a:lnTo>
                  <a:lnTo>
                    <a:pt x="11782" y="48"/>
                  </a:lnTo>
                  <a:lnTo>
                    <a:pt x="11355" y="95"/>
                  </a:lnTo>
                  <a:lnTo>
                    <a:pt x="10927" y="166"/>
                  </a:lnTo>
                  <a:lnTo>
                    <a:pt x="10499" y="238"/>
                  </a:lnTo>
                  <a:lnTo>
                    <a:pt x="10428" y="261"/>
                  </a:lnTo>
                  <a:lnTo>
                    <a:pt x="9763" y="428"/>
                  </a:lnTo>
                  <a:lnTo>
                    <a:pt x="9122" y="642"/>
                  </a:lnTo>
                  <a:lnTo>
                    <a:pt x="8480" y="879"/>
                  </a:lnTo>
                  <a:lnTo>
                    <a:pt x="7887" y="1188"/>
                  </a:lnTo>
                  <a:lnTo>
                    <a:pt x="7293" y="1497"/>
                  </a:lnTo>
                  <a:lnTo>
                    <a:pt x="6723" y="1877"/>
                  </a:lnTo>
                  <a:lnTo>
                    <a:pt x="6200" y="2257"/>
                  </a:lnTo>
                  <a:lnTo>
                    <a:pt x="5678" y="2708"/>
                  </a:lnTo>
                  <a:lnTo>
                    <a:pt x="5559" y="2494"/>
                  </a:lnTo>
                  <a:lnTo>
                    <a:pt x="5416" y="2280"/>
                  </a:lnTo>
                  <a:lnTo>
                    <a:pt x="5226" y="2114"/>
                  </a:lnTo>
                  <a:lnTo>
                    <a:pt x="5036" y="1948"/>
                  </a:lnTo>
                  <a:lnTo>
                    <a:pt x="4870" y="1853"/>
                  </a:lnTo>
                  <a:lnTo>
                    <a:pt x="4727" y="1782"/>
                  </a:lnTo>
                  <a:lnTo>
                    <a:pt x="4561" y="1734"/>
                  </a:lnTo>
                  <a:lnTo>
                    <a:pt x="4395" y="1710"/>
                  </a:lnTo>
                  <a:lnTo>
                    <a:pt x="4205" y="1687"/>
                  </a:lnTo>
                  <a:lnTo>
                    <a:pt x="4039" y="1663"/>
                  </a:lnTo>
                  <a:lnTo>
                    <a:pt x="3872" y="1687"/>
                  </a:lnTo>
                  <a:lnTo>
                    <a:pt x="3706" y="1710"/>
                  </a:lnTo>
                  <a:lnTo>
                    <a:pt x="3540" y="1758"/>
                  </a:lnTo>
                  <a:lnTo>
                    <a:pt x="3397" y="1805"/>
                  </a:lnTo>
                  <a:lnTo>
                    <a:pt x="3255" y="1877"/>
                  </a:lnTo>
                  <a:lnTo>
                    <a:pt x="3112" y="1972"/>
                  </a:lnTo>
                  <a:lnTo>
                    <a:pt x="2851" y="2162"/>
                  </a:lnTo>
                  <a:lnTo>
                    <a:pt x="2732" y="2280"/>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685" y="15440"/>
                  </a:lnTo>
                  <a:lnTo>
                    <a:pt x="22495" y="15368"/>
                  </a:lnTo>
                  <a:lnTo>
                    <a:pt x="22305" y="15297"/>
                  </a:lnTo>
                  <a:lnTo>
                    <a:pt x="22115" y="15273"/>
                  </a:lnTo>
                  <a:lnTo>
                    <a:pt x="22186" y="15107"/>
                  </a:lnTo>
                  <a:lnTo>
                    <a:pt x="22281" y="14893"/>
                  </a:lnTo>
                  <a:lnTo>
                    <a:pt x="22447" y="14513"/>
                  </a:lnTo>
                  <a:lnTo>
                    <a:pt x="22471" y="14490"/>
                  </a:lnTo>
                  <a:lnTo>
                    <a:pt x="22495" y="14371"/>
                  </a:lnTo>
                  <a:lnTo>
                    <a:pt x="22661" y="13967"/>
                  </a:lnTo>
                  <a:lnTo>
                    <a:pt x="22708" y="13801"/>
                  </a:lnTo>
                  <a:lnTo>
                    <a:pt x="22803" y="13516"/>
                  </a:lnTo>
                  <a:lnTo>
                    <a:pt x="22851" y="13373"/>
                  </a:lnTo>
                  <a:lnTo>
                    <a:pt x="22875" y="13278"/>
                  </a:lnTo>
                  <a:lnTo>
                    <a:pt x="23017" y="12708"/>
                  </a:lnTo>
                  <a:lnTo>
                    <a:pt x="23017" y="12684"/>
                  </a:lnTo>
                  <a:lnTo>
                    <a:pt x="23041" y="12566"/>
                  </a:lnTo>
                  <a:lnTo>
                    <a:pt x="23089" y="12233"/>
                  </a:lnTo>
                  <a:lnTo>
                    <a:pt x="23136" y="12067"/>
                  </a:lnTo>
                  <a:lnTo>
                    <a:pt x="23207" y="11307"/>
                  </a:lnTo>
                  <a:lnTo>
                    <a:pt x="23207" y="11164"/>
                  </a:lnTo>
                  <a:lnTo>
                    <a:pt x="23231" y="10927"/>
                  </a:lnTo>
                  <a:lnTo>
                    <a:pt x="23231" y="10737"/>
                  </a:lnTo>
                  <a:lnTo>
                    <a:pt x="23231" y="10713"/>
                  </a:lnTo>
                  <a:lnTo>
                    <a:pt x="23231" y="10618"/>
                  </a:lnTo>
                  <a:lnTo>
                    <a:pt x="23231" y="10167"/>
                  </a:lnTo>
                  <a:lnTo>
                    <a:pt x="23231" y="10048"/>
                  </a:lnTo>
                  <a:lnTo>
                    <a:pt x="23184" y="9525"/>
                  </a:lnTo>
                  <a:lnTo>
                    <a:pt x="23184" y="9478"/>
                  </a:lnTo>
                  <a:lnTo>
                    <a:pt x="23112" y="9003"/>
                  </a:lnTo>
                  <a:lnTo>
                    <a:pt x="23089" y="8860"/>
                  </a:lnTo>
                  <a:lnTo>
                    <a:pt x="22994" y="8338"/>
                  </a:lnTo>
                  <a:lnTo>
                    <a:pt x="22827" y="7625"/>
                  </a:lnTo>
                  <a:lnTo>
                    <a:pt x="22780" y="7482"/>
                  </a:lnTo>
                  <a:lnTo>
                    <a:pt x="22566" y="6817"/>
                  </a:lnTo>
                  <a:lnTo>
                    <a:pt x="22518" y="6699"/>
                  </a:lnTo>
                  <a:lnTo>
                    <a:pt x="22257" y="6081"/>
                  </a:lnTo>
                  <a:lnTo>
                    <a:pt x="22233" y="6033"/>
                  </a:lnTo>
                  <a:lnTo>
                    <a:pt x="21901" y="5416"/>
                  </a:lnTo>
                  <a:lnTo>
                    <a:pt x="21877" y="5345"/>
                  </a:lnTo>
                  <a:lnTo>
                    <a:pt x="21830" y="5297"/>
                  </a:lnTo>
                  <a:lnTo>
                    <a:pt x="21663" y="4988"/>
                  </a:lnTo>
                  <a:lnTo>
                    <a:pt x="21568" y="4846"/>
                  </a:lnTo>
                  <a:lnTo>
                    <a:pt x="21355" y="4537"/>
                  </a:lnTo>
                  <a:lnTo>
                    <a:pt x="21283" y="4442"/>
                  </a:lnTo>
                  <a:lnTo>
                    <a:pt x="21283" y="4418"/>
                  </a:lnTo>
                  <a:lnTo>
                    <a:pt x="20903" y="3919"/>
                  </a:lnTo>
                  <a:lnTo>
                    <a:pt x="20499" y="3468"/>
                  </a:lnTo>
                  <a:lnTo>
                    <a:pt x="20096" y="3017"/>
                  </a:lnTo>
                  <a:lnTo>
                    <a:pt x="19644" y="2613"/>
                  </a:lnTo>
                  <a:lnTo>
                    <a:pt x="19644" y="2566"/>
                  </a:lnTo>
                  <a:lnTo>
                    <a:pt x="18979" y="2067"/>
                  </a:lnTo>
                  <a:lnTo>
                    <a:pt x="18552" y="1782"/>
                  </a:lnTo>
                  <a:lnTo>
                    <a:pt x="18124" y="1497"/>
                  </a:lnTo>
                  <a:lnTo>
                    <a:pt x="17673" y="1259"/>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15"/>
            <p:cNvSpPr/>
            <p:nvPr/>
          </p:nvSpPr>
          <p:spPr>
            <a:xfrm>
              <a:off x="3770200" y="1116375"/>
              <a:ext cx="443625" cy="355150"/>
            </a:xfrm>
            <a:custGeom>
              <a:avLst/>
              <a:gdLst/>
              <a:ahLst/>
              <a:cxnLst/>
              <a:rect l="l" t="t" r="r" b="b"/>
              <a:pathLst>
                <a:path w="17745" h="14206" extrusionOk="0">
                  <a:moveTo>
                    <a:pt x="357" y="1"/>
                  </a:moveTo>
                  <a:lnTo>
                    <a:pt x="1" y="452"/>
                  </a:lnTo>
                  <a:lnTo>
                    <a:pt x="17388" y="14205"/>
                  </a:lnTo>
                  <a:lnTo>
                    <a:pt x="17744" y="13754"/>
                  </a:lnTo>
                  <a:lnTo>
                    <a:pt x="357"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15"/>
            <p:cNvSpPr/>
            <p:nvPr/>
          </p:nvSpPr>
          <p:spPr>
            <a:xfrm>
              <a:off x="3770200" y="1116375"/>
              <a:ext cx="443625" cy="355150"/>
            </a:xfrm>
            <a:custGeom>
              <a:avLst/>
              <a:gdLst/>
              <a:ahLst/>
              <a:cxnLst/>
              <a:rect l="l" t="t" r="r" b="b"/>
              <a:pathLst>
                <a:path w="17745" h="14206" fill="none" extrusionOk="0">
                  <a:moveTo>
                    <a:pt x="17388" y="14205"/>
                  </a:moveTo>
                  <a:lnTo>
                    <a:pt x="1" y="452"/>
                  </a:lnTo>
                  <a:lnTo>
                    <a:pt x="357" y="1"/>
                  </a:lnTo>
                  <a:lnTo>
                    <a:pt x="17744" y="13754"/>
                  </a:lnTo>
                  <a:lnTo>
                    <a:pt x="17388" y="142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15"/>
            <p:cNvSpPr/>
            <p:nvPr/>
          </p:nvSpPr>
          <p:spPr>
            <a:xfrm>
              <a:off x="3705475" y="1104500"/>
              <a:ext cx="529725" cy="618200"/>
            </a:xfrm>
            <a:custGeom>
              <a:avLst/>
              <a:gdLst/>
              <a:ahLst/>
              <a:cxnLst/>
              <a:rect l="l" t="t" r="r" b="b"/>
              <a:pathLst>
                <a:path w="21189" h="24728" extrusionOk="0">
                  <a:moveTo>
                    <a:pt x="2803" y="1"/>
                  </a:moveTo>
                  <a:lnTo>
                    <a:pt x="2708" y="25"/>
                  </a:lnTo>
                  <a:lnTo>
                    <a:pt x="2613" y="48"/>
                  </a:lnTo>
                  <a:lnTo>
                    <a:pt x="2518" y="96"/>
                  </a:lnTo>
                  <a:lnTo>
                    <a:pt x="2447" y="167"/>
                  </a:ln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4799" y="22851"/>
                  </a:lnTo>
                  <a:lnTo>
                    <a:pt x="14846" y="22994"/>
                  </a:lnTo>
                  <a:lnTo>
                    <a:pt x="12590" y="2349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8338" y="2330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027" y="22067"/>
                  </a:lnTo>
                  <a:lnTo>
                    <a:pt x="15868" y="22780"/>
                  </a:lnTo>
                  <a:lnTo>
                    <a:pt x="14989" y="18766"/>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378" y="18006"/>
                  </a:lnTo>
                  <a:lnTo>
                    <a:pt x="10974" y="17982"/>
                  </a:lnTo>
                  <a:lnTo>
                    <a:pt x="10571" y="17958"/>
                  </a:lnTo>
                  <a:lnTo>
                    <a:pt x="10143" y="17911"/>
                  </a:lnTo>
                  <a:lnTo>
                    <a:pt x="9739" y="17839"/>
                  </a:lnTo>
                  <a:lnTo>
                    <a:pt x="9359" y="17744"/>
                  </a:lnTo>
                  <a:lnTo>
                    <a:pt x="8955" y="17649"/>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302" y="713"/>
                  </a:lnTo>
                  <a:lnTo>
                    <a:pt x="3326" y="618"/>
                  </a:lnTo>
                  <a:lnTo>
                    <a:pt x="3326" y="523"/>
                  </a:lnTo>
                  <a:lnTo>
                    <a:pt x="3326" y="428"/>
                  </a:lnTo>
                  <a:lnTo>
                    <a:pt x="3278" y="333"/>
                  </a:lnTo>
                  <a:lnTo>
                    <a:pt x="3231" y="238"/>
                  </a:lnTo>
                  <a:lnTo>
                    <a:pt x="3160" y="143"/>
                  </a:lnTo>
                  <a:lnTo>
                    <a:pt x="3088" y="96"/>
                  </a:lnTo>
                  <a:lnTo>
                    <a:pt x="2993" y="48"/>
                  </a:lnTo>
                  <a:lnTo>
                    <a:pt x="2898" y="25"/>
                  </a:lnTo>
                  <a:lnTo>
                    <a:pt x="2803"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15"/>
            <p:cNvSpPr/>
            <p:nvPr/>
          </p:nvSpPr>
          <p:spPr>
            <a:xfrm>
              <a:off x="3705475" y="1104500"/>
              <a:ext cx="529725" cy="618200"/>
            </a:xfrm>
            <a:custGeom>
              <a:avLst/>
              <a:gdLst/>
              <a:ahLst/>
              <a:cxnLst/>
              <a:rect l="l" t="t" r="r" b="b"/>
              <a:pathLst>
                <a:path w="21189" h="24728" fill="none" extrusionOk="0">
                  <a:moveTo>
                    <a:pt x="2376" y="238"/>
                  </a:move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3920" y="18861"/>
                  </a:lnTo>
                  <a:lnTo>
                    <a:pt x="14799" y="22851"/>
                  </a:lnTo>
                  <a:lnTo>
                    <a:pt x="14799" y="22851"/>
                  </a:lnTo>
                  <a:lnTo>
                    <a:pt x="14846" y="22994"/>
                  </a:lnTo>
                  <a:lnTo>
                    <a:pt x="14846" y="22994"/>
                  </a:lnTo>
                  <a:lnTo>
                    <a:pt x="12590" y="23493"/>
                  </a:lnTo>
                  <a:lnTo>
                    <a:pt x="12590" y="23493"/>
                  </a:lnTo>
                  <a:lnTo>
                    <a:pt x="11687" y="2368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1901" y="24704"/>
                  </a:lnTo>
                  <a:lnTo>
                    <a:pt x="18338" y="23303"/>
                  </a:lnTo>
                  <a:lnTo>
                    <a:pt x="18338" y="23303"/>
                  </a:lnTo>
                  <a:lnTo>
                    <a:pt x="19240" y="2311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145" y="22067"/>
                  </a:lnTo>
                  <a:lnTo>
                    <a:pt x="19027" y="22067"/>
                  </a:lnTo>
                  <a:lnTo>
                    <a:pt x="19027" y="22067"/>
                  </a:lnTo>
                  <a:lnTo>
                    <a:pt x="15868" y="22780"/>
                  </a:lnTo>
                  <a:lnTo>
                    <a:pt x="15868" y="22780"/>
                  </a:lnTo>
                  <a:lnTo>
                    <a:pt x="14989" y="18766"/>
                  </a:lnTo>
                  <a:lnTo>
                    <a:pt x="14989" y="18766"/>
                  </a:lnTo>
                  <a:lnTo>
                    <a:pt x="14941" y="18623"/>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782" y="18006"/>
                  </a:lnTo>
                  <a:lnTo>
                    <a:pt x="11378" y="18006"/>
                  </a:lnTo>
                  <a:lnTo>
                    <a:pt x="10974" y="17982"/>
                  </a:lnTo>
                  <a:lnTo>
                    <a:pt x="10571" y="17958"/>
                  </a:lnTo>
                  <a:lnTo>
                    <a:pt x="10143" y="17911"/>
                  </a:lnTo>
                  <a:lnTo>
                    <a:pt x="9739" y="17839"/>
                  </a:lnTo>
                  <a:lnTo>
                    <a:pt x="9359" y="17744"/>
                  </a:lnTo>
                  <a:lnTo>
                    <a:pt x="8955" y="17649"/>
                  </a:lnTo>
                  <a:lnTo>
                    <a:pt x="8552" y="17531"/>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255" y="808"/>
                  </a:lnTo>
                  <a:lnTo>
                    <a:pt x="3302" y="713"/>
                  </a:lnTo>
                  <a:lnTo>
                    <a:pt x="3326" y="618"/>
                  </a:lnTo>
                  <a:lnTo>
                    <a:pt x="3326" y="523"/>
                  </a:lnTo>
                  <a:lnTo>
                    <a:pt x="3326" y="428"/>
                  </a:lnTo>
                  <a:lnTo>
                    <a:pt x="3278" y="333"/>
                  </a:lnTo>
                  <a:lnTo>
                    <a:pt x="3231" y="238"/>
                  </a:lnTo>
                  <a:lnTo>
                    <a:pt x="3160" y="143"/>
                  </a:lnTo>
                  <a:lnTo>
                    <a:pt x="3088" y="96"/>
                  </a:lnTo>
                  <a:lnTo>
                    <a:pt x="3088" y="96"/>
                  </a:lnTo>
                  <a:lnTo>
                    <a:pt x="2993" y="48"/>
                  </a:lnTo>
                  <a:lnTo>
                    <a:pt x="2898" y="25"/>
                  </a:lnTo>
                  <a:lnTo>
                    <a:pt x="2803" y="1"/>
                  </a:lnTo>
                  <a:lnTo>
                    <a:pt x="2708" y="25"/>
                  </a:lnTo>
                  <a:lnTo>
                    <a:pt x="2613" y="48"/>
                  </a:lnTo>
                  <a:lnTo>
                    <a:pt x="2518" y="96"/>
                  </a:lnTo>
                  <a:lnTo>
                    <a:pt x="2447" y="167"/>
                  </a:lnTo>
                  <a:lnTo>
                    <a:pt x="2376" y="23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15"/>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15"/>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15"/>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15"/>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15"/>
            <p:cNvSpPr/>
            <p:nvPr/>
          </p:nvSpPr>
          <p:spPr>
            <a:xfrm>
              <a:off x="3760100" y="1085500"/>
              <a:ext cx="388400" cy="415125"/>
            </a:xfrm>
            <a:custGeom>
              <a:avLst/>
              <a:gdLst/>
              <a:ahLst/>
              <a:cxnLst/>
              <a:rect l="l" t="t" r="r" b="b"/>
              <a:pathLst>
                <a:path w="15536" h="16605" extrusionOk="0">
                  <a:moveTo>
                    <a:pt x="5583" y="1877"/>
                  </a:moveTo>
                  <a:lnTo>
                    <a:pt x="5630" y="1901"/>
                  </a:lnTo>
                  <a:lnTo>
                    <a:pt x="5701" y="1972"/>
                  </a:lnTo>
                  <a:lnTo>
                    <a:pt x="5749" y="2020"/>
                  </a:lnTo>
                  <a:lnTo>
                    <a:pt x="5725" y="2067"/>
                  </a:lnTo>
                  <a:lnTo>
                    <a:pt x="5654" y="2138"/>
                  </a:lnTo>
                  <a:lnTo>
                    <a:pt x="5630" y="1925"/>
                  </a:lnTo>
                  <a:lnTo>
                    <a:pt x="5583" y="1925"/>
                  </a:lnTo>
                  <a:lnTo>
                    <a:pt x="5583" y="1877"/>
                  </a:lnTo>
                  <a:close/>
                  <a:moveTo>
                    <a:pt x="2614" y="2899"/>
                  </a:moveTo>
                  <a:lnTo>
                    <a:pt x="2614" y="2922"/>
                  </a:lnTo>
                  <a:lnTo>
                    <a:pt x="2637" y="2970"/>
                  </a:lnTo>
                  <a:lnTo>
                    <a:pt x="2614" y="3017"/>
                  </a:lnTo>
                  <a:lnTo>
                    <a:pt x="2590" y="3041"/>
                  </a:lnTo>
                  <a:lnTo>
                    <a:pt x="2400" y="3041"/>
                  </a:lnTo>
                  <a:lnTo>
                    <a:pt x="2352" y="3065"/>
                  </a:lnTo>
                  <a:lnTo>
                    <a:pt x="2329" y="3089"/>
                  </a:lnTo>
                  <a:lnTo>
                    <a:pt x="2352" y="3112"/>
                  </a:lnTo>
                  <a:lnTo>
                    <a:pt x="2376" y="3160"/>
                  </a:lnTo>
                  <a:lnTo>
                    <a:pt x="2447" y="3184"/>
                  </a:lnTo>
                  <a:lnTo>
                    <a:pt x="2400" y="3207"/>
                  </a:lnTo>
                  <a:lnTo>
                    <a:pt x="2376" y="3207"/>
                  </a:lnTo>
                  <a:lnTo>
                    <a:pt x="2352" y="3184"/>
                  </a:lnTo>
                  <a:lnTo>
                    <a:pt x="2305" y="3184"/>
                  </a:lnTo>
                  <a:lnTo>
                    <a:pt x="2257" y="3160"/>
                  </a:lnTo>
                  <a:lnTo>
                    <a:pt x="2162" y="3112"/>
                  </a:lnTo>
                  <a:lnTo>
                    <a:pt x="1972" y="2946"/>
                  </a:lnTo>
                  <a:lnTo>
                    <a:pt x="2447" y="2946"/>
                  </a:lnTo>
                  <a:lnTo>
                    <a:pt x="2590" y="2899"/>
                  </a:lnTo>
                  <a:close/>
                  <a:moveTo>
                    <a:pt x="3421" y="5345"/>
                  </a:moveTo>
                  <a:lnTo>
                    <a:pt x="3445" y="5393"/>
                  </a:lnTo>
                  <a:lnTo>
                    <a:pt x="3469" y="5440"/>
                  </a:lnTo>
                  <a:lnTo>
                    <a:pt x="3445" y="5511"/>
                  </a:lnTo>
                  <a:lnTo>
                    <a:pt x="3421" y="5583"/>
                  </a:lnTo>
                  <a:lnTo>
                    <a:pt x="3445" y="5630"/>
                  </a:lnTo>
                  <a:lnTo>
                    <a:pt x="3492" y="5678"/>
                  </a:lnTo>
                  <a:lnTo>
                    <a:pt x="3540" y="5701"/>
                  </a:lnTo>
                  <a:lnTo>
                    <a:pt x="3872" y="5796"/>
                  </a:lnTo>
                  <a:lnTo>
                    <a:pt x="3968" y="5820"/>
                  </a:lnTo>
                  <a:lnTo>
                    <a:pt x="4015" y="5868"/>
                  </a:lnTo>
                  <a:lnTo>
                    <a:pt x="4039" y="5915"/>
                  </a:lnTo>
                  <a:lnTo>
                    <a:pt x="4015" y="6010"/>
                  </a:lnTo>
                  <a:lnTo>
                    <a:pt x="3968" y="6058"/>
                  </a:lnTo>
                  <a:lnTo>
                    <a:pt x="3896" y="6105"/>
                  </a:lnTo>
                  <a:lnTo>
                    <a:pt x="3706" y="6105"/>
                  </a:lnTo>
                  <a:lnTo>
                    <a:pt x="3587" y="6081"/>
                  </a:lnTo>
                  <a:lnTo>
                    <a:pt x="3397" y="6058"/>
                  </a:lnTo>
                  <a:lnTo>
                    <a:pt x="3231" y="6058"/>
                  </a:lnTo>
                  <a:lnTo>
                    <a:pt x="3136" y="6081"/>
                  </a:lnTo>
                  <a:lnTo>
                    <a:pt x="3065" y="6105"/>
                  </a:lnTo>
                  <a:lnTo>
                    <a:pt x="2970" y="6153"/>
                  </a:lnTo>
                  <a:lnTo>
                    <a:pt x="2899" y="6224"/>
                  </a:lnTo>
                  <a:lnTo>
                    <a:pt x="2851" y="6248"/>
                  </a:lnTo>
                  <a:lnTo>
                    <a:pt x="2804" y="6272"/>
                  </a:lnTo>
                  <a:lnTo>
                    <a:pt x="2661" y="6295"/>
                  </a:lnTo>
                  <a:lnTo>
                    <a:pt x="2590" y="6272"/>
                  </a:lnTo>
                  <a:lnTo>
                    <a:pt x="2519" y="6224"/>
                  </a:lnTo>
                  <a:lnTo>
                    <a:pt x="2495" y="6177"/>
                  </a:lnTo>
                  <a:lnTo>
                    <a:pt x="2495" y="6081"/>
                  </a:lnTo>
                  <a:lnTo>
                    <a:pt x="2566" y="5868"/>
                  </a:lnTo>
                  <a:lnTo>
                    <a:pt x="2661" y="5654"/>
                  </a:lnTo>
                  <a:lnTo>
                    <a:pt x="2709" y="5606"/>
                  </a:lnTo>
                  <a:lnTo>
                    <a:pt x="2732" y="5583"/>
                  </a:lnTo>
                  <a:lnTo>
                    <a:pt x="2780" y="5583"/>
                  </a:lnTo>
                  <a:lnTo>
                    <a:pt x="2851" y="5606"/>
                  </a:lnTo>
                  <a:lnTo>
                    <a:pt x="2875" y="5630"/>
                  </a:lnTo>
                  <a:lnTo>
                    <a:pt x="2899" y="5701"/>
                  </a:lnTo>
                  <a:lnTo>
                    <a:pt x="2922" y="5749"/>
                  </a:lnTo>
                  <a:lnTo>
                    <a:pt x="2994" y="5773"/>
                  </a:lnTo>
                  <a:lnTo>
                    <a:pt x="3112" y="5773"/>
                  </a:lnTo>
                  <a:lnTo>
                    <a:pt x="3184" y="5749"/>
                  </a:lnTo>
                  <a:lnTo>
                    <a:pt x="3255" y="5701"/>
                  </a:lnTo>
                  <a:lnTo>
                    <a:pt x="3302" y="5654"/>
                  </a:lnTo>
                  <a:lnTo>
                    <a:pt x="3326" y="5583"/>
                  </a:lnTo>
                  <a:lnTo>
                    <a:pt x="3326" y="5559"/>
                  </a:lnTo>
                  <a:lnTo>
                    <a:pt x="3302" y="5535"/>
                  </a:lnTo>
                  <a:lnTo>
                    <a:pt x="3231" y="5535"/>
                  </a:lnTo>
                  <a:lnTo>
                    <a:pt x="3184" y="5511"/>
                  </a:lnTo>
                  <a:lnTo>
                    <a:pt x="3421" y="5345"/>
                  </a:lnTo>
                  <a:close/>
                  <a:moveTo>
                    <a:pt x="5036" y="5036"/>
                  </a:moveTo>
                  <a:lnTo>
                    <a:pt x="5131" y="5084"/>
                  </a:lnTo>
                  <a:lnTo>
                    <a:pt x="5226" y="5155"/>
                  </a:lnTo>
                  <a:lnTo>
                    <a:pt x="5131" y="5179"/>
                  </a:lnTo>
                  <a:lnTo>
                    <a:pt x="5060" y="5203"/>
                  </a:lnTo>
                  <a:lnTo>
                    <a:pt x="5013" y="5274"/>
                  </a:lnTo>
                  <a:lnTo>
                    <a:pt x="4989" y="5345"/>
                  </a:lnTo>
                  <a:lnTo>
                    <a:pt x="5013" y="5440"/>
                  </a:lnTo>
                  <a:lnTo>
                    <a:pt x="5060" y="5511"/>
                  </a:lnTo>
                  <a:lnTo>
                    <a:pt x="5131" y="5559"/>
                  </a:lnTo>
                  <a:lnTo>
                    <a:pt x="5226" y="5583"/>
                  </a:lnTo>
                  <a:lnTo>
                    <a:pt x="5298" y="5606"/>
                  </a:lnTo>
                  <a:lnTo>
                    <a:pt x="5369" y="5630"/>
                  </a:lnTo>
                  <a:lnTo>
                    <a:pt x="5440" y="5654"/>
                  </a:lnTo>
                  <a:lnTo>
                    <a:pt x="5559" y="5654"/>
                  </a:lnTo>
                  <a:lnTo>
                    <a:pt x="5583" y="5678"/>
                  </a:lnTo>
                  <a:lnTo>
                    <a:pt x="5630" y="5749"/>
                  </a:lnTo>
                  <a:lnTo>
                    <a:pt x="5583" y="5749"/>
                  </a:lnTo>
                  <a:lnTo>
                    <a:pt x="5535" y="5773"/>
                  </a:lnTo>
                  <a:lnTo>
                    <a:pt x="5511" y="5773"/>
                  </a:lnTo>
                  <a:lnTo>
                    <a:pt x="5488" y="5796"/>
                  </a:lnTo>
                  <a:lnTo>
                    <a:pt x="5488" y="5868"/>
                  </a:lnTo>
                  <a:lnTo>
                    <a:pt x="5511" y="5915"/>
                  </a:lnTo>
                  <a:lnTo>
                    <a:pt x="5606" y="6010"/>
                  </a:lnTo>
                  <a:lnTo>
                    <a:pt x="5725" y="6105"/>
                  </a:lnTo>
                  <a:lnTo>
                    <a:pt x="5749" y="6177"/>
                  </a:lnTo>
                  <a:lnTo>
                    <a:pt x="5725" y="6272"/>
                  </a:lnTo>
                  <a:lnTo>
                    <a:pt x="5701" y="6319"/>
                  </a:lnTo>
                  <a:lnTo>
                    <a:pt x="5678" y="6343"/>
                  </a:lnTo>
                  <a:lnTo>
                    <a:pt x="5606" y="6343"/>
                  </a:lnTo>
                  <a:lnTo>
                    <a:pt x="5440" y="6319"/>
                  </a:lnTo>
                  <a:lnTo>
                    <a:pt x="5274" y="6272"/>
                  </a:lnTo>
                  <a:lnTo>
                    <a:pt x="5226" y="6248"/>
                  </a:lnTo>
                  <a:lnTo>
                    <a:pt x="5179" y="6224"/>
                  </a:lnTo>
                  <a:lnTo>
                    <a:pt x="5179" y="6177"/>
                  </a:lnTo>
                  <a:lnTo>
                    <a:pt x="5179" y="6129"/>
                  </a:lnTo>
                  <a:lnTo>
                    <a:pt x="5155" y="5986"/>
                  </a:lnTo>
                  <a:lnTo>
                    <a:pt x="5131" y="5868"/>
                  </a:lnTo>
                  <a:lnTo>
                    <a:pt x="5060" y="5773"/>
                  </a:lnTo>
                  <a:lnTo>
                    <a:pt x="4965" y="5701"/>
                  </a:lnTo>
                  <a:lnTo>
                    <a:pt x="4870" y="5654"/>
                  </a:lnTo>
                  <a:lnTo>
                    <a:pt x="4799" y="5583"/>
                  </a:lnTo>
                  <a:lnTo>
                    <a:pt x="4728" y="5511"/>
                  </a:lnTo>
                  <a:lnTo>
                    <a:pt x="4656" y="5440"/>
                  </a:lnTo>
                  <a:lnTo>
                    <a:pt x="4633" y="5416"/>
                  </a:lnTo>
                  <a:lnTo>
                    <a:pt x="4656" y="5369"/>
                  </a:lnTo>
                  <a:lnTo>
                    <a:pt x="4775" y="5226"/>
                  </a:lnTo>
                  <a:lnTo>
                    <a:pt x="4870" y="5108"/>
                  </a:lnTo>
                  <a:lnTo>
                    <a:pt x="4941" y="5060"/>
                  </a:lnTo>
                  <a:lnTo>
                    <a:pt x="5036" y="5036"/>
                  </a:lnTo>
                  <a:close/>
                  <a:moveTo>
                    <a:pt x="5654" y="7340"/>
                  </a:moveTo>
                  <a:lnTo>
                    <a:pt x="5725" y="7388"/>
                  </a:lnTo>
                  <a:lnTo>
                    <a:pt x="5796" y="7435"/>
                  </a:lnTo>
                  <a:lnTo>
                    <a:pt x="5939" y="7578"/>
                  </a:lnTo>
                  <a:lnTo>
                    <a:pt x="6082" y="7649"/>
                  </a:lnTo>
                  <a:lnTo>
                    <a:pt x="6248" y="7697"/>
                  </a:lnTo>
                  <a:lnTo>
                    <a:pt x="6414" y="7673"/>
                  </a:lnTo>
                  <a:lnTo>
                    <a:pt x="6485" y="7673"/>
                  </a:lnTo>
                  <a:lnTo>
                    <a:pt x="6557" y="7649"/>
                  </a:lnTo>
                  <a:lnTo>
                    <a:pt x="6604" y="7697"/>
                  </a:lnTo>
                  <a:lnTo>
                    <a:pt x="6557" y="7744"/>
                  </a:lnTo>
                  <a:lnTo>
                    <a:pt x="6390" y="7958"/>
                  </a:lnTo>
                  <a:lnTo>
                    <a:pt x="6343" y="8006"/>
                  </a:lnTo>
                  <a:lnTo>
                    <a:pt x="6272" y="8029"/>
                  </a:lnTo>
                  <a:lnTo>
                    <a:pt x="6200" y="8006"/>
                  </a:lnTo>
                  <a:lnTo>
                    <a:pt x="6177" y="7958"/>
                  </a:lnTo>
                  <a:lnTo>
                    <a:pt x="6153" y="7910"/>
                  </a:lnTo>
                  <a:lnTo>
                    <a:pt x="6129" y="7863"/>
                  </a:lnTo>
                  <a:lnTo>
                    <a:pt x="6082" y="7815"/>
                  </a:lnTo>
                  <a:lnTo>
                    <a:pt x="6010" y="7839"/>
                  </a:lnTo>
                  <a:lnTo>
                    <a:pt x="5987" y="7815"/>
                  </a:lnTo>
                  <a:lnTo>
                    <a:pt x="5963" y="7792"/>
                  </a:lnTo>
                  <a:lnTo>
                    <a:pt x="5939" y="7768"/>
                  </a:lnTo>
                  <a:lnTo>
                    <a:pt x="5915" y="7744"/>
                  </a:lnTo>
                  <a:lnTo>
                    <a:pt x="5892" y="7768"/>
                  </a:lnTo>
                  <a:lnTo>
                    <a:pt x="5868" y="7815"/>
                  </a:lnTo>
                  <a:lnTo>
                    <a:pt x="5796" y="7720"/>
                  </a:lnTo>
                  <a:lnTo>
                    <a:pt x="5725" y="7625"/>
                  </a:lnTo>
                  <a:lnTo>
                    <a:pt x="5654" y="7554"/>
                  </a:lnTo>
                  <a:lnTo>
                    <a:pt x="5559" y="7483"/>
                  </a:lnTo>
                  <a:lnTo>
                    <a:pt x="5535" y="7459"/>
                  </a:lnTo>
                  <a:lnTo>
                    <a:pt x="5535" y="7435"/>
                  </a:lnTo>
                  <a:lnTo>
                    <a:pt x="5559" y="7388"/>
                  </a:lnTo>
                  <a:lnTo>
                    <a:pt x="5606" y="7340"/>
                  </a:lnTo>
                  <a:close/>
                  <a:moveTo>
                    <a:pt x="13231" y="1"/>
                  </a:moveTo>
                  <a:lnTo>
                    <a:pt x="13184" y="24"/>
                  </a:lnTo>
                  <a:lnTo>
                    <a:pt x="13041" y="72"/>
                  </a:lnTo>
                  <a:lnTo>
                    <a:pt x="12875" y="96"/>
                  </a:lnTo>
                  <a:lnTo>
                    <a:pt x="12709" y="119"/>
                  </a:lnTo>
                  <a:lnTo>
                    <a:pt x="12542" y="167"/>
                  </a:lnTo>
                  <a:lnTo>
                    <a:pt x="12400" y="167"/>
                  </a:lnTo>
                  <a:lnTo>
                    <a:pt x="12139" y="119"/>
                  </a:lnTo>
                  <a:lnTo>
                    <a:pt x="11877" y="119"/>
                  </a:lnTo>
                  <a:lnTo>
                    <a:pt x="11616" y="143"/>
                  </a:lnTo>
                  <a:lnTo>
                    <a:pt x="11355" y="191"/>
                  </a:lnTo>
                  <a:lnTo>
                    <a:pt x="11260" y="214"/>
                  </a:lnTo>
                  <a:lnTo>
                    <a:pt x="11236" y="238"/>
                  </a:lnTo>
                  <a:lnTo>
                    <a:pt x="11236" y="262"/>
                  </a:lnTo>
                  <a:lnTo>
                    <a:pt x="11212" y="357"/>
                  </a:lnTo>
                  <a:lnTo>
                    <a:pt x="11165" y="428"/>
                  </a:lnTo>
                  <a:lnTo>
                    <a:pt x="11093" y="428"/>
                  </a:lnTo>
                  <a:lnTo>
                    <a:pt x="11022" y="452"/>
                  </a:lnTo>
                  <a:lnTo>
                    <a:pt x="10785" y="452"/>
                  </a:lnTo>
                  <a:lnTo>
                    <a:pt x="10761" y="476"/>
                  </a:lnTo>
                  <a:lnTo>
                    <a:pt x="10690" y="523"/>
                  </a:lnTo>
                  <a:lnTo>
                    <a:pt x="10642" y="547"/>
                  </a:lnTo>
                  <a:lnTo>
                    <a:pt x="10547" y="571"/>
                  </a:lnTo>
                  <a:lnTo>
                    <a:pt x="10452" y="523"/>
                  </a:lnTo>
                  <a:lnTo>
                    <a:pt x="10357" y="500"/>
                  </a:lnTo>
                  <a:lnTo>
                    <a:pt x="10238" y="452"/>
                  </a:lnTo>
                  <a:lnTo>
                    <a:pt x="10120" y="428"/>
                  </a:lnTo>
                  <a:lnTo>
                    <a:pt x="9882" y="428"/>
                  </a:lnTo>
                  <a:lnTo>
                    <a:pt x="9692" y="476"/>
                  </a:lnTo>
                  <a:lnTo>
                    <a:pt x="9478" y="547"/>
                  </a:lnTo>
                  <a:lnTo>
                    <a:pt x="9288" y="595"/>
                  </a:lnTo>
                  <a:lnTo>
                    <a:pt x="9193" y="595"/>
                  </a:lnTo>
                  <a:lnTo>
                    <a:pt x="9074" y="571"/>
                  </a:lnTo>
                  <a:lnTo>
                    <a:pt x="9027" y="571"/>
                  </a:lnTo>
                  <a:lnTo>
                    <a:pt x="8979" y="595"/>
                  </a:lnTo>
                  <a:lnTo>
                    <a:pt x="8908" y="642"/>
                  </a:lnTo>
                  <a:lnTo>
                    <a:pt x="8813" y="666"/>
                  </a:lnTo>
                  <a:lnTo>
                    <a:pt x="8457" y="666"/>
                  </a:lnTo>
                  <a:lnTo>
                    <a:pt x="8386" y="690"/>
                  </a:lnTo>
                  <a:lnTo>
                    <a:pt x="8291" y="737"/>
                  </a:lnTo>
                  <a:lnTo>
                    <a:pt x="8291" y="737"/>
                  </a:lnTo>
                  <a:lnTo>
                    <a:pt x="8386" y="642"/>
                  </a:lnTo>
                  <a:lnTo>
                    <a:pt x="8409" y="595"/>
                  </a:lnTo>
                  <a:lnTo>
                    <a:pt x="8409" y="523"/>
                  </a:lnTo>
                  <a:lnTo>
                    <a:pt x="8362" y="476"/>
                  </a:lnTo>
                  <a:lnTo>
                    <a:pt x="8338" y="452"/>
                  </a:lnTo>
                  <a:lnTo>
                    <a:pt x="8243" y="428"/>
                  </a:lnTo>
                  <a:lnTo>
                    <a:pt x="8101" y="452"/>
                  </a:lnTo>
                  <a:lnTo>
                    <a:pt x="7958" y="452"/>
                  </a:lnTo>
                  <a:lnTo>
                    <a:pt x="7697" y="523"/>
                  </a:lnTo>
                  <a:lnTo>
                    <a:pt x="7578" y="523"/>
                  </a:lnTo>
                  <a:lnTo>
                    <a:pt x="7435" y="500"/>
                  </a:lnTo>
                  <a:lnTo>
                    <a:pt x="7340" y="476"/>
                  </a:lnTo>
                  <a:lnTo>
                    <a:pt x="7245" y="500"/>
                  </a:lnTo>
                  <a:lnTo>
                    <a:pt x="7127" y="547"/>
                  </a:lnTo>
                  <a:lnTo>
                    <a:pt x="7055" y="642"/>
                  </a:lnTo>
                  <a:lnTo>
                    <a:pt x="7008" y="713"/>
                  </a:lnTo>
                  <a:lnTo>
                    <a:pt x="6960" y="737"/>
                  </a:lnTo>
                  <a:lnTo>
                    <a:pt x="6913" y="761"/>
                  </a:lnTo>
                  <a:lnTo>
                    <a:pt x="6747" y="785"/>
                  </a:lnTo>
                  <a:lnTo>
                    <a:pt x="6580" y="832"/>
                  </a:lnTo>
                  <a:lnTo>
                    <a:pt x="6438" y="903"/>
                  </a:lnTo>
                  <a:lnTo>
                    <a:pt x="6272" y="951"/>
                  </a:lnTo>
                  <a:lnTo>
                    <a:pt x="6200" y="975"/>
                  </a:lnTo>
                  <a:lnTo>
                    <a:pt x="6177" y="1022"/>
                  </a:lnTo>
                  <a:lnTo>
                    <a:pt x="6177" y="1070"/>
                  </a:lnTo>
                  <a:lnTo>
                    <a:pt x="6200" y="1117"/>
                  </a:lnTo>
                  <a:lnTo>
                    <a:pt x="6177" y="1165"/>
                  </a:lnTo>
                  <a:lnTo>
                    <a:pt x="6129" y="1165"/>
                  </a:lnTo>
                  <a:lnTo>
                    <a:pt x="6082" y="1188"/>
                  </a:lnTo>
                  <a:lnTo>
                    <a:pt x="5987" y="1212"/>
                  </a:lnTo>
                  <a:lnTo>
                    <a:pt x="5868" y="1260"/>
                  </a:lnTo>
                  <a:lnTo>
                    <a:pt x="5796" y="1331"/>
                  </a:lnTo>
                  <a:lnTo>
                    <a:pt x="5725" y="1426"/>
                  </a:lnTo>
                  <a:lnTo>
                    <a:pt x="5678" y="1473"/>
                  </a:lnTo>
                  <a:lnTo>
                    <a:pt x="5606" y="1521"/>
                  </a:lnTo>
                  <a:lnTo>
                    <a:pt x="5559" y="1568"/>
                  </a:lnTo>
                  <a:lnTo>
                    <a:pt x="5464" y="1568"/>
                  </a:lnTo>
                  <a:lnTo>
                    <a:pt x="5416" y="1592"/>
                  </a:lnTo>
                  <a:lnTo>
                    <a:pt x="5369" y="1616"/>
                  </a:lnTo>
                  <a:lnTo>
                    <a:pt x="5369" y="1663"/>
                  </a:lnTo>
                  <a:lnTo>
                    <a:pt x="5393" y="1735"/>
                  </a:lnTo>
                  <a:lnTo>
                    <a:pt x="5226" y="1592"/>
                  </a:lnTo>
                  <a:lnTo>
                    <a:pt x="5155" y="1545"/>
                  </a:lnTo>
                  <a:lnTo>
                    <a:pt x="5108" y="1545"/>
                  </a:lnTo>
                  <a:lnTo>
                    <a:pt x="5036" y="1521"/>
                  </a:lnTo>
                  <a:lnTo>
                    <a:pt x="4989" y="1545"/>
                  </a:lnTo>
                  <a:lnTo>
                    <a:pt x="4823" y="1616"/>
                  </a:lnTo>
                  <a:lnTo>
                    <a:pt x="4775" y="1640"/>
                  </a:lnTo>
                  <a:lnTo>
                    <a:pt x="4751" y="1687"/>
                  </a:lnTo>
                  <a:lnTo>
                    <a:pt x="4751" y="1735"/>
                  </a:lnTo>
                  <a:lnTo>
                    <a:pt x="4751" y="1806"/>
                  </a:lnTo>
                  <a:lnTo>
                    <a:pt x="4775" y="1877"/>
                  </a:lnTo>
                  <a:lnTo>
                    <a:pt x="4846" y="1948"/>
                  </a:lnTo>
                  <a:lnTo>
                    <a:pt x="4941" y="1996"/>
                  </a:lnTo>
                  <a:lnTo>
                    <a:pt x="5036" y="2020"/>
                  </a:lnTo>
                  <a:lnTo>
                    <a:pt x="4918" y="2043"/>
                  </a:lnTo>
                  <a:lnTo>
                    <a:pt x="4443" y="2043"/>
                  </a:lnTo>
                  <a:lnTo>
                    <a:pt x="4371" y="2091"/>
                  </a:lnTo>
                  <a:lnTo>
                    <a:pt x="4300" y="2162"/>
                  </a:lnTo>
                  <a:lnTo>
                    <a:pt x="4253" y="2186"/>
                  </a:lnTo>
                  <a:lnTo>
                    <a:pt x="4205" y="2210"/>
                  </a:lnTo>
                  <a:lnTo>
                    <a:pt x="3968" y="2281"/>
                  </a:lnTo>
                  <a:lnTo>
                    <a:pt x="3849" y="2305"/>
                  </a:lnTo>
                  <a:lnTo>
                    <a:pt x="3730" y="2305"/>
                  </a:lnTo>
                  <a:lnTo>
                    <a:pt x="3611" y="2329"/>
                  </a:lnTo>
                  <a:lnTo>
                    <a:pt x="3492" y="2376"/>
                  </a:lnTo>
                  <a:lnTo>
                    <a:pt x="3397" y="2447"/>
                  </a:lnTo>
                  <a:lnTo>
                    <a:pt x="3302" y="2542"/>
                  </a:lnTo>
                  <a:lnTo>
                    <a:pt x="3255" y="2590"/>
                  </a:lnTo>
                  <a:lnTo>
                    <a:pt x="3207" y="2614"/>
                  </a:lnTo>
                  <a:lnTo>
                    <a:pt x="3136" y="2614"/>
                  </a:lnTo>
                  <a:lnTo>
                    <a:pt x="3089" y="2542"/>
                  </a:lnTo>
                  <a:lnTo>
                    <a:pt x="3041" y="2519"/>
                  </a:lnTo>
                  <a:lnTo>
                    <a:pt x="2994" y="2519"/>
                  </a:lnTo>
                  <a:lnTo>
                    <a:pt x="2875" y="2542"/>
                  </a:lnTo>
                  <a:lnTo>
                    <a:pt x="2851" y="2566"/>
                  </a:lnTo>
                  <a:lnTo>
                    <a:pt x="2851" y="2614"/>
                  </a:lnTo>
                  <a:lnTo>
                    <a:pt x="2875" y="2685"/>
                  </a:lnTo>
                  <a:lnTo>
                    <a:pt x="2899" y="2732"/>
                  </a:lnTo>
                  <a:lnTo>
                    <a:pt x="2875" y="2780"/>
                  </a:lnTo>
                  <a:lnTo>
                    <a:pt x="2851" y="2804"/>
                  </a:lnTo>
                  <a:lnTo>
                    <a:pt x="2732" y="2827"/>
                  </a:lnTo>
                  <a:lnTo>
                    <a:pt x="2685" y="2851"/>
                  </a:lnTo>
                  <a:lnTo>
                    <a:pt x="2685" y="2827"/>
                  </a:lnTo>
                  <a:lnTo>
                    <a:pt x="2685" y="2756"/>
                  </a:lnTo>
                  <a:lnTo>
                    <a:pt x="2637" y="2685"/>
                  </a:lnTo>
                  <a:lnTo>
                    <a:pt x="2566" y="2661"/>
                  </a:lnTo>
                  <a:lnTo>
                    <a:pt x="2352" y="2637"/>
                  </a:lnTo>
                  <a:lnTo>
                    <a:pt x="2186" y="2614"/>
                  </a:lnTo>
                  <a:lnTo>
                    <a:pt x="1996" y="2637"/>
                  </a:lnTo>
                  <a:lnTo>
                    <a:pt x="1735" y="2946"/>
                  </a:lnTo>
                  <a:lnTo>
                    <a:pt x="1521" y="3302"/>
                  </a:lnTo>
                  <a:lnTo>
                    <a:pt x="1307" y="3635"/>
                  </a:lnTo>
                  <a:lnTo>
                    <a:pt x="1093" y="3991"/>
                  </a:lnTo>
                  <a:lnTo>
                    <a:pt x="1165" y="4015"/>
                  </a:lnTo>
                  <a:lnTo>
                    <a:pt x="1236" y="3991"/>
                  </a:lnTo>
                  <a:lnTo>
                    <a:pt x="1378" y="3967"/>
                  </a:lnTo>
                  <a:lnTo>
                    <a:pt x="1450" y="3944"/>
                  </a:lnTo>
                  <a:lnTo>
                    <a:pt x="1497" y="3920"/>
                  </a:lnTo>
                  <a:lnTo>
                    <a:pt x="1616" y="3872"/>
                  </a:lnTo>
                  <a:lnTo>
                    <a:pt x="1758" y="3872"/>
                  </a:lnTo>
                  <a:lnTo>
                    <a:pt x="1663" y="3944"/>
                  </a:lnTo>
                  <a:lnTo>
                    <a:pt x="1545" y="3967"/>
                  </a:lnTo>
                  <a:lnTo>
                    <a:pt x="1450" y="3991"/>
                  </a:lnTo>
                  <a:lnTo>
                    <a:pt x="1355" y="4015"/>
                  </a:lnTo>
                  <a:lnTo>
                    <a:pt x="1260" y="4086"/>
                  </a:lnTo>
                  <a:lnTo>
                    <a:pt x="1165" y="4110"/>
                  </a:lnTo>
                  <a:lnTo>
                    <a:pt x="1141" y="4134"/>
                  </a:lnTo>
                  <a:lnTo>
                    <a:pt x="1117" y="4157"/>
                  </a:lnTo>
                  <a:lnTo>
                    <a:pt x="1117" y="4229"/>
                  </a:lnTo>
                  <a:lnTo>
                    <a:pt x="1165" y="4276"/>
                  </a:lnTo>
                  <a:lnTo>
                    <a:pt x="1236" y="4276"/>
                  </a:lnTo>
                  <a:lnTo>
                    <a:pt x="1283" y="4253"/>
                  </a:lnTo>
                  <a:lnTo>
                    <a:pt x="1331" y="4229"/>
                  </a:lnTo>
                  <a:lnTo>
                    <a:pt x="1355" y="4276"/>
                  </a:lnTo>
                  <a:lnTo>
                    <a:pt x="1212" y="4300"/>
                  </a:lnTo>
                  <a:lnTo>
                    <a:pt x="1165" y="4324"/>
                  </a:lnTo>
                  <a:lnTo>
                    <a:pt x="1117" y="4348"/>
                  </a:lnTo>
                  <a:lnTo>
                    <a:pt x="1093" y="4395"/>
                  </a:lnTo>
                  <a:lnTo>
                    <a:pt x="1117" y="4466"/>
                  </a:lnTo>
                  <a:lnTo>
                    <a:pt x="1117" y="4585"/>
                  </a:lnTo>
                  <a:lnTo>
                    <a:pt x="1093" y="4680"/>
                  </a:lnTo>
                  <a:lnTo>
                    <a:pt x="1022" y="4728"/>
                  </a:lnTo>
                  <a:lnTo>
                    <a:pt x="903" y="4751"/>
                  </a:lnTo>
                  <a:lnTo>
                    <a:pt x="832" y="4751"/>
                  </a:lnTo>
                  <a:lnTo>
                    <a:pt x="785" y="4775"/>
                  </a:lnTo>
                  <a:lnTo>
                    <a:pt x="690" y="4846"/>
                  </a:lnTo>
                  <a:lnTo>
                    <a:pt x="547" y="5226"/>
                  </a:lnTo>
                  <a:lnTo>
                    <a:pt x="405" y="5630"/>
                  </a:lnTo>
                  <a:lnTo>
                    <a:pt x="310" y="6034"/>
                  </a:lnTo>
                  <a:lnTo>
                    <a:pt x="191" y="6438"/>
                  </a:lnTo>
                  <a:lnTo>
                    <a:pt x="262" y="6438"/>
                  </a:lnTo>
                  <a:lnTo>
                    <a:pt x="286" y="6462"/>
                  </a:lnTo>
                  <a:lnTo>
                    <a:pt x="357" y="6533"/>
                  </a:lnTo>
                  <a:lnTo>
                    <a:pt x="405" y="6604"/>
                  </a:lnTo>
                  <a:lnTo>
                    <a:pt x="571" y="6699"/>
                  </a:lnTo>
                  <a:lnTo>
                    <a:pt x="713" y="6747"/>
                  </a:lnTo>
                  <a:lnTo>
                    <a:pt x="880" y="6794"/>
                  </a:lnTo>
                  <a:lnTo>
                    <a:pt x="1022" y="6865"/>
                  </a:lnTo>
                  <a:lnTo>
                    <a:pt x="1117" y="6960"/>
                  </a:lnTo>
                  <a:lnTo>
                    <a:pt x="1141" y="7008"/>
                  </a:lnTo>
                  <a:lnTo>
                    <a:pt x="1141" y="7079"/>
                  </a:lnTo>
                  <a:lnTo>
                    <a:pt x="1117" y="7103"/>
                  </a:lnTo>
                  <a:lnTo>
                    <a:pt x="1046" y="7103"/>
                  </a:lnTo>
                  <a:lnTo>
                    <a:pt x="903" y="7127"/>
                  </a:lnTo>
                  <a:lnTo>
                    <a:pt x="832" y="7150"/>
                  </a:lnTo>
                  <a:lnTo>
                    <a:pt x="808" y="7174"/>
                  </a:lnTo>
                  <a:lnTo>
                    <a:pt x="808" y="7222"/>
                  </a:lnTo>
                  <a:lnTo>
                    <a:pt x="808" y="7269"/>
                  </a:lnTo>
                  <a:lnTo>
                    <a:pt x="832" y="7269"/>
                  </a:lnTo>
                  <a:lnTo>
                    <a:pt x="927" y="7293"/>
                  </a:lnTo>
                  <a:lnTo>
                    <a:pt x="1022" y="7317"/>
                  </a:lnTo>
                  <a:lnTo>
                    <a:pt x="1093" y="7340"/>
                  </a:lnTo>
                  <a:lnTo>
                    <a:pt x="1141" y="7317"/>
                  </a:lnTo>
                  <a:lnTo>
                    <a:pt x="1165" y="7269"/>
                  </a:lnTo>
                  <a:lnTo>
                    <a:pt x="1188" y="7198"/>
                  </a:lnTo>
                  <a:lnTo>
                    <a:pt x="1188" y="7150"/>
                  </a:lnTo>
                  <a:lnTo>
                    <a:pt x="1188" y="7127"/>
                  </a:lnTo>
                  <a:lnTo>
                    <a:pt x="1236" y="7103"/>
                  </a:lnTo>
                  <a:lnTo>
                    <a:pt x="1283" y="7079"/>
                  </a:lnTo>
                  <a:lnTo>
                    <a:pt x="1331" y="7055"/>
                  </a:lnTo>
                  <a:lnTo>
                    <a:pt x="1331" y="6984"/>
                  </a:lnTo>
                  <a:lnTo>
                    <a:pt x="1307" y="6937"/>
                  </a:lnTo>
                  <a:lnTo>
                    <a:pt x="1307" y="6865"/>
                  </a:lnTo>
                  <a:lnTo>
                    <a:pt x="1307" y="6818"/>
                  </a:lnTo>
                  <a:lnTo>
                    <a:pt x="1331" y="6794"/>
                  </a:lnTo>
                  <a:lnTo>
                    <a:pt x="1402" y="6794"/>
                  </a:lnTo>
                  <a:lnTo>
                    <a:pt x="1450" y="6770"/>
                  </a:lnTo>
                  <a:lnTo>
                    <a:pt x="1473" y="6747"/>
                  </a:lnTo>
                  <a:lnTo>
                    <a:pt x="1473" y="6723"/>
                  </a:lnTo>
                  <a:lnTo>
                    <a:pt x="1450" y="6675"/>
                  </a:lnTo>
                  <a:lnTo>
                    <a:pt x="1426" y="6652"/>
                  </a:lnTo>
                  <a:lnTo>
                    <a:pt x="1402" y="6652"/>
                  </a:lnTo>
                  <a:lnTo>
                    <a:pt x="1260" y="6604"/>
                  </a:lnTo>
                  <a:lnTo>
                    <a:pt x="1093" y="6557"/>
                  </a:lnTo>
                  <a:lnTo>
                    <a:pt x="927" y="6462"/>
                  </a:lnTo>
                  <a:lnTo>
                    <a:pt x="785" y="6367"/>
                  </a:lnTo>
                  <a:lnTo>
                    <a:pt x="618" y="6272"/>
                  </a:lnTo>
                  <a:lnTo>
                    <a:pt x="595" y="6248"/>
                  </a:lnTo>
                  <a:lnTo>
                    <a:pt x="595" y="6200"/>
                  </a:lnTo>
                  <a:lnTo>
                    <a:pt x="618" y="6177"/>
                  </a:lnTo>
                  <a:lnTo>
                    <a:pt x="642" y="6200"/>
                  </a:lnTo>
                  <a:lnTo>
                    <a:pt x="690" y="6224"/>
                  </a:lnTo>
                  <a:lnTo>
                    <a:pt x="737" y="6248"/>
                  </a:lnTo>
                  <a:lnTo>
                    <a:pt x="832" y="6295"/>
                  </a:lnTo>
                  <a:lnTo>
                    <a:pt x="927" y="6319"/>
                  </a:lnTo>
                  <a:lnTo>
                    <a:pt x="1022" y="6367"/>
                  </a:lnTo>
                  <a:lnTo>
                    <a:pt x="1046" y="6390"/>
                  </a:lnTo>
                  <a:lnTo>
                    <a:pt x="1093" y="6414"/>
                  </a:lnTo>
                  <a:lnTo>
                    <a:pt x="1283" y="6414"/>
                  </a:lnTo>
                  <a:lnTo>
                    <a:pt x="1378" y="6462"/>
                  </a:lnTo>
                  <a:lnTo>
                    <a:pt x="1473" y="6533"/>
                  </a:lnTo>
                  <a:lnTo>
                    <a:pt x="1521" y="6628"/>
                  </a:lnTo>
                  <a:lnTo>
                    <a:pt x="1545" y="6747"/>
                  </a:lnTo>
                  <a:lnTo>
                    <a:pt x="1592" y="6818"/>
                  </a:lnTo>
                  <a:lnTo>
                    <a:pt x="1640" y="6865"/>
                  </a:lnTo>
                  <a:lnTo>
                    <a:pt x="1687" y="6889"/>
                  </a:lnTo>
                  <a:lnTo>
                    <a:pt x="1925" y="6889"/>
                  </a:lnTo>
                  <a:lnTo>
                    <a:pt x="1830" y="6937"/>
                  </a:lnTo>
                  <a:lnTo>
                    <a:pt x="1806" y="6960"/>
                  </a:lnTo>
                  <a:lnTo>
                    <a:pt x="1830" y="7008"/>
                  </a:lnTo>
                  <a:lnTo>
                    <a:pt x="1853" y="7079"/>
                  </a:lnTo>
                  <a:lnTo>
                    <a:pt x="1901" y="7127"/>
                  </a:lnTo>
                  <a:lnTo>
                    <a:pt x="1972" y="7150"/>
                  </a:lnTo>
                  <a:lnTo>
                    <a:pt x="2044" y="7174"/>
                  </a:lnTo>
                  <a:lnTo>
                    <a:pt x="2091" y="7150"/>
                  </a:lnTo>
                  <a:lnTo>
                    <a:pt x="2139" y="7079"/>
                  </a:lnTo>
                  <a:lnTo>
                    <a:pt x="2162" y="7008"/>
                  </a:lnTo>
                  <a:lnTo>
                    <a:pt x="2162" y="6960"/>
                  </a:lnTo>
                  <a:lnTo>
                    <a:pt x="2139" y="6865"/>
                  </a:lnTo>
                  <a:lnTo>
                    <a:pt x="1996" y="6675"/>
                  </a:lnTo>
                  <a:lnTo>
                    <a:pt x="2091" y="6628"/>
                  </a:lnTo>
                  <a:lnTo>
                    <a:pt x="2139" y="6604"/>
                  </a:lnTo>
                  <a:lnTo>
                    <a:pt x="2162" y="6557"/>
                  </a:lnTo>
                  <a:lnTo>
                    <a:pt x="2186" y="6533"/>
                  </a:lnTo>
                  <a:lnTo>
                    <a:pt x="2210" y="6509"/>
                  </a:lnTo>
                  <a:lnTo>
                    <a:pt x="2305" y="6509"/>
                  </a:lnTo>
                  <a:lnTo>
                    <a:pt x="2352" y="6533"/>
                  </a:lnTo>
                  <a:lnTo>
                    <a:pt x="2352" y="6557"/>
                  </a:lnTo>
                  <a:lnTo>
                    <a:pt x="2352" y="6604"/>
                  </a:lnTo>
                  <a:lnTo>
                    <a:pt x="2376" y="6675"/>
                  </a:lnTo>
                  <a:lnTo>
                    <a:pt x="2424" y="6699"/>
                  </a:lnTo>
                  <a:lnTo>
                    <a:pt x="2495" y="6770"/>
                  </a:lnTo>
                  <a:lnTo>
                    <a:pt x="2542" y="6865"/>
                  </a:lnTo>
                  <a:lnTo>
                    <a:pt x="2590" y="6960"/>
                  </a:lnTo>
                  <a:lnTo>
                    <a:pt x="2637" y="6984"/>
                  </a:lnTo>
                  <a:lnTo>
                    <a:pt x="2685" y="7008"/>
                  </a:lnTo>
                  <a:lnTo>
                    <a:pt x="2685" y="7032"/>
                  </a:lnTo>
                  <a:lnTo>
                    <a:pt x="2661" y="7032"/>
                  </a:lnTo>
                  <a:lnTo>
                    <a:pt x="2637" y="7079"/>
                  </a:lnTo>
                  <a:lnTo>
                    <a:pt x="2661" y="7103"/>
                  </a:lnTo>
                  <a:lnTo>
                    <a:pt x="2685" y="7127"/>
                  </a:lnTo>
                  <a:lnTo>
                    <a:pt x="2732" y="7127"/>
                  </a:lnTo>
                  <a:lnTo>
                    <a:pt x="2756" y="7103"/>
                  </a:lnTo>
                  <a:lnTo>
                    <a:pt x="2780" y="7079"/>
                  </a:lnTo>
                  <a:lnTo>
                    <a:pt x="2780" y="7008"/>
                  </a:lnTo>
                  <a:lnTo>
                    <a:pt x="2970" y="7008"/>
                  </a:lnTo>
                  <a:lnTo>
                    <a:pt x="3017" y="6984"/>
                  </a:lnTo>
                  <a:lnTo>
                    <a:pt x="3041" y="6960"/>
                  </a:lnTo>
                  <a:lnTo>
                    <a:pt x="3089" y="6913"/>
                  </a:lnTo>
                  <a:lnTo>
                    <a:pt x="3136" y="6937"/>
                  </a:lnTo>
                  <a:lnTo>
                    <a:pt x="3184" y="6960"/>
                  </a:lnTo>
                  <a:lnTo>
                    <a:pt x="3374" y="6960"/>
                  </a:lnTo>
                  <a:lnTo>
                    <a:pt x="3374" y="6984"/>
                  </a:lnTo>
                  <a:lnTo>
                    <a:pt x="3326" y="7008"/>
                  </a:lnTo>
                  <a:lnTo>
                    <a:pt x="3302" y="7032"/>
                  </a:lnTo>
                  <a:lnTo>
                    <a:pt x="3302" y="7079"/>
                  </a:lnTo>
                  <a:lnTo>
                    <a:pt x="3302" y="7127"/>
                  </a:lnTo>
                  <a:lnTo>
                    <a:pt x="3302" y="7174"/>
                  </a:lnTo>
                  <a:lnTo>
                    <a:pt x="3397" y="7174"/>
                  </a:lnTo>
                  <a:lnTo>
                    <a:pt x="3445" y="7150"/>
                  </a:lnTo>
                  <a:lnTo>
                    <a:pt x="3516" y="7079"/>
                  </a:lnTo>
                  <a:lnTo>
                    <a:pt x="3564" y="7008"/>
                  </a:lnTo>
                  <a:lnTo>
                    <a:pt x="3540" y="6937"/>
                  </a:lnTo>
                  <a:lnTo>
                    <a:pt x="3516" y="6913"/>
                  </a:lnTo>
                  <a:lnTo>
                    <a:pt x="3492" y="6913"/>
                  </a:lnTo>
                  <a:lnTo>
                    <a:pt x="3516" y="6889"/>
                  </a:lnTo>
                  <a:lnTo>
                    <a:pt x="3564" y="6842"/>
                  </a:lnTo>
                  <a:lnTo>
                    <a:pt x="3635" y="6818"/>
                  </a:lnTo>
                  <a:lnTo>
                    <a:pt x="3659" y="6842"/>
                  </a:lnTo>
                  <a:lnTo>
                    <a:pt x="3682" y="6889"/>
                  </a:lnTo>
                  <a:lnTo>
                    <a:pt x="3706" y="6984"/>
                  </a:lnTo>
                  <a:lnTo>
                    <a:pt x="3706" y="7079"/>
                  </a:lnTo>
                  <a:lnTo>
                    <a:pt x="3706" y="7388"/>
                  </a:lnTo>
                  <a:lnTo>
                    <a:pt x="3682" y="7483"/>
                  </a:lnTo>
                  <a:lnTo>
                    <a:pt x="3635" y="7554"/>
                  </a:lnTo>
                  <a:lnTo>
                    <a:pt x="3564" y="7578"/>
                  </a:lnTo>
                  <a:lnTo>
                    <a:pt x="3445" y="7602"/>
                  </a:lnTo>
                  <a:lnTo>
                    <a:pt x="3302" y="7602"/>
                  </a:lnTo>
                  <a:lnTo>
                    <a:pt x="3184" y="7649"/>
                  </a:lnTo>
                  <a:lnTo>
                    <a:pt x="3065" y="7697"/>
                  </a:lnTo>
                  <a:lnTo>
                    <a:pt x="2922" y="7720"/>
                  </a:lnTo>
                  <a:lnTo>
                    <a:pt x="2756" y="7720"/>
                  </a:lnTo>
                  <a:lnTo>
                    <a:pt x="2590" y="7697"/>
                  </a:lnTo>
                  <a:lnTo>
                    <a:pt x="2257" y="7625"/>
                  </a:lnTo>
                  <a:lnTo>
                    <a:pt x="2091" y="7625"/>
                  </a:lnTo>
                  <a:lnTo>
                    <a:pt x="1925" y="7697"/>
                  </a:lnTo>
                  <a:lnTo>
                    <a:pt x="1901" y="7720"/>
                  </a:lnTo>
                  <a:lnTo>
                    <a:pt x="1901" y="7768"/>
                  </a:lnTo>
                  <a:lnTo>
                    <a:pt x="1901" y="7887"/>
                  </a:lnTo>
                  <a:lnTo>
                    <a:pt x="1901" y="7934"/>
                  </a:lnTo>
                  <a:lnTo>
                    <a:pt x="1877" y="7982"/>
                  </a:lnTo>
                  <a:lnTo>
                    <a:pt x="1853" y="8029"/>
                  </a:lnTo>
                  <a:lnTo>
                    <a:pt x="1545" y="8029"/>
                  </a:lnTo>
                  <a:lnTo>
                    <a:pt x="1473" y="7982"/>
                  </a:lnTo>
                  <a:lnTo>
                    <a:pt x="1355" y="7910"/>
                  </a:lnTo>
                  <a:lnTo>
                    <a:pt x="1236" y="7863"/>
                  </a:lnTo>
                  <a:lnTo>
                    <a:pt x="1093" y="7863"/>
                  </a:lnTo>
                  <a:lnTo>
                    <a:pt x="951" y="7839"/>
                  </a:lnTo>
                  <a:lnTo>
                    <a:pt x="880" y="7839"/>
                  </a:lnTo>
                  <a:lnTo>
                    <a:pt x="808" y="7792"/>
                  </a:lnTo>
                  <a:lnTo>
                    <a:pt x="737" y="7720"/>
                  </a:lnTo>
                  <a:lnTo>
                    <a:pt x="713" y="7625"/>
                  </a:lnTo>
                  <a:lnTo>
                    <a:pt x="713" y="7507"/>
                  </a:lnTo>
                  <a:lnTo>
                    <a:pt x="666" y="7435"/>
                  </a:lnTo>
                  <a:lnTo>
                    <a:pt x="618" y="7364"/>
                  </a:lnTo>
                  <a:lnTo>
                    <a:pt x="523" y="7340"/>
                  </a:lnTo>
                  <a:lnTo>
                    <a:pt x="428" y="7340"/>
                  </a:lnTo>
                  <a:lnTo>
                    <a:pt x="333" y="7412"/>
                  </a:lnTo>
                  <a:lnTo>
                    <a:pt x="310" y="7412"/>
                  </a:lnTo>
                  <a:lnTo>
                    <a:pt x="167" y="7507"/>
                  </a:lnTo>
                  <a:lnTo>
                    <a:pt x="25" y="7530"/>
                  </a:lnTo>
                  <a:lnTo>
                    <a:pt x="1" y="8219"/>
                  </a:lnTo>
                  <a:lnTo>
                    <a:pt x="25" y="8908"/>
                  </a:lnTo>
                  <a:lnTo>
                    <a:pt x="72" y="9621"/>
                  </a:lnTo>
                  <a:lnTo>
                    <a:pt x="215" y="10310"/>
                  </a:lnTo>
                  <a:lnTo>
                    <a:pt x="333" y="10808"/>
                  </a:lnTo>
                  <a:lnTo>
                    <a:pt x="476" y="11283"/>
                  </a:lnTo>
                  <a:lnTo>
                    <a:pt x="690" y="11877"/>
                  </a:lnTo>
                  <a:lnTo>
                    <a:pt x="785" y="11901"/>
                  </a:lnTo>
                  <a:lnTo>
                    <a:pt x="832" y="11949"/>
                  </a:lnTo>
                  <a:lnTo>
                    <a:pt x="880" y="11972"/>
                  </a:lnTo>
                  <a:lnTo>
                    <a:pt x="927" y="12067"/>
                  </a:lnTo>
                  <a:lnTo>
                    <a:pt x="998" y="12091"/>
                  </a:lnTo>
                  <a:lnTo>
                    <a:pt x="1070" y="12067"/>
                  </a:lnTo>
                  <a:lnTo>
                    <a:pt x="1141" y="12044"/>
                  </a:lnTo>
                  <a:lnTo>
                    <a:pt x="1212" y="12020"/>
                  </a:lnTo>
                  <a:lnTo>
                    <a:pt x="1260" y="12020"/>
                  </a:lnTo>
                  <a:lnTo>
                    <a:pt x="1283" y="12067"/>
                  </a:lnTo>
                  <a:lnTo>
                    <a:pt x="1307" y="12139"/>
                  </a:lnTo>
                  <a:lnTo>
                    <a:pt x="1331" y="12186"/>
                  </a:lnTo>
                  <a:lnTo>
                    <a:pt x="1355" y="12210"/>
                  </a:lnTo>
                  <a:lnTo>
                    <a:pt x="1378" y="12186"/>
                  </a:lnTo>
                  <a:lnTo>
                    <a:pt x="1450" y="12162"/>
                  </a:lnTo>
                  <a:lnTo>
                    <a:pt x="1497" y="12186"/>
                  </a:lnTo>
                  <a:lnTo>
                    <a:pt x="1521" y="12210"/>
                  </a:lnTo>
                  <a:lnTo>
                    <a:pt x="1521" y="12281"/>
                  </a:lnTo>
                  <a:lnTo>
                    <a:pt x="1545" y="12376"/>
                  </a:lnTo>
                  <a:lnTo>
                    <a:pt x="1521" y="12471"/>
                  </a:lnTo>
                  <a:lnTo>
                    <a:pt x="1521" y="12661"/>
                  </a:lnTo>
                  <a:lnTo>
                    <a:pt x="1521" y="12756"/>
                  </a:lnTo>
                  <a:lnTo>
                    <a:pt x="1568" y="12827"/>
                  </a:lnTo>
                  <a:lnTo>
                    <a:pt x="1592" y="12899"/>
                  </a:lnTo>
                  <a:lnTo>
                    <a:pt x="1663" y="12970"/>
                  </a:lnTo>
                  <a:lnTo>
                    <a:pt x="1735" y="13017"/>
                  </a:lnTo>
                  <a:lnTo>
                    <a:pt x="1806" y="13089"/>
                  </a:lnTo>
                  <a:lnTo>
                    <a:pt x="1901" y="13136"/>
                  </a:lnTo>
                  <a:lnTo>
                    <a:pt x="1949" y="13184"/>
                  </a:lnTo>
                  <a:lnTo>
                    <a:pt x="1996" y="13255"/>
                  </a:lnTo>
                  <a:lnTo>
                    <a:pt x="2044" y="13326"/>
                  </a:lnTo>
                  <a:lnTo>
                    <a:pt x="2115" y="13445"/>
                  </a:lnTo>
                  <a:lnTo>
                    <a:pt x="2186" y="13564"/>
                  </a:lnTo>
                  <a:lnTo>
                    <a:pt x="2257" y="13682"/>
                  </a:lnTo>
                  <a:lnTo>
                    <a:pt x="2281" y="13754"/>
                  </a:lnTo>
                  <a:lnTo>
                    <a:pt x="2281" y="13825"/>
                  </a:lnTo>
                  <a:lnTo>
                    <a:pt x="2329" y="13849"/>
                  </a:lnTo>
                  <a:lnTo>
                    <a:pt x="2376" y="13944"/>
                  </a:lnTo>
                  <a:lnTo>
                    <a:pt x="2424" y="14063"/>
                  </a:lnTo>
                  <a:lnTo>
                    <a:pt x="2424" y="14158"/>
                  </a:lnTo>
                  <a:lnTo>
                    <a:pt x="2376" y="14276"/>
                  </a:lnTo>
                  <a:lnTo>
                    <a:pt x="2352" y="14371"/>
                  </a:lnTo>
                  <a:lnTo>
                    <a:pt x="2329" y="14490"/>
                  </a:lnTo>
                  <a:lnTo>
                    <a:pt x="2329" y="14514"/>
                  </a:lnTo>
                  <a:lnTo>
                    <a:pt x="2614" y="14823"/>
                  </a:lnTo>
                  <a:lnTo>
                    <a:pt x="2922" y="15131"/>
                  </a:lnTo>
                  <a:lnTo>
                    <a:pt x="3231" y="15416"/>
                  </a:lnTo>
                  <a:lnTo>
                    <a:pt x="3564" y="15678"/>
                  </a:lnTo>
                  <a:lnTo>
                    <a:pt x="3896" y="15939"/>
                  </a:lnTo>
                  <a:lnTo>
                    <a:pt x="4253" y="16177"/>
                  </a:lnTo>
                  <a:lnTo>
                    <a:pt x="4609" y="16390"/>
                  </a:lnTo>
                  <a:lnTo>
                    <a:pt x="4989" y="16604"/>
                  </a:lnTo>
                  <a:lnTo>
                    <a:pt x="5060" y="16462"/>
                  </a:lnTo>
                  <a:lnTo>
                    <a:pt x="5179" y="16200"/>
                  </a:lnTo>
                  <a:lnTo>
                    <a:pt x="5250" y="16082"/>
                  </a:lnTo>
                  <a:lnTo>
                    <a:pt x="5321" y="15987"/>
                  </a:lnTo>
                  <a:lnTo>
                    <a:pt x="5369" y="15915"/>
                  </a:lnTo>
                  <a:lnTo>
                    <a:pt x="5369" y="15868"/>
                  </a:lnTo>
                  <a:lnTo>
                    <a:pt x="5369" y="15820"/>
                  </a:lnTo>
                  <a:lnTo>
                    <a:pt x="5345" y="15797"/>
                  </a:lnTo>
                  <a:lnTo>
                    <a:pt x="5298" y="15678"/>
                  </a:lnTo>
                  <a:lnTo>
                    <a:pt x="5298" y="15606"/>
                  </a:lnTo>
                  <a:lnTo>
                    <a:pt x="5345" y="15535"/>
                  </a:lnTo>
                  <a:lnTo>
                    <a:pt x="5416" y="15464"/>
                  </a:lnTo>
                  <a:lnTo>
                    <a:pt x="5511" y="15393"/>
                  </a:lnTo>
                  <a:lnTo>
                    <a:pt x="5559" y="15345"/>
                  </a:lnTo>
                  <a:lnTo>
                    <a:pt x="5583" y="15274"/>
                  </a:lnTo>
                  <a:lnTo>
                    <a:pt x="5606" y="15203"/>
                  </a:lnTo>
                  <a:lnTo>
                    <a:pt x="5606" y="15131"/>
                  </a:lnTo>
                  <a:lnTo>
                    <a:pt x="5583" y="15060"/>
                  </a:lnTo>
                  <a:lnTo>
                    <a:pt x="5488" y="14894"/>
                  </a:lnTo>
                  <a:lnTo>
                    <a:pt x="5440" y="14846"/>
                  </a:lnTo>
                  <a:lnTo>
                    <a:pt x="5416" y="14799"/>
                  </a:lnTo>
                  <a:lnTo>
                    <a:pt x="5440" y="14775"/>
                  </a:lnTo>
                  <a:lnTo>
                    <a:pt x="5511" y="14656"/>
                  </a:lnTo>
                  <a:lnTo>
                    <a:pt x="5583" y="14514"/>
                  </a:lnTo>
                  <a:lnTo>
                    <a:pt x="5654" y="14371"/>
                  </a:lnTo>
                  <a:lnTo>
                    <a:pt x="5701" y="14300"/>
                  </a:lnTo>
                  <a:lnTo>
                    <a:pt x="5749" y="14253"/>
                  </a:lnTo>
                  <a:lnTo>
                    <a:pt x="5915" y="14158"/>
                  </a:lnTo>
                  <a:lnTo>
                    <a:pt x="5963" y="14086"/>
                  </a:lnTo>
                  <a:lnTo>
                    <a:pt x="6010" y="13991"/>
                  </a:lnTo>
                  <a:lnTo>
                    <a:pt x="6034" y="13873"/>
                  </a:lnTo>
                  <a:lnTo>
                    <a:pt x="6034" y="13778"/>
                  </a:lnTo>
                  <a:lnTo>
                    <a:pt x="5987" y="13564"/>
                  </a:lnTo>
                  <a:lnTo>
                    <a:pt x="5939" y="13374"/>
                  </a:lnTo>
                  <a:lnTo>
                    <a:pt x="5844" y="13184"/>
                  </a:lnTo>
                  <a:lnTo>
                    <a:pt x="5749" y="13017"/>
                  </a:lnTo>
                  <a:lnTo>
                    <a:pt x="5654" y="12851"/>
                  </a:lnTo>
                  <a:lnTo>
                    <a:pt x="5583" y="12756"/>
                  </a:lnTo>
                  <a:lnTo>
                    <a:pt x="5559" y="12614"/>
                  </a:lnTo>
                  <a:lnTo>
                    <a:pt x="5583" y="12447"/>
                  </a:lnTo>
                  <a:lnTo>
                    <a:pt x="5630" y="12305"/>
                  </a:lnTo>
                  <a:lnTo>
                    <a:pt x="5678" y="12162"/>
                  </a:lnTo>
                  <a:lnTo>
                    <a:pt x="5749" y="12020"/>
                  </a:lnTo>
                  <a:lnTo>
                    <a:pt x="5915" y="11758"/>
                  </a:lnTo>
                  <a:lnTo>
                    <a:pt x="6082" y="11473"/>
                  </a:lnTo>
                  <a:lnTo>
                    <a:pt x="6153" y="11378"/>
                  </a:lnTo>
                  <a:lnTo>
                    <a:pt x="6248" y="11283"/>
                  </a:lnTo>
                  <a:lnTo>
                    <a:pt x="6319" y="11188"/>
                  </a:lnTo>
                  <a:lnTo>
                    <a:pt x="6390" y="11070"/>
                  </a:lnTo>
                  <a:lnTo>
                    <a:pt x="6462" y="10808"/>
                  </a:lnTo>
                  <a:lnTo>
                    <a:pt x="6628" y="10191"/>
                  </a:lnTo>
                  <a:lnTo>
                    <a:pt x="6652" y="10096"/>
                  </a:lnTo>
                  <a:lnTo>
                    <a:pt x="6652" y="10001"/>
                  </a:lnTo>
                  <a:lnTo>
                    <a:pt x="6580" y="9834"/>
                  </a:lnTo>
                  <a:lnTo>
                    <a:pt x="6557" y="9787"/>
                  </a:lnTo>
                  <a:lnTo>
                    <a:pt x="6509" y="9763"/>
                  </a:lnTo>
                  <a:lnTo>
                    <a:pt x="6485" y="9763"/>
                  </a:lnTo>
                  <a:lnTo>
                    <a:pt x="6438" y="9811"/>
                  </a:lnTo>
                  <a:lnTo>
                    <a:pt x="6390" y="9834"/>
                  </a:lnTo>
                  <a:lnTo>
                    <a:pt x="6367" y="9882"/>
                  </a:lnTo>
                  <a:lnTo>
                    <a:pt x="6319" y="9906"/>
                  </a:lnTo>
                  <a:lnTo>
                    <a:pt x="6105" y="10001"/>
                  </a:lnTo>
                  <a:lnTo>
                    <a:pt x="5915" y="10096"/>
                  </a:lnTo>
                  <a:lnTo>
                    <a:pt x="5844" y="10120"/>
                  </a:lnTo>
                  <a:lnTo>
                    <a:pt x="5773" y="10120"/>
                  </a:lnTo>
                  <a:lnTo>
                    <a:pt x="5701" y="10096"/>
                  </a:lnTo>
                  <a:lnTo>
                    <a:pt x="5630" y="10072"/>
                  </a:lnTo>
                  <a:lnTo>
                    <a:pt x="5583" y="10001"/>
                  </a:lnTo>
                  <a:lnTo>
                    <a:pt x="5440" y="9953"/>
                  </a:lnTo>
                  <a:lnTo>
                    <a:pt x="5298" y="9858"/>
                  </a:lnTo>
                  <a:lnTo>
                    <a:pt x="5203" y="9739"/>
                  </a:lnTo>
                  <a:lnTo>
                    <a:pt x="5131" y="9597"/>
                  </a:lnTo>
                  <a:lnTo>
                    <a:pt x="5013" y="9549"/>
                  </a:lnTo>
                  <a:lnTo>
                    <a:pt x="4941" y="9502"/>
                  </a:lnTo>
                  <a:lnTo>
                    <a:pt x="4894" y="9454"/>
                  </a:lnTo>
                  <a:lnTo>
                    <a:pt x="4870" y="9407"/>
                  </a:lnTo>
                  <a:lnTo>
                    <a:pt x="4846" y="9312"/>
                  </a:lnTo>
                  <a:lnTo>
                    <a:pt x="4775" y="9264"/>
                  </a:lnTo>
                  <a:lnTo>
                    <a:pt x="4656" y="9169"/>
                  </a:lnTo>
                  <a:lnTo>
                    <a:pt x="4585" y="9098"/>
                  </a:lnTo>
                  <a:lnTo>
                    <a:pt x="4514" y="9027"/>
                  </a:lnTo>
                  <a:lnTo>
                    <a:pt x="4466" y="8932"/>
                  </a:lnTo>
                  <a:lnTo>
                    <a:pt x="4443" y="8837"/>
                  </a:lnTo>
                  <a:lnTo>
                    <a:pt x="4443" y="8789"/>
                  </a:lnTo>
                  <a:lnTo>
                    <a:pt x="4395" y="8742"/>
                  </a:lnTo>
                  <a:lnTo>
                    <a:pt x="4253" y="8599"/>
                  </a:lnTo>
                  <a:lnTo>
                    <a:pt x="4110" y="8433"/>
                  </a:lnTo>
                  <a:lnTo>
                    <a:pt x="3968" y="8267"/>
                  </a:lnTo>
                  <a:lnTo>
                    <a:pt x="3825" y="8124"/>
                  </a:lnTo>
                  <a:lnTo>
                    <a:pt x="3801" y="8077"/>
                  </a:lnTo>
                  <a:lnTo>
                    <a:pt x="3801" y="8053"/>
                  </a:lnTo>
                  <a:lnTo>
                    <a:pt x="3825" y="8053"/>
                  </a:lnTo>
                  <a:lnTo>
                    <a:pt x="3872" y="8029"/>
                  </a:lnTo>
                  <a:lnTo>
                    <a:pt x="3872" y="7982"/>
                  </a:lnTo>
                  <a:lnTo>
                    <a:pt x="3872" y="7958"/>
                  </a:lnTo>
                  <a:lnTo>
                    <a:pt x="3896" y="7910"/>
                  </a:lnTo>
                  <a:lnTo>
                    <a:pt x="3944" y="8029"/>
                  </a:lnTo>
                  <a:lnTo>
                    <a:pt x="3991" y="8124"/>
                  </a:lnTo>
                  <a:lnTo>
                    <a:pt x="4158" y="8291"/>
                  </a:lnTo>
                  <a:lnTo>
                    <a:pt x="4348" y="8433"/>
                  </a:lnTo>
                  <a:lnTo>
                    <a:pt x="4514" y="8576"/>
                  </a:lnTo>
                  <a:lnTo>
                    <a:pt x="4561" y="8599"/>
                  </a:lnTo>
                  <a:lnTo>
                    <a:pt x="4585" y="8623"/>
                  </a:lnTo>
                  <a:lnTo>
                    <a:pt x="4656" y="8813"/>
                  </a:lnTo>
                  <a:lnTo>
                    <a:pt x="4775" y="8956"/>
                  </a:lnTo>
                  <a:lnTo>
                    <a:pt x="4918" y="9074"/>
                  </a:lnTo>
                  <a:lnTo>
                    <a:pt x="5084" y="9193"/>
                  </a:lnTo>
                  <a:lnTo>
                    <a:pt x="5226" y="9359"/>
                  </a:lnTo>
                  <a:lnTo>
                    <a:pt x="5298" y="9359"/>
                  </a:lnTo>
                  <a:lnTo>
                    <a:pt x="5345" y="9383"/>
                  </a:lnTo>
                  <a:lnTo>
                    <a:pt x="5369" y="9431"/>
                  </a:lnTo>
                  <a:lnTo>
                    <a:pt x="5416" y="9549"/>
                  </a:lnTo>
                  <a:lnTo>
                    <a:pt x="5488" y="9668"/>
                  </a:lnTo>
                  <a:lnTo>
                    <a:pt x="5583" y="9716"/>
                  </a:lnTo>
                  <a:lnTo>
                    <a:pt x="5654" y="9739"/>
                  </a:lnTo>
                  <a:lnTo>
                    <a:pt x="5725" y="9739"/>
                  </a:lnTo>
                  <a:lnTo>
                    <a:pt x="5892" y="9716"/>
                  </a:lnTo>
                  <a:lnTo>
                    <a:pt x="6034" y="9692"/>
                  </a:lnTo>
                  <a:lnTo>
                    <a:pt x="6248" y="9526"/>
                  </a:lnTo>
                  <a:lnTo>
                    <a:pt x="6462" y="9383"/>
                  </a:lnTo>
                  <a:lnTo>
                    <a:pt x="6557" y="9288"/>
                  </a:lnTo>
                  <a:lnTo>
                    <a:pt x="6604" y="9169"/>
                  </a:lnTo>
                  <a:lnTo>
                    <a:pt x="6628" y="9098"/>
                  </a:lnTo>
                  <a:lnTo>
                    <a:pt x="6675" y="9051"/>
                  </a:lnTo>
                  <a:lnTo>
                    <a:pt x="6794" y="9003"/>
                  </a:lnTo>
                  <a:lnTo>
                    <a:pt x="6889" y="8956"/>
                  </a:lnTo>
                  <a:lnTo>
                    <a:pt x="6937" y="8908"/>
                  </a:lnTo>
                  <a:lnTo>
                    <a:pt x="7032" y="8766"/>
                  </a:lnTo>
                  <a:lnTo>
                    <a:pt x="7103" y="8647"/>
                  </a:lnTo>
                  <a:lnTo>
                    <a:pt x="7150" y="8504"/>
                  </a:lnTo>
                  <a:lnTo>
                    <a:pt x="7198" y="8386"/>
                  </a:lnTo>
                  <a:lnTo>
                    <a:pt x="7269" y="8243"/>
                  </a:lnTo>
                  <a:lnTo>
                    <a:pt x="7293" y="8196"/>
                  </a:lnTo>
                  <a:lnTo>
                    <a:pt x="7293" y="8124"/>
                  </a:lnTo>
                  <a:lnTo>
                    <a:pt x="7269" y="8053"/>
                  </a:lnTo>
                  <a:lnTo>
                    <a:pt x="7198" y="8006"/>
                  </a:lnTo>
                  <a:lnTo>
                    <a:pt x="7055" y="7934"/>
                  </a:lnTo>
                  <a:lnTo>
                    <a:pt x="6865" y="7887"/>
                  </a:lnTo>
                  <a:lnTo>
                    <a:pt x="6794" y="7839"/>
                  </a:lnTo>
                  <a:lnTo>
                    <a:pt x="6747" y="7768"/>
                  </a:lnTo>
                  <a:lnTo>
                    <a:pt x="6747" y="7673"/>
                  </a:lnTo>
                  <a:lnTo>
                    <a:pt x="6794" y="7720"/>
                  </a:lnTo>
                  <a:lnTo>
                    <a:pt x="6842" y="7744"/>
                  </a:lnTo>
                  <a:lnTo>
                    <a:pt x="6960" y="7768"/>
                  </a:lnTo>
                  <a:lnTo>
                    <a:pt x="7150" y="7744"/>
                  </a:lnTo>
                  <a:lnTo>
                    <a:pt x="7364" y="7697"/>
                  </a:lnTo>
                  <a:lnTo>
                    <a:pt x="7554" y="7649"/>
                  </a:lnTo>
                  <a:lnTo>
                    <a:pt x="7768" y="7625"/>
                  </a:lnTo>
                  <a:lnTo>
                    <a:pt x="7816" y="7602"/>
                  </a:lnTo>
                  <a:lnTo>
                    <a:pt x="7863" y="7554"/>
                  </a:lnTo>
                  <a:lnTo>
                    <a:pt x="7911" y="7554"/>
                  </a:lnTo>
                  <a:lnTo>
                    <a:pt x="8006" y="7602"/>
                  </a:lnTo>
                  <a:lnTo>
                    <a:pt x="8196" y="7744"/>
                  </a:lnTo>
                  <a:lnTo>
                    <a:pt x="8314" y="7792"/>
                  </a:lnTo>
                  <a:lnTo>
                    <a:pt x="8433" y="7815"/>
                  </a:lnTo>
                  <a:lnTo>
                    <a:pt x="8457" y="7815"/>
                  </a:lnTo>
                  <a:lnTo>
                    <a:pt x="8457" y="7839"/>
                  </a:lnTo>
                  <a:lnTo>
                    <a:pt x="8457" y="7934"/>
                  </a:lnTo>
                  <a:lnTo>
                    <a:pt x="8457" y="7982"/>
                  </a:lnTo>
                  <a:lnTo>
                    <a:pt x="8504" y="8029"/>
                  </a:lnTo>
                  <a:lnTo>
                    <a:pt x="8576" y="8053"/>
                  </a:lnTo>
                  <a:lnTo>
                    <a:pt x="8694" y="8053"/>
                  </a:lnTo>
                  <a:lnTo>
                    <a:pt x="8789" y="8006"/>
                  </a:lnTo>
                  <a:lnTo>
                    <a:pt x="8861" y="7958"/>
                  </a:lnTo>
                  <a:lnTo>
                    <a:pt x="8908" y="7863"/>
                  </a:lnTo>
                  <a:lnTo>
                    <a:pt x="8932" y="8029"/>
                  </a:lnTo>
                  <a:lnTo>
                    <a:pt x="8979" y="8196"/>
                  </a:lnTo>
                  <a:lnTo>
                    <a:pt x="9051" y="8338"/>
                  </a:lnTo>
                  <a:lnTo>
                    <a:pt x="9122" y="8481"/>
                  </a:lnTo>
                  <a:lnTo>
                    <a:pt x="9502" y="9003"/>
                  </a:lnTo>
                  <a:lnTo>
                    <a:pt x="9692" y="9264"/>
                  </a:lnTo>
                  <a:lnTo>
                    <a:pt x="9882" y="9526"/>
                  </a:lnTo>
                  <a:lnTo>
                    <a:pt x="9906" y="9573"/>
                  </a:lnTo>
                  <a:lnTo>
                    <a:pt x="9953" y="9597"/>
                  </a:lnTo>
                  <a:lnTo>
                    <a:pt x="10048" y="9597"/>
                  </a:lnTo>
                  <a:lnTo>
                    <a:pt x="10120" y="9573"/>
                  </a:lnTo>
                  <a:lnTo>
                    <a:pt x="10167" y="9549"/>
                  </a:lnTo>
                  <a:lnTo>
                    <a:pt x="10191" y="9502"/>
                  </a:lnTo>
                  <a:lnTo>
                    <a:pt x="10262" y="9288"/>
                  </a:lnTo>
                  <a:lnTo>
                    <a:pt x="10286" y="9074"/>
                  </a:lnTo>
                  <a:lnTo>
                    <a:pt x="10262" y="8837"/>
                  </a:lnTo>
                  <a:lnTo>
                    <a:pt x="10191" y="8623"/>
                  </a:lnTo>
                  <a:lnTo>
                    <a:pt x="10191" y="8576"/>
                  </a:lnTo>
                  <a:lnTo>
                    <a:pt x="10191" y="8552"/>
                  </a:lnTo>
                  <a:lnTo>
                    <a:pt x="10191" y="8504"/>
                  </a:lnTo>
                  <a:lnTo>
                    <a:pt x="10357" y="8291"/>
                  </a:lnTo>
                  <a:lnTo>
                    <a:pt x="10500" y="8053"/>
                  </a:lnTo>
                  <a:lnTo>
                    <a:pt x="10618" y="7863"/>
                  </a:lnTo>
                  <a:lnTo>
                    <a:pt x="10690" y="7768"/>
                  </a:lnTo>
                  <a:lnTo>
                    <a:pt x="10785" y="7697"/>
                  </a:lnTo>
                  <a:lnTo>
                    <a:pt x="10808" y="7673"/>
                  </a:lnTo>
                  <a:lnTo>
                    <a:pt x="10785" y="7625"/>
                  </a:lnTo>
                  <a:lnTo>
                    <a:pt x="10785" y="7554"/>
                  </a:lnTo>
                  <a:lnTo>
                    <a:pt x="10808" y="7507"/>
                  </a:lnTo>
                  <a:lnTo>
                    <a:pt x="10856" y="7459"/>
                  </a:lnTo>
                  <a:lnTo>
                    <a:pt x="10903" y="7412"/>
                  </a:lnTo>
                  <a:lnTo>
                    <a:pt x="10998" y="7388"/>
                  </a:lnTo>
                  <a:lnTo>
                    <a:pt x="11046" y="7364"/>
                  </a:lnTo>
                  <a:lnTo>
                    <a:pt x="11093" y="7340"/>
                  </a:lnTo>
                  <a:lnTo>
                    <a:pt x="11165" y="7293"/>
                  </a:lnTo>
                  <a:lnTo>
                    <a:pt x="11212" y="7293"/>
                  </a:lnTo>
                  <a:lnTo>
                    <a:pt x="11260" y="7317"/>
                  </a:lnTo>
                  <a:lnTo>
                    <a:pt x="11307" y="7364"/>
                  </a:lnTo>
                  <a:lnTo>
                    <a:pt x="11378" y="7459"/>
                  </a:lnTo>
                  <a:lnTo>
                    <a:pt x="11426" y="7507"/>
                  </a:lnTo>
                  <a:lnTo>
                    <a:pt x="11497" y="7530"/>
                  </a:lnTo>
                  <a:lnTo>
                    <a:pt x="11616" y="7602"/>
                  </a:lnTo>
                  <a:lnTo>
                    <a:pt x="11735" y="7697"/>
                  </a:lnTo>
                  <a:lnTo>
                    <a:pt x="11806" y="7815"/>
                  </a:lnTo>
                  <a:lnTo>
                    <a:pt x="11854" y="7934"/>
                  </a:lnTo>
                  <a:lnTo>
                    <a:pt x="11901" y="8029"/>
                  </a:lnTo>
                  <a:lnTo>
                    <a:pt x="11925" y="8053"/>
                  </a:lnTo>
                  <a:lnTo>
                    <a:pt x="11972" y="8077"/>
                  </a:lnTo>
                  <a:lnTo>
                    <a:pt x="12067" y="8077"/>
                  </a:lnTo>
                  <a:lnTo>
                    <a:pt x="12115" y="8053"/>
                  </a:lnTo>
                  <a:lnTo>
                    <a:pt x="12162" y="8006"/>
                  </a:lnTo>
                  <a:lnTo>
                    <a:pt x="12234" y="7887"/>
                  </a:lnTo>
                  <a:lnTo>
                    <a:pt x="12329" y="8029"/>
                  </a:lnTo>
                  <a:lnTo>
                    <a:pt x="12400" y="8196"/>
                  </a:lnTo>
                  <a:lnTo>
                    <a:pt x="12495" y="8338"/>
                  </a:lnTo>
                  <a:lnTo>
                    <a:pt x="12614" y="8457"/>
                  </a:lnTo>
                  <a:lnTo>
                    <a:pt x="12614" y="8504"/>
                  </a:lnTo>
                  <a:lnTo>
                    <a:pt x="12614" y="8528"/>
                  </a:lnTo>
                  <a:lnTo>
                    <a:pt x="12637" y="8694"/>
                  </a:lnTo>
                  <a:lnTo>
                    <a:pt x="12661" y="8884"/>
                  </a:lnTo>
                  <a:lnTo>
                    <a:pt x="12685" y="8956"/>
                  </a:lnTo>
                  <a:lnTo>
                    <a:pt x="12732" y="9027"/>
                  </a:lnTo>
                  <a:lnTo>
                    <a:pt x="12804" y="9098"/>
                  </a:lnTo>
                  <a:lnTo>
                    <a:pt x="12899" y="9146"/>
                  </a:lnTo>
                  <a:lnTo>
                    <a:pt x="12970" y="9193"/>
                  </a:lnTo>
                  <a:lnTo>
                    <a:pt x="13041" y="9264"/>
                  </a:lnTo>
                  <a:lnTo>
                    <a:pt x="13136" y="9407"/>
                  </a:lnTo>
                  <a:lnTo>
                    <a:pt x="13207" y="9597"/>
                  </a:lnTo>
                  <a:lnTo>
                    <a:pt x="13279" y="9668"/>
                  </a:lnTo>
                  <a:lnTo>
                    <a:pt x="13350" y="9739"/>
                  </a:lnTo>
                  <a:lnTo>
                    <a:pt x="13184" y="9692"/>
                  </a:lnTo>
                  <a:lnTo>
                    <a:pt x="13136" y="9668"/>
                  </a:lnTo>
                  <a:lnTo>
                    <a:pt x="13112" y="9621"/>
                  </a:lnTo>
                  <a:lnTo>
                    <a:pt x="13017" y="9549"/>
                  </a:lnTo>
                  <a:lnTo>
                    <a:pt x="12922" y="9478"/>
                  </a:lnTo>
                  <a:lnTo>
                    <a:pt x="12709" y="9431"/>
                  </a:lnTo>
                  <a:lnTo>
                    <a:pt x="12566" y="9407"/>
                  </a:lnTo>
                  <a:lnTo>
                    <a:pt x="12495" y="9407"/>
                  </a:lnTo>
                  <a:lnTo>
                    <a:pt x="12471" y="9454"/>
                  </a:lnTo>
                  <a:lnTo>
                    <a:pt x="12447" y="9526"/>
                  </a:lnTo>
                  <a:lnTo>
                    <a:pt x="12495" y="9597"/>
                  </a:lnTo>
                  <a:lnTo>
                    <a:pt x="12542" y="9644"/>
                  </a:lnTo>
                  <a:lnTo>
                    <a:pt x="12614" y="9692"/>
                  </a:lnTo>
                  <a:lnTo>
                    <a:pt x="12804" y="9811"/>
                  </a:lnTo>
                  <a:lnTo>
                    <a:pt x="12970" y="9953"/>
                  </a:lnTo>
                  <a:lnTo>
                    <a:pt x="13279" y="10262"/>
                  </a:lnTo>
                  <a:lnTo>
                    <a:pt x="13397" y="10381"/>
                  </a:lnTo>
                  <a:lnTo>
                    <a:pt x="13516" y="10523"/>
                  </a:lnTo>
                  <a:lnTo>
                    <a:pt x="13635" y="10666"/>
                  </a:lnTo>
                  <a:lnTo>
                    <a:pt x="13801" y="10761"/>
                  </a:lnTo>
                  <a:lnTo>
                    <a:pt x="13920" y="10808"/>
                  </a:lnTo>
                  <a:lnTo>
                    <a:pt x="14039" y="10808"/>
                  </a:lnTo>
                  <a:lnTo>
                    <a:pt x="14086" y="10785"/>
                  </a:lnTo>
                  <a:lnTo>
                    <a:pt x="14134" y="10761"/>
                  </a:lnTo>
                  <a:lnTo>
                    <a:pt x="14158" y="10713"/>
                  </a:lnTo>
                  <a:lnTo>
                    <a:pt x="14181" y="10666"/>
                  </a:lnTo>
                  <a:lnTo>
                    <a:pt x="14181" y="10547"/>
                  </a:lnTo>
                  <a:lnTo>
                    <a:pt x="14158" y="10452"/>
                  </a:lnTo>
                  <a:lnTo>
                    <a:pt x="14110" y="10381"/>
                  </a:lnTo>
                  <a:lnTo>
                    <a:pt x="14039" y="10310"/>
                  </a:lnTo>
                  <a:lnTo>
                    <a:pt x="13801" y="10096"/>
                  </a:lnTo>
                  <a:lnTo>
                    <a:pt x="13683" y="9977"/>
                  </a:lnTo>
                  <a:lnTo>
                    <a:pt x="13587" y="9834"/>
                  </a:lnTo>
                  <a:lnTo>
                    <a:pt x="13683" y="9811"/>
                  </a:lnTo>
                  <a:lnTo>
                    <a:pt x="13730" y="9787"/>
                  </a:lnTo>
                  <a:lnTo>
                    <a:pt x="13730" y="9716"/>
                  </a:lnTo>
                  <a:lnTo>
                    <a:pt x="13683" y="9597"/>
                  </a:lnTo>
                  <a:lnTo>
                    <a:pt x="13587" y="9407"/>
                  </a:lnTo>
                  <a:lnTo>
                    <a:pt x="13469" y="9264"/>
                  </a:lnTo>
                  <a:lnTo>
                    <a:pt x="13326" y="9122"/>
                  </a:lnTo>
                  <a:lnTo>
                    <a:pt x="13136" y="9027"/>
                  </a:lnTo>
                  <a:lnTo>
                    <a:pt x="13017" y="8979"/>
                  </a:lnTo>
                  <a:lnTo>
                    <a:pt x="12946" y="8884"/>
                  </a:lnTo>
                  <a:lnTo>
                    <a:pt x="12875" y="8789"/>
                  </a:lnTo>
                  <a:lnTo>
                    <a:pt x="12851" y="8671"/>
                  </a:lnTo>
                  <a:lnTo>
                    <a:pt x="12804" y="8481"/>
                  </a:lnTo>
                  <a:lnTo>
                    <a:pt x="12780" y="8267"/>
                  </a:lnTo>
                  <a:lnTo>
                    <a:pt x="12922" y="8338"/>
                  </a:lnTo>
                  <a:lnTo>
                    <a:pt x="13041" y="8386"/>
                  </a:lnTo>
                  <a:lnTo>
                    <a:pt x="13184" y="8457"/>
                  </a:lnTo>
                  <a:lnTo>
                    <a:pt x="13279" y="8552"/>
                  </a:lnTo>
                  <a:lnTo>
                    <a:pt x="13326" y="8576"/>
                  </a:lnTo>
                  <a:lnTo>
                    <a:pt x="13374" y="8599"/>
                  </a:lnTo>
                  <a:lnTo>
                    <a:pt x="13445" y="8576"/>
                  </a:lnTo>
                  <a:lnTo>
                    <a:pt x="13469" y="8599"/>
                  </a:lnTo>
                  <a:lnTo>
                    <a:pt x="13492" y="8623"/>
                  </a:lnTo>
                  <a:lnTo>
                    <a:pt x="13516" y="8694"/>
                  </a:lnTo>
                  <a:lnTo>
                    <a:pt x="13516" y="8742"/>
                  </a:lnTo>
                  <a:lnTo>
                    <a:pt x="13564" y="8766"/>
                  </a:lnTo>
                  <a:lnTo>
                    <a:pt x="13635" y="8766"/>
                  </a:lnTo>
                  <a:lnTo>
                    <a:pt x="13730" y="8694"/>
                  </a:lnTo>
                  <a:lnTo>
                    <a:pt x="13754" y="8671"/>
                  </a:lnTo>
                  <a:lnTo>
                    <a:pt x="13754" y="8623"/>
                  </a:lnTo>
                  <a:lnTo>
                    <a:pt x="13801" y="8504"/>
                  </a:lnTo>
                  <a:lnTo>
                    <a:pt x="13896" y="8457"/>
                  </a:lnTo>
                  <a:lnTo>
                    <a:pt x="13968" y="8386"/>
                  </a:lnTo>
                  <a:lnTo>
                    <a:pt x="14015" y="8291"/>
                  </a:lnTo>
                  <a:lnTo>
                    <a:pt x="14015" y="8219"/>
                  </a:lnTo>
                  <a:lnTo>
                    <a:pt x="14015" y="8101"/>
                  </a:lnTo>
                  <a:lnTo>
                    <a:pt x="13944" y="7934"/>
                  </a:lnTo>
                  <a:lnTo>
                    <a:pt x="13825" y="7744"/>
                  </a:lnTo>
                  <a:lnTo>
                    <a:pt x="13754" y="7649"/>
                  </a:lnTo>
                  <a:lnTo>
                    <a:pt x="13635" y="7554"/>
                  </a:lnTo>
                  <a:lnTo>
                    <a:pt x="13397" y="7388"/>
                  </a:lnTo>
                  <a:lnTo>
                    <a:pt x="13326" y="7340"/>
                  </a:lnTo>
                  <a:lnTo>
                    <a:pt x="13279" y="7293"/>
                  </a:lnTo>
                  <a:lnTo>
                    <a:pt x="13255" y="7245"/>
                  </a:lnTo>
                  <a:lnTo>
                    <a:pt x="13231" y="7198"/>
                  </a:lnTo>
                  <a:lnTo>
                    <a:pt x="13255" y="7127"/>
                  </a:lnTo>
                  <a:lnTo>
                    <a:pt x="13279" y="7079"/>
                  </a:lnTo>
                  <a:lnTo>
                    <a:pt x="13397" y="6960"/>
                  </a:lnTo>
                  <a:lnTo>
                    <a:pt x="13445" y="6913"/>
                  </a:lnTo>
                  <a:lnTo>
                    <a:pt x="13516" y="6913"/>
                  </a:lnTo>
                  <a:lnTo>
                    <a:pt x="13564" y="6937"/>
                  </a:lnTo>
                  <a:lnTo>
                    <a:pt x="13587" y="6984"/>
                  </a:lnTo>
                  <a:lnTo>
                    <a:pt x="13635" y="7032"/>
                  </a:lnTo>
                  <a:lnTo>
                    <a:pt x="13683" y="7055"/>
                  </a:lnTo>
                  <a:lnTo>
                    <a:pt x="13730" y="7032"/>
                  </a:lnTo>
                  <a:lnTo>
                    <a:pt x="13754" y="6960"/>
                  </a:lnTo>
                  <a:lnTo>
                    <a:pt x="13801" y="6913"/>
                  </a:lnTo>
                  <a:lnTo>
                    <a:pt x="13849" y="6842"/>
                  </a:lnTo>
                  <a:lnTo>
                    <a:pt x="13944" y="6747"/>
                  </a:lnTo>
                  <a:lnTo>
                    <a:pt x="14086" y="6699"/>
                  </a:lnTo>
                  <a:lnTo>
                    <a:pt x="14205" y="6628"/>
                  </a:lnTo>
                  <a:lnTo>
                    <a:pt x="14371" y="6533"/>
                  </a:lnTo>
                  <a:lnTo>
                    <a:pt x="14514" y="6414"/>
                  </a:lnTo>
                  <a:lnTo>
                    <a:pt x="14585" y="6248"/>
                  </a:lnTo>
                  <a:lnTo>
                    <a:pt x="14633" y="6081"/>
                  </a:lnTo>
                  <a:lnTo>
                    <a:pt x="14633" y="5844"/>
                  </a:lnTo>
                  <a:lnTo>
                    <a:pt x="14656" y="5749"/>
                  </a:lnTo>
                  <a:lnTo>
                    <a:pt x="14633" y="5630"/>
                  </a:lnTo>
                  <a:lnTo>
                    <a:pt x="14633" y="5559"/>
                  </a:lnTo>
                  <a:lnTo>
                    <a:pt x="14656" y="5464"/>
                  </a:lnTo>
                  <a:lnTo>
                    <a:pt x="14633" y="5440"/>
                  </a:lnTo>
                  <a:lnTo>
                    <a:pt x="14609" y="5416"/>
                  </a:lnTo>
                  <a:lnTo>
                    <a:pt x="14585" y="5393"/>
                  </a:lnTo>
                  <a:lnTo>
                    <a:pt x="14514" y="5393"/>
                  </a:lnTo>
                  <a:lnTo>
                    <a:pt x="14514" y="5298"/>
                  </a:lnTo>
                  <a:lnTo>
                    <a:pt x="14466" y="5226"/>
                  </a:lnTo>
                  <a:lnTo>
                    <a:pt x="14419" y="5179"/>
                  </a:lnTo>
                  <a:lnTo>
                    <a:pt x="14348" y="5155"/>
                  </a:lnTo>
                  <a:lnTo>
                    <a:pt x="14229" y="5084"/>
                  </a:lnTo>
                  <a:lnTo>
                    <a:pt x="14158" y="5013"/>
                  </a:lnTo>
                  <a:lnTo>
                    <a:pt x="14110" y="4941"/>
                  </a:lnTo>
                  <a:lnTo>
                    <a:pt x="14039" y="4870"/>
                  </a:lnTo>
                  <a:lnTo>
                    <a:pt x="13944" y="4823"/>
                  </a:lnTo>
                  <a:lnTo>
                    <a:pt x="13920" y="4775"/>
                  </a:lnTo>
                  <a:lnTo>
                    <a:pt x="13920" y="4728"/>
                  </a:lnTo>
                  <a:lnTo>
                    <a:pt x="14015" y="4633"/>
                  </a:lnTo>
                  <a:lnTo>
                    <a:pt x="14086" y="4561"/>
                  </a:lnTo>
                  <a:lnTo>
                    <a:pt x="14110" y="4490"/>
                  </a:lnTo>
                  <a:lnTo>
                    <a:pt x="14110" y="4466"/>
                  </a:lnTo>
                  <a:lnTo>
                    <a:pt x="14063" y="4419"/>
                  </a:lnTo>
                  <a:lnTo>
                    <a:pt x="14015" y="4419"/>
                  </a:lnTo>
                  <a:lnTo>
                    <a:pt x="13873" y="4395"/>
                  </a:lnTo>
                  <a:lnTo>
                    <a:pt x="13801" y="4419"/>
                  </a:lnTo>
                  <a:lnTo>
                    <a:pt x="13730" y="4443"/>
                  </a:lnTo>
                  <a:lnTo>
                    <a:pt x="13659" y="4466"/>
                  </a:lnTo>
                  <a:lnTo>
                    <a:pt x="13587" y="4466"/>
                  </a:lnTo>
                  <a:lnTo>
                    <a:pt x="13469" y="4419"/>
                  </a:lnTo>
                  <a:lnTo>
                    <a:pt x="13421" y="4371"/>
                  </a:lnTo>
                  <a:lnTo>
                    <a:pt x="13421" y="4348"/>
                  </a:lnTo>
                  <a:lnTo>
                    <a:pt x="13445" y="4348"/>
                  </a:lnTo>
                  <a:lnTo>
                    <a:pt x="13492" y="4300"/>
                  </a:lnTo>
                  <a:lnTo>
                    <a:pt x="13516" y="4253"/>
                  </a:lnTo>
                  <a:lnTo>
                    <a:pt x="13587" y="4157"/>
                  </a:lnTo>
                  <a:lnTo>
                    <a:pt x="13611" y="4110"/>
                  </a:lnTo>
                  <a:lnTo>
                    <a:pt x="13683" y="4110"/>
                  </a:lnTo>
                  <a:lnTo>
                    <a:pt x="13706" y="4157"/>
                  </a:lnTo>
                  <a:lnTo>
                    <a:pt x="13778" y="4253"/>
                  </a:lnTo>
                  <a:lnTo>
                    <a:pt x="13825" y="4276"/>
                  </a:lnTo>
                  <a:lnTo>
                    <a:pt x="13896" y="4276"/>
                  </a:lnTo>
                  <a:lnTo>
                    <a:pt x="13968" y="4205"/>
                  </a:lnTo>
                  <a:lnTo>
                    <a:pt x="14039" y="4157"/>
                  </a:lnTo>
                  <a:lnTo>
                    <a:pt x="14110" y="4157"/>
                  </a:lnTo>
                  <a:lnTo>
                    <a:pt x="14181" y="4205"/>
                  </a:lnTo>
                  <a:lnTo>
                    <a:pt x="14229" y="4276"/>
                  </a:lnTo>
                  <a:lnTo>
                    <a:pt x="14229" y="4324"/>
                  </a:lnTo>
                  <a:lnTo>
                    <a:pt x="14253" y="4348"/>
                  </a:lnTo>
                  <a:lnTo>
                    <a:pt x="14348" y="4348"/>
                  </a:lnTo>
                  <a:lnTo>
                    <a:pt x="14419" y="4371"/>
                  </a:lnTo>
                  <a:lnTo>
                    <a:pt x="14538" y="4419"/>
                  </a:lnTo>
                  <a:lnTo>
                    <a:pt x="14633" y="4514"/>
                  </a:lnTo>
                  <a:lnTo>
                    <a:pt x="14704" y="4633"/>
                  </a:lnTo>
                  <a:lnTo>
                    <a:pt x="14751" y="4704"/>
                  </a:lnTo>
                  <a:lnTo>
                    <a:pt x="14799" y="4728"/>
                  </a:lnTo>
                  <a:lnTo>
                    <a:pt x="14870" y="4728"/>
                  </a:lnTo>
                  <a:lnTo>
                    <a:pt x="14941" y="4704"/>
                  </a:lnTo>
                  <a:lnTo>
                    <a:pt x="15060" y="4609"/>
                  </a:lnTo>
                  <a:lnTo>
                    <a:pt x="15108" y="4538"/>
                  </a:lnTo>
                  <a:lnTo>
                    <a:pt x="15108" y="4466"/>
                  </a:lnTo>
                  <a:lnTo>
                    <a:pt x="15060" y="4371"/>
                  </a:lnTo>
                  <a:lnTo>
                    <a:pt x="14989" y="4276"/>
                  </a:lnTo>
                  <a:lnTo>
                    <a:pt x="14894" y="4205"/>
                  </a:lnTo>
                  <a:lnTo>
                    <a:pt x="14585" y="4086"/>
                  </a:lnTo>
                  <a:lnTo>
                    <a:pt x="14538" y="4062"/>
                  </a:lnTo>
                  <a:lnTo>
                    <a:pt x="14514" y="4039"/>
                  </a:lnTo>
                  <a:lnTo>
                    <a:pt x="14538" y="4015"/>
                  </a:lnTo>
                  <a:lnTo>
                    <a:pt x="14609" y="3944"/>
                  </a:lnTo>
                  <a:lnTo>
                    <a:pt x="14609" y="3872"/>
                  </a:lnTo>
                  <a:lnTo>
                    <a:pt x="14609" y="3801"/>
                  </a:lnTo>
                  <a:lnTo>
                    <a:pt x="14585" y="3730"/>
                  </a:lnTo>
                  <a:lnTo>
                    <a:pt x="14585" y="3682"/>
                  </a:lnTo>
                  <a:lnTo>
                    <a:pt x="14585" y="3659"/>
                  </a:lnTo>
                  <a:lnTo>
                    <a:pt x="14609" y="3564"/>
                  </a:lnTo>
                  <a:lnTo>
                    <a:pt x="14633" y="3540"/>
                  </a:lnTo>
                  <a:lnTo>
                    <a:pt x="14633" y="3516"/>
                  </a:lnTo>
                  <a:lnTo>
                    <a:pt x="14680" y="3540"/>
                  </a:lnTo>
                  <a:lnTo>
                    <a:pt x="14728" y="3540"/>
                  </a:lnTo>
                  <a:lnTo>
                    <a:pt x="14846" y="3516"/>
                  </a:lnTo>
                  <a:lnTo>
                    <a:pt x="14894" y="3469"/>
                  </a:lnTo>
                  <a:lnTo>
                    <a:pt x="14918" y="3421"/>
                  </a:lnTo>
                  <a:lnTo>
                    <a:pt x="14965" y="3136"/>
                  </a:lnTo>
                  <a:lnTo>
                    <a:pt x="14965" y="2970"/>
                  </a:lnTo>
                  <a:lnTo>
                    <a:pt x="14941" y="2827"/>
                  </a:lnTo>
                  <a:lnTo>
                    <a:pt x="14894" y="2614"/>
                  </a:lnTo>
                  <a:lnTo>
                    <a:pt x="14799" y="2400"/>
                  </a:lnTo>
                  <a:lnTo>
                    <a:pt x="14894" y="2447"/>
                  </a:lnTo>
                  <a:lnTo>
                    <a:pt x="15084" y="2637"/>
                  </a:lnTo>
                  <a:lnTo>
                    <a:pt x="15250" y="2851"/>
                  </a:lnTo>
                  <a:lnTo>
                    <a:pt x="15298" y="2899"/>
                  </a:lnTo>
                  <a:lnTo>
                    <a:pt x="15345" y="2922"/>
                  </a:lnTo>
                  <a:lnTo>
                    <a:pt x="15464" y="2899"/>
                  </a:lnTo>
                  <a:lnTo>
                    <a:pt x="15511" y="2875"/>
                  </a:lnTo>
                  <a:lnTo>
                    <a:pt x="15535" y="2875"/>
                  </a:lnTo>
                  <a:lnTo>
                    <a:pt x="15535" y="2851"/>
                  </a:lnTo>
                  <a:lnTo>
                    <a:pt x="15488" y="2756"/>
                  </a:lnTo>
                  <a:lnTo>
                    <a:pt x="15416" y="2685"/>
                  </a:lnTo>
                  <a:lnTo>
                    <a:pt x="15298" y="2614"/>
                  </a:lnTo>
                  <a:lnTo>
                    <a:pt x="15274" y="2590"/>
                  </a:lnTo>
                  <a:lnTo>
                    <a:pt x="15250" y="2542"/>
                  </a:lnTo>
                  <a:lnTo>
                    <a:pt x="15274" y="2471"/>
                  </a:lnTo>
                  <a:lnTo>
                    <a:pt x="15250" y="2400"/>
                  </a:lnTo>
                  <a:lnTo>
                    <a:pt x="15203" y="2352"/>
                  </a:lnTo>
                  <a:lnTo>
                    <a:pt x="15131" y="2329"/>
                  </a:lnTo>
                  <a:lnTo>
                    <a:pt x="14894" y="2233"/>
                  </a:lnTo>
                  <a:lnTo>
                    <a:pt x="14775" y="2162"/>
                  </a:lnTo>
                  <a:lnTo>
                    <a:pt x="14704" y="2067"/>
                  </a:lnTo>
                  <a:lnTo>
                    <a:pt x="14656" y="2020"/>
                  </a:lnTo>
                  <a:lnTo>
                    <a:pt x="14585" y="1996"/>
                  </a:lnTo>
                  <a:lnTo>
                    <a:pt x="14538" y="2020"/>
                  </a:lnTo>
                  <a:lnTo>
                    <a:pt x="14490" y="2043"/>
                  </a:lnTo>
                  <a:lnTo>
                    <a:pt x="14443" y="2091"/>
                  </a:lnTo>
                  <a:lnTo>
                    <a:pt x="14395" y="2091"/>
                  </a:lnTo>
                  <a:lnTo>
                    <a:pt x="14324" y="2067"/>
                  </a:lnTo>
                  <a:lnTo>
                    <a:pt x="14229" y="1996"/>
                  </a:lnTo>
                  <a:lnTo>
                    <a:pt x="14039" y="1996"/>
                  </a:lnTo>
                  <a:lnTo>
                    <a:pt x="13944" y="2043"/>
                  </a:lnTo>
                  <a:lnTo>
                    <a:pt x="13873" y="2067"/>
                  </a:lnTo>
                  <a:lnTo>
                    <a:pt x="13778" y="2067"/>
                  </a:lnTo>
                  <a:lnTo>
                    <a:pt x="13635" y="2020"/>
                  </a:lnTo>
                  <a:lnTo>
                    <a:pt x="13611" y="1996"/>
                  </a:lnTo>
                  <a:lnTo>
                    <a:pt x="13611" y="1948"/>
                  </a:lnTo>
                  <a:lnTo>
                    <a:pt x="13635" y="1853"/>
                  </a:lnTo>
                  <a:lnTo>
                    <a:pt x="13635" y="1711"/>
                  </a:lnTo>
                  <a:lnTo>
                    <a:pt x="13659" y="1568"/>
                  </a:lnTo>
                  <a:lnTo>
                    <a:pt x="13730" y="1497"/>
                  </a:lnTo>
                  <a:lnTo>
                    <a:pt x="13825" y="1426"/>
                  </a:lnTo>
                  <a:lnTo>
                    <a:pt x="13968" y="1402"/>
                  </a:lnTo>
                  <a:lnTo>
                    <a:pt x="14110" y="1378"/>
                  </a:lnTo>
                  <a:lnTo>
                    <a:pt x="14229" y="1331"/>
                  </a:lnTo>
                  <a:lnTo>
                    <a:pt x="14348" y="1283"/>
                  </a:lnTo>
                  <a:lnTo>
                    <a:pt x="14490" y="1283"/>
                  </a:lnTo>
                  <a:lnTo>
                    <a:pt x="14561" y="1307"/>
                  </a:lnTo>
                  <a:lnTo>
                    <a:pt x="14609" y="1307"/>
                  </a:lnTo>
                  <a:lnTo>
                    <a:pt x="14728" y="1260"/>
                  </a:lnTo>
                  <a:lnTo>
                    <a:pt x="14775" y="1236"/>
                  </a:lnTo>
                  <a:lnTo>
                    <a:pt x="14799" y="1212"/>
                  </a:lnTo>
                  <a:lnTo>
                    <a:pt x="14823" y="1165"/>
                  </a:lnTo>
                  <a:lnTo>
                    <a:pt x="14799" y="1117"/>
                  </a:lnTo>
                  <a:lnTo>
                    <a:pt x="14775" y="1022"/>
                  </a:lnTo>
                  <a:lnTo>
                    <a:pt x="14775" y="975"/>
                  </a:lnTo>
                  <a:lnTo>
                    <a:pt x="14775" y="927"/>
                  </a:lnTo>
                  <a:lnTo>
                    <a:pt x="14419" y="666"/>
                  </a:lnTo>
                  <a:lnTo>
                    <a:pt x="14039" y="428"/>
                  </a:lnTo>
                  <a:lnTo>
                    <a:pt x="13635" y="214"/>
                  </a:lnTo>
                  <a:lnTo>
                    <a:pt x="132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15"/>
            <p:cNvSpPr/>
            <p:nvPr/>
          </p:nvSpPr>
          <p:spPr>
            <a:xfrm>
              <a:off x="3760100" y="1085500"/>
              <a:ext cx="388400" cy="415125"/>
            </a:xfrm>
            <a:custGeom>
              <a:avLst/>
              <a:gdLst/>
              <a:ahLst/>
              <a:cxnLst/>
              <a:rect l="l" t="t" r="r" b="b"/>
              <a:pathLst>
                <a:path w="15536" h="16605" fill="none" extrusionOk="0">
                  <a:moveTo>
                    <a:pt x="15416" y="2685"/>
                  </a:moveTo>
                  <a:lnTo>
                    <a:pt x="15416" y="2685"/>
                  </a:lnTo>
                  <a:lnTo>
                    <a:pt x="15298" y="2614"/>
                  </a:lnTo>
                  <a:lnTo>
                    <a:pt x="15298" y="2614"/>
                  </a:lnTo>
                  <a:lnTo>
                    <a:pt x="15274" y="2590"/>
                  </a:lnTo>
                  <a:lnTo>
                    <a:pt x="15250" y="2542"/>
                  </a:lnTo>
                  <a:lnTo>
                    <a:pt x="15250" y="2542"/>
                  </a:lnTo>
                  <a:lnTo>
                    <a:pt x="15274" y="2471"/>
                  </a:lnTo>
                  <a:lnTo>
                    <a:pt x="15250" y="2400"/>
                  </a:lnTo>
                  <a:lnTo>
                    <a:pt x="15203" y="2352"/>
                  </a:lnTo>
                  <a:lnTo>
                    <a:pt x="15131" y="2329"/>
                  </a:lnTo>
                  <a:lnTo>
                    <a:pt x="15131" y="2329"/>
                  </a:lnTo>
                  <a:lnTo>
                    <a:pt x="14894" y="2233"/>
                  </a:lnTo>
                  <a:lnTo>
                    <a:pt x="14775" y="2162"/>
                  </a:lnTo>
                  <a:lnTo>
                    <a:pt x="14704" y="2067"/>
                  </a:lnTo>
                  <a:lnTo>
                    <a:pt x="14704" y="2067"/>
                  </a:lnTo>
                  <a:lnTo>
                    <a:pt x="14656" y="2020"/>
                  </a:lnTo>
                  <a:lnTo>
                    <a:pt x="14585" y="1996"/>
                  </a:lnTo>
                  <a:lnTo>
                    <a:pt x="14538" y="2020"/>
                  </a:lnTo>
                  <a:lnTo>
                    <a:pt x="14490" y="2043"/>
                  </a:lnTo>
                  <a:lnTo>
                    <a:pt x="14490" y="2043"/>
                  </a:lnTo>
                  <a:lnTo>
                    <a:pt x="14443" y="2091"/>
                  </a:lnTo>
                  <a:lnTo>
                    <a:pt x="14395" y="2091"/>
                  </a:lnTo>
                  <a:lnTo>
                    <a:pt x="14324" y="2067"/>
                  </a:lnTo>
                  <a:lnTo>
                    <a:pt x="14324" y="2067"/>
                  </a:lnTo>
                  <a:lnTo>
                    <a:pt x="14229" y="1996"/>
                  </a:lnTo>
                  <a:lnTo>
                    <a:pt x="14134" y="1996"/>
                  </a:lnTo>
                  <a:lnTo>
                    <a:pt x="14039" y="1996"/>
                  </a:lnTo>
                  <a:lnTo>
                    <a:pt x="13944" y="2043"/>
                  </a:lnTo>
                  <a:lnTo>
                    <a:pt x="13944" y="2043"/>
                  </a:lnTo>
                  <a:lnTo>
                    <a:pt x="13873" y="2067"/>
                  </a:lnTo>
                  <a:lnTo>
                    <a:pt x="13778" y="2067"/>
                  </a:lnTo>
                  <a:lnTo>
                    <a:pt x="13635" y="2020"/>
                  </a:lnTo>
                  <a:lnTo>
                    <a:pt x="13635" y="2020"/>
                  </a:lnTo>
                  <a:lnTo>
                    <a:pt x="13611" y="1996"/>
                  </a:lnTo>
                  <a:lnTo>
                    <a:pt x="13611" y="1948"/>
                  </a:lnTo>
                  <a:lnTo>
                    <a:pt x="13635" y="1853"/>
                  </a:lnTo>
                  <a:lnTo>
                    <a:pt x="13635" y="1853"/>
                  </a:lnTo>
                  <a:lnTo>
                    <a:pt x="13635" y="1711"/>
                  </a:lnTo>
                  <a:lnTo>
                    <a:pt x="13635" y="1711"/>
                  </a:lnTo>
                  <a:lnTo>
                    <a:pt x="13659" y="1568"/>
                  </a:lnTo>
                  <a:lnTo>
                    <a:pt x="13730" y="1497"/>
                  </a:lnTo>
                  <a:lnTo>
                    <a:pt x="13825" y="1426"/>
                  </a:lnTo>
                  <a:lnTo>
                    <a:pt x="13968" y="1402"/>
                  </a:lnTo>
                  <a:lnTo>
                    <a:pt x="13968" y="1402"/>
                  </a:lnTo>
                  <a:lnTo>
                    <a:pt x="14110" y="1378"/>
                  </a:lnTo>
                  <a:lnTo>
                    <a:pt x="14229" y="1331"/>
                  </a:lnTo>
                  <a:lnTo>
                    <a:pt x="14229" y="1331"/>
                  </a:lnTo>
                  <a:lnTo>
                    <a:pt x="14348" y="1283"/>
                  </a:lnTo>
                  <a:lnTo>
                    <a:pt x="14419" y="1283"/>
                  </a:lnTo>
                  <a:lnTo>
                    <a:pt x="14490" y="1283"/>
                  </a:lnTo>
                  <a:lnTo>
                    <a:pt x="14490" y="1283"/>
                  </a:lnTo>
                  <a:lnTo>
                    <a:pt x="14561" y="1307"/>
                  </a:lnTo>
                  <a:lnTo>
                    <a:pt x="14609" y="1307"/>
                  </a:lnTo>
                  <a:lnTo>
                    <a:pt x="14728" y="1260"/>
                  </a:lnTo>
                  <a:lnTo>
                    <a:pt x="14728" y="1260"/>
                  </a:lnTo>
                  <a:lnTo>
                    <a:pt x="14775" y="1236"/>
                  </a:lnTo>
                  <a:lnTo>
                    <a:pt x="14799" y="1212"/>
                  </a:lnTo>
                  <a:lnTo>
                    <a:pt x="14823" y="1165"/>
                  </a:lnTo>
                  <a:lnTo>
                    <a:pt x="14799" y="1117"/>
                  </a:lnTo>
                  <a:lnTo>
                    <a:pt x="14799" y="1117"/>
                  </a:lnTo>
                  <a:lnTo>
                    <a:pt x="14775" y="1022"/>
                  </a:lnTo>
                  <a:lnTo>
                    <a:pt x="14775" y="975"/>
                  </a:lnTo>
                  <a:lnTo>
                    <a:pt x="14775" y="927"/>
                  </a:lnTo>
                  <a:lnTo>
                    <a:pt x="14775" y="927"/>
                  </a:lnTo>
                  <a:lnTo>
                    <a:pt x="14419" y="666"/>
                  </a:lnTo>
                  <a:lnTo>
                    <a:pt x="14039" y="428"/>
                  </a:lnTo>
                  <a:lnTo>
                    <a:pt x="13635" y="214"/>
                  </a:lnTo>
                  <a:lnTo>
                    <a:pt x="13231" y="1"/>
                  </a:lnTo>
                  <a:lnTo>
                    <a:pt x="13231" y="1"/>
                  </a:lnTo>
                  <a:lnTo>
                    <a:pt x="13184" y="24"/>
                  </a:lnTo>
                  <a:lnTo>
                    <a:pt x="13184" y="24"/>
                  </a:lnTo>
                  <a:lnTo>
                    <a:pt x="13041" y="72"/>
                  </a:lnTo>
                  <a:lnTo>
                    <a:pt x="12875" y="96"/>
                  </a:lnTo>
                  <a:lnTo>
                    <a:pt x="12709" y="119"/>
                  </a:lnTo>
                  <a:lnTo>
                    <a:pt x="12542" y="167"/>
                  </a:lnTo>
                  <a:lnTo>
                    <a:pt x="12542" y="167"/>
                  </a:lnTo>
                  <a:lnTo>
                    <a:pt x="12471" y="167"/>
                  </a:lnTo>
                  <a:lnTo>
                    <a:pt x="12400" y="167"/>
                  </a:lnTo>
                  <a:lnTo>
                    <a:pt x="12400" y="167"/>
                  </a:lnTo>
                  <a:lnTo>
                    <a:pt x="12139" y="119"/>
                  </a:lnTo>
                  <a:lnTo>
                    <a:pt x="11877" y="119"/>
                  </a:lnTo>
                  <a:lnTo>
                    <a:pt x="11616" y="143"/>
                  </a:lnTo>
                  <a:lnTo>
                    <a:pt x="11355" y="191"/>
                  </a:lnTo>
                  <a:lnTo>
                    <a:pt x="11355" y="191"/>
                  </a:lnTo>
                  <a:lnTo>
                    <a:pt x="11260" y="214"/>
                  </a:lnTo>
                  <a:lnTo>
                    <a:pt x="11236" y="238"/>
                  </a:lnTo>
                  <a:lnTo>
                    <a:pt x="11236" y="262"/>
                  </a:lnTo>
                  <a:lnTo>
                    <a:pt x="11236" y="262"/>
                  </a:lnTo>
                  <a:lnTo>
                    <a:pt x="11212" y="357"/>
                  </a:lnTo>
                  <a:lnTo>
                    <a:pt x="11165" y="428"/>
                  </a:lnTo>
                  <a:lnTo>
                    <a:pt x="11093" y="428"/>
                  </a:lnTo>
                  <a:lnTo>
                    <a:pt x="11022" y="452"/>
                  </a:lnTo>
                  <a:lnTo>
                    <a:pt x="11022" y="452"/>
                  </a:lnTo>
                  <a:lnTo>
                    <a:pt x="10975" y="452"/>
                  </a:lnTo>
                  <a:lnTo>
                    <a:pt x="10975" y="452"/>
                  </a:lnTo>
                  <a:lnTo>
                    <a:pt x="10856" y="452"/>
                  </a:lnTo>
                  <a:lnTo>
                    <a:pt x="10785" y="452"/>
                  </a:lnTo>
                  <a:lnTo>
                    <a:pt x="10761" y="476"/>
                  </a:lnTo>
                  <a:lnTo>
                    <a:pt x="10761" y="476"/>
                  </a:lnTo>
                  <a:lnTo>
                    <a:pt x="10690" y="523"/>
                  </a:lnTo>
                  <a:lnTo>
                    <a:pt x="10642" y="547"/>
                  </a:lnTo>
                  <a:lnTo>
                    <a:pt x="10547" y="571"/>
                  </a:lnTo>
                  <a:lnTo>
                    <a:pt x="10452" y="523"/>
                  </a:lnTo>
                  <a:lnTo>
                    <a:pt x="10357" y="500"/>
                  </a:lnTo>
                  <a:lnTo>
                    <a:pt x="10357" y="500"/>
                  </a:lnTo>
                  <a:lnTo>
                    <a:pt x="10238" y="452"/>
                  </a:lnTo>
                  <a:lnTo>
                    <a:pt x="10120" y="428"/>
                  </a:lnTo>
                  <a:lnTo>
                    <a:pt x="10001" y="428"/>
                  </a:lnTo>
                  <a:lnTo>
                    <a:pt x="9882" y="428"/>
                  </a:lnTo>
                  <a:lnTo>
                    <a:pt x="9882" y="428"/>
                  </a:lnTo>
                  <a:lnTo>
                    <a:pt x="9692" y="476"/>
                  </a:lnTo>
                  <a:lnTo>
                    <a:pt x="9478" y="547"/>
                  </a:lnTo>
                  <a:lnTo>
                    <a:pt x="9288" y="595"/>
                  </a:lnTo>
                  <a:lnTo>
                    <a:pt x="9193" y="595"/>
                  </a:lnTo>
                  <a:lnTo>
                    <a:pt x="9074" y="571"/>
                  </a:lnTo>
                  <a:lnTo>
                    <a:pt x="9074" y="571"/>
                  </a:lnTo>
                  <a:lnTo>
                    <a:pt x="9027" y="571"/>
                  </a:lnTo>
                  <a:lnTo>
                    <a:pt x="8979" y="595"/>
                  </a:lnTo>
                  <a:lnTo>
                    <a:pt x="8979" y="595"/>
                  </a:lnTo>
                  <a:lnTo>
                    <a:pt x="8908" y="642"/>
                  </a:lnTo>
                  <a:lnTo>
                    <a:pt x="8813" y="666"/>
                  </a:lnTo>
                  <a:lnTo>
                    <a:pt x="8647" y="666"/>
                  </a:lnTo>
                  <a:lnTo>
                    <a:pt x="8647" y="666"/>
                  </a:lnTo>
                  <a:lnTo>
                    <a:pt x="8457" y="666"/>
                  </a:lnTo>
                  <a:lnTo>
                    <a:pt x="8386" y="690"/>
                  </a:lnTo>
                  <a:lnTo>
                    <a:pt x="8291" y="737"/>
                  </a:lnTo>
                  <a:lnTo>
                    <a:pt x="8291" y="737"/>
                  </a:lnTo>
                  <a:lnTo>
                    <a:pt x="8386" y="642"/>
                  </a:lnTo>
                  <a:lnTo>
                    <a:pt x="8409" y="595"/>
                  </a:lnTo>
                  <a:lnTo>
                    <a:pt x="8409" y="523"/>
                  </a:lnTo>
                  <a:lnTo>
                    <a:pt x="8409" y="523"/>
                  </a:lnTo>
                  <a:lnTo>
                    <a:pt x="8362" y="476"/>
                  </a:lnTo>
                  <a:lnTo>
                    <a:pt x="8338" y="452"/>
                  </a:lnTo>
                  <a:lnTo>
                    <a:pt x="8243" y="428"/>
                  </a:lnTo>
                  <a:lnTo>
                    <a:pt x="8243" y="428"/>
                  </a:lnTo>
                  <a:lnTo>
                    <a:pt x="8101" y="452"/>
                  </a:lnTo>
                  <a:lnTo>
                    <a:pt x="7958" y="452"/>
                  </a:lnTo>
                  <a:lnTo>
                    <a:pt x="7958" y="452"/>
                  </a:lnTo>
                  <a:lnTo>
                    <a:pt x="7697" y="523"/>
                  </a:lnTo>
                  <a:lnTo>
                    <a:pt x="7578" y="523"/>
                  </a:lnTo>
                  <a:lnTo>
                    <a:pt x="7435" y="500"/>
                  </a:lnTo>
                  <a:lnTo>
                    <a:pt x="7435" y="500"/>
                  </a:lnTo>
                  <a:lnTo>
                    <a:pt x="7340" y="476"/>
                  </a:lnTo>
                  <a:lnTo>
                    <a:pt x="7245" y="500"/>
                  </a:lnTo>
                  <a:lnTo>
                    <a:pt x="7127" y="547"/>
                  </a:lnTo>
                  <a:lnTo>
                    <a:pt x="7055" y="642"/>
                  </a:lnTo>
                  <a:lnTo>
                    <a:pt x="7055" y="642"/>
                  </a:lnTo>
                  <a:lnTo>
                    <a:pt x="7008" y="713"/>
                  </a:lnTo>
                  <a:lnTo>
                    <a:pt x="6960" y="737"/>
                  </a:lnTo>
                  <a:lnTo>
                    <a:pt x="6913" y="761"/>
                  </a:lnTo>
                  <a:lnTo>
                    <a:pt x="6913" y="761"/>
                  </a:lnTo>
                  <a:lnTo>
                    <a:pt x="6747" y="785"/>
                  </a:lnTo>
                  <a:lnTo>
                    <a:pt x="6580" y="832"/>
                  </a:lnTo>
                  <a:lnTo>
                    <a:pt x="6438" y="903"/>
                  </a:lnTo>
                  <a:lnTo>
                    <a:pt x="6272" y="951"/>
                  </a:lnTo>
                  <a:lnTo>
                    <a:pt x="6272" y="951"/>
                  </a:lnTo>
                  <a:lnTo>
                    <a:pt x="6200" y="975"/>
                  </a:lnTo>
                  <a:lnTo>
                    <a:pt x="6177" y="1022"/>
                  </a:lnTo>
                  <a:lnTo>
                    <a:pt x="6177" y="1070"/>
                  </a:lnTo>
                  <a:lnTo>
                    <a:pt x="6177" y="1070"/>
                  </a:lnTo>
                  <a:lnTo>
                    <a:pt x="6200" y="1117"/>
                  </a:lnTo>
                  <a:lnTo>
                    <a:pt x="6177" y="1165"/>
                  </a:lnTo>
                  <a:lnTo>
                    <a:pt x="6129" y="1165"/>
                  </a:lnTo>
                  <a:lnTo>
                    <a:pt x="6082" y="1188"/>
                  </a:lnTo>
                  <a:lnTo>
                    <a:pt x="6082" y="1188"/>
                  </a:lnTo>
                  <a:lnTo>
                    <a:pt x="5987" y="1212"/>
                  </a:lnTo>
                  <a:lnTo>
                    <a:pt x="5868" y="1260"/>
                  </a:lnTo>
                  <a:lnTo>
                    <a:pt x="5796" y="1331"/>
                  </a:lnTo>
                  <a:lnTo>
                    <a:pt x="5725" y="1426"/>
                  </a:lnTo>
                  <a:lnTo>
                    <a:pt x="5725" y="1426"/>
                  </a:lnTo>
                  <a:lnTo>
                    <a:pt x="5678" y="1473"/>
                  </a:lnTo>
                  <a:lnTo>
                    <a:pt x="5606" y="1521"/>
                  </a:lnTo>
                  <a:lnTo>
                    <a:pt x="5559" y="1568"/>
                  </a:lnTo>
                  <a:lnTo>
                    <a:pt x="5464" y="1568"/>
                  </a:lnTo>
                  <a:lnTo>
                    <a:pt x="5464" y="1568"/>
                  </a:lnTo>
                  <a:lnTo>
                    <a:pt x="5416" y="1592"/>
                  </a:lnTo>
                  <a:lnTo>
                    <a:pt x="5369" y="1616"/>
                  </a:lnTo>
                  <a:lnTo>
                    <a:pt x="5369" y="1663"/>
                  </a:lnTo>
                  <a:lnTo>
                    <a:pt x="5393" y="1735"/>
                  </a:lnTo>
                  <a:lnTo>
                    <a:pt x="5393" y="1735"/>
                  </a:lnTo>
                  <a:lnTo>
                    <a:pt x="5226" y="1592"/>
                  </a:lnTo>
                  <a:lnTo>
                    <a:pt x="5155" y="1545"/>
                  </a:lnTo>
                  <a:lnTo>
                    <a:pt x="5108" y="1545"/>
                  </a:lnTo>
                  <a:lnTo>
                    <a:pt x="5036" y="1521"/>
                  </a:lnTo>
                  <a:lnTo>
                    <a:pt x="4989" y="1545"/>
                  </a:lnTo>
                  <a:lnTo>
                    <a:pt x="4823" y="1616"/>
                  </a:lnTo>
                  <a:lnTo>
                    <a:pt x="4823" y="1616"/>
                  </a:lnTo>
                  <a:lnTo>
                    <a:pt x="4775" y="1640"/>
                  </a:lnTo>
                  <a:lnTo>
                    <a:pt x="4751" y="1687"/>
                  </a:lnTo>
                  <a:lnTo>
                    <a:pt x="4751" y="1735"/>
                  </a:lnTo>
                  <a:lnTo>
                    <a:pt x="4751" y="1806"/>
                  </a:lnTo>
                  <a:lnTo>
                    <a:pt x="4751" y="1806"/>
                  </a:lnTo>
                  <a:lnTo>
                    <a:pt x="4775" y="1877"/>
                  </a:lnTo>
                  <a:lnTo>
                    <a:pt x="4846" y="1948"/>
                  </a:lnTo>
                  <a:lnTo>
                    <a:pt x="4941" y="1996"/>
                  </a:lnTo>
                  <a:lnTo>
                    <a:pt x="5036" y="2020"/>
                  </a:lnTo>
                  <a:lnTo>
                    <a:pt x="5036" y="2020"/>
                  </a:lnTo>
                  <a:lnTo>
                    <a:pt x="4918" y="2043"/>
                  </a:lnTo>
                  <a:lnTo>
                    <a:pt x="4823" y="2043"/>
                  </a:lnTo>
                  <a:lnTo>
                    <a:pt x="4633" y="2043"/>
                  </a:lnTo>
                  <a:lnTo>
                    <a:pt x="4633" y="2043"/>
                  </a:lnTo>
                  <a:lnTo>
                    <a:pt x="4538" y="2043"/>
                  </a:lnTo>
                  <a:lnTo>
                    <a:pt x="4443" y="2043"/>
                  </a:lnTo>
                  <a:lnTo>
                    <a:pt x="4371" y="2091"/>
                  </a:lnTo>
                  <a:lnTo>
                    <a:pt x="4300" y="2162"/>
                  </a:lnTo>
                  <a:lnTo>
                    <a:pt x="4300" y="2162"/>
                  </a:lnTo>
                  <a:lnTo>
                    <a:pt x="4253" y="2186"/>
                  </a:lnTo>
                  <a:lnTo>
                    <a:pt x="4205" y="2210"/>
                  </a:lnTo>
                  <a:lnTo>
                    <a:pt x="4205" y="2210"/>
                  </a:lnTo>
                  <a:lnTo>
                    <a:pt x="3968" y="2281"/>
                  </a:lnTo>
                  <a:lnTo>
                    <a:pt x="3849" y="2305"/>
                  </a:lnTo>
                  <a:lnTo>
                    <a:pt x="3730" y="2305"/>
                  </a:lnTo>
                  <a:lnTo>
                    <a:pt x="3730" y="2305"/>
                  </a:lnTo>
                  <a:lnTo>
                    <a:pt x="3611" y="2329"/>
                  </a:lnTo>
                  <a:lnTo>
                    <a:pt x="3492" y="2376"/>
                  </a:lnTo>
                  <a:lnTo>
                    <a:pt x="3397" y="2447"/>
                  </a:lnTo>
                  <a:lnTo>
                    <a:pt x="3302" y="2542"/>
                  </a:lnTo>
                  <a:lnTo>
                    <a:pt x="3302" y="2542"/>
                  </a:lnTo>
                  <a:lnTo>
                    <a:pt x="3255" y="2590"/>
                  </a:lnTo>
                  <a:lnTo>
                    <a:pt x="3207" y="2614"/>
                  </a:lnTo>
                  <a:lnTo>
                    <a:pt x="3184" y="2614"/>
                  </a:lnTo>
                  <a:lnTo>
                    <a:pt x="3136" y="2614"/>
                  </a:lnTo>
                  <a:lnTo>
                    <a:pt x="3089" y="2542"/>
                  </a:lnTo>
                  <a:lnTo>
                    <a:pt x="3089" y="2542"/>
                  </a:lnTo>
                  <a:lnTo>
                    <a:pt x="3041" y="2519"/>
                  </a:lnTo>
                  <a:lnTo>
                    <a:pt x="2994" y="2519"/>
                  </a:lnTo>
                  <a:lnTo>
                    <a:pt x="2875" y="2542"/>
                  </a:lnTo>
                  <a:lnTo>
                    <a:pt x="2875" y="2542"/>
                  </a:lnTo>
                  <a:lnTo>
                    <a:pt x="2851" y="2566"/>
                  </a:lnTo>
                  <a:lnTo>
                    <a:pt x="2851" y="2614"/>
                  </a:lnTo>
                  <a:lnTo>
                    <a:pt x="2875" y="2685"/>
                  </a:lnTo>
                  <a:lnTo>
                    <a:pt x="2875" y="2685"/>
                  </a:lnTo>
                  <a:lnTo>
                    <a:pt x="2899" y="2732"/>
                  </a:lnTo>
                  <a:lnTo>
                    <a:pt x="2875" y="2780"/>
                  </a:lnTo>
                  <a:lnTo>
                    <a:pt x="2875" y="2780"/>
                  </a:lnTo>
                  <a:lnTo>
                    <a:pt x="2851" y="2804"/>
                  </a:lnTo>
                  <a:lnTo>
                    <a:pt x="2732" y="2827"/>
                  </a:lnTo>
                  <a:lnTo>
                    <a:pt x="2732" y="2827"/>
                  </a:lnTo>
                  <a:lnTo>
                    <a:pt x="2685" y="2851"/>
                  </a:lnTo>
                  <a:lnTo>
                    <a:pt x="2685" y="2827"/>
                  </a:lnTo>
                  <a:lnTo>
                    <a:pt x="2685" y="2756"/>
                  </a:lnTo>
                  <a:lnTo>
                    <a:pt x="2685" y="2756"/>
                  </a:lnTo>
                  <a:lnTo>
                    <a:pt x="2637" y="2685"/>
                  </a:lnTo>
                  <a:lnTo>
                    <a:pt x="2566" y="2661"/>
                  </a:lnTo>
                  <a:lnTo>
                    <a:pt x="2566" y="2661"/>
                  </a:lnTo>
                  <a:lnTo>
                    <a:pt x="2352" y="2637"/>
                  </a:lnTo>
                  <a:lnTo>
                    <a:pt x="2352" y="2637"/>
                  </a:lnTo>
                  <a:lnTo>
                    <a:pt x="2186" y="2614"/>
                  </a:lnTo>
                  <a:lnTo>
                    <a:pt x="1996" y="2637"/>
                  </a:lnTo>
                  <a:lnTo>
                    <a:pt x="1996" y="2637"/>
                  </a:lnTo>
                  <a:lnTo>
                    <a:pt x="1735" y="2946"/>
                  </a:lnTo>
                  <a:lnTo>
                    <a:pt x="1521" y="3302"/>
                  </a:lnTo>
                  <a:lnTo>
                    <a:pt x="1307" y="3635"/>
                  </a:lnTo>
                  <a:lnTo>
                    <a:pt x="1093" y="3991"/>
                  </a:lnTo>
                  <a:lnTo>
                    <a:pt x="1093" y="3991"/>
                  </a:lnTo>
                  <a:lnTo>
                    <a:pt x="1165" y="4015"/>
                  </a:lnTo>
                  <a:lnTo>
                    <a:pt x="1236" y="3991"/>
                  </a:lnTo>
                  <a:lnTo>
                    <a:pt x="1236" y="3991"/>
                  </a:lnTo>
                  <a:lnTo>
                    <a:pt x="1378" y="3967"/>
                  </a:lnTo>
                  <a:lnTo>
                    <a:pt x="1450" y="3944"/>
                  </a:lnTo>
                  <a:lnTo>
                    <a:pt x="1497" y="3920"/>
                  </a:lnTo>
                  <a:lnTo>
                    <a:pt x="1497" y="3920"/>
                  </a:lnTo>
                  <a:lnTo>
                    <a:pt x="1616" y="3872"/>
                  </a:lnTo>
                  <a:lnTo>
                    <a:pt x="1758" y="3872"/>
                  </a:lnTo>
                  <a:lnTo>
                    <a:pt x="1758" y="3872"/>
                  </a:lnTo>
                  <a:lnTo>
                    <a:pt x="1663" y="3944"/>
                  </a:lnTo>
                  <a:lnTo>
                    <a:pt x="1545" y="3967"/>
                  </a:lnTo>
                  <a:lnTo>
                    <a:pt x="1545" y="3967"/>
                  </a:lnTo>
                  <a:lnTo>
                    <a:pt x="1450" y="3991"/>
                  </a:lnTo>
                  <a:lnTo>
                    <a:pt x="1355" y="4015"/>
                  </a:lnTo>
                  <a:lnTo>
                    <a:pt x="1260" y="4086"/>
                  </a:lnTo>
                  <a:lnTo>
                    <a:pt x="1165" y="4110"/>
                  </a:lnTo>
                  <a:lnTo>
                    <a:pt x="1165" y="4110"/>
                  </a:lnTo>
                  <a:lnTo>
                    <a:pt x="1141" y="4134"/>
                  </a:lnTo>
                  <a:lnTo>
                    <a:pt x="1117" y="4157"/>
                  </a:lnTo>
                  <a:lnTo>
                    <a:pt x="1117" y="4229"/>
                  </a:lnTo>
                  <a:lnTo>
                    <a:pt x="1117" y="4229"/>
                  </a:lnTo>
                  <a:lnTo>
                    <a:pt x="1165" y="4276"/>
                  </a:lnTo>
                  <a:lnTo>
                    <a:pt x="1188" y="4276"/>
                  </a:lnTo>
                  <a:lnTo>
                    <a:pt x="1188" y="4276"/>
                  </a:lnTo>
                  <a:lnTo>
                    <a:pt x="1236" y="4276"/>
                  </a:lnTo>
                  <a:lnTo>
                    <a:pt x="1236" y="4276"/>
                  </a:lnTo>
                  <a:lnTo>
                    <a:pt x="1283" y="4253"/>
                  </a:lnTo>
                  <a:lnTo>
                    <a:pt x="1283" y="4253"/>
                  </a:lnTo>
                  <a:lnTo>
                    <a:pt x="1331" y="4229"/>
                  </a:lnTo>
                  <a:lnTo>
                    <a:pt x="1331" y="4229"/>
                  </a:lnTo>
                  <a:lnTo>
                    <a:pt x="1355" y="4276"/>
                  </a:lnTo>
                  <a:lnTo>
                    <a:pt x="1355" y="4276"/>
                  </a:lnTo>
                  <a:lnTo>
                    <a:pt x="1212" y="4300"/>
                  </a:lnTo>
                  <a:lnTo>
                    <a:pt x="1212" y="4300"/>
                  </a:lnTo>
                  <a:lnTo>
                    <a:pt x="1165" y="4324"/>
                  </a:lnTo>
                  <a:lnTo>
                    <a:pt x="1117" y="4348"/>
                  </a:lnTo>
                  <a:lnTo>
                    <a:pt x="1093" y="4395"/>
                  </a:lnTo>
                  <a:lnTo>
                    <a:pt x="1117" y="4466"/>
                  </a:lnTo>
                  <a:lnTo>
                    <a:pt x="1117" y="4466"/>
                  </a:lnTo>
                  <a:lnTo>
                    <a:pt x="1117" y="4585"/>
                  </a:lnTo>
                  <a:lnTo>
                    <a:pt x="1093" y="4680"/>
                  </a:lnTo>
                  <a:lnTo>
                    <a:pt x="1022" y="4728"/>
                  </a:lnTo>
                  <a:lnTo>
                    <a:pt x="903" y="4751"/>
                  </a:lnTo>
                  <a:lnTo>
                    <a:pt x="903" y="4751"/>
                  </a:lnTo>
                  <a:lnTo>
                    <a:pt x="832" y="4751"/>
                  </a:lnTo>
                  <a:lnTo>
                    <a:pt x="785" y="4775"/>
                  </a:lnTo>
                  <a:lnTo>
                    <a:pt x="785" y="4775"/>
                  </a:lnTo>
                  <a:lnTo>
                    <a:pt x="690" y="4846"/>
                  </a:lnTo>
                  <a:lnTo>
                    <a:pt x="690" y="4846"/>
                  </a:lnTo>
                  <a:lnTo>
                    <a:pt x="547" y="5226"/>
                  </a:lnTo>
                  <a:lnTo>
                    <a:pt x="405" y="5630"/>
                  </a:lnTo>
                  <a:lnTo>
                    <a:pt x="310" y="6034"/>
                  </a:lnTo>
                  <a:lnTo>
                    <a:pt x="191" y="6438"/>
                  </a:lnTo>
                  <a:lnTo>
                    <a:pt x="191" y="6438"/>
                  </a:lnTo>
                  <a:lnTo>
                    <a:pt x="262" y="6438"/>
                  </a:lnTo>
                  <a:lnTo>
                    <a:pt x="286" y="6462"/>
                  </a:lnTo>
                  <a:lnTo>
                    <a:pt x="286" y="6462"/>
                  </a:lnTo>
                  <a:lnTo>
                    <a:pt x="357" y="6533"/>
                  </a:lnTo>
                  <a:lnTo>
                    <a:pt x="405" y="6604"/>
                  </a:lnTo>
                  <a:lnTo>
                    <a:pt x="571" y="6699"/>
                  </a:lnTo>
                  <a:lnTo>
                    <a:pt x="713" y="6747"/>
                  </a:lnTo>
                  <a:lnTo>
                    <a:pt x="880" y="6794"/>
                  </a:lnTo>
                  <a:lnTo>
                    <a:pt x="880" y="6794"/>
                  </a:lnTo>
                  <a:lnTo>
                    <a:pt x="1022" y="6865"/>
                  </a:lnTo>
                  <a:lnTo>
                    <a:pt x="1117" y="6960"/>
                  </a:lnTo>
                  <a:lnTo>
                    <a:pt x="1117" y="6960"/>
                  </a:lnTo>
                  <a:lnTo>
                    <a:pt x="1141" y="7008"/>
                  </a:lnTo>
                  <a:lnTo>
                    <a:pt x="1141" y="7079"/>
                  </a:lnTo>
                  <a:lnTo>
                    <a:pt x="1141" y="7079"/>
                  </a:lnTo>
                  <a:lnTo>
                    <a:pt x="1117" y="7103"/>
                  </a:lnTo>
                  <a:lnTo>
                    <a:pt x="1093" y="7103"/>
                  </a:lnTo>
                  <a:lnTo>
                    <a:pt x="1046" y="7103"/>
                  </a:lnTo>
                  <a:lnTo>
                    <a:pt x="1046" y="7103"/>
                  </a:lnTo>
                  <a:lnTo>
                    <a:pt x="903" y="7127"/>
                  </a:lnTo>
                  <a:lnTo>
                    <a:pt x="903" y="7127"/>
                  </a:lnTo>
                  <a:lnTo>
                    <a:pt x="832" y="7150"/>
                  </a:lnTo>
                  <a:lnTo>
                    <a:pt x="808" y="7174"/>
                  </a:lnTo>
                  <a:lnTo>
                    <a:pt x="808" y="7222"/>
                  </a:lnTo>
                  <a:lnTo>
                    <a:pt x="808" y="7222"/>
                  </a:lnTo>
                  <a:lnTo>
                    <a:pt x="808" y="7269"/>
                  </a:lnTo>
                  <a:lnTo>
                    <a:pt x="832" y="7269"/>
                  </a:lnTo>
                  <a:lnTo>
                    <a:pt x="927" y="7293"/>
                  </a:lnTo>
                  <a:lnTo>
                    <a:pt x="927" y="7293"/>
                  </a:lnTo>
                  <a:lnTo>
                    <a:pt x="1022" y="7317"/>
                  </a:lnTo>
                  <a:lnTo>
                    <a:pt x="1022" y="7317"/>
                  </a:lnTo>
                  <a:lnTo>
                    <a:pt x="1093" y="7340"/>
                  </a:lnTo>
                  <a:lnTo>
                    <a:pt x="1141" y="7317"/>
                  </a:lnTo>
                  <a:lnTo>
                    <a:pt x="1165" y="7269"/>
                  </a:lnTo>
                  <a:lnTo>
                    <a:pt x="1188" y="7198"/>
                  </a:lnTo>
                  <a:lnTo>
                    <a:pt x="1188" y="7198"/>
                  </a:lnTo>
                  <a:lnTo>
                    <a:pt x="1188" y="7150"/>
                  </a:lnTo>
                  <a:lnTo>
                    <a:pt x="1188" y="7127"/>
                  </a:lnTo>
                  <a:lnTo>
                    <a:pt x="1236" y="7103"/>
                  </a:lnTo>
                  <a:lnTo>
                    <a:pt x="1236" y="7103"/>
                  </a:lnTo>
                  <a:lnTo>
                    <a:pt x="1283" y="7079"/>
                  </a:lnTo>
                  <a:lnTo>
                    <a:pt x="1331" y="7055"/>
                  </a:lnTo>
                  <a:lnTo>
                    <a:pt x="1331" y="6984"/>
                  </a:lnTo>
                  <a:lnTo>
                    <a:pt x="1307" y="6937"/>
                  </a:lnTo>
                  <a:lnTo>
                    <a:pt x="1307" y="6937"/>
                  </a:lnTo>
                  <a:lnTo>
                    <a:pt x="1307" y="6865"/>
                  </a:lnTo>
                  <a:lnTo>
                    <a:pt x="1307" y="6818"/>
                  </a:lnTo>
                  <a:lnTo>
                    <a:pt x="1331" y="6794"/>
                  </a:lnTo>
                  <a:lnTo>
                    <a:pt x="1402" y="6794"/>
                  </a:lnTo>
                  <a:lnTo>
                    <a:pt x="1402" y="6794"/>
                  </a:lnTo>
                  <a:lnTo>
                    <a:pt x="1450" y="6770"/>
                  </a:lnTo>
                  <a:lnTo>
                    <a:pt x="1473" y="6747"/>
                  </a:lnTo>
                  <a:lnTo>
                    <a:pt x="1473" y="6723"/>
                  </a:lnTo>
                  <a:lnTo>
                    <a:pt x="1473" y="6723"/>
                  </a:lnTo>
                  <a:lnTo>
                    <a:pt x="1450" y="6675"/>
                  </a:lnTo>
                  <a:lnTo>
                    <a:pt x="1426" y="6652"/>
                  </a:lnTo>
                  <a:lnTo>
                    <a:pt x="1402" y="6652"/>
                  </a:lnTo>
                  <a:lnTo>
                    <a:pt x="1402" y="6652"/>
                  </a:lnTo>
                  <a:lnTo>
                    <a:pt x="1260" y="6604"/>
                  </a:lnTo>
                  <a:lnTo>
                    <a:pt x="1260" y="6604"/>
                  </a:lnTo>
                  <a:lnTo>
                    <a:pt x="1093" y="6557"/>
                  </a:lnTo>
                  <a:lnTo>
                    <a:pt x="927" y="6462"/>
                  </a:lnTo>
                  <a:lnTo>
                    <a:pt x="785" y="6367"/>
                  </a:lnTo>
                  <a:lnTo>
                    <a:pt x="618" y="6272"/>
                  </a:lnTo>
                  <a:lnTo>
                    <a:pt x="618" y="6272"/>
                  </a:lnTo>
                  <a:lnTo>
                    <a:pt x="595" y="6248"/>
                  </a:lnTo>
                  <a:lnTo>
                    <a:pt x="595" y="6200"/>
                  </a:lnTo>
                  <a:lnTo>
                    <a:pt x="595" y="6200"/>
                  </a:lnTo>
                  <a:lnTo>
                    <a:pt x="618" y="6177"/>
                  </a:lnTo>
                  <a:lnTo>
                    <a:pt x="642" y="6200"/>
                  </a:lnTo>
                  <a:lnTo>
                    <a:pt x="642" y="6200"/>
                  </a:lnTo>
                  <a:lnTo>
                    <a:pt x="690" y="6224"/>
                  </a:lnTo>
                  <a:lnTo>
                    <a:pt x="737" y="6248"/>
                  </a:lnTo>
                  <a:lnTo>
                    <a:pt x="832" y="6295"/>
                  </a:lnTo>
                  <a:lnTo>
                    <a:pt x="927" y="6319"/>
                  </a:lnTo>
                  <a:lnTo>
                    <a:pt x="1022" y="6367"/>
                  </a:lnTo>
                  <a:lnTo>
                    <a:pt x="1022" y="6367"/>
                  </a:lnTo>
                  <a:lnTo>
                    <a:pt x="1046" y="6390"/>
                  </a:lnTo>
                  <a:lnTo>
                    <a:pt x="1093" y="6414"/>
                  </a:lnTo>
                  <a:lnTo>
                    <a:pt x="1188" y="6414"/>
                  </a:lnTo>
                  <a:lnTo>
                    <a:pt x="1188" y="6414"/>
                  </a:lnTo>
                  <a:lnTo>
                    <a:pt x="1283" y="6414"/>
                  </a:lnTo>
                  <a:lnTo>
                    <a:pt x="1378" y="6462"/>
                  </a:lnTo>
                  <a:lnTo>
                    <a:pt x="1473" y="6533"/>
                  </a:lnTo>
                  <a:lnTo>
                    <a:pt x="1521" y="6628"/>
                  </a:lnTo>
                  <a:lnTo>
                    <a:pt x="1521" y="6628"/>
                  </a:lnTo>
                  <a:lnTo>
                    <a:pt x="1545" y="6747"/>
                  </a:lnTo>
                  <a:lnTo>
                    <a:pt x="1592" y="6818"/>
                  </a:lnTo>
                  <a:lnTo>
                    <a:pt x="1640" y="6865"/>
                  </a:lnTo>
                  <a:lnTo>
                    <a:pt x="1640" y="6865"/>
                  </a:lnTo>
                  <a:lnTo>
                    <a:pt x="1687" y="6889"/>
                  </a:lnTo>
                  <a:lnTo>
                    <a:pt x="1758" y="6889"/>
                  </a:lnTo>
                  <a:lnTo>
                    <a:pt x="1925" y="6889"/>
                  </a:lnTo>
                  <a:lnTo>
                    <a:pt x="1925" y="6889"/>
                  </a:lnTo>
                  <a:lnTo>
                    <a:pt x="1830" y="6937"/>
                  </a:lnTo>
                  <a:lnTo>
                    <a:pt x="1806" y="6960"/>
                  </a:lnTo>
                  <a:lnTo>
                    <a:pt x="1830" y="7008"/>
                  </a:lnTo>
                  <a:lnTo>
                    <a:pt x="1830" y="7008"/>
                  </a:lnTo>
                  <a:lnTo>
                    <a:pt x="1853" y="7079"/>
                  </a:lnTo>
                  <a:lnTo>
                    <a:pt x="1901" y="7127"/>
                  </a:lnTo>
                  <a:lnTo>
                    <a:pt x="1972" y="7150"/>
                  </a:lnTo>
                  <a:lnTo>
                    <a:pt x="2044" y="7174"/>
                  </a:lnTo>
                  <a:lnTo>
                    <a:pt x="2044" y="7174"/>
                  </a:lnTo>
                  <a:lnTo>
                    <a:pt x="2091" y="7150"/>
                  </a:lnTo>
                  <a:lnTo>
                    <a:pt x="2139" y="7079"/>
                  </a:lnTo>
                  <a:lnTo>
                    <a:pt x="2139" y="7079"/>
                  </a:lnTo>
                  <a:lnTo>
                    <a:pt x="2162" y="7008"/>
                  </a:lnTo>
                  <a:lnTo>
                    <a:pt x="2162" y="6960"/>
                  </a:lnTo>
                  <a:lnTo>
                    <a:pt x="2139" y="6865"/>
                  </a:lnTo>
                  <a:lnTo>
                    <a:pt x="1996" y="6675"/>
                  </a:lnTo>
                  <a:lnTo>
                    <a:pt x="1996" y="6675"/>
                  </a:lnTo>
                  <a:lnTo>
                    <a:pt x="2091" y="6628"/>
                  </a:lnTo>
                  <a:lnTo>
                    <a:pt x="2139" y="6604"/>
                  </a:lnTo>
                  <a:lnTo>
                    <a:pt x="2162" y="6557"/>
                  </a:lnTo>
                  <a:lnTo>
                    <a:pt x="2162" y="6557"/>
                  </a:lnTo>
                  <a:lnTo>
                    <a:pt x="2186" y="6533"/>
                  </a:lnTo>
                  <a:lnTo>
                    <a:pt x="2210" y="6509"/>
                  </a:lnTo>
                  <a:lnTo>
                    <a:pt x="2305" y="6509"/>
                  </a:lnTo>
                  <a:lnTo>
                    <a:pt x="2305" y="6509"/>
                  </a:lnTo>
                  <a:lnTo>
                    <a:pt x="2352" y="6533"/>
                  </a:lnTo>
                  <a:lnTo>
                    <a:pt x="2352" y="6557"/>
                  </a:lnTo>
                  <a:lnTo>
                    <a:pt x="2352" y="6604"/>
                  </a:lnTo>
                  <a:lnTo>
                    <a:pt x="2352" y="6604"/>
                  </a:lnTo>
                  <a:lnTo>
                    <a:pt x="2376" y="6675"/>
                  </a:lnTo>
                  <a:lnTo>
                    <a:pt x="2424" y="6699"/>
                  </a:lnTo>
                  <a:lnTo>
                    <a:pt x="2424" y="6699"/>
                  </a:lnTo>
                  <a:lnTo>
                    <a:pt x="2495" y="6770"/>
                  </a:lnTo>
                  <a:lnTo>
                    <a:pt x="2542" y="6865"/>
                  </a:lnTo>
                  <a:lnTo>
                    <a:pt x="2590" y="6960"/>
                  </a:lnTo>
                  <a:lnTo>
                    <a:pt x="2637" y="6984"/>
                  </a:lnTo>
                  <a:lnTo>
                    <a:pt x="2685" y="7008"/>
                  </a:lnTo>
                  <a:lnTo>
                    <a:pt x="2685" y="7008"/>
                  </a:lnTo>
                  <a:lnTo>
                    <a:pt x="2685" y="7008"/>
                  </a:lnTo>
                  <a:lnTo>
                    <a:pt x="2685" y="7032"/>
                  </a:lnTo>
                  <a:lnTo>
                    <a:pt x="2661" y="7032"/>
                  </a:lnTo>
                  <a:lnTo>
                    <a:pt x="2661" y="7032"/>
                  </a:lnTo>
                  <a:lnTo>
                    <a:pt x="2637" y="7079"/>
                  </a:lnTo>
                  <a:lnTo>
                    <a:pt x="2661" y="7103"/>
                  </a:lnTo>
                  <a:lnTo>
                    <a:pt x="2685" y="7127"/>
                  </a:lnTo>
                  <a:lnTo>
                    <a:pt x="2685" y="7127"/>
                  </a:lnTo>
                  <a:lnTo>
                    <a:pt x="2732" y="7127"/>
                  </a:lnTo>
                  <a:lnTo>
                    <a:pt x="2756" y="7103"/>
                  </a:lnTo>
                  <a:lnTo>
                    <a:pt x="2780" y="7079"/>
                  </a:lnTo>
                  <a:lnTo>
                    <a:pt x="2780" y="7079"/>
                  </a:lnTo>
                  <a:lnTo>
                    <a:pt x="2780" y="7008"/>
                  </a:lnTo>
                  <a:lnTo>
                    <a:pt x="2827" y="7008"/>
                  </a:lnTo>
                  <a:lnTo>
                    <a:pt x="2827" y="7008"/>
                  </a:lnTo>
                  <a:lnTo>
                    <a:pt x="2851" y="7008"/>
                  </a:lnTo>
                  <a:lnTo>
                    <a:pt x="2851" y="7008"/>
                  </a:lnTo>
                  <a:lnTo>
                    <a:pt x="2970" y="7008"/>
                  </a:lnTo>
                  <a:lnTo>
                    <a:pt x="3017" y="6984"/>
                  </a:lnTo>
                  <a:lnTo>
                    <a:pt x="3041" y="6960"/>
                  </a:lnTo>
                  <a:lnTo>
                    <a:pt x="3041" y="6960"/>
                  </a:lnTo>
                  <a:lnTo>
                    <a:pt x="3089" y="6913"/>
                  </a:lnTo>
                  <a:lnTo>
                    <a:pt x="3136" y="6937"/>
                  </a:lnTo>
                  <a:lnTo>
                    <a:pt x="3136" y="6937"/>
                  </a:lnTo>
                  <a:lnTo>
                    <a:pt x="3184" y="6960"/>
                  </a:lnTo>
                  <a:lnTo>
                    <a:pt x="3255" y="6960"/>
                  </a:lnTo>
                  <a:lnTo>
                    <a:pt x="3374" y="6960"/>
                  </a:lnTo>
                  <a:lnTo>
                    <a:pt x="3374" y="6960"/>
                  </a:lnTo>
                  <a:lnTo>
                    <a:pt x="3374" y="6984"/>
                  </a:lnTo>
                  <a:lnTo>
                    <a:pt x="3326" y="7008"/>
                  </a:lnTo>
                  <a:lnTo>
                    <a:pt x="3302" y="7032"/>
                  </a:lnTo>
                  <a:lnTo>
                    <a:pt x="3302" y="7079"/>
                  </a:lnTo>
                  <a:lnTo>
                    <a:pt x="3302" y="7079"/>
                  </a:lnTo>
                  <a:lnTo>
                    <a:pt x="3302" y="7127"/>
                  </a:lnTo>
                  <a:lnTo>
                    <a:pt x="3302" y="7174"/>
                  </a:lnTo>
                  <a:lnTo>
                    <a:pt x="3326" y="7174"/>
                  </a:lnTo>
                  <a:lnTo>
                    <a:pt x="3326" y="7174"/>
                  </a:lnTo>
                  <a:lnTo>
                    <a:pt x="3397" y="7174"/>
                  </a:lnTo>
                  <a:lnTo>
                    <a:pt x="3445" y="7150"/>
                  </a:lnTo>
                  <a:lnTo>
                    <a:pt x="3516" y="7079"/>
                  </a:lnTo>
                  <a:lnTo>
                    <a:pt x="3516" y="7079"/>
                  </a:lnTo>
                  <a:lnTo>
                    <a:pt x="3564" y="7008"/>
                  </a:lnTo>
                  <a:lnTo>
                    <a:pt x="3540" y="6937"/>
                  </a:lnTo>
                  <a:lnTo>
                    <a:pt x="3540" y="6937"/>
                  </a:lnTo>
                  <a:lnTo>
                    <a:pt x="3516" y="6913"/>
                  </a:lnTo>
                  <a:lnTo>
                    <a:pt x="3516" y="6913"/>
                  </a:lnTo>
                  <a:lnTo>
                    <a:pt x="3492" y="6913"/>
                  </a:lnTo>
                  <a:lnTo>
                    <a:pt x="3516" y="6889"/>
                  </a:lnTo>
                  <a:lnTo>
                    <a:pt x="3516" y="6889"/>
                  </a:lnTo>
                  <a:lnTo>
                    <a:pt x="3564" y="6842"/>
                  </a:lnTo>
                  <a:lnTo>
                    <a:pt x="3635" y="6818"/>
                  </a:lnTo>
                  <a:lnTo>
                    <a:pt x="3635" y="6818"/>
                  </a:lnTo>
                  <a:lnTo>
                    <a:pt x="3659" y="6842"/>
                  </a:lnTo>
                  <a:lnTo>
                    <a:pt x="3682" y="6889"/>
                  </a:lnTo>
                  <a:lnTo>
                    <a:pt x="3682" y="6889"/>
                  </a:lnTo>
                  <a:lnTo>
                    <a:pt x="3706" y="6984"/>
                  </a:lnTo>
                  <a:lnTo>
                    <a:pt x="3706" y="7079"/>
                  </a:lnTo>
                  <a:lnTo>
                    <a:pt x="3706" y="7079"/>
                  </a:lnTo>
                  <a:lnTo>
                    <a:pt x="3706" y="7388"/>
                  </a:lnTo>
                  <a:lnTo>
                    <a:pt x="3706" y="7388"/>
                  </a:lnTo>
                  <a:lnTo>
                    <a:pt x="3682" y="7483"/>
                  </a:lnTo>
                  <a:lnTo>
                    <a:pt x="3635" y="7554"/>
                  </a:lnTo>
                  <a:lnTo>
                    <a:pt x="3564" y="7578"/>
                  </a:lnTo>
                  <a:lnTo>
                    <a:pt x="3445" y="7602"/>
                  </a:lnTo>
                  <a:lnTo>
                    <a:pt x="3445" y="7602"/>
                  </a:lnTo>
                  <a:lnTo>
                    <a:pt x="3302" y="7602"/>
                  </a:lnTo>
                  <a:lnTo>
                    <a:pt x="3184" y="7649"/>
                  </a:lnTo>
                  <a:lnTo>
                    <a:pt x="3184" y="7649"/>
                  </a:lnTo>
                  <a:lnTo>
                    <a:pt x="3065" y="7697"/>
                  </a:lnTo>
                  <a:lnTo>
                    <a:pt x="2922" y="7720"/>
                  </a:lnTo>
                  <a:lnTo>
                    <a:pt x="2922" y="7720"/>
                  </a:lnTo>
                  <a:lnTo>
                    <a:pt x="2756" y="7720"/>
                  </a:lnTo>
                  <a:lnTo>
                    <a:pt x="2590" y="7697"/>
                  </a:lnTo>
                  <a:lnTo>
                    <a:pt x="2257" y="7625"/>
                  </a:lnTo>
                  <a:lnTo>
                    <a:pt x="2257" y="7625"/>
                  </a:lnTo>
                  <a:lnTo>
                    <a:pt x="2162" y="7625"/>
                  </a:lnTo>
                  <a:lnTo>
                    <a:pt x="2091" y="7625"/>
                  </a:lnTo>
                  <a:lnTo>
                    <a:pt x="1925" y="7697"/>
                  </a:lnTo>
                  <a:lnTo>
                    <a:pt x="1925" y="7697"/>
                  </a:lnTo>
                  <a:lnTo>
                    <a:pt x="1901" y="7720"/>
                  </a:lnTo>
                  <a:lnTo>
                    <a:pt x="1901" y="7768"/>
                  </a:lnTo>
                  <a:lnTo>
                    <a:pt x="1901" y="7887"/>
                  </a:lnTo>
                  <a:lnTo>
                    <a:pt x="1901" y="7887"/>
                  </a:lnTo>
                  <a:lnTo>
                    <a:pt x="1901" y="7934"/>
                  </a:lnTo>
                  <a:lnTo>
                    <a:pt x="1877" y="7982"/>
                  </a:lnTo>
                  <a:lnTo>
                    <a:pt x="1853" y="8029"/>
                  </a:lnTo>
                  <a:lnTo>
                    <a:pt x="1830" y="8029"/>
                  </a:lnTo>
                  <a:lnTo>
                    <a:pt x="1830" y="8029"/>
                  </a:lnTo>
                  <a:lnTo>
                    <a:pt x="1640" y="8029"/>
                  </a:lnTo>
                  <a:lnTo>
                    <a:pt x="1545" y="8029"/>
                  </a:lnTo>
                  <a:lnTo>
                    <a:pt x="1473" y="7982"/>
                  </a:lnTo>
                  <a:lnTo>
                    <a:pt x="1473" y="7982"/>
                  </a:lnTo>
                  <a:lnTo>
                    <a:pt x="1355" y="7910"/>
                  </a:lnTo>
                  <a:lnTo>
                    <a:pt x="1236" y="7863"/>
                  </a:lnTo>
                  <a:lnTo>
                    <a:pt x="1093" y="7863"/>
                  </a:lnTo>
                  <a:lnTo>
                    <a:pt x="951" y="7839"/>
                  </a:lnTo>
                  <a:lnTo>
                    <a:pt x="951" y="7839"/>
                  </a:lnTo>
                  <a:lnTo>
                    <a:pt x="880" y="7839"/>
                  </a:lnTo>
                  <a:lnTo>
                    <a:pt x="808" y="7792"/>
                  </a:lnTo>
                  <a:lnTo>
                    <a:pt x="737" y="7720"/>
                  </a:lnTo>
                  <a:lnTo>
                    <a:pt x="713" y="7625"/>
                  </a:lnTo>
                  <a:lnTo>
                    <a:pt x="713" y="7625"/>
                  </a:lnTo>
                  <a:lnTo>
                    <a:pt x="713" y="7507"/>
                  </a:lnTo>
                  <a:lnTo>
                    <a:pt x="666" y="7435"/>
                  </a:lnTo>
                  <a:lnTo>
                    <a:pt x="666" y="7435"/>
                  </a:lnTo>
                  <a:lnTo>
                    <a:pt x="618" y="7364"/>
                  </a:lnTo>
                  <a:lnTo>
                    <a:pt x="523" y="7340"/>
                  </a:lnTo>
                  <a:lnTo>
                    <a:pt x="428" y="7340"/>
                  </a:lnTo>
                  <a:lnTo>
                    <a:pt x="333" y="7412"/>
                  </a:lnTo>
                  <a:lnTo>
                    <a:pt x="310" y="7412"/>
                  </a:lnTo>
                  <a:lnTo>
                    <a:pt x="310" y="7412"/>
                  </a:lnTo>
                  <a:lnTo>
                    <a:pt x="167" y="7507"/>
                  </a:lnTo>
                  <a:lnTo>
                    <a:pt x="25" y="7530"/>
                  </a:lnTo>
                  <a:lnTo>
                    <a:pt x="25" y="7530"/>
                  </a:lnTo>
                  <a:lnTo>
                    <a:pt x="1" y="8219"/>
                  </a:lnTo>
                  <a:lnTo>
                    <a:pt x="25" y="8908"/>
                  </a:lnTo>
                  <a:lnTo>
                    <a:pt x="72" y="9621"/>
                  </a:lnTo>
                  <a:lnTo>
                    <a:pt x="215" y="10310"/>
                  </a:lnTo>
                  <a:lnTo>
                    <a:pt x="215" y="10310"/>
                  </a:lnTo>
                  <a:lnTo>
                    <a:pt x="333" y="10808"/>
                  </a:lnTo>
                  <a:lnTo>
                    <a:pt x="476" y="11283"/>
                  </a:lnTo>
                  <a:lnTo>
                    <a:pt x="476" y="11283"/>
                  </a:lnTo>
                  <a:lnTo>
                    <a:pt x="690" y="11877"/>
                  </a:lnTo>
                  <a:lnTo>
                    <a:pt x="690" y="11877"/>
                  </a:lnTo>
                  <a:lnTo>
                    <a:pt x="785" y="11901"/>
                  </a:lnTo>
                  <a:lnTo>
                    <a:pt x="832" y="11949"/>
                  </a:lnTo>
                  <a:lnTo>
                    <a:pt x="880" y="11972"/>
                  </a:lnTo>
                  <a:lnTo>
                    <a:pt x="880" y="11972"/>
                  </a:lnTo>
                  <a:lnTo>
                    <a:pt x="927" y="12067"/>
                  </a:lnTo>
                  <a:lnTo>
                    <a:pt x="998" y="12091"/>
                  </a:lnTo>
                  <a:lnTo>
                    <a:pt x="1070" y="12067"/>
                  </a:lnTo>
                  <a:lnTo>
                    <a:pt x="1141" y="12044"/>
                  </a:lnTo>
                  <a:lnTo>
                    <a:pt x="1141" y="12044"/>
                  </a:lnTo>
                  <a:lnTo>
                    <a:pt x="1212" y="12020"/>
                  </a:lnTo>
                  <a:lnTo>
                    <a:pt x="1260" y="12020"/>
                  </a:lnTo>
                  <a:lnTo>
                    <a:pt x="1283" y="12067"/>
                  </a:lnTo>
                  <a:lnTo>
                    <a:pt x="1307" y="12139"/>
                  </a:lnTo>
                  <a:lnTo>
                    <a:pt x="1307" y="12139"/>
                  </a:lnTo>
                  <a:lnTo>
                    <a:pt x="1331" y="12186"/>
                  </a:lnTo>
                  <a:lnTo>
                    <a:pt x="1355" y="12210"/>
                  </a:lnTo>
                  <a:lnTo>
                    <a:pt x="1378" y="12186"/>
                  </a:lnTo>
                  <a:lnTo>
                    <a:pt x="1378" y="12186"/>
                  </a:lnTo>
                  <a:lnTo>
                    <a:pt x="1450" y="12162"/>
                  </a:lnTo>
                  <a:lnTo>
                    <a:pt x="1497" y="12186"/>
                  </a:lnTo>
                  <a:lnTo>
                    <a:pt x="1521" y="12210"/>
                  </a:lnTo>
                  <a:lnTo>
                    <a:pt x="1521" y="12281"/>
                  </a:lnTo>
                  <a:lnTo>
                    <a:pt x="1521" y="12281"/>
                  </a:lnTo>
                  <a:lnTo>
                    <a:pt x="1545" y="12376"/>
                  </a:lnTo>
                  <a:lnTo>
                    <a:pt x="1521" y="12471"/>
                  </a:lnTo>
                  <a:lnTo>
                    <a:pt x="1521" y="12471"/>
                  </a:lnTo>
                  <a:lnTo>
                    <a:pt x="1521" y="12661"/>
                  </a:lnTo>
                  <a:lnTo>
                    <a:pt x="1521" y="12756"/>
                  </a:lnTo>
                  <a:lnTo>
                    <a:pt x="1568" y="12827"/>
                  </a:lnTo>
                  <a:lnTo>
                    <a:pt x="1592" y="12899"/>
                  </a:lnTo>
                  <a:lnTo>
                    <a:pt x="1663" y="12970"/>
                  </a:lnTo>
                  <a:lnTo>
                    <a:pt x="1735" y="13017"/>
                  </a:lnTo>
                  <a:lnTo>
                    <a:pt x="1806" y="13089"/>
                  </a:lnTo>
                  <a:lnTo>
                    <a:pt x="1806" y="13089"/>
                  </a:lnTo>
                  <a:lnTo>
                    <a:pt x="1901" y="13136"/>
                  </a:lnTo>
                  <a:lnTo>
                    <a:pt x="1949" y="13184"/>
                  </a:lnTo>
                  <a:lnTo>
                    <a:pt x="1996" y="13255"/>
                  </a:lnTo>
                  <a:lnTo>
                    <a:pt x="2044" y="13326"/>
                  </a:lnTo>
                  <a:lnTo>
                    <a:pt x="2044" y="13326"/>
                  </a:lnTo>
                  <a:lnTo>
                    <a:pt x="2115" y="13445"/>
                  </a:lnTo>
                  <a:lnTo>
                    <a:pt x="2186" y="13564"/>
                  </a:lnTo>
                  <a:lnTo>
                    <a:pt x="2257" y="13682"/>
                  </a:lnTo>
                  <a:lnTo>
                    <a:pt x="2281" y="13754"/>
                  </a:lnTo>
                  <a:lnTo>
                    <a:pt x="2281" y="13825"/>
                  </a:lnTo>
                  <a:lnTo>
                    <a:pt x="2281" y="13825"/>
                  </a:lnTo>
                  <a:lnTo>
                    <a:pt x="2329" y="13849"/>
                  </a:lnTo>
                  <a:lnTo>
                    <a:pt x="2329" y="13849"/>
                  </a:lnTo>
                  <a:lnTo>
                    <a:pt x="2376" y="13944"/>
                  </a:lnTo>
                  <a:lnTo>
                    <a:pt x="2424" y="14063"/>
                  </a:lnTo>
                  <a:lnTo>
                    <a:pt x="2424" y="14158"/>
                  </a:lnTo>
                  <a:lnTo>
                    <a:pt x="2376" y="14276"/>
                  </a:lnTo>
                  <a:lnTo>
                    <a:pt x="2376" y="14276"/>
                  </a:lnTo>
                  <a:lnTo>
                    <a:pt x="2352" y="14371"/>
                  </a:lnTo>
                  <a:lnTo>
                    <a:pt x="2329" y="14490"/>
                  </a:lnTo>
                  <a:lnTo>
                    <a:pt x="2329" y="14490"/>
                  </a:lnTo>
                  <a:lnTo>
                    <a:pt x="2329" y="14514"/>
                  </a:lnTo>
                  <a:lnTo>
                    <a:pt x="2329" y="14514"/>
                  </a:lnTo>
                  <a:lnTo>
                    <a:pt x="2614" y="14823"/>
                  </a:lnTo>
                  <a:lnTo>
                    <a:pt x="2922" y="15131"/>
                  </a:lnTo>
                  <a:lnTo>
                    <a:pt x="3231" y="15416"/>
                  </a:lnTo>
                  <a:lnTo>
                    <a:pt x="3564" y="15678"/>
                  </a:lnTo>
                  <a:lnTo>
                    <a:pt x="3896" y="15939"/>
                  </a:lnTo>
                  <a:lnTo>
                    <a:pt x="4253" y="16177"/>
                  </a:lnTo>
                  <a:lnTo>
                    <a:pt x="4609" y="16390"/>
                  </a:lnTo>
                  <a:lnTo>
                    <a:pt x="4989" y="16604"/>
                  </a:lnTo>
                  <a:lnTo>
                    <a:pt x="4989" y="16604"/>
                  </a:lnTo>
                  <a:lnTo>
                    <a:pt x="5060" y="16462"/>
                  </a:lnTo>
                  <a:lnTo>
                    <a:pt x="5060" y="16462"/>
                  </a:lnTo>
                  <a:lnTo>
                    <a:pt x="5179" y="16200"/>
                  </a:lnTo>
                  <a:lnTo>
                    <a:pt x="5250" y="16082"/>
                  </a:lnTo>
                  <a:lnTo>
                    <a:pt x="5321" y="15987"/>
                  </a:lnTo>
                  <a:lnTo>
                    <a:pt x="5321" y="15987"/>
                  </a:lnTo>
                  <a:lnTo>
                    <a:pt x="5369" y="15915"/>
                  </a:lnTo>
                  <a:lnTo>
                    <a:pt x="5369" y="15868"/>
                  </a:lnTo>
                  <a:lnTo>
                    <a:pt x="5369" y="15820"/>
                  </a:lnTo>
                  <a:lnTo>
                    <a:pt x="5345" y="15797"/>
                  </a:lnTo>
                  <a:lnTo>
                    <a:pt x="5345" y="15797"/>
                  </a:lnTo>
                  <a:lnTo>
                    <a:pt x="5298" y="15678"/>
                  </a:lnTo>
                  <a:lnTo>
                    <a:pt x="5298" y="15606"/>
                  </a:lnTo>
                  <a:lnTo>
                    <a:pt x="5345" y="15535"/>
                  </a:lnTo>
                  <a:lnTo>
                    <a:pt x="5416" y="15464"/>
                  </a:lnTo>
                  <a:lnTo>
                    <a:pt x="5416" y="15464"/>
                  </a:lnTo>
                  <a:lnTo>
                    <a:pt x="5511" y="15393"/>
                  </a:lnTo>
                  <a:lnTo>
                    <a:pt x="5559" y="15345"/>
                  </a:lnTo>
                  <a:lnTo>
                    <a:pt x="5583" y="15274"/>
                  </a:lnTo>
                  <a:lnTo>
                    <a:pt x="5606" y="15203"/>
                  </a:lnTo>
                  <a:lnTo>
                    <a:pt x="5606" y="15131"/>
                  </a:lnTo>
                  <a:lnTo>
                    <a:pt x="5583" y="15060"/>
                  </a:lnTo>
                  <a:lnTo>
                    <a:pt x="5488" y="14894"/>
                  </a:lnTo>
                  <a:lnTo>
                    <a:pt x="5488" y="14894"/>
                  </a:lnTo>
                  <a:lnTo>
                    <a:pt x="5440" y="14846"/>
                  </a:lnTo>
                  <a:lnTo>
                    <a:pt x="5416" y="14799"/>
                  </a:lnTo>
                  <a:lnTo>
                    <a:pt x="5440" y="14775"/>
                  </a:lnTo>
                  <a:lnTo>
                    <a:pt x="5440" y="14775"/>
                  </a:lnTo>
                  <a:lnTo>
                    <a:pt x="5511" y="14656"/>
                  </a:lnTo>
                  <a:lnTo>
                    <a:pt x="5583" y="14514"/>
                  </a:lnTo>
                  <a:lnTo>
                    <a:pt x="5654" y="14371"/>
                  </a:lnTo>
                  <a:lnTo>
                    <a:pt x="5701" y="14300"/>
                  </a:lnTo>
                  <a:lnTo>
                    <a:pt x="5749" y="14253"/>
                  </a:lnTo>
                  <a:lnTo>
                    <a:pt x="5749" y="14253"/>
                  </a:lnTo>
                  <a:lnTo>
                    <a:pt x="5915" y="14158"/>
                  </a:lnTo>
                  <a:lnTo>
                    <a:pt x="5963" y="14086"/>
                  </a:lnTo>
                  <a:lnTo>
                    <a:pt x="6010" y="13991"/>
                  </a:lnTo>
                  <a:lnTo>
                    <a:pt x="6010" y="13991"/>
                  </a:lnTo>
                  <a:lnTo>
                    <a:pt x="6034" y="13873"/>
                  </a:lnTo>
                  <a:lnTo>
                    <a:pt x="6034" y="13778"/>
                  </a:lnTo>
                  <a:lnTo>
                    <a:pt x="5987" y="13564"/>
                  </a:lnTo>
                  <a:lnTo>
                    <a:pt x="5987" y="13564"/>
                  </a:lnTo>
                  <a:lnTo>
                    <a:pt x="5939" y="13374"/>
                  </a:lnTo>
                  <a:lnTo>
                    <a:pt x="5844" y="13184"/>
                  </a:lnTo>
                  <a:lnTo>
                    <a:pt x="5749" y="13017"/>
                  </a:lnTo>
                  <a:lnTo>
                    <a:pt x="5654" y="12851"/>
                  </a:lnTo>
                  <a:lnTo>
                    <a:pt x="5654" y="12851"/>
                  </a:lnTo>
                  <a:lnTo>
                    <a:pt x="5583" y="12756"/>
                  </a:lnTo>
                  <a:lnTo>
                    <a:pt x="5559" y="12614"/>
                  </a:lnTo>
                  <a:lnTo>
                    <a:pt x="5559" y="12614"/>
                  </a:lnTo>
                  <a:lnTo>
                    <a:pt x="5583" y="12447"/>
                  </a:lnTo>
                  <a:lnTo>
                    <a:pt x="5630" y="12305"/>
                  </a:lnTo>
                  <a:lnTo>
                    <a:pt x="5678" y="12162"/>
                  </a:lnTo>
                  <a:lnTo>
                    <a:pt x="5749" y="12020"/>
                  </a:lnTo>
                  <a:lnTo>
                    <a:pt x="5915" y="11758"/>
                  </a:lnTo>
                  <a:lnTo>
                    <a:pt x="6082" y="11473"/>
                  </a:lnTo>
                  <a:lnTo>
                    <a:pt x="6082" y="11473"/>
                  </a:lnTo>
                  <a:lnTo>
                    <a:pt x="6153" y="11378"/>
                  </a:lnTo>
                  <a:lnTo>
                    <a:pt x="6248" y="11283"/>
                  </a:lnTo>
                  <a:lnTo>
                    <a:pt x="6319" y="11188"/>
                  </a:lnTo>
                  <a:lnTo>
                    <a:pt x="6390" y="11070"/>
                  </a:lnTo>
                  <a:lnTo>
                    <a:pt x="6390" y="11070"/>
                  </a:lnTo>
                  <a:lnTo>
                    <a:pt x="6462" y="10808"/>
                  </a:lnTo>
                  <a:lnTo>
                    <a:pt x="6462" y="10808"/>
                  </a:lnTo>
                  <a:lnTo>
                    <a:pt x="6628" y="10191"/>
                  </a:lnTo>
                  <a:lnTo>
                    <a:pt x="6628" y="10191"/>
                  </a:lnTo>
                  <a:lnTo>
                    <a:pt x="6652" y="10096"/>
                  </a:lnTo>
                  <a:lnTo>
                    <a:pt x="6652" y="10001"/>
                  </a:lnTo>
                  <a:lnTo>
                    <a:pt x="6580" y="9834"/>
                  </a:lnTo>
                  <a:lnTo>
                    <a:pt x="6580" y="9834"/>
                  </a:lnTo>
                  <a:lnTo>
                    <a:pt x="6557" y="9787"/>
                  </a:lnTo>
                  <a:lnTo>
                    <a:pt x="6509" y="9763"/>
                  </a:lnTo>
                  <a:lnTo>
                    <a:pt x="6485" y="9763"/>
                  </a:lnTo>
                  <a:lnTo>
                    <a:pt x="6438" y="9811"/>
                  </a:lnTo>
                  <a:lnTo>
                    <a:pt x="6438" y="9811"/>
                  </a:lnTo>
                  <a:lnTo>
                    <a:pt x="6390" y="9834"/>
                  </a:lnTo>
                  <a:lnTo>
                    <a:pt x="6390" y="9834"/>
                  </a:lnTo>
                  <a:lnTo>
                    <a:pt x="6367" y="9882"/>
                  </a:lnTo>
                  <a:lnTo>
                    <a:pt x="6319" y="9906"/>
                  </a:lnTo>
                  <a:lnTo>
                    <a:pt x="6319" y="9906"/>
                  </a:lnTo>
                  <a:lnTo>
                    <a:pt x="6319" y="9906"/>
                  </a:lnTo>
                  <a:lnTo>
                    <a:pt x="6105" y="10001"/>
                  </a:lnTo>
                  <a:lnTo>
                    <a:pt x="5915" y="10096"/>
                  </a:lnTo>
                  <a:lnTo>
                    <a:pt x="5915" y="10096"/>
                  </a:lnTo>
                  <a:lnTo>
                    <a:pt x="5844" y="10120"/>
                  </a:lnTo>
                  <a:lnTo>
                    <a:pt x="5844" y="10120"/>
                  </a:lnTo>
                  <a:lnTo>
                    <a:pt x="5773" y="10120"/>
                  </a:lnTo>
                  <a:lnTo>
                    <a:pt x="5701" y="10096"/>
                  </a:lnTo>
                  <a:lnTo>
                    <a:pt x="5630" y="10072"/>
                  </a:lnTo>
                  <a:lnTo>
                    <a:pt x="5583" y="10001"/>
                  </a:lnTo>
                  <a:lnTo>
                    <a:pt x="5583" y="10001"/>
                  </a:lnTo>
                  <a:lnTo>
                    <a:pt x="5440" y="9953"/>
                  </a:lnTo>
                  <a:lnTo>
                    <a:pt x="5298" y="9858"/>
                  </a:lnTo>
                  <a:lnTo>
                    <a:pt x="5203" y="9739"/>
                  </a:lnTo>
                  <a:lnTo>
                    <a:pt x="5131" y="9597"/>
                  </a:lnTo>
                  <a:lnTo>
                    <a:pt x="5131" y="9597"/>
                  </a:lnTo>
                  <a:lnTo>
                    <a:pt x="5013" y="9549"/>
                  </a:lnTo>
                  <a:lnTo>
                    <a:pt x="5013" y="9549"/>
                  </a:lnTo>
                  <a:lnTo>
                    <a:pt x="4941" y="9502"/>
                  </a:lnTo>
                  <a:lnTo>
                    <a:pt x="4894" y="9454"/>
                  </a:lnTo>
                  <a:lnTo>
                    <a:pt x="4894" y="9454"/>
                  </a:lnTo>
                  <a:lnTo>
                    <a:pt x="4870" y="9407"/>
                  </a:lnTo>
                  <a:lnTo>
                    <a:pt x="4870" y="9407"/>
                  </a:lnTo>
                  <a:lnTo>
                    <a:pt x="4846" y="9312"/>
                  </a:lnTo>
                  <a:lnTo>
                    <a:pt x="4775" y="9264"/>
                  </a:lnTo>
                  <a:lnTo>
                    <a:pt x="4656" y="9169"/>
                  </a:lnTo>
                  <a:lnTo>
                    <a:pt x="4656" y="9169"/>
                  </a:lnTo>
                  <a:lnTo>
                    <a:pt x="4585" y="9098"/>
                  </a:lnTo>
                  <a:lnTo>
                    <a:pt x="4514" y="9027"/>
                  </a:lnTo>
                  <a:lnTo>
                    <a:pt x="4466" y="8932"/>
                  </a:lnTo>
                  <a:lnTo>
                    <a:pt x="4443" y="8837"/>
                  </a:lnTo>
                  <a:lnTo>
                    <a:pt x="4443" y="8837"/>
                  </a:lnTo>
                  <a:lnTo>
                    <a:pt x="4443" y="8789"/>
                  </a:lnTo>
                  <a:lnTo>
                    <a:pt x="4395" y="8742"/>
                  </a:lnTo>
                  <a:lnTo>
                    <a:pt x="4395" y="8742"/>
                  </a:lnTo>
                  <a:lnTo>
                    <a:pt x="4253" y="8599"/>
                  </a:lnTo>
                  <a:lnTo>
                    <a:pt x="4110" y="8433"/>
                  </a:lnTo>
                  <a:lnTo>
                    <a:pt x="3968" y="8267"/>
                  </a:lnTo>
                  <a:lnTo>
                    <a:pt x="3825" y="8124"/>
                  </a:lnTo>
                  <a:lnTo>
                    <a:pt x="3825" y="8124"/>
                  </a:lnTo>
                  <a:lnTo>
                    <a:pt x="3801" y="8077"/>
                  </a:lnTo>
                  <a:lnTo>
                    <a:pt x="3801" y="8053"/>
                  </a:lnTo>
                  <a:lnTo>
                    <a:pt x="3825" y="8053"/>
                  </a:lnTo>
                  <a:lnTo>
                    <a:pt x="3825" y="8053"/>
                  </a:lnTo>
                  <a:lnTo>
                    <a:pt x="3872" y="8029"/>
                  </a:lnTo>
                  <a:lnTo>
                    <a:pt x="3872" y="7982"/>
                  </a:lnTo>
                  <a:lnTo>
                    <a:pt x="3872" y="7958"/>
                  </a:lnTo>
                  <a:lnTo>
                    <a:pt x="3896" y="7910"/>
                  </a:lnTo>
                  <a:lnTo>
                    <a:pt x="3896" y="7910"/>
                  </a:lnTo>
                  <a:lnTo>
                    <a:pt x="3944" y="8029"/>
                  </a:lnTo>
                  <a:lnTo>
                    <a:pt x="3991" y="8124"/>
                  </a:lnTo>
                  <a:lnTo>
                    <a:pt x="4158" y="8291"/>
                  </a:lnTo>
                  <a:lnTo>
                    <a:pt x="4348" y="8433"/>
                  </a:lnTo>
                  <a:lnTo>
                    <a:pt x="4514" y="8576"/>
                  </a:lnTo>
                  <a:lnTo>
                    <a:pt x="4514" y="8576"/>
                  </a:lnTo>
                  <a:lnTo>
                    <a:pt x="4561" y="8599"/>
                  </a:lnTo>
                  <a:lnTo>
                    <a:pt x="4585" y="8623"/>
                  </a:lnTo>
                  <a:lnTo>
                    <a:pt x="4585" y="8623"/>
                  </a:lnTo>
                  <a:lnTo>
                    <a:pt x="4656" y="8813"/>
                  </a:lnTo>
                  <a:lnTo>
                    <a:pt x="4775" y="8956"/>
                  </a:lnTo>
                  <a:lnTo>
                    <a:pt x="4918" y="9074"/>
                  </a:lnTo>
                  <a:lnTo>
                    <a:pt x="5084" y="9193"/>
                  </a:lnTo>
                  <a:lnTo>
                    <a:pt x="5084" y="9193"/>
                  </a:lnTo>
                  <a:lnTo>
                    <a:pt x="5226" y="9359"/>
                  </a:lnTo>
                  <a:lnTo>
                    <a:pt x="5226" y="9359"/>
                  </a:lnTo>
                  <a:lnTo>
                    <a:pt x="5298" y="9359"/>
                  </a:lnTo>
                  <a:lnTo>
                    <a:pt x="5345" y="9383"/>
                  </a:lnTo>
                  <a:lnTo>
                    <a:pt x="5369" y="9431"/>
                  </a:lnTo>
                  <a:lnTo>
                    <a:pt x="5369" y="9431"/>
                  </a:lnTo>
                  <a:lnTo>
                    <a:pt x="5416" y="9549"/>
                  </a:lnTo>
                  <a:lnTo>
                    <a:pt x="5488" y="9668"/>
                  </a:lnTo>
                  <a:lnTo>
                    <a:pt x="5583" y="9716"/>
                  </a:lnTo>
                  <a:lnTo>
                    <a:pt x="5654" y="9739"/>
                  </a:lnTo>
                  <a:lnTo>
                    <a:pt x="5725" y="9739"/>
                  </a:lnTo>
                  <a:lnTo>
                    <a:pt x="5725" y="9739"/>
                  </a:lnTo>
                  <a:lnTo>
                    <a:pt x="5892" y="9716"/>
                  </a:lnTo>
                  <a:lnTo>
                    <a:pt x="6034" y="9692"/>
                  </a:lnTo>
                  <a:lnTo>
                    <a:pt x="6034" y="9692"/>
                  </a:lnTo>
                  <a:lnTo>
                    <a:pt x="6248" y="9526"/>
                  </a:lnTo>
                  <a:lnTo>
                    <a:pt x="6248" y="9526"/>
                  </a:lnTo>
                  <a:lnTo>
                    <a:pt x="6462" y="9383"/>
                  </a:lnTo>
                  <a:lnTo>
                    <a:pt x="6557" y="9288"/>
                  </a:lnTo>
                  <a:lnTo>
                    <a:pt x="6604" y="9169"/>
                  </a:lnTo>
                  <a:lnTo>
                    <a:pt x="6604" y="9169"/>
                  </a:lnTo>
                  <a:lnTo>
                    <a:pt x="6628" y="9098"/>
                  </a:lnTo>
                  <a:lnTo>
                    <a:pt x="6675" y="9051"/>
                  </a:lnTo>
                  <a:lnTo>
                    <a:pt x="6794" y="9003"/>
                  </a:lnTo>
                  <a:lnTo>
                    <a:pt x="6794" y="9003"/>
                  </a:lnTo>
                  <a:lnTo>
                    <a:pt x="6889" y="8956"/>
                  </a:lnTo>
                  <a:lnTo>
                    <a:pt x="6937" y="8908"/>
                  </a:lnTo>
                  <a:lnTo>
                    <a:pt x="7032" y="8766"/>
                  </a:lnTo>
                  <a:lnTo>
                    <a:pt x="7032" y="8766"/>
                  </a:lnTo>
                  <a:lnTo>
                    <a:pt x="7103" y="8647"/>
                  </a:lnTo>
                  <a:lnTo>
                    <a:pt x="7150" y="8504"/>
                  </a:lnTo>
                  <a:lnTo>
                    <a:pt x="7198" y="8386"/>
                  </a:lnTo>
                  <a:lnTo>
                    <a:pt x="7269" y="8243"/>
                  </a:lnTo>
                  <a:lnTo>
                    <a:pt x="7269" y="8243"/>
                  </a:lnTo>
                  <a:lnTo>
                    <a:pt x="7293" y="8196"/>
                  </a:lnTo>
                  <a:lnTo>
                    <a:pt x="7293" y="8124"/>
                  </a:lnTo>
                  <a:lnTo>
                    <a:pt x="7269" y="8053"/>
                  </a:lnTo>
                  <a:lnTo>
                    <a:pt x="7198" y="8006"/>
                  </a:lnTo>
                  <a:lnTo>
                    <a:pt x="7198" y="8006"/>
                  </a:lnTo>
                  <a:lnTo>
                    <a:pt x="7055" y="7934"/>
                  </a:lnTo>
                  <a:lnTo>
                    <a:pt x="6865" y="7887"/>
                  </a:lnTo>
                  <a:lnTo>
                    <a:pt x="6865" y="7887"/>
                  </a:lnTo>
                  <a:lnTo>
                    <a:pt x="6794" y="7839"/>
                  </a:lnTo>
                  <a:lnTo>
                    <a:pt x="6747" y="7768"/>
                  </a:lnTo>
                  <a:lnTo>
                    <a:pt x="6747" y="7768"/>
                  </a:lnTo>
                  <a:lnTo>
                    <a:pt x="6747" y="7673"/>
                  </a:lnTo>
                  <a:lnTo>
                    <a:pt x="6747" y="7673"/>
                  </a:lnTo>
                  <a:lnTo>
                    <a:pt x="6794" y="7720"/>
                  </a:lnTo>
                  <a:lnTo>
                    <a:pt x="6842" y="7744"/>
                  </a:lnTo>
                  <a:lnTo>
                    <a:pt x="6960" y="7768"/>
                  </a:lnTo>
                  <a:lnTo>
                    <a:pt x="6960" y="7768"/>
                  </a:lnTo>
                  <a:lnTo>
                    <a:pt x="7150" y="7744"/>
                  </a:lnTo>
                  <a:lnTo>
                    <a:pt x="7364" y="7697"/>
                  </a:lnTo>
                  <a:lnTo>
                    <a:pt x="7554" y="7649"/>
                  </a:lnTo>
                  <a:lnTo>
                    <a:pt x="7768" y="7625"/>
                  </a:lnTo>
                  <a:lnTo>
                    <a:pt x="7768" y="7625"/>
                  </a:lnTo>
                  <a:lnTo>
                    <a:pt x="7816" y="7602"/>
                  </a:lnTo>
                  <a:lnTo>
                    <a:pt x="7816" y="7602"/>
                  </a:lnTo>
                  <a:lnTo>
                    <a:pt x="7863" y="7554"/>
                  </a:lnTo>
                  <a:lnTo>
                    <a:pt x="7911" y="7554"/>
                  </a:lnTo>
                  <a:lnTo>
                    <a:pt x="8006" y="7602"/>
                  </a:lnTo>
                  <a:lnTo>
                    <a:pt x="8006" y="7602"/>
                  </a:lnTo>
                  <a:lnTo>
                    <a:pt x="8196" y="7744"/>
                  </a:lnTo>
                  <a:lnTo>
                    <a:pt x="8314" y="7792"/>
                  </a:lnTo>
                  <a:lnTo>
                    <a:pt x="8433" y="7815"/>
                  </a:lnTo>
                  <a:lnTo>
                    <a:pt x="8433" y="7815"/>
                  </a:lnTo>
                  <a:lnTo>
                    <a:pt x="8457" y="7815"/>
                  </a:lnTo>
                  <a:lnTo>
                    <a:pt x="8457" y="7839"/>
                  </a:lnTo>
                  <a:lnTo>
                    <a:pt x="8457" y="7839"/>
                  </a:lnTo>
                  <a:lnTo>
                    <a:pt x="8457" y="7934"/>
                  </a:lnTo>
                  <a:lnTo>
                    <a:pt x="8457" y="7982"/>
                  </a:lnTo>
                  <a:lnTo>
                    <a:pt x="8504" y="8029"/>
                  </a:lnTo>
                  <a:lnTo>
                    <a:pt x="8576" y="8053"/>
                  </a:lnTo>
                  <a:lnTo>
                    <a:pt x="8576" y="8053"/>
                  </a:lnTo>
                  <a:lnTo>
                    <a:pt x="8694" y="8053"/>
                  </a:lnTo>
                  <a:lnTo>
                    <a:pt x="8789" y="8006"/>
                  </a:lnTo>
                  <a:lnTo>
                    <a:pt x="8861" y="7958"/>
                  </a:lnTo>
                  <a:lnTo>
                    <a:pt x="8908" y="7863"/>
                  </a:lnTo>
                  <a:lnTo>
                    <a:pt x="8908" y="7863"/>
                  </a:lnTo>
                  <a:lnTo>
                    <a:pt x="8932" y="8029"/>
                  </a:lnTo>
                  <a:lnTo>
                    <a:pt x="8979" y="8196"/>
                  </a:lnTo>
                  <a:lnTo>
                    <a:pt x="9051" y="8338"/>
                  </a:lnTo>
                  <a:lnTo>
                    <a:pt x="9122" y="8481"/>
                  </a:lnTo>
                  <a:lnTo>
                    <a:pt x="9122" y="8481"/>
                  </a:lnTo>
                  <a:lnTo>
                    <a:pt x="9502" y="9003"/>
                  </a:lnTo>
                  <a:lnTo>
                    <a:pt x="9692" y="9264"/>
                  </a:lnTo>
                  <a:lnTo>
                    <a:pt x="9882" y="9526"/>
                  </a:lnTo>
                  <a:lnTo>
                    <a:pt x="9882" y="9526"/>
                  </a:lnTo>
                  <a:lnTo>
                    <a:pt x="9906" y="9573"/>
                  </a:lnTo>
                  <a:lnTo>
                    <a:pt x="9953" y="9597"/>
                  </a:lnTo>
                  <a:lnTo>
                    <a:pt x="10048" y="9597"/>
                  </a:lnTo>
                  <a:lnTo>
                    <a:pt x="10048" y="9597"/>
                  </a:lnTo>
                  <a:lnTo>
                    <a:pt x="10120" y="9573"/>
                  </a:lnTo>
                  <a:lnTo>
                    <a:pt x="10167" y="9549"/>
                  </a:lnTo>
                  <a:lnTo>
                    <a:pt x="10191" y="9502"/>
                  </a:lnTo>
                  <a:lnTo>
                    <a:pt x="10191" y="9502"/>
                  </a:lnTo>
                  <a:lnTo>
                    <a:pt x="10262" y="9288"/>
                  </a:lnTo>
                  <a:lnTo>
                    <a:pt x="10286" y="9074"/>
                  </a:lnTo>
                  <a:lnTo>
                    <a:pt x="10262" y="8837"/>
                  </a:lnTo>
                  <a:lnTo>
                    <a:pt x="10191" y="8623"/>
                  </a:lnTo>
                  <a:lnTo>
                    <a:pt x="10191" y="8623"/>
                  </a:lnTo>
                  <a:lnTo>
                    <a:pt x="10191" y="8576"/>
                  </a:lnTo>
                  <a:lnTo>
                    <a:pt x="10191" y="8552"/>
                  </a:lnTo>
                  <a:lnTo>
                    <a:pt x="10191" y="8504"/>
                  </a:lnTo>
                  <a:lnTo>
                    <a:pt x="10191" y="8504"/>
                  </a:lnTo>
                  <a:lnTo>
                    <a:pt x="10357" y="8291"/>
                  </a:lnTo>
                  <a:lnTo>
                    <a:pt x="10500" y="8053"/>
                  </a:lnTo>
                  <a:lnTo>
                    <a:pt x="10500" y="8053"/>
                  </a:lnTo>
                  <a:lnTo>
                    <a:pt x="10618" y="7863"/>
                  </a:lnTo>
                  <a:lnTo>
                    <a:pt x="10690" y="7768"/>
                  </a:lnTo>
                  <a:lnTo>
                    <a:pt x="10785" y="7697"/>
                  </a:lnTo>
                  <a:lnTo>
                    <a:pt x="10785" y="7697"/>
                  </a:lnTo>
                  <a:lnTo>
                    <a:pt x="10808" y="7673"/>
                  </a:lnTo>
                  <a:lnTo>
                    <a:pt x="10785" y="7625"/>
                  </a:lnTo>
                  <a:lnTo>
                    <a:pt x="10785" y="7625"/>
                  </a:lnTo>
                  <a:lnTo>
                    <a:pt x="10785" y="7554"/>
                  </a:lnTo>
                  <a:lnTo>
                    <a:pt x="10808" y="7507"/>
                  </a:lnTo>
                  <a:lnTo>
                    <a:pt x="10856" y="7459"/>
                  </a:lnTo>
                  <a:lnTo>
                    <a:pt x="10903" y="7412"/>
                  </a:lnTo>
                  <a:lnTo>
                    <a:pt x="10903" y="7412"/>
                  </a:lnTo>
                  <a:lnTo>
                    <a:pt x="10998" y="7388"/>
                  </a:lnTo>
                  <a:lnTo>
                    <a:pt x="11046" y="7364"/>
                  </a:lnTo>
                  <a:lnTo>
                    <a:pt x="11093" y="7340"/>
                  </a:lnTo>
                  <a:lnTo>
                    <a:pt x="11093" y="7340"/>
                  </a:lnTo>
                  <a:lnTo>
                    <a:pt x="11165" y="7293"/>
                  </a:lnTo>
                  <a:lnTo>
                    <a:pt x="11212" y="7293"/>
                  </a:lnTo>
                  <a:lnTo>
                    <a:pt x="11260" y="7317"/>
                  </a:lnTo>
                  <a:lnTo>
                    <a:pt x="11307" y="7364"/>
                  </a:lnTo>
                  <a:lnTo>
                    <a:pt x="11307" y="7364"/>
                  </a:lnTo>
                  <a:lnTo>
                    <a:pt x="11378" y="7459"/>
                  </a:lnTo>
                  <a:lnTo>
                    <a:pt x="11426" y="7507"/>
                  </a:lnTo>
                  <a:lnTo>
                    <a:pt x="11497" y="7530"/>
                  </a:lnTo>
                  <a:lnTo>
                    <a:pt x="11497" y="7530"/>
                  </a:lnTo>
                  <a:lnTo>
                    <a:pt x="11616" y="7602"/>
                  </a:lnTo>
                  <a:lnTo>
                    <a:pt x="11735" y="7697"/>
                  </a:lnTo>
                  <a:lnTo>
                    <a:pt x="11806" y="7815"/>
                  </a:lnTo>
                  <a:lnTo>
                    <a:pt x="11854" y="7934"/>
                  </a:lnTo>
                  <a:lnTo>
                    <a:pt x="11854" y="7934"/>
                  </a:lnTo>
                  <a:lnTo>
                    <a:pt x="11901" y="8029"/>
                  </a:lnTo>
                  <a:lnTo>
                    <a:pt x="11925" y="8053"/>
                  </a:lnTo>
                  <a:lnTo>
                    <a:pt x="11972" y="8077"/>
                  </a:lnTo>
                  <a:lnTo>
                    <a:pt x="11972" y="8077"/>
                  </a:lnTo>
                  <a:lnTo>
                    <a:pt x="12067" y="8077"/>
                  </a:lnTo>
                  <a:lnTo>
                    <a:pt x="12115" y="8053"/>
                  </a:lnTo>
                  <a:lnTo>
                    <a:pt x="12162" y="8006"/>
                  </a:lnTo>
                  <a:lnTo>
                    <a:pt x="12162" y="8006"/>
                  </a:lnTo>
                  <a:lnTo>
                    <a:pt x="12234" y="7887"/>
                  </a:lnTo>
                  <a:lnTo>
                    <a:pt x="12234" y="7887"/>
                  </a:lnTo>
                  <a:lnTo>
                    <a:pt x="12329" y="8029"/>
                  </a:lnTo>
                  <a:lnTo>
                    <a:pt x="12400" y="8196"/>
                  </a:lnTo>
                  <a:lnTo>
                    <a:pt x="12495" y="8338"/>
                  </a:lnTo>
                  <a:lnTo>
                    <a:pt x="12614" y="8457"/>
                  </a:lnTo>
                  <a:lnTo>
                    <a:pt x="12614" y="8457"/>
                  </a:lnTo>
                  <a:lnTo>
                    <a:pt x="12614" y="8504"/>
                  </a:lnTo>
                  <a:lnTo>
                    <a:pt x="12614" y="8528"/>
                  </a:lnTo>
                  <a:lnTo>
                    <a:pt x="12614" y="8528"/>
                  </a:lnTo>
                  <a:lnTo>
                    <a:pt x="12637" y="8694"/>
                  </a:lnTo>
                  <a:lnTo>
                    <a:pt x="12661" y="8884"/>
                  </a:lnTo>
                  <a:lnTo>
                    <a:pt x="12685" y="8956"/>
                  </a:lnTo>
                  <a:lnTo>
                    <a:pt x="12732" y="9027"/>
                  </a:lnTo>
                  <a:lnTo>
                    <a:pt x="12804" y="9098"/>
                  </a:lnTo>
                  <a:lnTo>
                    <a:pt x="12899" y="9146"/>
                  </a:lnTo>
                  <a:lnTo>
                    <a:pt x="12899" y="9146"/>
                  </a:lnTo>
                  <a:lnTo>
                    <a:pt x="12970" y="9193"/>
                  </a:lnTo>
                  <a:lnTo>
                    <a:pt x="13041" y="9264"/>
                  </a:lnTo>
                  <a:lnTo>
                    <a:pt x="13136" y="9407"/>
                  </a:lnTo>
                  <a:lnTo>
                    <a:pt x="13207" y="9597"/>
                  </a:lnTo>
                  <a:lnTo>
                    <a:pt x="13279" y="9668"/>
                  </a:lnTo>
                  <a:lnTo>
                    <a:pt x="13350" y="9739"/>
                  </a:lnTo>
                  <a:lnTo>
                    <a:pt x="13350" y="9739"/>
                  </a:lnTo>
                  <a:lnTo>
                    <a:pt x="13184" y="9692"/>
                  </a:lnTo>
                  <a:lnTo>
                    <a:pt x="13136" y="9668"/>
                  </a:lnTo>
                  <a:lnTo>
                    <a:pt x="13112" y="9621"/>
                  </a:lnTo>
                  <a:lnTo>
                    <a:pt x="13112" y="9621"/>
                  </a:lnTo>
                  <a:lnTo>
                    <a:pt x="13017" y="9549"/>
                  </a:lnTo>
                  <a:lnTo>
                    <a:pt x="12922" y="9478"/>
                  </a:lnTo>
                  <a:lnTo>
                    <a:pt x="12709" y="9431"/>
                  </a:lnTo>
                  <a:lnTo>
                    <a:pt x="12709" y="9431"/>
                  </a:lnTo>
                  <a:lnTo>
                    <a:pt x="12566" y="9407"/>
                  </a:lnTo>
                  <a:lnTo>
                    <a:pt x="12495" y="9407"/>
                  </a:lnTo>
                  <a:lnTo>
                    <a:pt x="12471" y="9454"/>
                  </a:lnTo>
                  <a:lnTo>
                    <a:pt x="12471" y="9454"/>
                  </a:lnTo>
                  <a:lnTo>
                    <a:pt x="12447" y="9526"/>
                  </a:lnTo>
                  <a:lnTo>
                    <a:pt x="12495" y="9597"/>
                  </a:lnTo>
                  <a:lnTo>
                    <a:pt x="12542" y="9644"/>
                  </a:lnTo>
                  <a:lnTo>
                    <a:pt x="12614" y="9692"/>
                  </a:lnTo>
                  <a:lnTo>
                    <a:pt x="12614" y="9692"/>
                  </a:lnTo>
                  <a:lnTo>
                    <a:pt x="12804" y="9811"/>
                  </a:lnTo>
                  <a:lnTo>
                    <a:pt x="12970" y="9953"/>
                  </a:lnTo>
                  <a:lnTo>
                    <a:pt x="13279" y="10262"/>
                  </a:lnTo>
                  <a:lnTo>
                    <a:pt x="13279" y="10262"/>
                  </a:lnTo>
                  <a:lnTo>
                    <a:pt x="13397" y="10381"/>
                  </a:lnTo>
                  <a:lnTo>
                    <a:pt x="13516" y="10523"/>
                  </a:lnTo>
                  <a:lnTo>
                    <a:pt x="13635" y="10666"/>
                  </a:lnTo>
                  <a:lnTo>
                    <a:pt x="13801" y="10761"/>
                  </a:lnTo>
                  <a:lnTo>
                    <a:pt x="13801" y="10761"/>
                  </a:lnTo>
                  <a:lnTo>
                    <a:pt x="13920" y="10808"/>
                  </a:lnTo>
                  <a:lnTo>
                    <a:pt x="14039" y="10808"/>
                  </a:lnTo>
                  <a:lnTo>
                    <a:pt x="14086" y="10785"/>
                  </a:lnTo>
                  <a:lnTo>
                    <a:pt x="14134" y="10761"/>
                  </a:lnTo>
                  <a:lnTo>
                    <a:pt x="14158" y="10713"/>
                  </a:lnTo>
                  <a:lnTo>
                    <a:pt x="14181" y="10666"/>
                  </a:lnTo>
                  <a:lnTo>
                    <a:pt x="14181" y="10666"/>
                  </a:lnTo>
                  <a:lnTo>
                    <a:pt x="14181" y="10547"/>
                  </a:lnTo>
                  <a:lnTo>
                    <a:pt x="14158" y="10452"/>
                  </a:lnTo>
                  <a:lnTo>
                    <a:pt x="14110" y="10381"/>
                  </a:lnTo>
                  <a:lnTo>
                    <a:pt x="14039" y="10310"/>
                  </a:lnTo>
                  <a:lnTo>
                    <a:pt x="14039" y="10310"/>
                  </a:lnTo>
                  <a:lnTo>
                    <a:pt x="13801" y="10096"/>
                  </a:lnTo>
                  <a:lnTo>
                    <a:pt x="13683" y="9977"/>
                  </a:lnTo>
                  <a:lnTo>
                    <a:pt x="13587" y="9834"/>
                  </a:lnTo>
                  <a:lnTo>
                    <a:pt x="13587" y="9834"/>
                  </a:lnTo>
                  <a:lnTo>
                    <a:pt x="13683" y="9811"/>
                  </a:lnTo>
                  <a:lnTo>
                    <a:pt x="13730" y="9787"/>
                  </a:lnTo>
                  <a:lnTo>
                    <a:pt x="13730" y="9716"/>
                  </a:lnTo>
                  <a:lnTo>
                    <a:pt x="13683" y="9597"/>
                  </a:lnTo>
                  <a:lnTo>
                    <a:pt x="13683" y="9597"/>
                  </a:lnTo>
                  <a:lnTo>
                    <a:pt x="13587" y="9407"/>
                  </a:lnTo>
                  <a:lnTo>
                    <a:pt x="13469" y="9264"/>
                  </a:lnTo>
                  <a:lnTo>
                    <a:pt x="13326" y="9122"/>
                  </a:lnTo>
                  <a:lnTo>
                    <a:pt x="13136" y="9027"/>
                  </a:lnTo>
                  <a:lnTo>
                    <a:pt x="13136" y="9027"/>
                  </a:lnTo>
                  <a:lnTo>
                    <a:pt x="13017" y="8979"/>
                  </a:lnTo>
                  <a:lnTo>
                    <a:pt x="12946" y="8884"/>
                  </a:lnTo>
                  <a:lnTo>
                    <a:pt x="12875" y="8789"/>
                  </a:lnTo>
                  <a:lnTo>
                    <a:pt x="12851" y="8671"/>
                  </a:lnTo>
                  <a:lnTo>
                    <a:pt x="12851" y="8671"/>
                  </a:lnTo>
                  <a:lnTo>
                    <a:pt x="12804" y="8481"/>
                  </a:lnTo>
                  <a:lnTo>
                    <a:pt x="12780" y="8267"/>
                  </a:lnTo>
                  <a:lnTo>
                    <a:pt x="12780" y="8267"/>
                  </a:lnTo>
                  <a:lnTo>
                    <a:pt x="12922" y="8338"/>
                  </a:lnTo>
                  <a:lnTo>
                    <a:pt x="13041" y="8386"/>
                  </a:lnTo>
                  <a:lnTo>
                    <a:pt x="13184" y="8457"/>
                  </a:lnTo>
                  <a:lnTo>
                    <a:pt x="13279" y="8552"/>
                  </a:lnTo>
                  <a:lnTo>
                    <a:pt x="13279" y="8552"/>
                  </a:lnTo>
                  <a:lnTo>
                    <a:pt x="13326" y="8576"/>
                  </a:lnTo>
                  <a:lnTo>
                    <a:pt x="13374" y="8599"/>
                  </a:lnTo>
                  <a:lnTo>
                    <a:pt x="13374" y="8599"/>
                  </a:lnTo>
                  <a:lnTo>
                    <a:pt x="13445" y="8576"/>
                  </a:lnTo>
                  <a:lnTo>
                    <a:pt x="13469" y="8599"/>
                  </a:lnTo>
                  <a:lnTo>
                    <a:pt x="13492" y="8623"/>
                  </a:lnTo>
                  <a:lnTo>
                    <a:pt x="13516" y="8694"/>
                  </a:lnTo>
                  <a:lnTo>
                    <a:pt x="13516" y="8694"/>
                  </a:lnTo>
                  <a:lnTo>
                    <a:pt x="13516" y="8742"/>
                  </a:lnTo>
                  <a:lnTo>
                    <a:pt x="13564" y="8766"/>
                  </a:lnTo>
                  <a:lnTo>
                    <a:pt x="13587" y="8766"/>
                  </a:lnTo>
                  <a:lnTo>
                    <a:pt x="13635" y="8766"/>
                  </a:lnTo>
                  <a:lnTo>
                    <a:pt x="13635" y="8766"/>
                  </a:lnTo>
                  <a:lnTo>
                    <a:pt x="13730" y="8694"/>
                  </a:lnTo>
                  <a:lnTo>
                    <a:pt x="13754" y="8671"/>
                  </a:lnTo>
                  <a:lnTo>
                    <a:pt x="13754" y="8623"/>
                  </a:lnTo>
                  <a:lnTo>
                    <a:pt x="13754" y="8623"/>
                  </a:lnTo>
                  <a:lnTo>
                    <a:pt x="13801" y="8504"/>
                  </a:lnTo>
                  <a:lnTo>
                    <a:pt x="13896" y="8457"/>
                  </a:lnTo>
                  <a:lnTo>
                    <a:pt x="13896" y="8457"/>
                  </a:lnTo>
                  <a:lnTo>
                    <a:pt x="13968" y="8386"/>
                  </a:lnTo>
                  <a:lnTo>
                    <a:pt x="14015" y="8291"/>
                  </a:lnTo>
                  <a:lnTo>
                    <a:pt x="14015" y="8219"/>
                  </a:lnTo>
                  <a:lnTo>
                    <a:pt x="14015" y="8101"/>
                  </a:lnTo>
                  <a:lnTo>
                    <a:pt x="14015" y="8101"/>
                  </a:lnTo>
                  <a:lnTo>
                    <a:pt x="13944" y="7934"/>
                  </a:lnTo>
                  <a:lnTo>
                    <a:pt x="13825" y="7744"/>
                  </a:lnTo>
                  <a:lnTo>
                    <a:pt x="13825" y="7744"/>
                  </a:lnTo>
                  <a:lnTo>
                    <a:pt x="13754" y="7649"/>
                  </a:lnTo>
                  <a:lnTo>
                    <a:pt x="13635" y="7554"/>
                  </a:lnTo>
                  <a:lnTo>
                    <a:pt x="13397" y="7388"/>
                  </a:lnTo>
                  <a:lnTo>
                    <a:pt x="13397" y="7388"/>
                  </a:lnTo>
                  <a:lnTo>
                    <a:pt x="13326" y="7340"/>
                  </a:lnTo>
                  <a:lnTo>
                    <a:pt x="13279" y="7293"/>
                  </a:lnTo>
                  <a:lnTo>
                    <a:pt x="13255" y="7245"/>
                  </a:lnTo>
                  <a:lnTo>
                    <a:pt x="13231" y="7198"/>
                  </a:lnTo>
                  <a:lnTo>
                    <a:pt x="13255" y="7127"/>
                  </a:lnTo>
                  <a:lnTo>
                    <a:pt x="13279" y="7079"/>
                  </a:lnTo>
                  <a:lnTo>
                    <a:pt x="13397" y="6960"/>
                  </a:lnTo>
                  <a:lnTo>
                    <a:pt x="13397" y="6960"/>
                  </a:lnTo>
                  <a:lnTo>
                    <a:pt x="13445" y="6913"/>
                  </a:lnTo>
                  <a:lnTo>
                    <a:pt x="13516" y="6913"/>
                  </a:lnTo>
                  <a:lnTo>
                    <a:pt x="13564" y="6937"/>
                  </a:lnTo>
                  <a:lnTo>
                    <a:pt x="13587" y="6984"/>
                  </a:lnTo>
                  <a:lnTo>
                    <a:pt x="13587" y="6984"/>
                  </a:lnTo>
                  <a:lnTo>
                    <a:pt x="13635" y="7032"/>
                  </a:lnTo>
                  <a:lnTo>
                    <a:pt x="13683" y="7055"/>
                  </a:lnTo>
                  <a:lnTo>
                    <a:pt x="13730" y="7032"/>
                  </a:lnTo>
                  <a:lnTo>
                    <a:pt x="13754" y="6960"/>
                  </a:lnTo>
                  <a:lnTo>
                    <a:pt x="13754" y="6960"/>
                  </a:lnTo>
                  <a:lnTo>
                    <a:pt x="13801" y="6913"/>
                  </a:lnTo>
                  <a:lnTo>
                    <a:pt x="13849" y="6842"/>
                  </a:lnTo>
                  <a:lnTo>
                    <a:pt x="13944" y="6747"/>
                  </a:lnTo>
                  <a:lnTo>
                    <a:pt x="14086" y="6699"/>
                  </a:lnTo>
                  <a:lnTo>
                    <a:pt x="14205" y="6628"/>
                  </a:lnTo>
                  <a:lnTo>
                    <a:pt x="14205" y="6628"/>
                  </a:lnTo>
                  <a:lnTo>
                    <a:pt x="14371" y="6533"/>
                  </a:lnTo>
                  <a:lnTo>
                    <a:pt x="14514" y="6414"/>
                  </a:lnTo>
                  <a:lnTo>
                    <a:pt x="14585" y="6248"/>
                  </a:lnTo>
                  <a:lnTo>
                    <a:pt x="14633" y="6081"/>
                  </a:lnTo>
                  <a:lnTo>
                    <a:pt x="14633" y="6081"/>
                  </a:lnTo>
                  <a:lnTo>
                    <a:pt x="14633" y="5844"/>
                  </a:lnTo>
                  <a:lnTo>
                    <a:pt x="14656" y="5749"/>
                  </a:lnTo>
                  <a:lnTo>
                    <a:pt x="14633" y="5630"/>
                  </a:lnTo>
                  <a:lnTo>
                    <a:pt x="14633" y="5630"/>
                  </a:lnTo>
                  <a:lnTo>
                    <a:pt x="14633" y="5559"/>
                  </a:lnTo>
                  <a:lnTo>
                    <a:pt x="14656" y="5464"/>
                  </a:lnTo>
                  <a:lnTo>
                    <a:pt x="14633" y="5440"/>
                  </a:lnTo>
                  <a:lnTo>
                    <a:pt x="14609" y="5416"/>
                  </a:lnTo>
                  <a:lnTo>
                    <a:pt x="14585" y="5393"/>
                  </a:lnTo>
                  <a:lnTo>
                    <a:pt x="14514" y="5393"/>
                  </a:lnTo>
                  <a:lnTo>
                    <a:pt x="14514" y="5393"/>
                  </a:lnTo>
                  <a:lnTo>
                    <a:pt x="14514" y="5298"/>
                  </a:lnTo>
                  <a:lnTo>
                    <a:pt x="14466" y="5226"/>
                  </a:lnTo>
                  <a:lnTo>
                    <a:pt x="14419" y="5179"/>
                  </a:lnTo>
                  <a:lnTo>
                    <a:pt x="14348" y="5155"/>
                  </a:lnTo>
                  <a:lnTo>
                    <a:pt x="14348" y="5155"/>
                  </a:lnTo>
                  <a:lnTo>
                    <a:pt x="14229" y="5084"/>
                  </a:lnTo>
                  <a:lnTo>
                    <a:pt x="14158" y="5013"/>
                  </a:lnTo>
                  <a:lnTo>
                    <a:pt x="14158" y="5013"/>
                  </a:lnTo>
                  <a:lnTo>
                    <a:pt x="14110" y="4941"/>
                  </a:lnTo>
                  <a:lnTo>
                    <a:pt x="14039" y="4870"/>
                  </a:lnTo>
                  <a:lnTo>
                    <a:pt x="14039" y="4870"/>
                  </a:lnTo>
                  <a:lnTo>
                    <a:pt x="13944" y="4823"/>
                  </a:lnTo>
                  <a:lnTo>
                    <a:pt x="13920" y="4775"/>
                  </a:lnTo>
                  <a:lnTo>
                    <a:pt x="13920" y="4728"/>
                  </a:lnTo>
                  <a:lnTo>
                    <a:pt x="14015" y="4633"/>
                  </a:lnTo>
                  <a:lnTo>
                    <a:pt x="14015" y="4633"/>
                  </a:lnTo>
                  <a:lnTo>
                    <a:pt x="14086" y="4561"/>
                  </a:lnTo>
                  <a:lnTo>
                    <a:pt x="14086" y="4561"/>
                  </a:lnTo>
                  <a:lnTo>
                    <a:pt x="14110" y="4490"/>
                  </a:lnTo>
                  <a:lnTo>
                    <a:pt x="14110" y="4466"/>
                  </a:lnTo>
                  <a:lnTo>
                    <a:pt x="14063" y="4419"/>
                  </a:lnTo>
                  <a:lnTo>
                    <a:pt x="14015" y="4419"/>
                  </a:lnTo>
                  <a:lnTo>
                    <a:pt x="14015" y="4419"/>
                  </a:lnTo>
                  <a:lnTo>
                    <a:pt x="13873" y="4395"/>
                  </a:lnTo>
                  <a:lnTo>
                    <a:pt x="13801" y="4419"/>
                  </a:lnTo>
                  <a:lnTo>
                    <a:pt x="13730" y="4443"/>
                  </a:lnTo>
                  <a:lnTo>
                    <a:pt x="13730" y="4443"/>
                  </a:lnTo>
                  <a:lnTo>
                    <a:pt x="13659" y="4466"/>
                  </a:lnTo>
                  <a:lnTo>
                    <a:pt x="13587" y="4466"/>
                  </a:lnTo>
                  <a:lnTo>
                    <a:pt x="13469" y="4419"/>
                  </a:lnTo>
                  <a:lnTo>
                    <a:pt x="13469" y="4419"/>
                  </a:lnTo>
                  <a:lnTo>
                    <a:pt x="13421" y="4371"/>
                  </a:lnTo>
                  <a:lnTo>
                    <a:pt x="13421" y="4348"/>
                  </a:lnTo>
                  <a:lnTo>
                    <a:pt x="13445" y="4348"/>
                  </a:lnTo>
                  <a:lnTo>
                    <a:pt x="13445" y="4348"/>
                  </a:lnTo>
                  <a:lnTo>
                    <a:pt x="13492" y="4300"/>
                  </a:lnTo>
                  <a:lnTo>
                    <a:pt x="13516" y="4253"/>
                  </a:lnTo>
                  <a:lnTo>
                    <a:pt x="13587" y="4157"/>
                  </a:lnTo>
                  <a:lnTo>
                    <a:pt x="13587" y="4157"/>
                  </a:lnTo>
                  <a:lnTo>
                    <a:pt x="13611" y="4110"/>
                  </a:lnTo>
                  <a:lnTo>
                    <a:pt x="13659" y="4110"/>
                  </a:lnTo>
                  <a:lnTo>
                    <a:pt x="13683" y="4110"/>
                  </a:lnTo>
                  <a:lnTo>
                    <a:pt x="13706" y="4157"/>
                  </a:lnTo>
                  <a:lnTo>
                    <a:pt x="13706" y="4157"/>
                  </a:lnTo>
                  <a:lnTo>
                    <a:pt x="13778" y="4253"/>
                  </a:lnTo>
                  <a:lnTo>
                    <a:pt x="13825" y="4276"/>
                  </a:lnTo>
                  <a:lnTo>
                    <a:pt x="13896" y="4276"/>
                  </a:lnTo>
                  <a:lnTo>
                    <a:pt x="13968" y="4205"/>
                  </a:lnTo>
                  <a:lnTo>
                    <a:pt x="13968" y="4205"/>
                  </a:lnTo>
                  <a:lnTo>
                    <a:pt x="14039" y="4157"/>
                  </a:lnTo>
                  <a:lnTo>
                    <a:pt x="14110" y="4157"/>
                  </a:lnTo>
                  <a:lnTo>
                    <a:pt x="14181" y="4205"/>
                  </a:lnTo>
                  <a:lnTo>
                    <a:pt x="14229" y="4276"/>
                  </a:lnTo>
                  <a:lnTo>
                    <a:pt x="14229" y="4276"/>
                  </a:lnTo>
                  <a:lnTo>
                    <a:pt x="14229" y="4324"/>
                  </a:lnTo>
                  <a:lnTo>
                    <a:pt x="14253" y="4348"/>
                  </a:lnTo>
                  <a:lnTo>
                    <a:pt x="14276" y="4348"/>
                  </a:lnTo>
                  <a:lnTo>
                    <a:pt x="14276" y="4348"/>
                  </a:lnTo>
                  <a:lnTo>
                    <a:pt x="14348" y="4348"/>
                  </a:lnTo>
                  <a:lnTo>
                    <a:pt x="14419" y="4371"/>
                  </a:lnTo>
                  <a:lnTo>
                    <a:pt x="14538" y="4419"/>
                  </a:lnTo>
                  <a:lnTo>
                    <a:pt x="14633" y="4514"/>
                  </a:lnTo>
                  <a:lnTo>
                    <a:pt x="14704" y="4633"/>
                  </a:lnTo>
                  <a:lnTo>
                    <a:pt x="14704" y="4633"/>
                  </a:lnTo>
                  <a:lnTo>
                    <a:pt x="14751" y="4704"/>
                  </a:lnTo>
                  <a:lnTo>
                    <a:pt x="14799" y="4728"/>
                  </a:lnTo>
                  <a:lnTo>
                    <a:pt x="14870" y="4728"/>
                  </a:lnTo>
                  <a:lnTo>
                    <a:pt x="14941" y="4704"/>
                  </a:lnTo>
                  <a:lnTo>
                    <a:pt x="14941" y="4704"/>
                  </a:lnTo>
                  <a:lnTo>
                    <a:pt x="15060" y="4609"/>
                  </a:lnTo>
                  <a:lnTo>
                    <a:pt x="15108" y="4538"/>
                  </a:lnTo>
                  <a:lnTo>
                    <a:pt x="15108" y="4466"/>
                  </a:lnTo>
                  <a:lnTo>
                    <a:pt x="15060" y="4371"/>
                  </a:lnTo>
                  <a:lnTo>
                    <a:pt x="15060" y="4371"/>
                  </a:lnTo>
                  <a:lnTo>
                    <a:pt x="14989" y="4276"/>
                  </a:lnTo>
                  <a:lnTo>
                    <a:pt x="14894" y="4205"/>
                  </a:lnTo>
                  <a:lnTo>
                    <a:pt x="14894" y="4205"/>
                  </a:lnTo>
                  <a:lnTo>
                    <a:pt x="14585" y="4086"/>
                  </a:lnTo>
                  <a:lnTo>
                    <a:pt x="14585" y="4086"/>
                  </a:lnTo>
                  <a:lnTo>
                    <a:pt x="14538" y="4062"/>
                  </a:lnTo>
                  <a:lnTo>
                    <a:pt x="14514" y="4039"/>
                  </a:lnTo>
                  <a:lnTo>
                    <a:pt x="14538" y="4015"/>
                  </a:lnTo>
                  <a:lnTo>
                    <a:pt x="14538" y="4015"/>
                  </a:lnTo>
                  <a:lnTo>
                    <a:pt x="14609" y="3944"/>
                  </a:lnTo>
                  <a:lnTo>
                    <a:pt x="14609" y="3872"/>
                  </a:lnTo>
                  <a:lnTo>
                    <a:pt x="14609" y="3801"/>
                  </a:lnTo>
                  <a:lnTo>
                    <a:pt x="14585" y="3730"/>
                  </a:lnTo>
                  <a:lnTo>
                    <a:pt x="14585" y="3730"/>
                  </a:lnTo>
                  <a:lnTo>
                    <a:pt x="14585" y="3682"/>
                  </a:lnTo>
                  <a:lnTo>
                    <a:pt x="14585" y="3659"/>
                  </a:lnTo>
                  <a:lnTo>
                    <a:pt x="14609" y="3564"/>
                  </a:lnTo>
                  <a:lnTo>
                    <a:pt x="14609" y="3564"/>
                  </a:lnTo>
                  <a:lnTo>
                    <a:pt x="14633" y="3540"/>
                  </a:lnTo>
                  <a:lnTo>
                    <a:pt x="14633" y="3516"/>
                  </a:lnTo>
                  <a:lnTo>
                    <a:pt x="14680" y="3540"/>
                  </a:lnTo>
                  <a:lnTo>
                    <a:pt x="14680" y="3540"/>
                  </a:lnTo>
                  <a:lnTo>
                    <a:pt x="14728" y="3540"/>
                  </a:lnTo>
                  <a:lnTo>
                    <a:pt x="14728" y="3540"/>
                  </a:lnTo>
                  <a:lnTo>
                    <a:pt x="14846" y="3516"/>
                  </a:lnTo>
                  <a:lnTo>
                    <a:pt x="14894" y="3469"/>
                  </a:lnTo>
                  <a:lnTo>
                    <a:pt x="14918" y="3421"/>
                  </a:lnTo>
                  <a:lnTo>
                    <a:pt x="14918" y="3421"/>
                  </a:lnTo>
                  <a:lnTo>
                    <a:pt x="14965" y="3136"/>
                  </a:lnTo>
                  <a:lnTo>
                    <a:pt x="14965" y="2970"/>
                  </a:lnTo>
                  <a:lnTo>
                    <a:pt x="14941" y="2827"/>
                  </a:lnTo>
                  <a:lnTo>
                    <a:pt x="14941" y="2827"/>
                  </a:lnTo>
                  <a:lnTo>
                    <a:pt x="14894" y="2614"/>
                  </a:lnTo>
                  <a:lnTo>
                    <a:pt x="14799" y="2400"/>
                  </a:lnTo>
                  <a:lnTo>
                    <a:pt x="14799" y="2400"/>
                  </a:lnTo>
                  <a:lnTo>
                    <a:pt x="14894" y="2447"/>
                  </a:lnTo>
                  <a:lnTo>
                    <a:pt x="14894" y="2447"/>
                  </a:lnTo>
                  <a:lnTo>
                    <a:pt x="15084" y="2637"/>
                  </a:lnTo>
                  <a:lnTo>
                    <a:pt x="15250" y="2851"/>
                  </a:lnTo>
                  <a:lnTo>
                    <a:pt x="15250" y="2851"/>
                  </a:lnTo>
                  <a:lnTo>
                    <a:pt x="15298" y="2899"/>
                  </a:lnTo>
                  <a:lnTo>
                    <a:pt x="15345" y="2922"/>
                  </a:lnTo>
                  <a:lnTo>
                    <a:pt x="15464" y="2899"/>
                  </a:lnTo>
                  <a:lnTo>
                    <a:pt x="15464" y="2899"/>
                  </a:lnTo>
                  <a:lnTo>
                    <a:pt x="15511" y="2875"/>
                  </a:lnTo>
                  <a:lnTo>
                    <a:pt x="15535" y="2875"/>
                  </a:lnTo>
                  <a:lnTo>
                    <a:pt x="15535" y="2851"/>
                  </a:lnTo>
                  <a:lnTo>
                    <a:pt x="15535" y="2851"/>
                  </a:lnTo>
                  <a:lnTo>
                    <a:pt x="15488" y="2756"/>
                  </a:lnTo>
                  <a:lnTo>
                    <a:pt x="15416" y="26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15"/>
            <p:cNvSpPr/>
            <p:nvPr/>
          </p:nvSpPr>
          <p:spPr>
            <a:xfrm>
              <a:off x="3899650" y="1132425"/>
              <a:ext cx="4175" cy="6550"/>
            </a:xfrm>
            <a:custGeom>
              <a:avLst/>
              <a:gdLst/>
              <a:ahLst/>
              <a:cxnLst/>
              <a:rect l="l" t="t" r="r" b="b"/>
              <a:pathLst>
                <a:path w="167" h="262" fill="none" extrusionOk="0">
                  <a:moveTo>
                    <a:pt x="1" y="0"/>
                  </a:moveTo>
                  <a:lnTo>
                    <a:pt x="1" y="0"/>
                  </a:lnTo>
                  <a:lnTo>
                    <a:pt x="48" y="24"/>
                  </a:lnTo>
                  <a:lnTo>
                    <a:pt x="48" y="24"/>
                  </a:lnTo>
                  <a:lnTo>
                    <a:pt x="119" y="95"/>
                  </a:lnTo>
                  <a:lnTo>
                    <a:pt x="167" y="143"/>
                  </a:lnTo>
                  <a:lnTo>
                    <a:pt x="143" y="190"/>
                  </a:lnTo>
                  <a:lnTo>
                    <a:pt x="72" y="261"/>
                  </a:lnTo>
                  <a:lnTo>
                    <a:pt x="48" y="48"/>
                  </a:lnTo>
                  <a:lnTo>
                    <a:pt x="48" y="48"/>
                  </a:lnTo>
                  <a:lnTo>
                    <a:pt x="1" y="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15"/>
            <p:cNvSpPr/>
            <p:nvPr/>
          </p:nvSpPr>
          <p:spPr>
            <a:xfrm>
              <a:off x="3809400" y="1157950"/>
              <a:ext cx="16650" cy="7750"/>
            </a:xfrm>
            <a:custGeom>
              <a:avLst/>
              <a:gdLst/>
              <a:ahLst/>
              <a:cxnLst/>
              <a:rect l="l" t="t" r="r" b="b"/>
              <a:pathLst>
                <a:path w="666" h="310" fill="none" extrusionOk="0">
                  <a:moveTo>
                    <a:pt x="618" y="1"/>
                  </a:moveTo>
                  <a:lnTo>
                    <a:pt x="618" y="1"/>
                  </a:lnTo>
                  <a:lnTo>
                    <a:pt x="642" y="1"/>
                  </a:lnTo>
                  <a:lnTo>
                    <a:pt x="642" y="24"/>
                  </a:lnTo>
                  <a:lnTo>
                    <a:pt x="665" y="72"/>
                  </a:lnTo>
                  <a:lnTo>
                    <a:pt x="665" y="72"/>
                  </a:lnTo>
                  <a:lnTo>
                    <a:pt x="642" y="119"/>
                  </a:lnTo>
                  <a:lnTo>
                    <a:pt x="618" y="143"/>
                  </a:lnTo>
                  <a:lnTo>
                    <a:pt x="594" y="143"/>
                  </a:lnTo>
                  <a:lnTo>
                    <a:pt x="594" y="143"/>
                  </a:lnTo>
                  <a:lnTo>
                    <a:pt x="499" y="143"/>
                  </a:lnTo>
                  <a:lnTo>
                    <a:pt x="428" y="143"/>
                  </a:lnTo>
                  <a:lnTo>
                    <a:pt x="428" y="143"/>
                  </a:lnTo>
                  <a:lnTo>
                    <a:pt x="380" y="167"/>
                  </a:lnTo>
                  <a:lnTo>
                    <a:pt x="357" y="191"/>
                  </a:lnTo>
                  <a:lnTo>
                    <a:pt x="380" y="214"/>
                  </a:lnTo>
                  <a:lnTo>
                    <a:pt x="404" y="262"/>
                  </a:lnTo>
                  <a:lnTo>
                    <a:pt x="404" y="262"/>
                  </a:lnTo>
                  <a:lnTo>
                    <a:pt x="475" y="286"/>
                  </a:lnTo>
                  <a:lnTo>
                    <a:pt x="475" y="286"/>
                  </a:lnTo>
                  <a:lnTo>
                    <a:pt x="428" y="309"/>
                  </a:lnTo>
                  <a:lnTo>
                    <a:pt x="404" y="309"/>
                  </a:lnTo>
                  <a:lnTo>
                    <a:pt x="380" y="286"/>
                  </a:lnTo>
                  <a:lnTo>
                    <a:pt x="380" y="286"/>
                  </a:lnTo>
                  <a:lnTo>
                    <a:pt x="333" y="286"/>
                  </a:lnTo>
                  <a:lnTo>
                    <a:pt x="285" y="262"/>
                  </a:lnTo>
                  <a:lnTo>
                    <a:pt x="190" y="214"/>
                  </a:lnTo>
                  <a:lnTo>
                    <a:pt x="0" y="48"/>
                  </a:lnTo>
                  <a:lnTo>
                    <a:pt x="0" y="48"/>
                  </a:lnTo>
                  <a:lnTo>
                    <a:pt x="309" y="48"/>
                  </a:lnTo>
                  <a:lnTo>
                    <a:pt x="475" y="48"/>
                  </a:lnTo>
                  <a:lnTo>
                    <a:pt x="61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 name="Google Shape;1052;p15"/>
            <p:cNvSpPr/>
            <p:nvPr/>
          </p:nvSpPr>
          <p:spPr>
            <a:xfrm>
              <a:off x="3822450" y="1219125"/>
              <a:ext cx="38625" cy="23775"/>
            </a:xfrm>
            <a:custGeom>
              <a:avLst/>
              <a:gdLst/>
              <a:ahLst/>
              <a:cxnLst/>
              <a:rect l="l" t="t" r="r" b="b"/>
              <a:pathLst>
                <a:path w="1545" h="951" fill="none" extrusionOk="0">
                  <a:moveTo>
                    <a:pt x="405" y="879"/>
                  </a:moveTo>
                  <a:lnTo>
                    <a:pt x="405" y="879"/>
                  </a:lnTo>
                  <a:lnTo>
                    <a:pt x="357" y="903"/>
                  </a:lnTo>
                  <a:lnTo>
                    <a:pt x="310" y="927"/>
                  </a:lnTo>
                  <a:lnTo>
                    <a:pt x="167" y="950"/>
                  </a:lnTo>
                  <a:lnTo>
                    <a:pt x="167" y="950"/>
                  </a:lnTo>
                  <a:lnTo>
                    <a:pt x="96" y="927"/>
                  </a:lnTo>
                  <a:lnTo>
                    <a:pt x="25" y="879"/>
                  </a:lnTo>
                  <a:lnTo>
                    <a:pt x="1" y="832"/>
                  </a:lnTo>
                  <a:lnTo>
                    <a:pt x="1" y="736"/>
                  </a:lnTo>
                  <a:lnTo>
                    <a:pt x="1" y="736"/>
                  </a:lnTo>
                  <a:lnTo>
                    <a:pt x="72" y="523"/>
                  </a:lnTo>
                  <a:lnTo>
                    <a:pt x="167" y="309"/>
                  </a:lnTo>
                  <a:lnTo>
                    <a:pt x="167" y="309"/>
                  </a:lnTo>
                  <a:lnTo>
                    <a:pt x="215" y="261"/>
                  </a:lnTo>
                  <a:lnTo>
                    <a:pt x="238" y="238"/>
                  </a:lnTo>
                  <a:lnTo>
                    <a:pt x="286" y="238"/>
                  </a:lnTo>
                  <a:lnTo>
                    <a:pt x="286" y="238"/>
                  </a:lnTo>
                  <a:lnTo>
                    <a:pt x="357" y="261"/>
                  </a:lnTo>
                  <a:lnTo>
                    <a:pt x="381" y="285"/>
                  </a:lnTo>
                  <a:lnTo>
                    <a:pt x="405" y="356"/>
                  </a:lnTo>
                  <a:lnTo>
                    <a:pt x="405" y="356"/>
                  </a:lnTo>
                  <a:lnTo>
                    <a:pt x="428" y="404"/>
                  </a:lnTo>
                  <a:lnTo>
                    <a:pt x="500" y="428"/>
                  </a:lnTo>
                  <a:lnTo>
                    <a:pt x="547" y="428"/>
                  </a:lnTo>
                  <a:lnTo>
                    <a:pt x="618" y="428"/>
                  </a:lnTo>
                  <a:lnTo>
                    <a:pt x="618" y="428"/>
                  </a:lnTo>
                  <a:lnTo>
                    <a:pt x="690" y="404"/>
                  </a:lnTo>
                  <a:lnTo>
                    <a:pt x="761" y="356"/>
                  </a:lnTo>
                  <a:lnTo>
                    <a:pt x="808" y="309"/>
                  </a:lnTo>
                  <a:lnTo>
                    <a:pt x="832" y="238"/>
                  </a:lnTo>
                  <a:lnTo>
                    <a:pt x="832" y="238"/>
                  </a:lnTo>
                  <a:lnTo>
                    <a:pt x="832" y="214"/>
                  </a:lnTo>
                  <a:lnTo>
                    <a:pt x="808" y="190"/>
                  </a:lnTo>
                  <a:lnTo>
                    <a:pt x="785" y="190"/>
                  </a:lnTo>
                  <a:lnTo>
                    <a:pt x="785" y="190"/>
                  </a:lnTo>
                  <a:lnTo>
                    <a:pt x="737" y="190"/>
                  </a:lnTo>
                  <a:lnTo>
                    <a:pt x="690" y="166"/>
                  </a:lnTo>
                  <a:lnTo>
                    <a:pt x="690" y="166"/>
                  </a:lnTo>
                  <a:lnTo>
                    <a:pt x="927" y="0"/>
                  </a:lnTo>
                  <a:lnTo>
                    <a:pt x="927" y="0"/>
                  </a:lnTo>
                  <a:lnTo>
                    <a:pt x="951" y="48"/>
                  </a:lnTo>
                  <a:lnTo>
                    <a:pt x="975" y="95"/>
                  </a:lnTo>
                  <a:lnTo>
                    <a:pt x="951" y="166"/>
                  </a:lnTo>
                  <a:lnTo>
                    <a:pt x="951" y="166"/>
                  </a:lnTo>
                  <a:lnTo>
                    <a:pt x="927" y="238"/>
                  </a:lnTo>
                  <a:lnTo>
                    <a:pt x="951" y="285"/>
                  </a:lnTo>
                  <a:lnTo>
                    <a:pt x="998" y="333"/>
                  </a:lnTo>
                  <a:lnTo>
                    <a:pt x="1046" y="356"/>
                  </a:lnTo>
                  <a:lnTo>
                    <a:pt x="1046" y="356"/>
                  </a:lnTo>
                  <a:lnTo>
                    <a:pt x="1378" y="451"/>
                  </a:lnTo>
                  <a:lnTo>
                    <a:pt x="1378" y="451"/>
                  </a:lnTo>
                  <a:lnTo>
                    <a:pt x="1474" y="475"/>
                  </a:lnTo>
                  <a:lnTo>
                    <a:pt x="1521" y="523"/>
                  </a:lnTo>
                  <a:lnTo>
                    <a:pt x="1545" y="570"/>
                  </a:lnTo>
                  <a:lnTo>
                    <a:pt x="1545" y="570"/>
                  </a:lnTo>
                  <a:lnTo>
                    <a:pt x="1521" y="665"/>
                  </a:lnTo>
                  <a:lnTo>
                    <a:pt x="1474" y="713"/>
                  </a:lnTo>
                  <a:lnTo>
                    <a:pt x="1402" y="760"/>
                  </a:lnTo>
                  <a:lnTo>
                    <a:pt x="1331" y="760"/>
                  </a:lnTo>
                  <a:lnTo>
                    <a:pt x="1331" y="760"/>
                  </a:lnTo>
                  <a:lnTo>
                    <a:pt x="1212" y="760"/>
                  </a:lnTo>
                  <a:lnTo>
                    <a:pt x="1093" y="736"/>
                  </a:lnTo>
                  <a:lnTo>
                    <a:pt x="1093" y="736"/>
                  </a:lnTo>
                  <a:lnTo>
                    <a:pt x="903" y="713"/>
                  </a:lnTo>
                  <a:lnTo>
                    <a:pt x="737" y="713"/>
                  </a:lnTo>
                  <a:lnTo>
                    <a:pt x="642" y="736"/>
                  </a:lnTo>
                  <a:lnTo>
                    <a:pt x="571" y="760"/>
                  </a:lnTo>
                  <a:lnTo>
                    <a:pt x="476" y="808"/>
                  </a:lnTo>
                  <a:lnTo>
                    <a:pt x="405" y="8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15"/>
            <p:cNvSpPr/>
            <p:nvPr/>
          </p:nvSpPr>
          <p:spPr>
            <a:xfrm>
              <a:off x="3875900" y="1211400"/>
              <a:ext cx="27925" cy="32675"/>
            </a:xfrm>
            <a:custGeom>
              <a:avLst/>
              <a:gdLst/>
              <a:ahLst/>
              <a:cxnLst/>
              <a:rect l="l" t="t" r="r" b="b"/>
              <a:pathLst>
                <a:path w="1117" h="1307" fill="none" extrusionOk="0">
                  <a:moveTo>
                    <a:pt x="547" y="1093"/>
                  </a:moveTo>
                  <a:lnTo>
                    <a:pt x="547" y="1093"/>
                  </a:lnTo>
                  <a:lnTo>
                    <a:pt x="523" y="950"/>
                  </a:lnTo>
                  <a:lnTo>
                    <a:pt x="499" y="832"/>
                  </a:lnTo>
                  <a:lnTo>
                    <a:pt x="428" y="737"/>
                  </a:lnTo>
                  <a:lnTo>
                    <a:pt x="333" y="665"/>
                  </a:lnTo>
                  <a:lnTo>
                    <a:pt x="333" y="665"/>
                  </a:lnTo>
                  <a:lnTo>
                    <a:pt x="238" y="618"/>
                  </a:lnTo>
                  <a:lnTo>
                    <a:pt x="167" y="547"/>
                  </a:lnTo>
                  <a:lnTo>
                    <a:pt x="96" y="475"/>
                  </a:lnTo>
                  <a:lnTo>
                    <a:pt x="24" y="404"/>
                  </a:lnTo>
                  <a:lnTo>
                    <a:pt x="24" y="404"/>
                  </a:lnTo>
                  <a:lnTo>
                    <a:pt x="1" y="380"/>
                  </a:lnTo>
                  <a:lnTo>
                    <a:pt x="1" y="380"/>
                  </a:lnTo>
                  <a:lnTo>
                    <a:pt x="24" y="333"/>
                  </a:lnTo>
                  <a:lnTo>
                    <a:pt x="24" y="333"/>
                  </a:lnTo>
                  <a:lnTo>
                    <a:pt x="143" y="190"/>
                  </a:lnTo>
                  <a:lnTo>
                    <a:pt x="238" y="72"/>
                  </a:lnTo>
                  <a:lnTo>
                    <a:pt x="238" y="72"/>
                  </a:lnTo>
                  <a:lnTo>
                    <a:pt x="309" y="24"/>
                  </a:lnTo>
                  <a:lnTo>
                    <a:pt x="404" y="0"/>
                  </a:lnTo>
                  <a:lnTo>
                    <a:pt x="499" y="48"/>
                  </a:lnTo>
                  <a:lnTo>
                    <a:pt x="594" y="119"/>
                  </a:lnTo>
                  <a:lnTo>
                    <a:pt x="594" y="119"/>
                  </a:lnTo>
                  <a:lnTo>
                    <a:pt x="499" y="143"/>
                  </a:lnTo>
                  <a:lnTo>
                    <a:pt x="428" y="167"/>
                  </a:lnTo>
                  <a:lnTo>
                    <a:pt x="381" y="238"/>
                  </a:lnTo>
                  <a:lnTo>
                    <a:pt x="357" y="309"/>
                  </a:lnTo>
                  <a:lnTo>
                    <a:pt x="357" y="309"/>
                  </a:lnTo>
                  <a:lnTo>
                    <a:pt x="381" y="404"/>
                  </a:lnTo>
                  <a:lnTo>
                    <a:pt x="428" y="475"/>
                  </a:lnTo>
                  <a:lnTo>
                    <a:pt x="499" y="523"/>
                  </a:lnTo>
                  <a:lnTo>
                    <a:pt x="594" y="547"/>
                  </a:lnTo>
                  <a:lnTo>
                    <a:pt x="594" y="547"/>
                  </a:lnTo>
                  <a:lnTo>
                    <a:pt x="666" y="570"/>
                  </a:lnTo>
                  <a:lnTo>
                    <a:pt x="737" y="594"/>
                  </a:lnTo>
                  <a:lnTo>
                    <a:pt x="808" y="618"/>
                  </a:lnTo>
                  <a:lnTo>
                    <a:pt x="903" y="618"/>
                  </a:lnTo>
                  <a:lnTo>
                    <a:pt x="903" y="618"/>
                  </a:lnTo>
                  <a:lnTo>
                    <a:pt x="927" y="618"/>
                  </a:lnTo>
                  <a:lnTo>
                    <a:pt x="951" y="642"/>
                  </a:lnTo>
                  <a:lnTo>
                    <a:pt x="998" y="713"/>
                  </a:lnTo>
                  <a:lnTo>
                    <a:pt x="998" y="713"/>
                  </a:lnTo>
                  <a:lnTo>
                    <a:pt x="951" y="713"/>
                  </a:lnTo>
                  <a:lnTo>
                    <a:pt x="903" y="737"/>
                  </a:lnTo>
                  <a:lnTo>
                    <a:pt x="879" y="737"/>
                  </a:lnTo>
                  <a:lnTo>
                    <a:pt x="856" y="760"/>
                  </a:lnTo>
                  <a:lnTo>
                    <a:pt x="856" y="760"/>
                  </a:lnTo>
                  <a:lnTo>
                    <a:pt x="856" y="832"/>
                  </a:lnTo>
                  <a:lnTo>
                    <a:pt x="879" y="879"/>
                  </a:lnTo>
                  <a:lnTo>
                    <a:pt x="974" y="974"/>
                  </a:lnTo>
                  <a:lnTo>
                    <a:pt x="974" y="974"/>
                  </a:lnTo>
                  <a:lnTo>
                    <a:pt x="1093" y="1069"/>
                  </a:lnTo>
                  <a:lnTo>
                    <a:pt x="1117" y="1141"/>
                  </a:lnTo>
                  <a:lnTo>
                    <a:pt x="1093" y="1236"/>
                  </a:lnTo>
                  <a:lnTo>
                    <a:pt x="1093" y="1236"/>
                  </a:lnTo>
                  <a:lnTo>
                    <a:pt x="1069" y="1283"/>
                  </a:lnTo>
                  <a:lnTo>
                    <a:pt x="1046" y="1307"/>
                  </a:lnTo>
                  <a:lnTo>
                    <a:pt x="974" y="1307"/>
                  </a:lnTo>
                  <a:lnTo>
                    <a:pt x="808" y="1283"/>
                  </a:lnTo>
                  <a:lnTo>
                    <a:pt x="808" y="1283"/>
                  </a:lnTo>
                  <a:lnTo>
                    <a:pt x="642" y="1236"/>
                  </a:lnTo>
                  <a:lnTo>
                    <a:pt x="642" y="1236"/>
                  </a:lnTo>
                  <a:lnTo>
                    <a:pt x="594" y="1212"/>
                  </a:lnTo>
                  <a:lnTo>
                    <a:pt x="547" y="1188"/>
                  </a:lnTo>
                  <a:lnTo>
                    <a:pt x="547" y="1141"/>
                  </a:lnTo>
                  <a:lnTo>
                    <a:pt x="547" y="1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15"/>
            <p:cNvSpPr/>
            <p:nvPr/>
          </p:nvSpPr>
          <p:spPr>
            <a:xfrm>
              <a:off x="3898475" y="1269000"/>
              <a:ext cx="26750" cy="17250"/>
            </a:xfrm>
            <a:custGeom>
              <a:avLst/>
              <a:gdLst/>
              <a:ahLst/>
              <a:cxnLst/>
              <a:rect l="l" t="t" r="r" b="b"/>
              <a:pathLst>
                <a:path w="1070" h="690" fill="none" extrusionOk="0">
                  <a:moveTo>
                    <a:pt x="855" y="618"/>
                  </a:moveTo>
                  <a:lnTo>
                    <a:pt x="855" y="618"/>
                  </a:lnTo>
                  <a:lnTo>
                    <a:pt x="808" y="666"/>
                  </a:lnTo>
                  <a:lnTo>
                    <a:pt x="737" y="689"/>
                  </a:lnTo>
                  <a:lnTo>
                    <a:pt x="665" y="666"/>
                  </a:lnTo>
                  <a:lnTo>
                    <a:pt x="642" y="618"/>
                  </a:lnTo>
                  <a:lnTo>
                    <a:pt x="642" y="618"/>
                  </a:lnTo>
                  <a:lnTo>
                    <a:pt x="618" y="570"/>
                  </a:lnTo>
                  <a:lnTo>
                    <a:pt x="594" y="523"/>
                  </a:lnTo>
                  <a:lnTo>
                    <a:pt x="547" y="475"/>
                  </a:lnTo>
                  <a:lnTo>
                    <a:pt x="475" y="499"/>
                  </a:lnTo>
                  <a:lnTo>
                    <a:pt x="475" y="499"/>
                  </a:lnTo>
                  <a:lnTo>
                    <a:pt x="452" y="475"/>
                  </a:lnTo>
                  <a:lnTo>
                    <a:pt x="428" y="452"/>
                  </a:lnTo>
                  <a:lnTo>
                    <a:pt x="428" y="452"/>
                  </a:lnTo>
                  <a:lnTo>
                    <a:pt x="404" y="428"/>
                  </a:lnTo>
                  <a:lnTo>
                    <a:pt x="380" y="404"/>
                  </a:lnTo>
                  <a:lnTo>
                    <a:pt x="357" y="428"/>
                  </a:lnTo>
                  <a:lnTo>
                    <a:pt x="333" y="475"/>
                  </a:lnTo>
                  <a:lnTo>
                    <a:pt x="333" y="475"/>
                  </a:lnTo>
                  <a:lnTo>
                    <a:pt x="261" y="380"/>
                  </a:lnTo>
                  <a:lnTo>
                    <a:pt x="190" y="285"/>
                  </a:lnTo>
                  <a:lnTo>
                    <a:pt x="190" y="285"/>
                  </a:lnTo>
                  <a:lnTo>
                    <a:pt x="119" y="214"/>
                  </a:lnTo>
                  <a:lnTo>
                    <a:pt x="24" y="143"/>
                  </a:lnTo>
                  <a:lnTo>
                    <a:pt x="24" y="143"/>
                  </a:lnTo>
                  <a:lnTo>
                    <a:pt x="0" y="119"/>
                  </a:lnTo>
                  <a:lnTo>
                    <a:pt x="0" y="95"/>
                  </a:lnTo>
                  <a:lnTo>
                    <a:pt x="24" y="48"/>
                  </a:lnTo>
                  <a:lnTo>
                    <a:pt x="24" y="48"/>
                  </a:lnTo>
                  <a:lnTo>
                    <a:pt x="71" y="0"/>
                  </a:lnTo>
                  <a:lnTo>
                    <a:pt x="71" y="0"/>
                  </a:lnTo>
                  <a:lnTo>
                    <a:pt x="119" y="0"/>
                  </a:lnTo>
                  <a:lnTo>
                    <a:pt x="119" y="0"/>
                  </a:lnTo>
                  <a:lnTo>
                    <a:pt x="190" y="48"/>
                  </a:lnTo>
                  <a:lnTo>
                    <a:pt x="261" y="95"/>
                  </a:lnTo>
                  <a:lnTo>
                    <a:pt x="261" y="95"/>
                  </a:lnTo>
                  <a:lnTo>
                    <a:pt x="404" y="238"/>
                  </a:lnTo>
                  <a:lnTo>
                    <a:pt x="547" y="309"/>
                  </a:lnTo>
                  <a:lnTo>
                    <a:pt x="713" y="357"/>
                  </a:lnTo>
                  <a:lnTo>
                    <a:pt x="879" y="333"/>
                  </a:lnTo>
                  <a:lnTo>
                    <a:pt x="879" y="333"/>
                  </a:lnTo>
                  <a:lnTo>
                    <a:pt x="950" y="333"/>
                  </a:lnTo>
                  <a:lnTo>
                    <a:pt x="950" y="333"/>
                  </a:lnTo>
                  <a:lnTo>
                    <a:pt x="1022" y="309"/>
                  </a:lnTo>
                  <a:lnTo>
                    <a:pt x="1022" y="309"/>
                  </a:lnTo>
                  <a:lnTo>
                    <a:pt x="1069" y="357"/>
                  </a:lnTo>
                  <a:lnTo>
                    <a:pt x="1069" y="357"/>
                  </a:lnTo>
                  <a:lnTo>
                    <a:pt x="1022" y="404"/>
                  </a:lnTo>
                  <a:lnTo>
                    <a:pt x="1022" y="404"/>
                  </a:lnTo>
                  <a:lnTo>
                    <a:pt x="855" y="6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15"/>
            <p:cNvSpPr/>
            <p:nvPr/>
          </p:nvSpPr>
          <p:spPr>
            <a:xfrm>
              <a:off x="3906175" y="1329575"/>
              <a:ext cx="20225" cy="26150"/>
            </a:xfrm>
            <a:custGeom>
              <a:avLst/>
              <a:gdLst/>
              <a:ahLst/>
              <a:cxnLst/>
              <a:rect l="l" t="t" r="r" b="b"/>
              <a:pathLst>
                <a:path w="809" h="1046" extrusionOk="0">
                  <a:moveTo>
                    <a:pt x="642" y="0"/>
                  </a:moveTo>
                  <a:lnTo>
                    <a:pt x="595" y="48"/>
                  </a:lnTo>
                  <a:lnTo>
                    <a:pt x="547" y="71"/>
                  </a:lnTo>
                  <a:lnTo>
                    <a:pt x="524" y="119"/>
                  </a:lnTo>
                  <a:lnTo>
                    <a:pt x="476" y="143"/>
                  </a:lnTo>
                  <a:lnTo>
                    <a:pt x="262" y="238"/>
                  </a:lnTo>
                  <a:lnTo>
                    <a:pt x="72" y="333"/>
                  </a:lnTo>
                  <a:lnTo>
                    <a:pt x="1" y="357"/>
                  </a:lnTo>
                  <a:lnTo>
                    <a:pt x="239" y="570"/>
                  </a:lnTo>
                  <a:lnTo>
                    <a:pt x="429" y="808"/>
                  </a:lnTo>
                  <a:lnTo>
                    <a:pt x="619" y="1045"/>
                  </a:lnTo>
                  <a:lnTo>
                    <a:pt x="785" y="428"/>
                  </a:lnTo>
                  <a:lnTo>
                    <a:pt x="809" y="333"/>
                  </a:lnTo>
                  <a:lnTo>
                    <a:pt x="809" y="238"/>
                  </a:lnTo>
                  <a:lnTo>
                    <a:pt x="737" y="71"/>
                  </a:lnTo>
                  <a:lnTo>
                    <a:pt x="714" y="24"/>
                  </a:lnTo>
                  <a:lnTo>
                    <a:pt x="6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15"/>
            <p:cNvSpPr/>
            <p:nvPr/>
          </p:nvSpPr>
          <p:spPr>
            <a:xfrm>
              <a:off x="4143725" y="1355700"/>
              <a:ext cx="71275" cy="97400"/>
            </a:xfrm>
            <a:custGeom>
              <a:avLst/>
              <a:gdLst/>
              <a:ahLst/>
              <a:cxnLst/>
              <a:rect l="l" t="t" r="r" b="b"/>
              <a:pathLst>
                <a:path w="2851" h="3896" extrusionOk="0">
                  <a:moveTo>
                    <a:pt x="2542" y="0"/>
                  </a:moveTo>
                  <a:lnTo>
                    <a:pt x="2423" y="24"/>
                  </a:lnTo>
                  <a:lnTo>
                    <a:pt x="2352" y="48"/>
                  </a:lnTo>
                  <a:lnTo>
                    <a:pt x="2281" y="95"/>
                  </a:lnTo>
                  <a:lnTo>
                    <a:pt x="2233" y="143"/>
                  </a:lnTo>
                  <a:lnTo>
                    <a:pt x="2162" y="190"/>
                  </a:lnTo>
                  <a:lnTo>
                    <a:pt x="2067" y="238"/>
                  </a:lnTo>
                  <a:lnTo>
                    <a:pt x="2019" y="309"/>
                  </a:lnTo>
                  <a:lnTo>
                    <a:pt x="1972" y="404"/>
                  </a:lnTo>
                  <a:lnTo>
                    <a:pt x="1972" y="475"/>
                  </a:lnTo>
                  <a:lnTo>
                    <a:pt x="1972" y="547"/>
                  </a:lnTo>
                  <a:lnTo>
                    <a:pt x="1924" y="594"/>
                  </a:lnTo>
                  <a:lnTo>
                    <a:pt x="1900" y="570"/>
                  </a:lnTo>
                  <a:lnTo>
                    <a:pt x="1853" y="547"/>
                  </a:lnTo>
                  <a:lnTo>
                    <a:pt x="1782" y="499"/>
                  </a:lnTo>
                  <a:lnTo>
                    <a:pt x="1663"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404" y="3896"/>
                  </a:lnTo>
                  <a:lnTo>
                    <a:pt x="523" y="3848"/>
                  </a:lnTo>
                  <a:lnTo>
                    <a:pt x="713" y="3753"/>
                  </a:lnTo>
                  <a:lnTo>
                    <a:pt x="927" y="3635"/>
                  </a:lnTo>
                  <a:lnTo>
                    <a:pt x="1330" y="3136"/>
                  </a:lnTo>
                  <a:lnTo>
                    <a:pt x="1568" y="2803"/>
                  </a:lnTo>
                  <a:lnTo>
                    <a:pt x="1782" y="2471"/>
                  </a:lnTo>
                  <a:lnTo>
                    <a:pt x="1972" y="2138"/>
                  </a:lnTo>
                  <a:lnTo>
                    <a:pt x="2162" y="1782"/>
                  </a:lnTo>
                  <a:lnTo>
                    <a:pt x="2352" y="1426"/>
                  </a:lnTo>
                  <a:lnTo>
                    <a:pt x="2494" y="1046"/>
                  </a:lnTo>
                  <a:lnTo>
                    <a:pt x="2637" y="689"/>
                  </a:lnTo>
                  <a:lnTo>
                    <a:pt x="2779" y="309"/>
                  </a:lnTo>
                  <a:lnTo>
                    <a:pt x="2851" y="24"/>
                  </a:lnTo>
                  <a:lnTo>
                    <a:pt x="2827" y="24"/>
                  </a:lnTo>
                  <a:lnTo>
                    <a:pt x="268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15"/>
            <p:cNvSpPr/>
            <p:nvPr/>
          </p:nvSpPr>
          <p:spPr>
            <a:xfrm>
              <a:off x="4143725" y="1355700"/>
              <a:ext cx="71275" cy="97400"/>
            </a:xfrm>
            <a:custGeom>
              <a:avLst/>
              <a:gdLst/>
              <a:ahLst/>
              <a:cxnLst/>
              <a:rect l="l" t="t" r="r" b="b"/>
              <a:pathLst>
                <a:path w="2851" h="3896" fill="none" extrusionOk="0">
                  <a:moveTo>
                    <a:pt x="2851" y="24"/>
                  </a:moveTo>
                  <a:lnTo>
                    <a:pt x="2851" y="24"/>
                  </a:lnTo>
                  <a:lnTo>
                    <a:pt x="2779" y="309"/>
                  </a:lnTo>
                  <a:lnTo>
                    <a:pt x="2779" y="309"/>
                  </a:lnTo>
                  <a:lnTo>
                    <a:pt x="2637" y="689"/>
                  </a:lnTo>
                  <a:lnTo>
                    <a:pt x="2494" y="1046"/>
                  </a:lnTo>
                  <a:lnTo>
                    <a:pt x="2352" y="1426"/>
                  </a:lnTo>
                  <a:lnTo>
                    <a:pt x="2162" y="1782"/>
                  </a:lnTo>
                  <a:lnTo>
                    <a:pt x="1972" y="2138"/>
                  </a:lnTo>
                  <a:lnTo>
                    <a:pt x="1782" y="2471"/>
                  </a:lnTo>
                  <a:lnTo>
                    <a:pt x="1568" y="2803"/>
                  </a:lnTo>
                  <a:lnTo>
                    <a:pt x="1330" y="3136"/>
                  </a:lnTo>
                  <a:lnTo>
                    <a:pt x="1330" y="3136"/>
                  </a:lnTo>
                  <a:lnTo>
                    <a:pt x="927" y="3635"/>
                  </a:lnTo>
                  <a:lnTo>
                    <a:pt x="927" y="3635"/>
                  </a:lnTo>
                  <a:lnTo>
                    <a:pt x="713" y="3753"/>
                  </a:lnTo>
                  <a:lnTo>
                    <a:pt x="523" y="3848"/>
                  </a:lnTo>
                  <a:lnTo>
                    <a:pt x="523" y="3848"/>
                  </a:lnTo>
                  <a:lnTo>
                    <a:pt x="404" y="3896"/>
                  </a:lnTo>
                  <a:lnTo>
                    <a:pt x="285" y="3896"/>
                  </a:lnTo>
                  <a:lnTo>
                    <a:pt x="285" y="3896"/>
                  </a:lnTo>
                  <a:lnTo>
                    <a:pt x="166" y="3872"/>
                  </a:lnTo>
                  <a:lnTo>
                    <a:pt x="119" y="3825"/>
                  </a:lnTo>
                  <a:lnTo>
                    <a:pt x="119" y="3777"/>
                  </a:lnTo>
                  <a:lnTo>
                    <a:pt x="166" y="3682"/>
                  </a:lnTo>
                  <a:lnTo>
                    <a:pt x="166" y="3682"/>
                  </a:lnTo>
                  <a:lnTo>
                    <a:pt x="214" y="3587"/>
                  </a:lnTo>
                  <a:lnTo>
                    <a:pt x="238" y="3516"/>
                  </a:lnTo>
                  <a:lnTo>
                    <a:pt x="238" y="3421"/>
                  </a:lnTo>
                  <a:lnTo>
                    <a:pt x="214" y="3350"/>
                  </a:lnTo>
                  <a:lnTo>
                    <a:pt x="214" y="3350"/>
                  </a:lnTo>
                  <a:lnTo>
                    <a:pt x="143" y="3136"/>
                  </a:lnTo>
                  <a:lnTo>
                    <a:pt x="95" y="2922"/>
                  </a:lnTo>
                  <a:lnTo>
                    <a:pt x="71" y="2684"/>
                  </a:lnTo>
                  <a:lnTo>
                    <a:pt x="24" y="2471"/>
                  </a:lnTo>
                  <a:lnTo>
                    <a:pt x="24" y="2471"/>
                  </a:lnTo>
                  <a:lnTo>
                    <a:pt x="0" y="2352"/>
                  </a:lnTo>
                  <a:lnTo>
                    <a:pt x="0" y="2257"/>
                  </a:lnTo>
                  <a:lnTo>
                    <a:pt x="0" y="2257"/>
                  </a:lnTo>
                  <a:lnTo>
                    <a:pt x="0" y="2162"/>
                  </a:lnTo>
                  <a:lnTo>
                    <a:pt x="24" y="2091"/>
                  </a:lnTo>
                  <a:lnTo>
                    <a:pt x="71" y="2043"/>
                  </a:lnTo>
                  <a:lnTo>
                    <a:pt x="119" y="1972"/>
                  </a:lnTo>
                  <a:lnTo>
                    <a:pt x="238" y="1901"/>
                  </a:lnTo>
                  <a:lnTo>
                    <a:pt x="357" y="1829"/>
                  </a:lnTo>
                  <a:lnTo>
                    <a:pt x="357" y="1829"/>
                  </a:lnTo>
                  <a:lnTo>
                    <a:pt x="547" y="1687"/>
                  </a:lnTo>
                  <a:lnTo>
                    <a:pt x="665" y="1639"/>
                  </a:lnTo>
                  <a:lnTo>
                    <a:pt x="784" y="1592"/>
                  </a:lnTo>
                  <a:lnTo>
                    <a:pt x="784" y="1592"/>
                  </a:lnTo>
                  <a:lnTo>
                    <a:pt x="855" y="1544"/>
                  </a:lnTo>
                  <a:lnTo>
                    <a:pt x="927" y="1473"/>
                  </a:lnTo>
                  <a:lnTo>
                    <a:pt x="998" y="1378"/>
                  </a:lnTo>
                  <a:lnTo>
                    <a:pt x="1022" y="1283"/>
                  </a:lnTo>
                  <a:lnTo>
                    <a:pt x="1022" y="1283"/>
                  </a:lnTo>
                  <a:lnTo>
                    <a:pt x="1069" y="1141"/>
                  </a:lnTo>
                  <a:lnTo>
                    <a:pt x="1117" y="1069"/>
                  </a:lnTo>
                  <a:lnTo>
                    <a:pt x="1212" y="1046"/>
                  </a:lnTo>
                  <a:lnTo>
                    <a:pt x="1212" y="1046"/>
                  </a:lnTo>
                  <a:lnTo>
                    <a:pt x="1283" y="950"/>
                  </a:lnTo>
                  <a:lnTo>
                    <a:pt x="1354" y="784"/>
                  </a:lnTo>
                  <a:lnTo>
                    <a:pt x="1354" y="784"/>
                  </a:lnTo>
                  <a:lnTo>
                    <a:pt x="1378" y="713"/>
                  </a:lnTo>
                  <a:lnTo>
                    <a:pt x="1449" y="618"/>
                  </a:lnTo>
                  <a:lnTo>
                    <a:pt x="1520" y="570"/>
                  </a:lnTo>
                  <a:lnTo>
                    <a:pt x="1615" y="523"/>
                  </a:lnTo>
                  <a:lnTo>
                    <a:pt x="1615" y="523"/>
                  </a:lnTo>
                  <a:lnTo>
                    <a:pt x="1663" y="499"/>
                  </a:lnTo>
                  <a:lnTo>
                    <a:pt x="1734" y="499"/>
                  </a:lnTo>
                  <a:lnTo>
                    <a:pt x="1782" y="499"/>
                  </a:lnTo>
                  <a:lnTo>
                    <a:pt x="1853" y="547"/>
                  </a:lnTo>
                  <a:lnTo>
                    <a:pt x="1853" y="547"/>
                  </a:lnTo>
                  <a:lnTo>
                    <a:pt x="1900" y="570"/>
                  </a:lnTo>
                  <a:lnTo>
                    <a:pt x="1924" y="594"/>
                  </a:lnTo>
                  <a:lnTo>
                    <a:pt x="1972" y="547"/>
                  </a:lnTo>
                  <a:lnTo>
                    <a:pt x="1972" y="475"/>
                  </a:lnTo>
                  <a:lnTo>
                    <a:pt x="1972" y="475"/>
                  </a:lnTo>
                  <a:lnTo>
                    <a:pt x="1972" y="404"/>
                  </a:lnTo>
                  <a:lnTo>
                    <a:pt x="2019" y="309"/>
                  </a:lnTo>
                  <a:lnTo>
                    <a:pt x="2067" y="238"/>
                  </a:lnTo>
                  <a:lnTo>
                    <a:pt x="2162" y="190"/>
                  </a:lnTo>
                  <a:lnTo>
                    <a:pt x="2162" y="190"/>
                  </a:lnTo>
                  <a:lnTo>
                    <a:pt x="2233" y="143"/>
                  </a:lnTo>
                  <a:lnTo>
                    <a:pt x="2281" y="95"/>
                  </a:lnTo>
                  <a:lnTo>
                    <a:pt x="2281" y="95"/>
                  </a:lnTo>
                  <a:lnTo>
                    <a:pt x="2352" y="48"/>
                  </a:lnTo>
                  <a:lnTo>
                    <a:pt x="2423" y="24"/>
                  </a:lnTo>
                  <a:lnTo>
                    <a:pt x="2542" y="0"/>
                  </a:lnTo>
                  <a:lnTo>
                    <a:pt x="2684" y="0"/>
                  </a:lnTo>
                  <a:lnTo>
                    <a:pt x="2827" y="24"/>
                  </a:lnTo>
                  <a:lnTo>
                    <a:pt x="2827" y="24"/>
                  </a:lnTo>
                  <a:lnTo>
                    <a:pt x="2851"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15"/>
            <p:cNvSpPr/>
            <p:nvPr/>
          </p:nvSpPr>
          <p:spPr>
            <a:xfrm>
              <a:off x="4162725" y="1363425"/>
              <a:ext cx="50500" cy="74850"/>
            </a:xfrm>
            <a:custGeom>
              <a:avLst/>
              <a:gdLst/>
              <a:ahLst/>
              <a:cxnLst/>
              <a:rect l="l" t="t" r="r" b="b"/>
              <a:pathLst>
                <a:path w="2020" h="2994" extrusionOk="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48" y="2993"/>
                  </a:lnTo>
                  <a:lnTo>
                    <a:pt x="190" y="2993"/>
                  </a:lnTo>
                  <a:lnTo>
                    <a:pt x="262"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15"/>
            <p:cNvSpPr/>
            <p:nvPr/>
          </p:nvSpPr>
          <p:spPr>
            <a:xfrm>
              <a:off x="4162725" y="1363425"/>
              <a:ext cx="50500" cy="74850"/>
            </a:xfrm>
            <a:custGeom>
              <a:avLst/>
              <a:gdLst/>
              <a:ahLst/>
              <a:cxnLst/>
              <a:rect l="l" t="t" r="r" b="b"/>
              <a:pathLst>
                <a:path w="2020" h="2994" fill="none" extrusionOk="0">
                  <a:moveTo>
                    <a:pt x="2019" y="0"/>
                  </a:move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62" y="2969"/>
                  </a:lnTo>
                  <a:lnTo>
                    <a:pt x="190" y="2993"/>
                  </a:lnTo>
                  <a:lnTo>
                    <a:pt x="95" y="2993"/>
                  </a:lnTo>
                  <a:lnTo>
                    <a:pt x="48"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15"/>
            <p:cNvSpPr/>
            <p:nvPr/>
          </p:nvSpPr>
          <p:spPr>
            <a:xfrm>
              <a:off x="4191825" y="1316500"/>
              <a:ext cx="30300" cy="24975"/>
            </a:xfrm>
            <a:custGeom>
              <a:avLst/>
              <a:gdLst/>
              <a:ahLst/>
              <a:cxnLst/>
              <a:rect l="l" t="t" r="r" b="b"/>
              <a:pathLst>
                <a:path w="1212" h="999" extrusionOk="0">
                  <a:moveTo>
                    <a:pt x="285"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28"/>
                  </a:lnTo>
                  <a:lnTo>
                    <a:pt x="238" y="476"/>
                  </a:lnTo>
                  <a:lnTo>
                    <a:pt x="285" y="499"/>
                  </a:lnTo>
                  <a:lnTo>
                    <a:pt x="499" y="499"/>
                  </a:lnTo>
                  <a:lnTo>
                    <a:pt x="642" y="523"/>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64" y="523"/>
                  </a:lnTo>
                  <a:lnTo>
                    <a:pt x="1212" y="48"/>
                  </a:lnTo>
                  <a:lnTo>
                    <a:pt x="1093" y="24"/>
                  </a:lnTo>
                  <a:lnTo>
                    <a:pt x="998" y="1"/>
                  </a:lnTo>
                  <a:lnTo>
                    <a:pt x="927" y="1"/>
                  </a:lnTo>
                  <a:lnTo>
                    <a:pt x="832" y="24"/>
                  </a:lnTo>
                  <a:lnTo>
                    <a:pt x="760" y="96"/>
                  </a:lnTo>
                  <a:lnTo>
                    <a:pt x="642" y="214"/>
                  </a:lnTo>
                  <a:lnTo>
                    <a:pt x="594" y="262"/>
                  </a:lnTo>
                  <a:lnTo>
                    <a:pt x="547" y="286"/>
                  </a:lnTo>
                  <a:lnTo>
                    <a:pt x="523" y="262"/>
                  </a:lnTo>
                  <a:lnTo>
                    <a:pt x="475" y="214"/>
                  </a:lnTo>
                  <a:lnTo>
                    <a:pt x="452" y="143"/>
                  </a:lnTo>
                  <a:lnTo>
                    <a:pt x="404" y="72"/>
                  </a:lnTo>
                  <a:lnTo>
                    <a:pt x="357" y="24"/>
                  </a:lnTo>
                  <a:lnTo>
                    <a:pt x="285"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15"/>
            <p:cNvSpPr/>
            <p:nvPr/>
          </p:nvSpPr>
          <p:spPr>
            <a:xfrm>
              <a:off x="4191825" y="1316500"/>
              <a:ext cx="30300" cy="24975"/>
            </a:xfrm>
            <a:custGeom>
              <a:avLst/>
              <a:gdLst/>
              <a:ahLst/>
              <a:cxnLst/>
              <a:rect l="l" t="t" r="r" b="b"/>
              <a:pathLst>
                <a:path w="1212" h="999" fill="none" extrusionOk="0">
                  <a:moveTo>
                    <a:pt x="1212" y="48"/>
                  </a:moveTo>
                  <a:lnTo>
                    <a:pt x="1212" y="48"/>
                  </a:lnTo>
                  <a:lnTo>
                    <a:pt x="1164" y="523"/>
                  </a:lnTo>
                  <a:lnTo>
                    <a:pt x="1069" y="998"/>
                  </a:lnTo>
                  <a:lnTo>
                    <a:pt x="1069" y="998"/>
                  </a:lnTo>
                  <a:lnTo>
                    <a:pt x="1045" y="951"/>
                  </a:lnTo>
                  <a:lnTo>
                    <a:pt x="1045" y="951"/>
                  </a:lnTo>
                  <a:lnTo>
                    <a:pt x="1022" y="903"/>
                  </a:lnTo>
                  <a:lnTo>
                    <a:pt x="1022" y="880"/>
                  </a:lnTo>
                  <a:lnTo>
                    <a:pt x="1022" y="856"/>
                  </a:lnTo>
                  <a:lnTo>
                    <a:pt x="1022" y="856"/>
                  </a:lnTo>
                  <a:lnTo>
                    <a:pt x="1069" y="808"/>
                  </a:lnTo>
                  <a:lnTo>
                    <a:pt x="1093" y="761"/>
                  </a:lnTo>
                  <a:lnTo>
                    <a:pt x="1093" y="713"/>
                  </a:lnTo>
                  <a:lnTo>
                    <a:pt x="1069" y="690"/>
                  </a:lnTo>
                  <a:lnTo>
                    <a:pt x="1022" y="642"/>
                  </a:lnTo>
                  <a:lnTo>
                    <a:pt x="950" y="618"/>
                  </a:lnTo>
                  <a:lnTo>
                    <a:pt x="950" y="618"/>
                  </a:lnTo>
                  <a:lnTo>
                    <a:pt x="642" y="523"/>
                  </a:lnTo>
                  <a:lnTo>
                    <a:pt x="499" y="499"/>
                  </a:lnTo>
                  <a:lnTo>
                    <a:pt x="333" y="499"/>
                  </a:lnTo>
                  <a:lnTo>
                    <a:pt x="333" y="499"/>
                  </a:lnTo>
                  <a:lnTo>
                    <a:pt x="285" y="499"/>
                  </a:lnTo>
                  <a:lnTo>
                    <a:pt x="238" y="476"/>
                  </a:lnTo>
                  <a:lnTo>
                    <a:pt x="238" y="428"/>
                  </a:lnTo>
                  <a:lnTo>
                    <a:pt x="238" y="381"/>
                  </a:lnTo>
                  <a:lnTo>
                    <a:pt x="238" y="381"/>
                  </a:lnTo>
                  <a:lnTo>
                    <a:pt x="238" y="333"/>
                  </a:lnTo>
                  <a:lnTo>
                    <a:pt x="214" y="286"/>
                  </a:lnTo>
                  <a:lnTo>
                    <a:pt x="143" y="262"/>
                  </a:lnTo>
                  <a:lnTo>
                    <a:pt x="143" y="262"/>
                  </a:lnTo>
                  <a:lnTo>
                    <a:pt x="48" y="238"/>
                  </a:lnTo>
                  <a:lnTo>
                    <a:pt x="0" y="214"/>
                  </a:lnTo>
                  <a:lnTo>
                    <a:pt x="0" y="167"/>
                  </a:lnTo>
                  <a:lnTo>
                    <a:pt x="0" y="167"/>
                  </a:lnTo>
                  <a:lnTo>
                    <a:pt x="0" y="119"/>
                  </a:lnTo>
                  <a:lnTo>
                    <a:pt x="48" y="72"/>
                  </a:lnTo>
                  <a:lnTo>
                    <a:pt x="143" y="48"/>
                  </a:lnTo>
                  <a:lnTo>
                    <a:pt x="143" y="48"/>
                  </a:lnTo>
                  <a:lnTo>
                    <a:pt x="214" y="24"/>
                  </a:lnTo>
                  <a:lnTo>
                    <a:pt x="214" y="24"/>
                  </a:lnTo>
                  <a:lnTo>
                    <a:pt x="285" y="1"/>
                  </a:lnTo>
                  <a:lnTo>
                    <a:pt x="357" y="24"/>
                  </a:lnTo>
                  <a:lnTo>
                    <a:pt x="404" y="72"/>
                  </a:lnTo>
                  <a:lnTo>
                    <a:pt x="452" y="143"/>
                  </a:lnTo>
                  <a:lnTo>
                    <a:pt x="452" y="143"/>
                  </a:lnTo>
                  <a:lnTo>
                    <a:pt x="475" y="214"/>
                  </a:lnTo>
                  <a:lnTo>
                    <a:pt x="475" y="214"/>
                  </a:lnTo>
                  <a:lnTo>
                    <a:pt x="523" y="262"/>
                  </a:lnTo>
                  <a:lnTo>
                    <a:pt x="547" y="286"/>
                  </a:lnTo>
                  <a:lnTo>
                    <a:pt x="594" y="262"/>
                  </a:lnTo>
                  <a:lnTo>
                    <a:pt x="642" y="214"/>
                  </a:lnTo>
                  <a:lnTo>
                    <a:pt x="642" y="214"/>
                  </a:lnTo>
                  <a:lnTo>
                    <a:pt x="760" y="96"/>
                  </a:lnTo>
                  <a:lnTo>
                    <a:pt x="760" y="96"/>
                  </a:lnTo>
                  <a:lnTo>
                    <a:pt x="832" y="24"/>
                  </a:lnTo>
                  <a:lnTo>
                    <a:pt x="927" y="1"/>
                  </a:lnTo>
                  <a:lnTo>
                    <a:pt x="998" y="1"/>
                  </a:lnTo>
                  <a:lnTo>
                    <a:pt x="1093" y="24"/>
                  </a:lnTo>
                  <a:lnTo>
                    <a:pt x="1093" y="24"/>
                  </a:lnTo>
                  <a:lnTo>
                    <a:pt x="1212" y="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15"/>
            <p:cNvSpPr/>
            <p:nvPr/>
          </p:nvSpPr>
          <p:spPr>
            <a:xfrm>
              <a:off x="4118775" y="1302250"/>
              <a:ext cx="32100" cy="39825"/>
            </a:xfrm>
            <a:custGeom>
              <a:avLst/>
              <a:gdLst/>
              <a:ahLst/>
              <a:cxnLst/>
              <a:rect l="l" t="t" r="r" b="b"/>
              <a:pathLst>
                <a:path w="1284" h="1593" extrusionOk="0">
                  <a:moveTo>
                    <a:pt x="927" y="1"/>
                  </a:moveTo>
                  <a:lnTo>
                    <a:pt x="856" y="24"/>
                  </a:lnTo>
                  <a:lnTo>
                    <a:pt x="784" y="72"/>
                  </a:lnTo>
                  <a:lnTo>
                    <a:pt x="713" y="143"/>
                  </a:lnTo>
                  <a:lnTo>
                    <a:pt x="666" y="262"/>
                  </a:lnTo>
                  <a:lnTo>
                    <a:pt x="618" y="286"/>
                  </a:lnTo>
                  <a:lnTo>
                    <a:pt x="571" y="333"/>
                  </a:lnTo>
                  <a:lnTo>
                    <a:pt x="523" y="357"/>
                  </a:lnTo>
                  <a:lnTo>
                    <a:pt x="476" y="381"/>
                  </a:lnTo>
                  <a:lnTo>
                    <a:pt x="452" y="476"/>
                  </a:lnTo>
                  <a:lnTo>
                    <a:pt x="428" y="547"/>
                  </a:lnTo>
                  <a:lnTo>
                    <a:pt x="404" y="594"/>
                  </a:lnTo>
                  <a:lnTo>
                    <a:pt x="309" y="666"/>
                  </a:lnTo>
                  <a:lnTo>
                    <a:pt x="262" y="737"/>
                  </a:lnTo>
                  <a:lnTo>
                    <a:pt x="238" y="761"/>
                  </a:lnTo>
                  <a:lnTo>
                    <a:pt x="214" y="808"/>
                  </a:lnTo>
                  <a:lnTo>
                    <a:pt x="214" y="832"/>
                  </a:lnTo>
                  <a:lnTo>
                    <a:pt x="191" y="856"/>
                  </a:lnTo>
                  <a:lnTo>
                    <a:pt x="119" y="879"/>
                  </a:lnTo>
                  <a:lnTo>
                    <a:pt x="48" y="903"/>
                  </a:lnTo>
                  <a:lnTo>
                    <a:pt x="1" y="951"/>
                  </a:lnTo>
                  <a:lnTo>
                    <a:pt x="1" y="1022"/>
                  </a:lnTo>
                  <a:lnTo>
                    <a:pt x="24" y="1117"/>
                  </a:lnTo>
                  <a:lnTo>
                    <a:pt x="119" y="1307"/>
                  </a:lnTo>
                  <a:lnTo>
                    <a:pt x="238" y="1521"/>
                  </a:lnTo>
                  <a:lnTo>
                    <a:pt x="262" y="1568"/>
                  </a:lnTo>
                  <a:lnTo>
                    <a:pt x="309" y="1592"/>
                  </a:lnTo>
                  <a:lnTo>
                    <a:pt x="547" y="1592"/>
                  </a:lnTo>
                  <a:lnTo>
                    <a:pt x="642" y="1568"/>
                  </a:lnTo>
                  <a:lnTo>
                    <a:pt x="951" y="1568"/>
                  </a:lnTo>
                  <a:lnTo>
                    <a:pt x="1022" y="1545"/>
                  </a:lnTo>
                  <a:lnTo>
                    <a:pt x="1069" y="1497"/>
                  </a:lnTo>
                  <a:lnTo>
                    <a:pt x="1117" y="1378"/>
                  </a:lnTo>
                  <a:lnTo>
                    <a:pt x="1141" y="1141"/>
                  </a:lnTo>
                  <a:lnTo>
                    <a:pt x="1188" y="1022"/>
                  </a:lnTo>
                  <a:lnTo>
                    <a:pt x="1236" y="903"/>
                  </a:lnTo>
                  <a:lnTo>
                    <a:pt x="1283" y="808"/>
                  </a:lnTo>
                  <a:lnTo>
                    <a:pt x="1283" y="737"/>
                  </a:lnTo>
                  <a:lnTo>
                    <a:pt x="1259" y="666"/>
                  </a:lnTo>
                  <a:lnTo>
                    <a:pt x="1188" y="594"/>
                  </a:lnTo>
                  <a:lnTo>
                    <a:pt x="1141" y="547"/>
                  </a:lnTo>
                  <a:lnTo>
                    <a:pt x="1117" y="476"/>
                  </a:lnTo>
                  <a:lnTo>
                    <a:pt x="1117" y="428"/>
                  </a:lnTo>
                  <a:lnTo>
                    <a:pt x="1141" y="357"/>
                  </a:lnTo>
                  <a:lnTo>
                    <a:pt x="1188" y="238"/>
                  </a:lnTo>
                  <a:lnTo>
                    <a:pt x="1164" y="167"/>
                  </a:lnTo>
                  <a:lnTo>
                    <a:pt x="1117" y="96"/>
                  </a:lnTo>
                  <a:lnTo>
                    <a:pt x="998" y="24"/>
                  </a:lnTo>
                  <a:lnTo>
                    <a:pt x="9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15"/>
            <p:cNvSpPr/>
            <p:nvPr/>
          </p:nvSpPr>
          <p:spPr>
            <a:xfrm>
              <a:off x="3921625" y="1416275"/>
              <a:ext cx="19625" cy="50500"/>
            </a:xfrm>
            <a:custGeom>
              <a:avLst/>
              <a:gdLst/>
              <a:ahLst/>
              <a:cxnLst/>
              <a:rect l="l" t="t" r="r" b="b"/>
              <a:pathLst>
                <a:path w="785" h="2020" extrusionOk="0">
                  <a:moveTo>
                    <a:pt x="523" y="0"/>
                  </a:moveTo>
                  <a:lnTo>
                    <a:pt x="523" y="48"/>
                  </a:lnTo>
                  <a:lnTo>
                    <a:pt x="499" y="119"/>
                  </a:lnTo>
                  <a:lnTo>
                    <a:pt x="452" y="238"/>
                  </a:lnTo>
                  <a:lnTo>
                    <a:pt x="357" y="380"/>
                  </a:lnTo>
                  <a:lnTo>
                    <a:pt x="262" y="499"/>
                  </a:lnTo>
                  <a:lnTo>
                    <a:pt x="167" y="594"/>
                  </a:lnTo>
                  <a:lnTo>
                    <a:pt x="72" y="642"/>
                  </a:lnTo>
                  <a:lnTo>
                    <a:pt x="24" y="713"/>
                  </a:lnTo>
                  <a:lnTo>
                    <a:pt x="1" y="784"/>
                  </a:lnTo>
                  <a:lnTo>
                    <a:pt x="24" y="879"/>
                  </a:lnTo>
                  <a:lnTo>
                    <a:pt x="96" y="1140"/>
                  </a:lnTo>
                  <a:lnTo>
                    <a:pt x="96" y="1259"/>
                  </a:lnTo>
                  <a:lnTo>
                    <a:pt x="72" y="1330"/>
                  </a:lnTo>
                  <a:lnTo>
                    <a:pt x="24" y="1402"/>
                  </a:lnTo>
                  <a:lnTo>
                    <a:pt x="1" y="1449"/>
                  </a:lnTo>
                  <a:lnTo>
                    <a:pt x="1" y="1520"/>
                  </a:lnTo>
                  <a:lnTo>
                    <a:pt x="24" y="1615"/>
                  </a:lnTo>
                  <a:lnTo>
                    <a:pt x="48" y="1710"/>
                  </a:lnTo>
                  <a:lnTo>
                    <a:pt x="72" y="1805"/>
                  </a:lnTo>
                  <a:lnTo>
                    <a:pt x="119" y="1900"/>
                  </a:lnTo>
                  <a:lnTo>
                    <a:pt x="167" y="1972"/>
                  </a:lnTo>
                  <a:lnTo>
                    <a:pt x="214" y="1995"/>
                  </a:lnTo>
                  <a:lnTo>
                    <a:pt x="286" y="2019"/>
                  </a:lnTo>
                  <a:lnTo>
                    <a:pt x="333" y="2019"/>
                  </a:lnTo>
                  <a:lnTo>
                    <a:pt x="404" y="1995"/>
                  </a:lnTo>
                  <a:lnTo>
                    <a:pt x="547" y="1924"/>
                  </a:lnTo>
                  <a:lnTo>
                    <a:pt x="594" y="1877"/>
                  </a:lnTo>
                  <a:lnTo>
                    <a:pt x="642" y="1829"/>
                  </a:lnTo>
                  <a:lnTo>
                    <a:pt x="666" y="1758"/>
                  </a:lnTo>
                  <a:lnTo>
                    <a:pt x="666" y="1687"/>
                  </a:lnTo>
                  <a:lnTo>
                    <a:pt x="666" y="1425"/>
                  </a:lnTo>
                  <a:lnTo>
                    <a:pt x="689" y="1140"/>
                  </a:lnTo>
                  <a:lnTo>
                    <a:pt x="737" y="855"/>
                  </a:lnTo>
                  <a:lnTo>
                    <a:pt x="784" y="570"/>
                  </a:lnTo>
                  <a:lnTo>
                    <a:pt x="784" y="451"/>
                  </a:lnTo>
                  <a:lnTo>
                    <a:pt x="761" y="333"/>
                  </a:lnTo>
                  <a:lnTo>
                    <a:pt x="737" y="214"/>
                  </a:lnTo>
                  <a:lnTo>
                    <a:pt x="689" y="95"/>
                  </a:lnTo>
                  <a:lnTo>
                    <a:pt x="642" y="24"/>
                  </a:lnTo>
                  <a:lnTo>
                    <a:pt x="61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15"/>
            <p:cNvSpPr/>
            <p:nvPr/>
          </p:nvSpPr>
          <p:spPr>
            <a:xfrm>
              <a:off x="4143125" y="1159150"/>
              <a:ext cx="26750" cy="52275"/>
            </a:xfrm>
            <a:custGeom>
              <a:avLst/>
              <a:gdLst/>
              <a:ahLst/>
              <a:cxnLst/>
              <a:rect l="l" t="t" r="r" b="b"/>
              <a:pathLst>
                <a:path w="1070" h="2091" extrusionOk="0">
                  <a:moveTo>
                    <a:pt x="214" y="0"/>
                  </a:moveTo>
                  <a:lnTo>
                    <a:pt x="167" y="24"/>
                  </a:lnTo>
                  <a:lnTo>
                    <a:pt x="143" y="48"/>
                  </a:lnTo>
                  <a:lnTo>
                    <a:pt x="143" y="95"/>
                  </a:lnTo>
                  <a:lnTo>
                    <a:pt x="167" y="143"/>
                  </a:lnTo>
                  <a:lnTo>
                    <a:pt x="214" y="214"/>
                  </a:lnTo>
                  <a:lnTo>
                    <a:pt x="238" y="238"/>
                  </a:lnTo>
                  <a:lnTo>
                    <a:pt x="238" y="285"/>
                  </a:lnTo>
                  <a:lnTo>
                    <a:pt x="214" y="380"/>
                  </a:lnTo>
                  <a:lnTo>
                    <a:pt x="238" y="475"/>
                  </a:lnTo>
                  <a:lnTo>
                    <a:pt x="309" y="546"/>
                  </a:lnTo>
                  <a:lnTo>
                    <a:pt x="428" y="570"/>
                  </a:lnTo>
                  <a:lnTo>
                    <a:pt x="452" y="594"/>
                  </a:lnTo>
                  <a:lnTo>
                    <a:pt x="452" y="618"/>
                  </a:lnTo>
                  <a:lnTo>
                    <a:pt x="476" y="689"/>
                  </a:lnTo>
                  <a:lnTo>
                    <a:pt x="523" y="760"/>
                  </a:lnTo>
                  <a:lnTo>
                    <a:pt x="618" y="903"/>
                  </a:lnTo>
                  <a:lnTo>
                    <a:pt x="642" y="926"/>
                  </a:lnTo>
                  <a:lnTo>
                    <a:pt x="666" y="950"/>
                  </a:lnTo>
                  <a:lnTo>
                    <a:pt x="642" y="974"/>
                  </a:lnTo>
                  <a:lnTo>
                    <a:pt x="594" y="1093"/>
                  </a:lnTo>
                  <a:lnTo>
                    <a:pt x="523" y="1211"/>
                  </a:lnTo>
                  <a:lnTo>
                    <a:pt x="428" y="1307"/>
                  </a:lnTo>
                  <a:lnTo>
                    <a:pt x="333" y="1354"/>
                  </a:lnTo>
                  <a:lnTo>
                    <a:pt x="214" y="1425"/>
                  </a:lnTo>
                  <a:lnTo>
                    <a:pt x="119" y="1497"/>
                  </a:lnTo>
                  <a:lnTo>
                    <a:pt x="72" y="1568"/>
                  </a:lnTo>
                  <a:lnTo>
                    <a:pt x="24" y="1710"/>
                  </a:lnTo>
                  <a:lnTo>
                    <a:pt x="0" y="1805"/>
                  </a:lnTo>
                  <a:lnTo>
                    <a:pt x="0" y="1877"/>
                  </a:lnTo>
                  <a:lnTo>
                    <a:pt x="48" y="1948"/>
                  </a:lnTo>
                  <a:lnTo>
                    <a:pt x="119" y="1995"/>
                  </a:lnTo>
                  <a:lnTo>
                    <a:pt x="190" y="2067"/>
                  </a:lnTo>
                  <a:lnTo>
                    <a:pt x="238" y="2090"/>
                  </a:lnTo>
                  <a:lnTo>
                    <a:pt x="285" y="2090"/>
                  </a:lnTo>
                  <a:lnTo>
                    <a:pt x="333" y="2043"/>
                  </a:lnTo>
                  <a:lnTo>
                    <a:pt x="333" y="1995"/>
                  </a:lnTo>
                  <a:lnTo>
                    <a:pt x="309" y="1877"/>
                  </a:lnTo>
                  <a:lnTo>
                    <a:pt x="309" y="1829"/>
                  </a:lnTo>
                  <a:lnTo>
                    <a:pt x="428" y="1829"/>
                  </a:lnTo>
                  <a:lnTo>
                    <a:pt x="476" y="1805"/>
                  </a:lnTo>
                  <a:lnTo>
                    <a:pt x="499" y="1734"/>
                  </a:lnTo>
                  <a:lnTo>
                    <a:pt x="476" y="1592"/>
                  </a:lnTo>
                  <a:lnTo>
                    <a:pt x="547" y="1615"/>
                  </a:lnTo>
                  <a:lnTo>
                    <a:pt x="618" y="1687"/>
                  </a:lnTo>
                  <a:lnTo>
                    <a:pt x="689" y="1687"/>
                  </a:lnTo>
                  <a:lnTo>
                    <a:pt x="713" y="1663"/>
                  </a:lnTo>
                  <a:lnTo>
                    <a:pt x="713" y="1568"/>
                  </a:lnTo>
                  <a:lnTo>
                    <a:pt x="737" y="1497"/>
                  </a:lnTo>
                  <a:lnTo>
                    <a:pt x="784" y="1473"/>
                  </a:lnTo>
                  <a:lnTo>
                    <a:pt x="856" y="1449"/>
                  </a:lnTo>
                  <a:lnTo>
                    <a:pt x="927" y="1425"/>
                  </a:lnTo>
                  <a:lnTo>
                    <a:pt x="998" y="1378"/>
                  </a:lnTo>
                  <a:lnTo>
                    <a:pt x="1046" y="1354"/>
                  </a:lnTo>
                  <a:lnTo>
                    <a:pt x="1069" y="1283"/>
                  </a:lnTo>
                  <a:lnTo>
                    <a:pt x="1069" y="1235"/>
                  </a:lnTo>
                  <a:lnTo>
                    <a:pt x="1069" y="1188"/>
                  </a:lnTo>
                  <a:lnTo>
                    <a:pt x="1046" y="1116"/>
                  </a:lnTo>
                  <a:lnTo>
                    <a:pt x="998" y="1045"/>
                  </a:lnTo>
                  <a:lnTo>
                    <a:pt x="951" y="950"/>
                  </a:lnTo>
                  <a:lnTo>
                    <a:pt x="927" y="831"/>
                  </a:lnTo>
                  <a:lnTo>
                    <a:pt x="879" y="713"/>
                  </a:lnTo>
                  <a:lnTo>
                    <a:pt x="808" y="618"/>
                  </a:lnTo>
                  <a:lnTo>
                    <a:pt x="689" y="570"/>
                  </a:lnTo>
                  <a:lnTo>
                    <a:pt x="547" y="546"/>
                  </a:lnTo>
                  <a:lnTo>
                    <a:pt x="476" y="546"/>
                  </a:lnTo>
                  <a:lnTo>
                    <a:pt x="476" y="475"/>
                  </a:lnTo>
                  <a:lnTo>
                    <a:pt x="476" y="451"/>
                  </a:lnTo>
                  <a:lnTo>
                    <a:pt x="476" y="428"/>
                  </a:lnTo>
                  <a:lnTo>
                    <a:pt x="618" y="428"/>
                  </a:lnTo>
                  <a:lnTo>
                    <a:pt x="689" y="404"/>
                  </a:lnTo>
                  <a:lnTo>
                    <a:pt x="737" y="356"/>
                  </a:lnTo>
                  <a:lnTo>
                    <a:pt x="784" y="309"/>
                  </a:lnTo>
                  <a:lnTo>
                    <a:pt x="808" y="238"/>
                  </a:lnTo>
                  <a:lnTo>
                    <a:pt x="832" y="190"/>
                  </a:lnTo>
                  <a:lnTo>
                    <a:pt x="808" y="143"/>
                  </a:lnTo>
                  <a:lnTo>
                    <a:pt x="761" y="119"/>
                  </a:lnTo>
                  <a:lnTo>
                    <a:pt x="594" y="119"/>
                  </a:lnTo>
                  <a:lnTo>
                    <a:pt x="499" y="95"/>
                  </a:lnTo>
                  <a:lnTo>
                    <a:pt x="381" y="71"/>
                  </a:lnTo>
                  <a:lnTo>
                    <a:pt x="285" y="24"/>
                  </a:lnTo>
                  <a:lnTo>
                    <a:pt x="2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15"/>
            <p:cNvSpPr/>
            <p:nvPr/>
          </p:nvSpPr>
          <p:spPr>
            <a:xfrm>
              <a:off x="4152625" y="1314725"/>
              <a:ext cx="19625" cy="30300"/>
            </a:xfrm>
            <a:custGeom>
              <a:avLst/>
              <a:gdLst/>
              <a:ahLst/>
              <a:cxnLst/>
              <a:rect l="l" t="t" r="r" b="b"/>
              <a:pathLst>
                <a:path w="785" h="1212" extrusionOk="0">
                  <a:moveTo>
                    <a:pt x="666" y="0"/>
                  </a:moveTo>
                  <a:lnTo>
                    <a:pt x="571" y="72"/>
                  </a:lnTo>
                  <a:lnTo>
                    <a:pt x="523" y="95"/>
                  </a:lnTo>
                  <a:lnTo>
                    <a:pt x="476" y="119"/>
                  </a:lnTo>
                  <a:lnTo>
                    <a:pt x="333" y="119"/>
                  </a:lnTo>
                  <a:lnTo>
                    <a:pt x="214" y="143"/>
                  </a:lnTo>
                  <a:lnTo>
                    <a:pt x="119" y="167"/>
                  </a:lnTo>
                  <a:lnTo>
                    <a:pt x="72" y="262"/>
                  </a:lnTo>
                  <a:lnTo>
                    <a:pt x="48" y="357"/>
                  </a:lnTo>
                  <a:lnTo>
                    <a:pt x="48" y="594"/>
                  </a:lnTo>
                  <a:lnTo>
                    <a:pt x="48" y="713"/>
                  </a:lnTo>
                  <a:lnTo>
                    <a:pt x="1" y="808"/>
                  </a:lnTo>
                  <a:lnTo>
                    <a:pt x="1" y="856"/>
                  </a:lnTo>
                  <a:lnTo>
                    <a:pt x="1" y="879"/>
                  </a:lnTo>
                  <a:lnTo>
                    <a:pt x="48" y="951"/>
                  </a:lnTo>
                  <a:lnTo>
                    <a:pt x="96" y="1022"/>
                  </a:lnTo>
                  <a:lnTo>
                    <a:pt x="119" y="1093"/>
                  </a:lnTo>
                  <a:lnTo>
                    <a:pt x="143" y="1141"/>
                  </a:lnTo>
                  <a:lnTo>
                    <a:pt x="143" y="1188"/>
                  </a:lnTo>
                  <a:lnTo>
                    <a:pt x="191" y="1212"/>
                  </a:lnTo>
                  <a:lnTo>
                    <a:pt x="262" y="1212"/>
                  </a:lnTo>
                  <a:lnTo>
                    <a:pt x="333" y="1164"/>
                  </a:lnTo>
                  <a:lnTo>
                    <a:pt x="357" y="1141"/>
                  </a:lnTo>
                  <a:lnTo>
                    <a:pt x="357" y="1069"/>
                  </a:lnTo>
                  <a:lnTo>
                    <a:pt x="333" y="1022"/>
                  </a:lnTo>
                  <a:lnTo>
                    <a:pt x="286" y="903"/>
                  </a:lnTo>
                  <a:lnTo>
                    <a:pt x="286" y="879"/>
                  </a:lnTo>
                  <a:lnTo>
                    <a:pt x="309" y="856"/>
                  </a:lnTo>
                  <a:lnTo>
                    <a:pt x="333" y="832"/>
                  </a:lnTo>
                  <a:lnTo>
                    <a:pt x="333" y="856"/>
                  </a:lnTo>
                  <a:lnTo>
                    <a:pt x="357" y="879"/>
                  </a:lnTo>
                  <a:lnTo>
                    <a:pt x="381" y="927"/>
                  </a:lnTo>
                  <a:lnTo>
                    <a:pt x="404" y="974"/>
                  </a:lnTo>
                  <a:lnTo>
                    <a:pt x="476" y="998"/>
                  </a:lnTo>
                  <a:lnTo>
                    <a:pt x="571" y="998"/>
                  </a:lnTo>
                  <a:lnTo>
                    <a:pt x="618" y="974"/>
                  </a:lnTo>
                  <a:lnTo>
                    <a:pt x="618" y="951"/>
                  </a:lnTo>
                  <a:lnTo>
                    <a:pt x="594" y="832"/>
                  </a:lnTo>
                  <a:lnTo>
                    <a:pt x="571" y="761"/>
                  </a:lnTo>
                  <a:lnTo>
                    <a:pt x="547" y="713"/>
                  </a:lnTo>
                  <a:lnTo>
                    <a:pt x="499" y="665"/>
                  </a:lnTo>
                  <a:lnTo>
                    <a:pt x="499" y="618"/>
                  </a:lnTo>
                  <a:lnTo>
                    <a:pt x="499" y="570"/>
                  </a:lnTo>
                  <a:lnTo>
                    <a:pt x="571" y="523"/>
                  </a:lnTo>
                  <a:lnTo>
                    <a:pt x="594" y="475"/>
                  </a:lnTo>
                  <a:lnTo>
                    <a:pt x="594" y="428"/>
                  </a:lnTo>
                  <a:lnTo>
                    <a:pt x="571" y="380"/>
                  </a:lnTo>
                  <a:lnTo>
                    <a:pt x="547" y="380"/>
                  </a:lnTo>
                  <a:lnTo>
                    <a:pt x="499" y="404"/>
                  </a:lnTo>
                  <a:lnTo>
                    <a:pt x="452" y="404"/>
                  </a:lnTo>
                  <a:lnTo>
                    <a:pt x="404" y="428"/>
                  </a:lnTo>
                  <a:lnTo>
                    <a:pt x="333" y="475"/>
                  </a:lnTo>
                  <a:lnTo>
                    <a:pt x="286" y="475"/>
                  </a:lnTo>
                  <a:lnTo>
                    <a:pt x="262" y="452"/>
                  </a:lnTo>
                  <a:lnTo>
                    <a:pt x="214" y="428"/>
                  </a:lnTo>
                  <a:lnTo>
                    <a:pt x="214" y="380"/>
                  </a:lnTo>
                  <a:lnTo>
                    <a:pt x="262" y="333"/>
                  </a:lnTo>
                  <a:lnTo>
                    <a:pt x="333" y="285"/>
                  </a:lnTo>
                  <a:lnTo>
                    <a:pt x="381" y="285"/>
                  </a:lnTo>
                  <a:lnTo>
                    <a:pt x="428" y="309"/>
                  </a:lnTo>
                  <a:lnTo>
                    <a:pt x="499" y="309"/>
                  </a:lnTo>
                  <a:lnTo>
                    <a:pt x="547" y="333"/>
                  </a:lnTo>
                  <a:lnTo>
                    <a:pt x="594" y="309"/>
                  </a:lnTo>
                  <a:lnTo>
                    <a:pt x="666" y="285"/>
                  </a:lnTo>
                  <a:lnTo>
                    <a:pt x="737" y="238"/>
                  </a:lnTo>
                  <a:lnTo>
                    <a:pt x="784" y="119"/>
                  </a:lnTo>
                  <a:lnTo>
                    <a:pt x="784" y="72"/>
                  </a:lnTo>
                  <a:lnTo>
                    <a:pt x="761" y="24"/>
                  </a:lnTo>
                  <a:lnTo>
                    <a:pt x="7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15"/>
            <p:cNvSpPr/>
            <p:nvPr/>
          </p:nvSpPr>
          <p:spPr>
            <a:xfrm>
              <a:off x="4138375" y="1258300"/>
              <a:ext cx="18425" cy="23775"/>
            </a:xfrm>
            <a:custGeom>
              <a:avLst/>
              <a:gdLst/>
              <a:ahLst/>
              <a:cxnLst/>
              <a:rect l="l" t="t" r="r" b="b"/>
              <a:pathLst>
                <a:path w="737" h="951" extrusionOk="0">
                  <a:moveTo>
                    <a:pt x="143" y="1"/>
                  </a:moveTo>
                  <a:lnTo>
                    <a:pt x="95" y="25"/>
                  </a:lnTo>
                  <a:lnTo>
                    <a:pt x="24" y="48"/>
                  </a:lnTo>
                  <a:lnTo>
                    <a:pt x="0" y="72"/>
                  </a:lnTo>
                  <a:lnTo>
                    <a:pt x="0" y="96"/>
                  </a:lnTo>
                  <a:lnTo>
                    <a:pt x="0" y="143"/>
                  </a:lnTo>
                  <a:lnTo>
                    <a:pt x="24" y="215"/>
                  </a:lnTo>
                  <a:lnTo>
                    <a:pt x="0" y="286"/>
                  </a:lnTo>
                  <a:lnTo>
                    <a:pt x="0" y="405"/>
                  </a:lnTo>
                  <a:lnTo>
                    <a:pt x="24" y="500"/>
                  </a:lnTo>
                  <a:lnTo>
                    <a:pt x="72" y="595"/>
                  </a:lnTo>
                  <a:lnTo>
                    <a:pt x="190" y="666"/>
                  </a:lnTo>
                  <a:lnTo>
                    <a:pt x="238" y="690"/>
                  </a:lnTo>
                  <a:lnTo>
                    <a:pt x="262" y="737"/>
                  </a:lnTo>
                  <a:lnTo>
                    <a:pt x="262" y="785"/>
                  </a:lnTo>
                  <a:lnTo>
                    <a:pt x="262" y="880"/>
                  </a:lnTo>
                  <a:lnTo>
                    <a:pt x="285" y="927"/>
                  </a:lnTo>
                  <a:lnTo>
                    <a:pt x="380" y="951"/>
                  </a:lnTo>
                  <a:lnTo>
                    <a:pt x="475" y="927"/>
                  </a:lnTo>
                  <a:lnTo>
                    <a:pt x="452" y="832"/>
                  </a:lnTo>
                  <a:lnTo>
                    <a:pt x="475" y="785"/>
                  </a:lnTo>
                  <a:lnTo>
                    <a:pt x="523" y="761"/>
                  </a:lnTo>
                  <a:lnTo>
                    <a:pt x="713" y="761"/>
                  </a:lnTo>
                  <a:lnTo>
                    <a:pt x="737" y="737"/>
                  </a:lnTo>
                  <a:lnTo>
                    <a:pt x="737" y="690"/>
                  </a:lnTo>
                  <a:lnTo>
                    <a:pt x="713" y="618"/>
                  </a:lnTo>
                  <a:lnTo>
                    <a:pt x="689" y="571"/>
                  </a:lnTo>
                  <a:lnTo>
                    <a:pt x="666" y="547"/>
                  </a:lnTo>
                  <a:lnTo>
                    <a:pt x="571" y="571"/>
                  </a:lnTo>
                  <a:lnTo>
                    <a:pt x="475" y="547"/>
                  </a:lnTo>
                  <a:lnTo>
                    <a:pt x="404" y="523"/>
                  </a:lnTo>
                  <a:lnTo>
                    <a:pt x="357" y="452"/>
                  </a:lnTo>
                  <a:lnTo>
                    <a:pt x="357" y="357"/>
                  </a:lnTo>
                  <a:lnTo>
                    <a:pt x="357" y="262"/>
                  </a:lnTo>
                  <a:lnTo>
                    <a:pt x="309" y="167"/>
                  </a:lnTo>
                  <a:lnTo>
                    <a:pt x="262" y="72"/>
                  </a:lnTo>
                  <a:lnTo>
                    <a:pt x="190"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15"/>
            <p:cNvSpPr/>
            <p:nvPr/>
          </p:nvSpPr>
          <p:spPr>
            <a:xfrm>
              <a:off x="4112850" y="1352125"/>
              <a:ext cx="33850" cy="8950"/>
            </a:xfrm>
            <a:custGeom>
              <a:avLst/>
              <a:gdLst/>
              <a:ahLst/>
              <a:cxnLst/>
              <a:rect l="l" t="t" r="r" b="b"/>
              <a:pathLst>
                <a:path w="1354" h="358" extrusionOk="0">
                  <a:moveTo>
                    <a:pt x="831" y="1"/>
                  </a:moveTo>
                  <a:lnTo>
                    <a:pt x="784" y="25"/>
                  </a:lnTo>
                  <a:lnTo>
                    <a:pt x="665" y="72"/>
                  </a:lnTo>
                  <a:lnTo>
                    <a:pt x="570" y="96"/>
                  </a:lnTo>
                  <a:lnTo>
                    <a:pt x="356" y="72"/>
                  </a:lnTo>
                  <a:lnTo>
                    <a:pt x="190" y="96"/>
                  </a:lnTo>
                  <a:lnTo>
                    <a:pt x="143" y="96"/>
                  </a:lnTo>
                  <a:lnTo>
                    <a:pt x="48" y="143"/>
                  </a:lnTo>
                  <a:lnTo>
                    <a:pt x="24" y="167"/>
                  </a:lnTo>
                  <a:lnTo>
                    <a:pt x="0" y="215"/>
                  </a:lnTo>
                  <a:lnTo>
                    <a:pt x="24" y="286"/>
                  </a:lnTo>
                  <a:lnTo>
                    <a:pt x="48" y="310"/>
                  </a:lnTo>
                  <a:lnTo>
                    <a:pt x="143" y="333"/>
                  </a:lnTo>
                  <a:lnTo>
                    <a:pt x="285" y="357"/>
                  </a:lnTo>
                  <a:lnTo>
                    <a:pt x="404" y="333"/>
                  </a:lnTo>
                  <a:lnTo>
                    <a:pt x="499" y="310"/>
                  </a:lnTo>
                  <a:lnTo>
                    <a:pt x="784" y="310"/>
                  </a:lnTo>
                  <a:lnTo>
                    <a:pt x="998" y="286"/>
                  </a:lnTo>
                  <a:lnTo>
                    <a:pt x="1330" y="286"/>
                  </a:lnTo>
                  <a:lnTo>
                    <a:pt x="1354" y="262"/>
                  </a:lnTo>
                  <a:lnTo>
                    <a:pt x="1354" y="215"/>
                  </a:lnTo>
                  <a:lnTo>
                    <a:pt x="1330" y="143"/>
                  </a:lnTo>
                  <a:lnTo>
                    <a:pt x="1306" y="120"/>
                  </a:lnTo>
                  <a:lnTo>
                    <a:pt x="1283" y="120"/>
                  </a:lnTo>
                  <a:lnTo>
                    <a:pt x="1069" y="72"/>
                  </a:lnTo>
                  <a:lnTo>
                    <a:pt x="974" y="48"/>
                  </a:lnTo>
                  <a:lnTo>
                    <a:pt x="903" y="25"/>
                  </a:lnTo>
                  <a:lnTo>
                    <a:pt x="8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15"/>
            <p:cNvSpPr/>
            <p:nvPr/>
          </p:nvSpPr>
          <p:spPr>
            <a:xfrm>
              <a:off x="4155600" y="1285025"/>
              <a:ext cx="16050" cy="17250"/>
            </a:xfrm>
            <a:custGeom>
              <a:avLst/>
              <a:gdLst/>
              <a:ahLst/>
              <a:cxnLst/>
              <a:rect l="l" t="t" r="r" b="b"/>
              <a:pathLst>
                <a:path w="642" h="690" extrusionOk="0">
                  <a:moveTo>
                    <a:pt x="357" y="1"/>
                  </a:moveTo>
                  <a:lnTo>
                    <a:pt x="333" y="48"/>
                  </a:lnTo>
                  <a:lnTo>
                    <a:pt x="309" y="143"/>
                  </a:lnTo>
                  <a:lnTo>
                    <a:pt x="238" y="215"/>
                  </a:lnTo>
                  <a:lnTo>
                    <a:pt x="167" y="262"/>
                  </a:lnTo>
                  <a:lnTo>
                    <a:pt x="48" y="310"/>
                  </a:lnTo>
                  <a:lnTo>
                    <a:pt x="24" y="310"/>
                  </a:lnTo>
                  <a:lnTo>
                    <a:pt x="0" y="357"/>
                  </a:lnTo>
                  <a:lnTo>
                    <a:pt x="0" y="428"/>
                  </a:lnTo>
                  <a:lnTo>
                    <a:pt x="0" y="476"/>
                  </a:lnTo>
                  <a:lnTo>
                    <a:pt x="24" y="500"/>
                  </a:lnTo>
                  <a:lnTo>
                    <a:pt x="95" y="476"/>
                  </a:lnTo>
                  <a:lnTo>
                    <a:pt x="167" y="476"/>
                  </a:lnTo>
                  <a:lnTo>
                    <a:pt x="214" y="500"/>
                  </a:lnTo>
                  <a:lnTo>
                    <a:pt x="262" y="523"/>
                  </a:lnTo>
                  <a:lnTo>
                    <a:pt x="285" y="595"/>
                  </a:lnTo>
                  <a:lnTo>
                    <a:pt x="333" y="642"/>
                  </a:lnTo>
                  <a:lnTo>
                    <a:pt x="357" y="666"/>
                  </a:lnTo>
                  <a:lnTo>
                    <a:pt x="404" y="690"/>
                  </a:lnTo>
                  <a:lnTo>
                    <a:pt x="499" y="642"/>
                  </a:lnTo>
                  <a:lnTo>
                    <a:pt x="570" y="571"/>
                  </a:lnTo>
                  <a:lnTo>
                    <a:pt x="618" y="476"/>
                  </a:lnTo>
                  <a:lnTo>
                    <a:pt x="642" y="405"/>
                  </a:lnTo>
                  <a:lnTo>
                    <a:pt x="618" y="333"/>
                  </a:lnTo>
                  <a:lnTo>
                    <a:pt x="547" y="191"/>
                  </a:lnTo>
                  <a:lnTo>
                    <a:pt x="428" y="25"/>
                  </a:lnTo>
                  <a:lnTo>
                    <a:pt x="4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15"/>
            <p:cNvSpPr/>
            <p:nvPr/>
          </p:nvSpPr>
          <p:spPr>
            <a:xfrm>
              <a:off x="4018425" y="1317700"/>
              <a:ext cx="9525" cy="13075"/>
            </a:xfrm>
            <a:custGeom>
              <a:avLst/>
              <a:gdLst/>
              <a:ahLst/>
              <a:cxnLst/>
              <a:rect l="l" t="t" r="r" b="b"/>
              <a:pathLst>
                <a:path w="381" h="523" extrusionOk="0">
                  <a:moveTo>
                    <a:pt x="48" y="0"/>
                  </a:moveTo>
                  <a:lnTo>
                    <a:pt x="24" y="24"/>
                  </a:lnTo>
                  <a:lnTo>
                    <a:pt x="0" y="48"/>
                  </a:lnTo>
                  <a:lnTo>
                    <a:pt x="0" y="119"/>
                  </a:lnTo>
                  <a:lnTo>
                    <a:pt x="24" y="261"/>
                  </a:lnTo>
                  <a:lnTo>
                    <a:pt x="95" y="428"/>
                  </a:lnTo>
                  <a:lnTo>
                    <a:pt x="143" y="523"/>
                  </a:lnTo>
                  <a:lnTo>
                    <a:pt x="238" y="523"/>
                  </a:lnTo>
                  <a:lnTo>
                    <a:pt x="285" y="499"/>
                  </a:lnTo>
                  <a:lnTo>
                    <a:pt x="357" y="451"/>
                  </a:lnTo>
                  <a:lnTo>
                    <a:pt x="380" y="404"/>
                  </a:lnTo>
                  <a:lnTo>
                    <a:pt x="380" y="333"/>
                  </a:lnTo>
                  <a:lnTo>
                    <a:pt x="333" y="238"/>
                  </a:lnTo>
                  <a:lnTo>
                    <a:pt x="285" y="166"/>
                  </a:lnTo>
                  <a:lnTo>
                    <a:pt x="238" y="95"/>
                  </a:lnTo>
                  <a:lnTo>
                    <a:pt x="167" y="48"/>
                  </a:ln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15"/>
            <p:cNvSpPr/>
            <p:nvPr/>
          </p:nvSpPr>
          <p:spPr>
            <a:xfrm>
              <a:off x="4128875" y="1236325"/>
              <a:ext cx="7150" cy="11925"/>
            </a:xfrm>
            <a:custGeom>
              <a:avLst/>
              <a:gdLst/>
              <a:ahLst/>
              <a:cxnLst/>
              <a:rect l="l" t="t" r="r" b="b"/>
              <a:pathLst>
                <a:path w="286" h="477" extrusionOk="0">
                  <a:moveTo>
                    <a:pt x="72" y="1"/>
                  </a:moveTo>
                  <a:lnTo>
                    <a:pt x="48" y="48"/>
                  </a:lnTo>
                  <a:lnTo>
                    <a:pt x="0" y="120"/>
                  </a:lnTo>
                  <a:lnTo>
                    <a:pt x="0" y="215"/>
                  </a:lnTo>
                  <a:lnTo>
                    <a:pt x="0" y="310"/>
                  </a:lnTo>
                  <a:lnTo>
                    <a:pt x="48" y="381"/>
                  </a:lnTo>
                  <a:lnTo>
                    <a:pt x="119" y="452"/>
                  </a:lnTo>
                  <a:lnTo>
                    <a:pt x="167" y="476"/>
                  </a:lnTo>
                  <a:lnTo>
                    <a:pt x="214" y="452"/>
                  </a:lnTo>
                  <a:lnTo>
                    <a:pt x="262" y="429"/>
                  </a:lnTo>
                  <a:lnTo>
                    <a:pt x="262" y="405"/>
                  </a:lnTo>
                  <a:lnTo>
                    <a:pt x="262" y="310"/>
                  </a:lnTo>
                  <a:lnTo>
                    <a:pt x="285" y="239"/>
                  </a:lnTo>
                  <a:lnTo>
                    <a:pt x="285" y="191"/>
                  </a:lnTo>
                  <a:lnTo>
                    <a:pt x="262" y="167"/>
                  </a:lnTo>
                  <a:lnTo>
                    <a:pt x="238" y="48"/>
                  </a:lnTo>
                  <a:lnTo>
                    <a:pt x="214" y="25"/>
                  </a:lnTo>
                  <a:lnTo>
                    <a:pt x="1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15"/>
            <p:cNvSpPr/>
            <p:nvPr/>
          </p:nvSpPr>
          <p:spPr>
            <a:xfrm>
              <a:off x="4171625" y="1348575"/>
              <a:ext cx="13100" cy="10125"/>
            </a:xfrm>
            <a:custGeom>
              <a:avLst/>
              <a:gdLst/>
              <a:ahLst/>
              <a:cxnLst/>
              <a:rect l="l" t="t" r="r" b="b"/>
              <a:pathLst>
                <a:path w="524" h="405" extrusionOk="0">
                  <a:moveTo>
                    <a:pt x="404" y="0"/>
                  </a:moveTo>
                  <a:lnTo>
                    <a:pt x="333" y="24"/>
                  </a:lnTo>
                  <a:lnTo>
                    <a:pt x="191" y="72"/>
                  </a:lnTo>
                  <a:lnTo>
                    <a:pt x="72" y="167"/>
                  </a:lnTo>
                  <a:lnTo>
                    <a:pt x="24" y="214"/>
                  </a:lnTo>
                  <a:lnTo>
                    <a:pt x="1" y="285"/>
                  </a:lnTo>
                  <a:lnTo>
                    <a:pt x="1" y="333"/>
                  </a:lnTo>
                  <a:lnTo>
                    <a:pt x="24" y="380"/>
                  </a:lnTo>
                  <a:lnTo>
                    <a:pt x="48"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15"/>
            <p:cNvSpPr/>
            <p:nvPr/>
          </p:nvSpPr>
          <p:spPr>
            <a:xfrm>
              <a:off x="4171625" y="1348575"/>
              <a:ext cx="13100" cy="10125"/>
            </a:xfrm>
            <a:custGeom>
              <a:avLst/>
              <a:gdLst/>
              <a:ahLst/>
              <a:cxnLst/>
              <a:rect l="l" t="t" r="r" b="b"/>
              <a:pathLst>
                <a:path w="524" h="405" fill="none" extrusionOk="0">
                  <a:moveTo>
                    <a:pt x="119" y="404"/>
                  </a:moveTo>
                  <a:lnTo>
                    <a:pt x="119" y="404"/>
                  </a:lnTo>
                  <a:lnTo>
                    <a:pt x="48" y="404"/>
                  </a:lnTo>
                  <a:lnTo>
                    <a:pt x="24" y="380"/>
                  </a:lnTo>
                  <a:lnTo>
                    <a:pt x="1" y="333"/>
                  </a:lnTo>
                  <a:lnTo>
                    <a:pt x="1" y="285"/>
                  </a:lnTo>
                  <a:lnTo>
                    <a:pt x="1" y="285"/>
                  </a:lnTo>
                  <a:lnTo>
                    <a:pt x="24" y="214"/>
                  </a:lnTo>
                  <a:lnTo>
                    <a:pt x="72" y="167"/>
                  </a:lnTo>
                  <a:lnTo>
                    <a:pt x="191" y="72"/>
                  </a:lnTo>
                  <a:lnTo>
                    <a:pt x="333" y="24"/>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15"/>
            <p:cNvSpPr/>
            <p:nvPr/>
          </p:nvSpPr>
          <p:spPr>
            <a:xfrm>
              <a:off x="4149650" y="1278500"/>
              <a:ext cx="8950" cy="13100"/>
            </a:xfrm>
            <a:custGeom>
              <a:avLst/>
              <a:gdLst/>
              <a:ahLst/>
              <a:cxnLst/>
              <a:rect l="l" t="t" r="r" b="b"/>
              <a:pathLst>
                <a:path w="358" h="524" extrusionOk="0">
                  <a:moveTo>
                    <a:pt x="167" y="0"/>
                  </a:moveTo>
                  <a:lnTo>
                    <a:pt x="167" y="24"/>
                  </a:lnTo>
                  <a:lnTo>
                    <a:pt x="167" y="95"/>
                  </a:lnTo>
                  <a:lnTo>
                    <a:pt x="120" y="119"/>
                  </a:lnTo>
                  <a:lnTo>
                    <a:pt x="24" y="119"/>
                  </a:lnTo>
                  <a:lnTo>
                    <a:pt x="1" y="190"/>
                  </a:lnTo>
                  <a:lnTo>
                    <a:pt x="1" y="262"/>
                  </a:lnTo>
                  <a:lnTo>
                    <a:pt x="24" y="309"/>
                  </a:lnTo>
                  <a:lnTo>
                    <a:pt x="72" y="333"/>
                  </a:lnTo>
                  <a:lnTo>
                    <a:pt x="120" y="357"/>
                  </a:lnTo>
                  <a:lnTo>
                    <a:pt x="167" y="381"/>
                  </a:lnTo>
                  <a:lnTo>
                    <a:pt x="191" y="452"/>
                  </a:lnTo>
                  <a:lnTo>
                    <a:pt x="215" y="523"/>
                  </a:lnTo>
                  <a:lnTo>
                    <a:pt x="333" y="523"/>
                  </a:lnTo>
                  <a:lnTo>
                    <a:pt x="357" y="476"/>
                  </a:lnTo>
                  <a:lnTo>
                    <a:pt x="357" y="428"/>
                  </a:lnTo>
                  <a:lnTo>
                    <a:pt x="357" y="357"/>
                  </a:lnTo>
                  <a:lnTo>
                    <a:pt x="333" y="286"/>
                  </a:lnTo>
                  <a:lnTo>
                    <a:pt x="310" y="262"/>
                  </a:lnTo>
                  <a:lnTo>
                    <a:pt x="262" y="286"/>
                  </a:lnTo>
                  <a:lnTo>
                    <a:pt x="215" y="286"/>
                  </a:lnTo>
                  <a:lnTo>
                    <a:pt x="215" y="238"/>
                  </a:lnTo>
                  <a:lnTo>
                    <a:pt x="215" y="167"/>
                  </a:lnTo>
                  <a:lnTo>
                    <a:pt x="215" y="119"/>
                  </a:lnTo>
                  <a:lnTo>
                    <a:pt x="262" y="72"/>
                  </a:lnTo>
                  <a:lnTo>
                    <a:pt x="286" y="72"/>
                  </a:lnTo>
                  <a:lnTo>
                    <a:pt x="286" y="48"/>
                  </a:lnTo>
                  <a:lnTo>
                    <a:pt x="2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15"/>
            <p:cNvSpPr/>
            <p:nvPr/>
          </p:nvSpPr>
          <p:spPr>
            <a:xfrm>
              <a:off x="4138375" y="1285625"/>
              <a:ext cx="7150" cy="11300"/>
            </a:xfrm>
            <a:custGeom>
              <a:avLst/>
              <a:gdLst/>
              <a:ahLst/>
              <a:cxnLst/>
              <a:rect l="l" t="t" r="r" b="b"/>
              <a:pathLst>
                <a:path w="286" h="452" extrusionOk="0">
                  <a:moveTo>
                    <a:pt x="167" y="1"/>
                  </a:moveTo>
                  <a:lnTo>
                    <a:pt x="119" y="72"/>
                  </a:lnTo>
                  <a:lnTo>
                    <a:pt x="48" y="191"/>
                  </a:lnTo>
                  <a:lnTo>
                    <a:pt x="0" y="309"/>
                  </a:lnTo>
                  <a:lnTo>
                    <a:pt x="0" y="381"/>
                  </a:lnTo>
                  <a:lnTo>
                    <a:pt x="24" y="452"/>
                  </a:lnTo>
                  <a:lnTo>
                    <a:pt x="72" y="452"/>
                  </a:lnTo>
                  <a:lnTo>
                    <a:pt x="143" y="428"/>
                  </a:lnTo>
                  <a:lnTo>
                    <a:pt x="214" y="381"/>
                  </a:lnTo>
                  <a:lnTo>
                    <a:pt x="262" y="286"/>
                  </a:lnTo>
                  <a:lnTo>
                    <a:pt x="285" y="191"/>
                  </a:lnTo>
                  <a:lnTo>
                    <a:pt x="285" y="96"/>
                  </a:lnTo>
                  <a:lnTo>
                    <a:pt x="285" y="48"/>
                  </a:lnTo>
                  <a:lnTo>
                    <a:pt x="28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15"/>
            <p:cNvSpPr/>
            <p:nvPr/>
          </p:nvSpPr>
          <p:spPr>
            <a:xfrm>
              <a:off x="4158575" y="1351550"/>
              <a:ext cx="11300" cy="9525"/>
            </a:xfrm>
            <a:custGeom>
              <a:avLst/>
              <a:gdLst/>
              <a:ahLst/>
              <a:cxnLst/>
              <a:rect l="l" t="t" r="r" b="b"/>
              <a:pathLst>
                <a:path w="452" h="381" extrusionOk="0">
                  <a:moveTo>
                    <a:pt x="333" y="0"/>
                  </a:moveTo>
                  <a:lnTo>
                    <a:pt x="143" y="24"/>
                  </a:lnTo>
                  <a:lnTo>
                    <a:pt x="95" y="24"/>
                  </a:lnTo>
                  <a:lnTo>
                    <a:pt x="71" y="71"/>
                  </a:lnTo>
                  <a:lnTo>
                    <a:pt x="95" y="143"/>
                  </a:lnTo>
                  <a:lnTo>
                    <a:pt x="119" y="214"/>
                  </a:lnTo>
                  <a:lnTo>
                    <a:pt x="95" y="238"/>
                  </a:lnTo>
                  <a:lnTo>
                    <a:pt x="24" y="238"/>
                  </a:lnTo>
                  <a:lnTo>
                    <a:pt x="0" y="285"/>
                  </a:lnTo>
                  <a:lnTo>
                    <a:pt x="0" y="333"/>
                  </a:lnTo>
                  <a:lnTo>
                    <a:pt x="48" y="356"/>
                  </a:lnTo>
                  <a:lnTo>
                    <a:pt x="143" y="380"/>
                  </a:lnTo>
                  <a:lnTo>
                    <a:pt x="166" y="380"/>
                  </a:lnTo>
                  <a:lnTo>
                    <a:pt x="214" y="356"/>
                  </a:lnTo>
                  <a:lnTo>
                    <a:pt x="238" y="333"/>
                  </a:lnTo>
                  <a:lnTo>
                    <a:pt x="238" y="285"/>
                  </a:lnTo>
                  <a:lnTo>
                    <a:pt x="190" y="214"/>
                  </a:lnTo>
                  <a:lnTo>
                    <a:pt x="380" y="166"/>
                  </a:lnTo>
                  <a:lnTo>
                    <a:pt x="428" y="119"/>
                  </a:lnTo>
                  <a:lnTo>
                    <a:pt x="451" y="95"/>
                  </a:lnTo>
                  <a:lnTo>
                    <a:pt x="451" y="71"/>
                  </a:lnTo>
                  <a:lnTo>
                    <a:pt x="428" y="24"/>
                  </a:lnTo>
                  <a:lnTo>
                    <a:pt x="40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15"/>
            <p:cNvSpPr/>
            <p:nvPr/>
          </p:nvSpPr>
          <p:spPr>
            <a:xfrm>
              <a:off x="4158575" y="1351550"/>
              <a:ext cx="11300" cy="9525"/>
            </a:xfrm>
            <a:custGeom>
              <a:avLst/>
              <a:gdLst/>
              <a:ahLst/>
              <a:cxnLst/>
              <a:rect l="l" t="t" r="r" b="b"/>
              <a:pathLst>
                <a:path w="452" h="381" fill="none" extrusionOk="0">
                  <a:moveTo>
                    <a:pt x="190" y="214"/>
                  </a:moveTo>
                  <a:lnTo>
                    <a:pt x="190" y="214"/>
                  </a:lnTo>
                  <a:lnTo>
                    <a:pt x="238" y="285"/>
                  </a:lnTo>
                  <a:lnTo>
                    <a:pt x="238" y="333"/>
                  </a:lnTo>
                  <a:lnTo>
                    <a:pt x="214" y="356"/>
                  </a:lnTo>
                  <a:lnTo>
                    <a:pt x="214" y="356"/>
                  </a:lnTo>
                  <a:lnTo>
                    <a:pt x="166" y="380"/>
                  </a:lnTo>
                  <a:lnTo>
                    <a:pt x="143" y="380"/>
                  </a:lnTo>
                  <a:lnTo>
                    <a:pt x="48" y="356"/>
                  </a:lnTo>
                  <a:lnTo>
                    <a:pt x="48" y="356"/>
                  </a:lnTo>
                  <a:lnTo>
                    <a:pt x="0" y="333"/>
                  </a:lnTo>
                  <a:lnTo>
                    <a:pt x="0" y="285"/>
                  </a:lnTo>
                  <a:lnTo>
                    <a:pt x="0" y="285"/>
                  </a:lnTo>
                  <a:lnTo>
                    <a:pt x="24" y="238"/>
                  </a:lnTo>
                  <a:lnTo>
                    <a:pt x="48" y="238"/>
                  </a:lnTo>
                  <a:lnTo>
                    <a:pt x="48" y="238"/>
                  </a:lnTo>
                  <a:lnTo>
                    <a:pt x="95" y="238"/>
                  </a:lnTo>
                  <a:lnTo>
                    <a:pt x="119" y="214"/>
                  </a:lnTo>
                  <a:lnTo>
                    <a:pt x="95" y="143"/>
                  </a:lnTo>
                  <a:lnTo>
                    <a:pt x="95" y="143"/>
                  </a:lnTo>
                  <a:lnTo>
                    <a:pt x="71" y="71"/>
                  </a:lnTo>
                  <a:lnTo>
                    <a:pt x="95" y="24"/>
                  </a:lnTo>
                  <a:lnTo>
                    <a:pt x="143" y="24"/>
                  </a:lnTo>
                  <a:lnTo>
                    <a:pt x="143" y="24"/>
                  </a:lnTo>
                  <a:lnTo>
                    <a:pt x="333" y="0"/>
                  </a:lnTo>
                  <a:lnTo>
                    <a:pt x="404" y="0"/>
                  </a:lnTo>
                  <a:lnTo>
                    <a:pt x="428" y="24"/>
                  </a:lnTo>
                  <a:lnTo>
                    <a:pt x="451" y="71"/>
                  </a:lnTo>
                  <a:lnTo>
                    <a:pt x="451" y="71"/>
                  </a:lnTo>
                  <a:lnTo>
                    <a:pt x="451" y="95"/>
                  </a:lnTo>
                  <a:lnTo>
                    <a:pt x="428" y="119"/>
                  </a:lnTo>
                  <a:lnTo>
                    <a:pt x="380" y="166"/>
                  </a:lnTo>
                  <a:lnTo>
                    <a:pt x="190" y="214"/>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15"/>
            <p:cNvSpPr/>
            <p:nvPr/>
          </p:nvSpPr>
          <p:spPr>
            <a:xfrm>
              <a:off x="4177575" y="1309375"/>
              <a:ext cx="5950" cy="11300"/>
            </a:xfrm>
            <a:custGeom>
              <a:avLst/>
              <a:gdLst/>
              <a:ahLst/>
              <a:cxnLst/>
              <a:rect l="l" t="t" r="r" b="b"/>
              <a:pathLst>
                <a:path w="238" h="452" extrusionOk="0">
                  <a:moveTo>
                    <a:pt x="48" y="1"/>
                  </a:moveTo>
                  <a:lnTo>
                    <a:pt x="24" y="48"/>
                  </a:lnTo>
                  <a:lnTo>
                    <a:pt x="0" y="72"/>
                  </a:lnTo>
                  <a:lnTo>
                    <a:pt x="0" y="119"/>
                  </a:lnTo>
                  <a:lnTo>
                    <a:pt x="24" y="333"/>
                  </a:lnTo>
                  <a:lnTo>
                    <a:pt x="24" y="381"/>
                  </a:lnTo>
                  <a:lnTo>
                    <a:pt x="48" y="428"/>
                  </a:lnTo>
                  <a:lnTo>
                    <a:pt x="71" y="452"/>
                  </a:lnTo>
                  <a:lnTo>
                    <a:pt x="143" y="452"/>
                  </a:lnTo>
                  <a:lnTo>
                    <a:pt x="190" y="428"/>
                  </a:lnTo>
                  <a:lnTo>
                    <a:pt x="238" y="404"/>
                  </a:lnTo>
                  <a:lnTo>
                    <a:pt x="238" y="357"/>
                  </a:lnTo>
                  <a:lnTo>
                    <a:pt x="238" y="286"/>
                  </a:lnTo>
                  <a:lnTo>
                    <a:pt x="190" y="191"/>
                  </a:lnTo>
                  <a:lnTo>
                    <a:pt x="190" y="143"/>
                  </a:lnTo>
                  <a:lnTo>
                    <a:pt x="214" y="72"/>
                  </a:lnTo>
                  <a:lnTo>
                    <a:pt x="214" y="24"/>
                  </a:lnTo>
                  <a:lnTo>
                    <a:pt x="214"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15"/>
            <p:cNvSpPr/>
            <p:nvPr/>
          </p:nvSpPr>
          <p:spPr>
            <a:xfrm>
              <a:off x="4177575" y="1309375"/>
              <a:ext cx="5950" cy="11300"/>
            </a:xfrm>
            <a:custGeom>
              <a:avLst/>
              <a:gdLst/>
              <a:ahLst/>
              <a:cxnLst/>
              <a:rect l="l" t="t" r="r" b="b"/>
              <a:pathLst>
                <a:path w="238" h="452" fill="none" extrusionOk="0">
                  <a:moveTo>
                    <a:pt x="119" y="1"/>
                  </a:moveTo>
                  <a:lnTo>
                    <a:pt x="119" y="1"/>
                  </a:lnTo>
                  <a:lnTo>
                    <a:pt x="166" y="1"/>
                  </a:lnTo>
                  <a:lnTo>
                    <a:pt x="214" y="1"/>
                  </a:lnTo>
                  <a:lnTo>
                    <a:pt x="214" y="24"/>
                  </a:lnTo>
                  <a:lnTo>
                    <a:pt x="214" y="72"/>
                  </a:lnTo>
                  <a:lnTo>
                    <a:pt x="214" y="72"/>
                  </a:lnTo>
                  <a:lnTo>
                    <a:pt x="190" y="143"/>
                  </a:lnTo>
                  <a:lnTo>
                    <a:pt x="190" y="191"/>
                  </a:lnTo>
                  <a:lnTo>
                    <a:pt x="238" y="286"/>
                  </a:lnTo>
                  <a:lnTo>
                    <a:pt x="238" y="286"/>
                  </a:lnTo>
                  <a:lnTo>
                    <a:pt x="238" y="357"/>
                  </a:lnTo>
                  <a:lnTo>
                    <a:pt x="238" y="404"/>
                  </a:lnTo>
                  <a:lnTo>
                    <a:pt x="190" y="428"/>
                  </a:lnTo>
                  <a:lnTo>
                    <a:pt x="143" y="452"/>
                  </a:lnTo>
                  <a:lnTo>
                    <a:pt x="143" y="452"/>
                  </a:lnTo>
                  <a:lnTo>
                    <a:pt x="71" y="452"/>
                  </a:lnTo>
                  <a:lnTo>
                    <a:pt x="48" y="428"/>
                  </a:lnTo>
                  <a:lnTo>
                    <a:pt x="24" y="381"/>
                  </a:lnTo>
                  <a:lnTo>
                    <a:pt x="24" y="333"/>
                  </a:lnTo>
                  <a:lnTo>
                    <a:pt x="24" y="333"/>
                  </a:lnTo>
                  <a:lnTo>
                    <a:pt x="0" y="119"/>
                  </a:lnTo>
                  <a:lnTo>
                    <a:pt x="0" y="119"/>
                  </a:lnTo>
                  <a:lnTo>
                    <a:pt x="0" y="72"/>
                  </a:lnTo>
                  <a:lnTo>
                    <a:pt x="24" y="48"/>
                  </a:lnTo>
                  <a:lnTo>
                    <a:pt x="48" y="1"/>
                  </a:lnTo>
                  <a:lnTo>
                    <a:pt x="1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15"/>
            <p:cNvSpPr/>
            <p:nvPr/>
          </p:nvSpPr>
          <p:spPr>
            <a:xfrm>
              <a:off x="4157375" y="1277300"/>
              <a:ext cx="7750" cy="10125"/>
            </a:xfrm>
            <a:custGeom>
              <a:avLst/>
              <a:gdLst/>
              <a:ahLst/>
              <a:cxnLst/>
              <a:rect l="l" t="t" r="r" b="b"/>
              <a:pathLst>
                <a:path w="310" h="405" extrusionOk="0">
                  <a:moveTo>
                    <a:pt x="72" y="1"/>
                  </a:moveTo>
                  <a:lnTo>
                    <a:pt x="24" y="25"/>
                  </a:lnTo>
                  <a:lnTo>
                    <a:pt x="1" y="48"/>
                  </a:lnTo>
                  <a:lnTo>
                    <a:pt x="1" y="72"/>
                  </a:lnTo>
                  <a:lnTo>
                    <a:pt x="48" y="120"/>
                  </a:lnTo>
                  <a:lnTo>
                    <a:pt x="24" y="191"/>
                  </a:lnTo>
                  <a:lnTo>
                    <a:pt x="24" y="262"/>
                  </a:lnTo>
                  <a:lnTo>
                    <a:pt x="24" y="334"/>
                  </a:lnTo>
                  <a:lnTo>
                    <a:pt x="48" y="334"/>
                  </a:lnTo>
                  <a:lnTo>
                    <a:pt x="72" y="381"/>
                  </a:lnTo>
                  <a:lnTo>
                    <a:pt x="96" y="405"/>
                  </a:lnTo>
                  <a:lnTo>
                    <a:pt x="167" y="405"/>
                  </a:lnTo>
                  <a:lnTo>
                    <a:pt x="191" y="381"/>
                  </a:lnTo>
                  <a:lnTo>
                    <a:pt x="191" y="286"/>
                  </a:lnTo>
                  <a:lnTo>
                    <a:pt x="214" y="238"/>
                  </a:lnTo>
                  <a:lnTo>
                    <a:pt x="238" y="215"/>
                  </a:lnTo>
                  <a:lnTo>
                    <a:pt x="262" y="191"/>
                  </a:lnTo>
                  <a:lnTo>
                    <a:pt x="309" y="215"/>
                  </a:lnTo>
                  <a:lnTo>
                    <a:pt x="309" y="143"/>
                  </a:lnTo>
                  <a:lnTo>
                    <a:pt x="309" y="120"/>
                  </a:lnTo>
                  <a:lnTo>
                    <a:pt x="214"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15"/>
            <p:cNvSpPr/>
            <p:nvPr/>
          </p:nvSpPr>
          <p:spPr>
            <a:xfrm>
              <a:off x="4098575" y="1261275"/>
              <a:ext cx="7750" cy="8350"/>
            </a:xfrm>
            <a:custGeom>
              <a:avLst/>
              <a:gdLst/>
              <a:ahLst/>
              <a:cxnLst/>
              <a:rect l="l" t="t" r="r" b="b"/>
              <a:pathLst>
                <a:path w="310" h="334" extrusionOk="0">
                  <a:moveTo>
                    <a:pt x="262" y="1"/>
                  </a:moveTo>
                  <a:lnTo>
                    <a:pt x="167" y="24"/>
                  </a:lnTo>
                  <a:lnTo>
                    <a:pt x="96" y="48"/>
                  </a:lnTo>
                  <a:lnTo>
                    <a:pt x="48" y="72"/>
                  </a:lnTo>
                  <a:lnTo>
                    <a:pt x="1" y="119"/>
                  </a:lnTo>
                  <a:lnTo>
                    <a:pt x="25" y="214"/>
                  </a:lnTo>
                  <a:lnTo>
                    <a:pt x="48" y="262"/>
                  </a:lnTo>
                  <a:lnTo>
                    <a:pt x="72" y="309"/>
                  </a:lnTo>
                  <a:lnTo>
                    <a:pt x="96" y="333"/>
                  </a:lnTo>
                  <a:lnTo>
                    <a:pt x="167" y="333"/>
                  </a:lnTo>
                  <a:lnTo>
                    <a:pt x="262" y="286"/>
                  </a:lnTo>
                  <a:lnTo>
                    <a:pt x="286" y="214"/>
                  </a:lnTo>
                  <a:lnTo>
                    <a:pt x="310" y="143"/>
                  </a:lnTo>
                  <a:lnTo>
                    <a:pt x="310" y="72"/>
                  </a:lnTo>
                  <a:lnTo>
                    <a:pt x="286" y="24"/>
                  </a:lnTo>
                  <a:lnTo>
                    <a:pt x="2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15"/>
            <p:cNvSpPr/>
            <p:nvPr/>
          </p:nvSpPr>
          <p:spPr>
            <a:xfrm>
              <a:off x="3764850" y="1255925"/>
              <a:ext cx="6575" cy="8950"/>
            </a:xfrm>
            <a:custGeom>
              <a:avLst/>
              <a:gdLst/>
              <a:ahLst/>
              <a:cxnLst/>
              <a:rect l="l" t="t" r="r" b="b"/>
              <a:pathLst>
                <a:path w="263" h="358" extrusionOk="0">
                  <a:moveTo>
                    <a:pt x="120" y="1"/>
                  </a:moveTo>
                  <a:lnTo>
                    <a:pt x="48" y="25"/>
                  </a:lnTo>
                  <a:lnTo>
                    <a:pt x="1" y="72"/>
                  </a:lnTo>
                  <a:lnTo>
                    <a:pt x="1" y="96"/>
                  </a:lnTo>
                  <a:lnTo>
                    <a:pt x="1" y="167"/>
                  </a:lnTo>
                  <a:lnTo>
                    <a:pt x="48" y="286"/>
                  </a:lnTo>
                  <a:lnTo>
                    <a:pt x="96" y="333"/>
                  </a:lnTo>
                  <a:lnTo>
                    <a:pt x="167" y="357"/>
                  </a:lnTo>
                  <a:lnTo>
                    <a:pt x="238" y="310"/>
                  </a:lnTo>
                  <a:lnTo>
                    <a:pt x="262" y="262"/>
                  </a:lnTo>
                  <a:lnTo>
                    <a:pt x="238" y="143"/>
                  </a:lnTo>
                  <a:lnTo>
                    <a:pt x="215" y="96"/>
                  </a:lnTo>
                  <a:lnTo>
                    <a:pt x="215" y="48"/>
                  </a:lnTo>
                  <a:lnTo>
                    <a:pt x="1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15"/>
            <p:cNvSpPr/>
            <p:nvPr/>
          </p:nvSpPr>
          <p:spPr>
            <a:xfrm>
              <a:off x="3814150" y="1264850"/>
              <a:ext cx="11300" cy="4175"/>
            </a:xfrm>
            <a:custGeom>
              <a:avLst/>
              <a:gdLst/>
              <a:ahLst/>
              <a:cxnLst/>
              <a:rect l="l" t="t" r="r" b="b"/>
              <a:pathLst>
                <a:path w="452" h="167" extrusionOk="0">
                  <a:moveTo>
                    <a:pt x="285" y="0"/>
                  </a:moveTo>
                  <a:lnTo>
                    <a:pt x="214" y="24"/>
                  </a:lnTo>
                  <a:lnTo>
                    <a:pt x="119" y="48"/>
                  </a:lnTo>
                  <a:lnTo>
                    <a:pt x="48" y="48"/>
                  </a:lnTo>
                  <a:lnTo>
                    <a:pt x="24" y="71"/>
                  </a:lnTo>
                  <a:lnTo>
                    <a:pt x="0" y="95"/>
                  </a:lnTo>
                  <a:lnTo>
                    <a:pt x="24" y="143"/>
                  </a:lnTo>
                  <a:lnTo>
                    <a:pt x="48" y="166"/>
                  </a:lnTo>
                  <a:lnTo>
                    <a:pt x="262" y="166"/>
                  </a:lnTo>
                  <a:lnTo>
                    <a:pt x="404" y="143"/>
                  </a:lnTo>
                  <a:lnTo>
                    <a:pt x="452" y="119"/>
                  </a:lnTo>
                  <a:lnTo>
                    <a:pt x="452" y="71"/>
                  </a:lnTo>
                  <a:lnTo>
                    <a:pt x="428" y="24"/>
                  </a:lnTo>
                  <a:lnTo>
                    <a:pt x="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15"/>
            <p:cNvSpPr/>
            <p:nvPr/>
          </p:nvSpPr>
          <p:spPr>
            <a:xfrm>
              <a:off x="4149050" y="1353925"/>
              <a:ext cx="8950" cy="5350"/>
            </a:xfrm>
            <a:custGeom>
              <a:avLst/>
              <a:gdLst/>
              <a:ahLst/>
              <a:cxnLst/>
              <a:rect l="l" t="t" r="r" b="b"/>
              <a:pathLst>
                <a:path w="358" h="214" extrusionOk="0">
                  <a:moveTo>
                    <a:pt x="310" y="0"/>
                  </a:moveTo>
                  <a:lnTo>
                    <a:pt x="262" y="24"/>
                  </a:lnTo>
                  <a:lnTo>
                    <a:pt x="72" y="48"/>
                  </a:lnTo>
                  <a:lnTo>
                    <a:pt x="25" y="71"/>
                  </a:lnTo>
                  <a:lnTo>
                    <a:pt x="1" y="95"/>
                  </a:lnTo>
                  <a:lnTo>
                    <a:pt x="25" y="190"/>
                  </a:lnTo>
                  <a:lnTo>
                    <a:pt x="48" y="214"/>
                  </a:lnTo>
                  <a:lnTo>
                    <a:pt x="96" y="214"/>
                  </a:lnTo>
                  <a:lnTo>
                    <a:pt x="191" y="190"/>
                  </a:lnTo>
                  <a:lnTo>
                    <a:pt x="239" y="166"/>
                  </a:lnTo>
                  <a:lnTo>
                    <a:pt x="286" y="143"/>
                  </a:lnTo>
                  <a:lnTo>
                    <a:pt x="357" y="119"/>
                  </a:lnTo>
                  <a:lnTo>
                    <a:pt x="357" y="48"/>
                  </a:lnTo>
                  <a:lnTo>
                    <a:pt x="334" y="24"/>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15"/>
            <p:cNvSpPr/>
            <p:nvPr/>
          </p:nvSpPr>
          <p:spPr>
            <a:xfrm>
              <a:off x="4149050" y="1353925"/>
              <a:ext cx="8950" cy="5350"/>
            </a:xfrm>
            <a:custGeom>
              <a:avLst/>
              <a:gdLst/>
              <a:ahLst/>
              <a:cxnLst/>
              <a:rect l="l" t="t" r="r" b="b"/>
              <a:pathLst>
                <a:path w="358" h="214" fill="none" extrusionOk="0">
                  <a:moveTo>
                    <a:pt x="191" y="190"/>
                  </a:moveTo>
                  <a:lnTo>
                    <a:pt x="191" y="190"/>
                  </a:lnTo>
                  <a:lnTo>
                    <a:pt x="96" y="214"/>
                  </a:lnTo>
                  <a:lnTo>
                    <a:pt x="48" y="214"/>
                  </a:lnTo>
                  <a:lnTo>
                    <a:pt x="25" y="190"/>
                  </a:lnTo>
                  <a:lnTo>
                    <a:pt x="25" y="190"/>
                  </a:lnTo>
                  <a:lnTo>
                    <a:pt x="1" y="95"/>
                  </a:lnTo>
                  <a:lnTo>
                    <a:pt x="25" y="71"/>
                  </a:lnTo>
                  <a:lnTo>
                    <a:pt x="72" y="48"/>
                  </a:lnTo>
                  <a:lnTo>
                    <a:pt x="72" y="48"/>
                  </a:lnTo>
                  <a:lnTo>
                    <a:pt x="262" y="24"/>
                  </a:lnTo>
                  <a:lnTo>
                    <a:pt x="262" y="24"/>
                  </a:lnTo>
                  <a:lnTo>
                    <a:pt x="310" y="0"/>
                  </a:lnTo>
                  <a:lnTo>
                    <a:pt x="334" y="24"/>
                  </a:lnTo>
                  <a:lnTo>
                    <a:pt x="357" y="48"/>
                  </a:lnTo>
                  <a:lnTo>
                    <a:pt x="357" y="48"/>
                  </a:lnTo>
                  <a:lnTo>
                    <a:pt x="357" y="119"/>
                  </a:lnTo>
                  <a:lnTo>
                    <a:pt x="286" y="143"/>
                  </a:lnTo>
                  <a:lnTo>
                    <a:pt x="286" y="143"/>
                  </a:lnTo>
                  <a:lnTo>
                    <a:pt x="239" y="166"/>
                  </a:lnTo>
                  <a:lnTo>
                    <a:pt x="191" y="190"/>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15"/>
            <p:cNvSpPr/>
            <p:nvPr/>
          </p:nvSpPr>
          <p:spPr>
            <a:xfrm>
              <a:off x="4182900" y="1327200"/>
              <a:ext cx="8350" cy="4175"/>
            </a:xfrm>
            <a:custGeom>
              <a:avLst/>
              <a:gdLst/>
              <a:ahLst/>
              <a:cxnLst/>
              <a:rect l="l" t="t" r="r" b="b"/>
              <a:pathLst>
                <a:path w="334" h="167" extrusionOk="0">
                  <a:moveTo>
                    <a:pt x="262"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15"/>
            <p:cNvSpPr/>
            <p:nvPr/>
          </p:nvSpPr>
          <p:spPr>
            <a:xfrm>
              <a:off x="4182900" y="1327200"/>
              <a:ext cx="8350" cy="4175"/>
            </a:xfrm>
            <a:custGeom>
              <a:avLst/>
              <a:gdLst/>
              <a:ahLst/>
              <a:cxnLst/>
              <a:rect l="l" t="t" r="r" b="b"/>
              <a:pathLst>
                <a:path w="334" h="167" fill="none" extrusionOk="0">
                  <a:moveTo>
                    <a:pt x="120" y="24"/>
                  </a:moveTo>
                  <a:lnTo>
                    <a:pt x="120" y="24"/>
                  </a:lnTo>
                  <a:lnTo>
                    <a:pt x="262" y="0"/>
                  </a:lnTo>
                  <a:lnTo>
                    <a:pt x="310" y="0"/>
                  </a:lnTo>
                  <a:lnTo>
                    <a:pt x="333" y="48"/>
                  </a:lnTo>
                  <a:lnTo>
                    <a:pt x="333" y="48"/>
                  </a:lnTo>
                  <a:lnTo>
                    <a:pt x="333" y="95"/>
                  </a:lnTo>
                  <a:lnTo>
                    <a:pt x="310" y="119"/>
                  </a:lnTo>
                  <a:lnTo>
                    <a:pt x="191" y="166"/>
                  </a:lnTo>
                  <a:lnTo>
                    <a:pt x="191" y="166"/>
                  </a:lnTo>
                  <a:lnTo>
                    <a:pt x="96" y="166"/>
                  </a:lnTo>
                  <a:lnTo>
                    <a:pt x="48" y="166"/>
                  </a:lnTo>
                  <a:lnTo>
                    <a:pt x="1" y="95"/>
                  </a:lnTo>
                  <a:lnTo>
                    <a:pt x="1" y="95"/>
                  </a:lnTo>
                  <a:lnTo>
                    <a:pt x="1" y="48"/>
                  </a:lnTo>
                  <a:lnTo>
                    <a:pt x="48" y="24"/>
                  </a:lnTo>
                  <a:lnTo>
                    <a:pt x="96" y="24"/>
                  </a:lnTo>
                  <a:lnTo>
                    <a:pt x="120"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15"/>
            <p:cNvSpPr/>
            <p:nvPr/>
          </p:nvSpPr>
          <p:spPr>
            <a:xfrm>
              <a:off x="3995850" y="1336100"/>
              <a:ext cx="5375" cy="7750"/>
            </a:xfrm>
            <a:custGeom>
              <a:avLst/>
              <a:gdLst/>
              <a:ahLst/>
              <a:cxnLst/>
              <a:rect l="l" t="t" r="r" b="b"/>
              <a:pathLst>
                <a:path w="215" h="310" extrusionOk="0">
                  <a:moveTo>
                    <a:pt x="96" y="1"/>
                  </a:moveTo>
                  <a:lnTo>
                    <a:pt x="72" y="24"/>
                  </a:lnTo>
                  <a:lnTo>
                    <a:pt x="72" y="72"/>
                  </a:lnTo>
                  <a:lnTo>
                    <a:pt x="48" y="96"/>
                  </a:lnTo>
                  <a:lnTo>
                    <a:pt x="1" y="143"/>
                  </a:lnTo>
                  <a:lnTo>
                    <a:pt x="1" y="191"/>
                  </a:lnTo>
                  <a:lnTo>
                    <a:pt x="48" y="262"/>
                  </a:lnTo>
                  <a:lnTo>
                    <a:pt x="72" y="286"/>
                  </a:lnTo>
                  <a:lnTo>
                    <a:pt x="96" y="309"/>
                  </a:lnTo>
                  <a:lnTo>
                    <a:pt x="167" y="286"/>
                  </a:lnTo>
                  <a:lnTo>
                    <a:pt x="214" y="262"/>
                  </a:lnTo>
                  <a:lnTo>
                    <a:pt x="214" y="214"/>
                  </a:lnTo>
                  <a:lnTo>
                    <a:pt x="191" y="167"/>
                  </a:lnTo>
                  <a:lnTo>
                    <a:pt x="191" y="143"/>
                  </a:lnTo>
                  <a:lnTo>
                    <a:pt x="167" y="72"/>
                  </a:lnTo>
                  <a:lnTo>
                    <a:pt x="167" y="24"/>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15"/>
            <p:cNvSpPr/>
            <p:nvPr/>
          </p:nvSpPr>
          <p:spPr>
            <a:xfrm>
              <a:off x="3913900" y="1418650"/>
              <a:ext cx="7750" cy="5350"/>
            </a:xfrm>
            <a:custGeom>
              <a:avLst/>
              <a:gdLst/>
              <a:ahLst/>
              <a:cxnLst/>
              <a:rect l="l" t="t" r="r" b="b"/>
              <a:pathLst>
                <a:path w="310" h="214" extrusionOk="0">
                  <a:moveTo>
                    <a:pt x="48" y="0"/>
                  </a:moveTo>
                  <a:lnTo>
                    <a:pt x="25" y="24"/>
                  </a:lnTo>
                  <a:lnTo>
                    <a:pt x="1" y="48"/>
                  </a:lnTo>
                  <a:lnTo>
                    <a:pt x="25" y="71"/>
                  </a:lnTo>
                  <a:lnTo>
                    <a:pt x="96" y="166"/>
                  </a:lnTo>
                  <a:lnTo>
                    <a:pt x="143" y="214"/>
                  </a:lnTo>
                  <a:lnTo>
                    <a:pt x="238" y="190"/>
                  </a:lnTo>
                  <a:lnTo>
                    <a:pt x="286" y="190"/>
                  </a:lnTo>
                  <a:lnTo>
                    <a:pt x="310" y="166"/>
                  </a:lnTo>
                  <a:lnTo>
                    <a:pt x="310" y="95"/>
                  </a:lnTo>
                  <a:lnTo>
                    <a:pt x="286" y="48"/>
                  </a:lnTo>
                  <a:lnTo>
                    <a:pt x="262" y="48"/>
                  </a:lnTo>
                  <a:lnTo>
                    <a:pt x="191" y="71"/>
                  </a:lnTo>
                  <a:lnTo>
                    <a:pt x="143" y="95"/>
                  </a:lnTo>
                  <a:lnTo>
                    <a:pt x="120" y="95"/>
                  </a:lnTo>
                  <a:lnTo>
                    <a:pt x="96" y="48"/>
                  </a:lnTo>
                  <a:lnTo>
                    <a:pt x="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15"/>
            <p:cNvSpPr/>
            <p:nvPr/>
          </p:nvSpPr>
          <p:spPr>
            <a:xfrm>
              <a:off x="3764850" y="1250000"/>
              <a:ext cx="4775" cy="5375"/>
            </a:xfrm>
            <a:custGeom>
              <a:avLst/>
              <a:gdLst/>
              <a:ahLst/>
              <a:cxnLst/>
              <a:rect l="l" t="t" r="r" b="b"/>
              <a:pathLst>
                <a:path w="191" h="215" extrusionOk="0">
                  <a:moveTo>
                    <a:pt x="72" y="0"/>
                  </a:moveTo>
                  <a:lnTo>
                    <a:pt x="25" y="24"/>
                  </a:lnTo>
                  <a:lnTo>
                    <a:pt x="1" y="48"/>
                  </a:lnTo>
                  <a:lnTo>
                    <a:pt x="25" y="143"/>
                  </a:lnTo>
                  <a:lnTo>
                    <a:pt x="25" y="190"/>
                  </a:lnTo>
                  <a:lnTo>
                    <a:pt x="48" y="214"/>
                  </a:lnTo>
                  <a:lnTo>
                    <a:pt x="96" y="214"/>
                  </a:lnTo>
                  <a:lnTo>
                    <a:pt x="167" y="190"/>
                  </a:lnTo>
                  <a:lnTo>
                    <a:pt x="191" y="167"/>
                  </a:lnTo>
                  <a:lnTo>
                    <a:pt x="167" y="72"/>
                  </a:lnTo>
                  <a:lnTo>
                    <a:pt x="143" y="24"/>
                  </a:lnTo>
                  <a:lnTo>
                    <a:pt x="12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15"/>
            <p:cNvSpPr/>
            <p:nvPr/>
          </p:nvSpPr>
          <p:spPr>
            <a:xfrm>
              <a:off x="4193600" y="1286225"/>
              <a:ext cx="3000" cy="3575"/>
            </a:xfrm>
            <a:custGeom>
              <a:avLst/>
              <a:gdLst/>
              <a:ahLst/>
              <a:cxnLst/>
              <a:rect l="l" t="t" r="r" b="b"/>
              <a:pathLst>
                <a:path w="120" h="143" extrusionOk="0">
                  <a:moveTo>
                    <a:pt x="0" y="0"/>
                  </a:moveTo>
                  <a:lnTo>
                    <a:pt x="0" y="24"/>
                  </a:lnTo>
                  <a:lnTo>
                    <a:pt x="0" y="72"/>
                  </a:lnTo>
                  <a:lnTo>
                    <a:pt x="0" y="119"/>
                  </a:lnTo>
                  <a:lnTo>
                    <a:pt x="24" y="143"/>
                  </a:lnTo>
                  <a:lnTo>
                    <a:pt x="119" y="143"/>
                  </a:lnTo>
                  <a:lnTo>
                    <a:pt x="119" y="119"/>
                  </a:lnTo>
                  <a:lnTo>
                    <a:pt x="119" y="72"/>
                  </a:lnTo>
                  <a:lnTo>
                    <a:pt x="1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15"/>
            <p:cNvSpPr/>
            <p:nvPr/>
          </p:nvSpPr>
          <p:spPr>
            <a:xfrm>
              <a:off x="4193600" y="1286225"/>
              <a:ext cx="3000" cy="3575"/>
            </a:xfrm>
            <a:custGeom>
              <a:avLst/>
              <a:gdLst/>
              <a:ahLst/>
              <a:cxnLst/>
              <a:rect l="l" t="t" r="r" b="b"/>
              <a:pathLst>
                <a:path w="120" h="143" fill="none" extrusionOk="0">
                  <a:moveTo>
                    <a:pt x="72" y="143"/>
                  </a:moveTo>
                  <a:lnTo>
                    <a:pt x="72" y="143"/>
                  </a:lnTo>
                  <a:lnTo>
                    <a:pt x="24" y="143"/>
                  </a:lnTo>
                  <a:lnTo>
                    <a:pt x="0" y="119"/>
                  </a:lnTo>
                  <a:lnTo>
                    <a:pt x="0" y="72"/>
                  </a:lnTo>
                  <a:lnTo>
                    <a:pt x="0" y="72"/>
                  </a:lnTo>
                  <a:lnTo>
                    <a:pt x="0" y="24"/>
                  </a:lnTo>
                  <a:lnTo>
                    <a:pt x="0" y="0"/>
                  </a:lnTo>
                  <a:lnTo>
                    <a:pt x="48" y="0"/>
                  </a:lnTo>
                  <a:lnTo>
                    <a:pt x="48" y="0"/>
                  </a:lnTo>
                  <a:lnTo>
                    <a:pt x="95" y="0"/>
                  </a:lnTo>
                  <a:lnTo>
                    <a:pt x="119" y="0"/>
                  </a:lnTo>
                  <a:lnTo>
                    <a:pt x="119" y="72"/>
                  </a:lnTo>
                  <a:lnTo>
                    <a:pt x="119" y="72"/>
                  </a:lnTo>
                  <a:lnTo>
                    <a:pt x="119" y="119"/>
                  </a:lnTo>
                  <a:lnTo>
                    <a:pt x="119" y="143"/>
                  </a:lnTo>
                  <a:lnTo>
                    <a:pt x="72"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15"/>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15"/>
            <p:cNvSpPr/>
            <p:nvPr/>
          </p:nvSpPr>
          <p:spPr>
            <a:xfrm>
              <a:off x="3789800" y="1397275"/>
              <a:ext cx="3575" cy="3575"/>
            </a:xfrm>
            <a:custGeom>
              <a:avLst/>
              <a:gdLst/>
              <a:ahLst/>
              <a:cxnLst/>
              <a:rect l="l" t="t" r="r" b="b"/>
              <a:pathLst>
                <a:path w="143" h="143" fill="none" extrusionOk="0">
                  <a:moveTo>
                    <a:pt x="143" y="71"/>
                  </a:moveTo>
                  <a:lnTo>
                    <a:pt x="143" y="71"/>
                  </a:lnTo>
                  <a:lnTo>
                    <a:pt x="143" y="95"/>
                  </a:lnTo>
                  <a:lnTo>
                    <a:pt x="119" y="119"/>
                  </a:lnTo>
                  <a:lnTo>
                    <a:pt x="72" y="143"/>
                  </a:lnTo>
                  <a:lnTo>
                    <a:pt x="72" y="143"/>
                  </a:lnTo>
                  <a:lnTo>
                    <a:pt x="48" y="143"/>
                  </a:lnTo>
                  <a:lnTo>
                    <a:pt x="24" y="119"/>
                  </a:lnTo>
                  <a:lnTo>
                    <a:pt x="0" y="71"/>
                  </a:lnTo>
                  <a:lnTo>
                    <a:pt x="0" y="71"/>
                  </a:lnTo>
                  <a:lnTo>
                    <a:pt x="0" y="48"/>
                  </a:lnTo>
                  <a:lnTo>
                    <a:pt x="24" y="24"/>
                  </a:lnTo>
                  <a:lnTo>
                    <a:pt x="72" y="0"/>
                  </a:lnTo>
                  <a:lnTo>
                    <a:pt x="72" y="0"/>
                  </a:lnTo>
                  <a:lnTo>
                    <a:pt x="95" y="0"/>
                  </a:lnTo>
                  <a:lnTo>
                    <a:pt x="119" y="24"/>
                  </a:lnTo>
                  <a:lnTo>
                    <a:pt x="143" y="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15"/>
            <p:cNvSpPr/>
            <p:nvPr/>
          </p:nvSpPr>
          <p:spPr>
            <a:xfrm>
              <a:off x="3991700" y="1298100"/>
              <a:ext cx="231625" cy="228650"/>
            </a:xfrm>
            <a:custGeom>
              <a:avLst/>
              <a:gdLst/>
              <a:ahLst/>
              <a:cxnLst/>
              <a:rect l="l" t="t" r="r" b="b"/>
              <a:pathLst>
                <a:path w="9265" h="9146" extrusionOk="0">
                  <a:moveTo>
                    <a:pt x="9264" y="0"/>
                  </a:moveTo>
                  <a:lnTo>
                    <a:pt x="9240" y="547"/>
                  </a:lnTo>
                  <a:lnTo>
                    <a:pt x="9231" y="656"/>
                  </a:lnTo>
                  <a:lnTo>
                    <a:pt x="9264" y="357"/>
                  </a:lnTo>
                  <a:lnTo>
                    <a:pt x="9264" y="0"/>
                  </a:lnTo>
                  <a:close/>
                  <a:moveTo>
                    <a:pt x="9231" y="656"/>
                  </a:moveTo>
                  <a:lnTo>
                    <a:pt x="9217" y="784"/>
                  </a:lnTo>
                  <a:lnTo>
                    <a:pt x="9193" y="1093"/>
                  </a:lnTo>
                  <a:lnTo>
                    <a:pt x="9231" y="656"/>
                  </a:lnTo>
                  <a:close/>
                  <a:moveTo>
                    <a:pt x="9122" y="1568"/>
                  </a:moveTo>
                  <a:lnTo>
                    <a:pt x="9074" y="1734"/>
                  </a:lnTo>
                  <a:lnTo>
                    <a:pt x="9050" y="1901"/>
                  </a:lnTo>
                  <a:lnTo>
                    <a:pt x="9122" y="1568"/>
                  </a:lnTo>
                  <a:close/>
                  <a:moveTo>
                    <a:pt x="1212" y="9050"/>
                  </a:moveTo>
                  <a:lnTo>
                    <a:pt x="594" y="9122"/>
                  </a:lnTo>
                  <a:lnTo>
                    <a:pt x="0" y="9145"/>
                  </a:lnTo>
                  <a:lnTo>
                    <a:pt x="642" y="9122"/>
                  </a:lnTo>
                  <a:lnTo>
                    <a:pt x="1307" y="9050"/>
                  </a:lnTo>
                  <a:close/>
                </a:path>
              </a:pathLst>
            </a:custGeom>
            <a:solidFill>
              <a:srgbClr val="D0D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15"/>
            <p:cNvSpPr/>
            <p:nvPr/>
          </p:nvSpPr>
          <p:spPr>
            <a:xfrm>
              <a:off x="3950125" y="1522550"/>
              <a:ext cx="74250" cy="4200"/>
            </a:xfrm>
            <a:custGeom>
              <a:avLst/>
              <a:gdLst/>
              <a:ahLst/>
              <a:cxnLst/>
              <a:rect l="l" t="t" r="r" b="b"/>
              <a:pathLst>
                <a:path w="2970" h="168" fill="none" extrusionOk="0">
                  <a:moveTo>
                    <a:pt x="1" y="1"/>
                  </a:moveTo>
                  <a:lnTo>
                    <a:pt x="1" y="1"/>
                  </a:lnTo>
                  <a:lnTo>
                    <a:pt x="405" y="72"/>
                  </a:lnTo>
                  <a:lnTo>
                    <a:pt x="832" y="120"/>
                  </a:lnTo>
                  <a:lnTo>
                    <a:pt x="1236" y="144"/>
                  </a:lnTo>
                  <a:lnTo>
                    <a:pt x="1663" y="167"/>
                  </a:lnTo>
                  <a:lnTo>
                    <a:pt x="1663" y="167"/>
                  </a:lnTo>
                  <a:lnTo>
                    <a:pt x="2257" y="144"/>
                  </a:lnTo>
                  <a:lnTo>
                    <a:pt x="2875" y="72"/>
                  </a:lnTo>
                  <a:lnTo>
                    <a:pt x="2875" y="72"/>
                  </a:lnTo>
                  <a:lnTo>
                    <a:pt x="2970" y="72"/>
                  </a:lnTo>
                  <a:lnTo>
                    <a:pt x="2970" y="72"/>
                  </a:lnTo>
                  <a:lnTo>
                    <a:pt x="2305" y="144"/>
                  </a:lnTo>
                  <a:lnTo>
                    <a:pt x="1663" y="167"/>
                  </a:lnTo>
                  <a:lnTo>
                    <a:pt x="1663" y="167"/>
                  </a:lnTo>
                  <a:lnTo>
                    <a:pt x="1236" y="144"/>
                  </a:lnTo>
                  <a:lnTo>
                    <a:pt x="832" y="120"/>
                  </a:lnTo>
                  <a:lnTo>
                    <a:pt x="405" y="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15"/>
            <p:cNvSpPr/>
            <p:nvPr/>
          </p:nvSpPr>
          <p:spPr>
            <a:xfrm>
              <a:off x="3949525" y="1522550"/>
              <a:ext cx="625" cy="25"/>
            </a:xfrm>
            <a:custGeom>
              <a:avLst/>
              <a:gdLst/>
              <a:ahLst/>
              <a:cxnLst/>
              <a:rect l="l" t="t" r="r" b="b"/>
              <a:pathLst>
                <a:path w="25" h="1" fill="none" extrusionOk="0">
                  <a:moveTo>
                    <a:pt x="1" y="1"/>
                  </a:moveTo>
                  <a:lnTo>
                    <a:pt x="1" y="1"/>
                  </a:lnTo>
                  <a:lnTo>
                    <a:pt x="25" y="1"/>
                  </a:lnTo>
                  <a:lnTo>
                    <a:pt x="25"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15"/>
            <p:cNvSpPr/>
            <p:nvPr/>
          </p:nvSpPr>
          <p:spPr>
            <a:xfrm>
              <a:off x="3949525" y="15225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15"/>
            <p:cNvSpPr/>
            <p:nvPr/>
          </p:nvSpPr>
          <p:spPr>
            <a:xfrm>
              <a:off x="40362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15"/>
            <p:cNvSpPr/>
            <p:nvPr/>
          </p:nvSpPr>
          <p:spPr>
            <a:xfrm>
              <a:off x="40368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15"/>
            <p:cNvSpPr/>
            <p:nvPr/>
          </p:nvSpPr>
          <p:spPr>
            <a:xfrm>
              <a:off x="4037425" y="15219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15"/>
            <p:cNvSpPr/>
            <p:nvPr/>
          </p:nvSpPr>
          <p:spPr>
            <a:xfrm>
              <a:off x="4037425" y="1521375"/>
              <a:ext cx="1200" cy="625"/>
            </a:xfrm>
            <a:custGeom>
              <a:avLst/>
              <a:gdLst/>
              <a:ahLst/>
              <a:cxnLst/>
              <a:rect l="l" t="t" r="r" b="b"/>
              <a:pathLst>
                <a:path w="48" h="25" fill="none" extrusionOk="0">
                  <a:moveTo>
                    <a:pt x="48" y="0"/>
                  </a:moveTo>
                  <a:lnTo>
                    <a:pt x="48" y="0"/>
                  </a:lnTo>
                  <a:lnTo>
                    <a:pt x="0" y="24"/>
                  </a:lnTo>
                  <a:lnTo>
                    <a:pt x="0" y="24"/>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15"/>
            <p:cNvSpPr/>
            <p:nvPr/>
          </p:nvSpPr>
          <p:spPr>
            <a:xfrm>
              <a:off x="4038600" y="1521375"/>
              <a:ext cx="625" cy="25"/>
            </a:xfrm>
            <a:custGeom>
              <a:avLst/>
              <a:gdLst/>
              <a:ahLst/>
              <a:cxnLst/>
              <a:rect l="l" t="t" r="r" b="b"/>
              <a:pathLst>
                <a:path w="25" h="1" fill="none" extrusionOk="0">
                  <a:moveTo>
                    <a:pt x="25" y="0"/>
                  </a:moveTo>
                  <a:lnTo>
                    <a:pt x="25" y="0"/>
                  </a:lnTo>
                  <a:lnTo>
                    <a:pt x="1" y="0"/>
                  </a:lnTo>
                  <a:lnTo>
                    <a:pt x="1" y="0"/>
                  </a:lnTo>
                  <a:lnTo>
                    <a:pt x="2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15"/>
            <p:cNvSpPr/>
            <p:nvPr/>
          </p:nvSpPr>
          <p:spPr>
            <a:xfrm>
              <a:off x="4039800" y="15213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15"/>
            <p:cNvSpPr/>
            <p:nvPr/>
          </p:nvSpPr>
          <p:spPr>
            <a:xfrm>
              <a:off x="3817125" y="1447150"/>
              <a:ext cx="1200" cy="1200"/>
            </a:xfrm>
            <a:custGeom>
              <a:avLst/>
              <a:gdLst/>
              <a:ahLst/>
              <a:cxnLst/>
              <a:rect l="l" t="t" r="r" b="b"/>
              <a:pathLst>
                <a:path w="48" h="48" fill="none" extrusionOk="0">
                  <a:moveTo>
                    <a:pt x="0" y="0"/>
                  </a:moveTo>
                  <a:lnTo>
                    <a:pt x="0" y="0"/>
                  </a:lnTo>
                  <a:lnTo>
                    <a:pt x="48" y="48"/>
                  </a:lnTo>
                  <a:lnTo>
                    <a:pt x="48" y="48"/>
                  </a:lnTo>
                  <a:lnTo>
                    <a:pt x="48" y="48"/>
                  </a:lnTo>
                  <a:lnTo>
                    <a:pt x="48"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15"/>
            <p:cNvSpPr/>
            <p:nvPr/>
          </p:nvSpPr>
          <p:spPr>
            <a:xfrm>
              <a:off x="4217950" y="1337300"/>
              <a:ext cx="1800" cy="8325"/>
            </a:xfrm>
            <a:custGeom>
              <a:avLst/>
              <a:gdLst/>
              <a:ahLst/>
              <a:cxnLst/>
              <a:rect l="l" t="t" r="r" b="b"/>
              <a:pathLst>
                <a:path w="72" h="333" fill="none" extrusionOk="0">
                  <a:moveTo>
                    <a:pt x="72" y="0"/>
                  </a:moveTo>
                  <a:lnTo>
                    <a:pt x="72" y="0"/>
                  </a:lnTo>
                  <a:lnTo>
                    <a:pt x="24" y="166"/>
                  </a:lnTo>
                  <a:lnTo>
                    <a:pt x="24" y="166"/>
                  </a:lnTo>
                  <a:lnTo>
                    <a:pt x="0" y="333"/>
                  </a:lnTo>
                  <a:lnTo>
                    <a:pt x="0" y="333"/>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15"/>
            <p:cNvSpPr/>
            <p:nvPr/>
          </p:nvSpPr>
          <p:spPr>
            <a:xfrm>
              <a:off x="4221500" y="1296325"/>
              <a:ext cx="1825" cy="29100"/>
            </a:xfrm>
            <a:custGeom>
              <a:avLst/>
              <a:gdLst/>
              <a:ahLst/>
              <a:cxnLst/>
              <a:rect l="l" t="t" r="r" b="b"/>
              <a:pathLst>
                <a:path w="73" h="1164" fill="none" extrusionOk="0">
                  <a:moveTo>
                    <a:pt x="72" y="0"/>
                  </a:moveTo>
                  <a:lnTo>
                    <a:pt x="72" y="0"/>
                  </a:lnTo>
                  <a:lnTo>
                    <a:pt x="72" y="428"/>
                  </a:lnTo>
                  <a:lnTo>
                    <a:pt x="25" y="855"/>
                  </a:lnTo>
                  <a:lnTo>
                    <a:pt x="25" y="855"/>
                  </a:lnTo>
                  <a:lnTo>
                    <a:pt x="1" y="1164"/>
                  </a:lnTo>
                  <a:lnTo>
                    <a:pt x="1" y="1164"/>
                  </a:lnTo>
                  <a:lnTo>
                    <a:pt x="48" y="618"/>
                  </a:lnTo>
                  <a:lnTo>
                    <a:pt x="72" y="71"/>
                  </a:lnTo>
                  <a:lnTo>
                    <a:pt x="72" y="71"/>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15"/>
            <p:cNvSpPr/>
            <p:nvPr/>
          </p:nvSpPr>
          <p:spPr>
            <a:xfrm>
              <a:off x="4219125" y="12500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15"/>
            <p:cNvSpPr/>
            <p:nvPr/>
          </p:nvSpPr>
          <p:spPr>
            <a:xfrm>
              <a:off x="4219125" y="12494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15"/>
            <p:cNvSpPr/>
            <p:nvPr/>
          </p:nvSpPr>
          <p:spPr>
            <a:xfrm>
              <a:off x="4218550" y="124880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15"/>
            <p:cNvSpPr/>
            <p:nvPr/>
          </p:nvSpPr>
          <p:spPr>
            <a:xfrm>
              <a:off x="4218550" y="12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15"/>
            <p:cNvSpPr/>
            <p:nvPr/>
          </p:nvSpPr>
          <p:spPr>
            <a:xfrm>
              <a:off x="4218550" y="12476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15"/>
            <p:cNvSpPr/>
            <p:nvPr/>
          </p:nvSpPr>
          <p:spPr>
            <a:xfrm>
              <a:off x="4218550" y="12470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15"/>
            <p:cNvSpPr/>
            <p:nvPr/>
          </p:nvSpPr>
          <p:spPr>
            <a:xfrm>
              <a:off x="4218550" y="1246425"/>
              <a:ext cx="25" cy="625"/>
            </a:xfrm>
            <a:custGeom>
              <a:avLst/>
              <a:gdLst/>
              <a:ahLst/>
              <a:cxnLst/>
              <a:rect l="l" t="t" r="r" b="b"/>
              <a:pathLst>
                <a:path w="1" h="25" fill="none" extrusionOk="0">
                  <a:moveTo>
                    <a:pt x="0" y="1"/>
                  </a:moveTo>
                  <a:lnTo>
                    <a:pt x="0" y="1"/>
                  </a:lnTo>
                  <a:lnTo>
                    <a:pt x="0" y="1"/>
                  </a:lnTo>
                  <a:lnTo>
                    <a:pt x="0" y="25"/>
                  </a:lnTo>
                  <a:lnTo>
                    <a:pt x="0" y="25"/>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15"/>
            <p:cNvSpPr/>
            <p:nvPr/>
          </p:nvSpPr>
          <p:spPr>
            <a:xfrm>
              <a:off x="4217950" y="12458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15"/>
            <p:cNvSpPr/>
            <p:nvPr/>
          </p:nvSpPr>
          <p:spPr>
            <a:xfrm>
              <a:off x="4217950" y="12452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15"/>
            <p:cNvSpPr/>
            <p:nvPr/>
          </p:nvSpPr>
          <p:spPr>
            <a:xfrm>
              <a:off x="4217950" y="1244050"/>
              <a:ext cx="25" cy="625"/>
            </a:xfrm>
            <a:custGeom>
              <a:avLst/>
              <a:gdLst/>
              <a:ahLst/>
              <a:cxnLst/>
              <a:rect l="l" t="t" r="r" b="b"/>
              <a:pathLst>
                <a:path w="1" h="25" fill="none" extrusionOk="0">
                  <a:moveTo>
                    <a:pt x="0" y="1"/>
                  </a:moveTo>
                  <a:lnTo>
                    <a:pt x="0" y="1"/>
                  </a:lnTo>
                  <a:lnTo>
                    <a:pt x="0" y="25"/>
                  </a:lnTo>
                  <a:lnTo>
                    <a:pt x="0" y="2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15"/>
            <p:cNvSpPr/>
            <p:nvPr/>
          </p:nvSpPr>
          <p:spPr>
            <a:xfrm>
              <a:off x="4205475" y="1204875"/>
              <a:ext cx="12500" cy="39200"/>
            </a:xfrm>
            <a:custGeom>
              <a:avLst/>
              <a:gdLst/>
              <a:ahLst/>
              <a:cxnLst/>
              <a:rect l="l" t="t" r="r" b="b"/>
              <a:pathLst>
                <a:path w="500" h="1568" fill="none" extrusionOk="0">
                  <a:moveTo>
                    <a:pt x="1" y="0"/>
                  </a:moveTo>
                  <a:lnTo>
                    <a:pt x="1" y="0"/>
                  </a:lnTo>
                  <a:lnTo>
                    <a:pt x="143" y="380"/>
                  </a:lnTo>
                  <a:lnTo>
                    <a:pt x="286" y="760"/>
                  </a:lnTo>
                  <a:lnTo>
                    <a:pt x="404" y="1164"/>
                  </a:lnTo>
                  <a:lnTo>
                    <a:pt x="499" y="1568"/>
                  </a:lnTo>
                  <a:lnTo>
                    <a:pt x="499" y="1568"/>
                  </a:lnTo>
                  <a:lnTo>
                    <a:pt x="404" y="1164"/>
                  </a:lnTo>
                  <a:lnTo>
                    <a:pt x="286" y="760"/>
                  </a:lnTo>
                  <a:lnTo>
                    <a:pt x="143"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15"/>
            <p:cNvSpPr/>
            <p:nvPr/>
          </p:nvSpPr>
          <p:spPr>
            <a:xfrm>
              <a:off x="4182900" y="1163300"/>
              <a:ext cx="2400" cy="4175"/>
            </a:xfrm>
            <a:custGeom>
              <a:avLst/>
              <a:gdLst/>
              <a:ahLst/>
              <a:cxnLst/>
              <a:rect l="l" t="t" r="r" b="b"/>
              <a:pathLst>
                <a:path w="96" h="167" fill="none" extrusionOk="0">
                  <a:moveTo>
                    <a:pt x="1" y="0"/>
                  </a:moveTo>
                  <a:lnTo>
                    <a:pt x="1" y="0"/>
                  </a:lnTo>
                  <a:lnTo>
                    <a:pt x="96" y="167"/>
                  </a:lnTo>
                  <a:lnTo>
                    <a:pt x="96" y="16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15"/>
            <p:cNvSpPr/>
            <p:nvPr/>
          </p:nvSpPr>
          <p:spPr>
            <a:xfrm>
              <a:off x="3789800" y="1397275"/>
              <a:ext cx="3575" cy="3575"/>
            </a:xfrm>
            <a:custGeom>
              <a:avLst/>
              <a:gdLst/>
              <a:ahLst/>
              <a:cxnLst/>
              <a:rect l="l" t="t" r="r" b="b"/>
              <a:pathLst>
                <a:path w="143" h="143" fill="none" extrusionOk="0">
                  <a:moveTo>
                    <a:pt x="48" y="143"/>
                  </a:moveTo>
                  <a:lnTo>
                    <a:pt x="48" y="143"/>
                  </a:lnTo>
                  <a:lnTo>
                    <a:pt x="24" y="119"/>
                  </a:lnTo>
                  <a:lnTo>
                    <a:pt x="0" y="71"/>
                  </a:lnTo>
                  <a:lnTo>
                    <a:pt x="0" y="71"/>
                  </a:lnTo>
                  <a:lnTo>
                    <a:pt x="0" y="48"/>
                  </a:lnTo>
                  <a:lnTo>
                    <a:pt x="24" y="24"/>
                  </a:lnTo>
                  <a:lnTo>
                    <a:pt x="72" y="0"/>
                  </a:lnTo>
                  <a:lnTo>
                    <a:pt x="72" y="0"/>
                  </a:lnTo>
                  <a:lnTo>
                    <a:pt x="95" y="0"/>
                  </a:lnTo>
                  <a:lnTo>
                    <a:pt x="95" y="0"/>
                  </a:lnTo>
                  <a:lnTo>
                    <a:pt x="119" y="24"/>
                  </a:lnTo>
                  <a:lnTo>
                    <a:pt x="143" y="71"/>
                  </a:lnTo>
                  <a:lnTo>
                    <a:pt x="143" y="71"/>
                  </a:lnTo>
                  <a:lnTo>
                    <a:pt x="143" y="95"/>
                  </a:lnTo>
                  <a:lnTo>
                    <a:pt x="119" y="119"/>
                  </a:lnTo>
                  <a:lnTo>
                    <a:pt x="72" y="143"/>
                  </a:lnTo>
                  <a:lnTo>
                    <a:pt x="72" y="143"/>
                  </a:lnTo>
                  <a:lnTo>
                    <a:pt x="48"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15"/>
            <p:cNvSpPr/>
            <p:nvPr/>
          </p:nvSpPr>
          <p:spPr>
            <a:xfrm>
              <a:off x="3777325" y="1382425"/>
              <a:ext cx="43375" cy="65925"/>
            </a:xfrm>
            <a:custGeom>
              <a:avLst/>
              <a:gdLst/>
              <a:ahLst/>
              <a:cxnLst/>
              <a:rect l="l" t="t" r="r" b="b"/>
              <a:pathLst>
                <a:path w="1735" h="2637" fill="none" extrusionOk="0">
                  <a:moveTo>
                    <a:pt x="1" y="0"/>
                  </a:moveTo>
                  <a:lnTo>
                    <a:pt x="1" y="0"/>
                  </a:lnTo>
                  <a:lnTo>
                    <a:pt x="143" y="357"/>
                  </a:lnTo>
                  <a:lnTo>
                    <a:pt x="309" y="713"/>
                  </a:lnTo>
                  <a:lnTo>
                    <a:pt x="499" y="1045"/>
                  </a:lnTo>
                  <a:lnTo>
                    <a:pt x="689" y="1378"/>
                  </a:lnTo>
                  <a:lnTo>
                    <a:pt x="903" y="1687"/>
                  </a:lnTo>
                  <a:lnTo>
                    <a:pt x="1117" y="1996"/>
                  </a:lnTo>
                  <a:lnTo>
                    <a:pt x="1355" y="2304"/>
                  </a:lnTo>
                  <a:lnTo>
                    <a:pt x="1592" y="2589"/>
                  </a:lnTo>
                  <a:lnTo>
                    <a:pt x="1592" y="2589"/>
                  </a:lnTo>
                  <a:lnTo>
                    <a:pt x="1640" y="2637"/>
                  </a:lnTo>
                  <a:lnTo>
                    <a:pt x="1640" y="2637"/>
                  </a:lnTo>
                  <a:lnTo>
                    <a:pt x="1640" y="2613"/>
                  </a:lnTo>
                  <a:lnTo>
                    <a:pt x="1640" y="2613"/>
                  </a:lnTo>
                  <a:lnTo>
                    <a:pt x="1663" y="2494"/>
                  </a:lnTo>
                  <a:lnTo>
                    <a:pt x="1687" y="2399"/>
                  </a:lnTo>
                  <a:lnTo>
                    <a:pt x="1687" y="2399"/>
                  </a:lnTo>
                  <a:lnTo>
                    <a:pt x="1735" y="2281"/>
                  </a:lnTo>
                  <a:lnTo>
                    <a:pt x="1735" y="2186"/>
                  </a:lnTo>
                  <a:lnTo>
                    <a:pt x="1687" y="2067"/>
                  </a:lnTo>
                  <a:lnTo>
                    <a:pt x="1640" y="1972"/>
                  </a:lnTo>
                  <a:lnTo>
                    <a:pt x="1640" y="1972"/>
                  </a:lnTo>
                  <a:lnTo>
                    <a:pt x="1592" y="1948"/>
                  </a:lnTo>
                  <a:lnTo>
                    <a:pt x="1592" y="1948"/>
                  </a:lnTo>
                  <a:lnTo>
                    <a:pt x="1592" y="1877"/>
                  </a:lnTo>
                  <a:lnTo>
                    <a:pt x="1568" y="1805"/>
                  </a:lnTo>
                  <a:lnTo>
                    <a:pt x="1497" y="1687"/>
                  </a:lnTo>
                  <a:lnTo>
                    <a:pt x="1426" y="1568"/>
                  </a:lnTo>
                  <a:lnTo>
                    <a:pt x="1355" y="1449"/>
                  </a:lnTo>
                  <a:lnTo>
                    <a:pt x="1355" y="1449"/>
                  </a:lnTo>
                  <a:lnTo>
                    <a:pt x="1307" y="1378"/>
                  </a:lnTo>
                  <a:lnTo>
                    <a:pt x="1260" y="1307"/>
                  </a:lnTo>
                  <a:lnTo>
                    <a:pt x="1212" y="1259"/>
                  </a:lnTo>
                  <a:lnTo>
                    <a:pt x="1117" y="1212"/>
                  </a:lnTo>
                  <a:lnTo>
                    <a:pt x="1117" y="1212"/>
                  </a:lnTo>
                  <a:lnTo>
                    <a:pt x="1046" y="1140"/>
                  </a:lnTo>
                  <a:lnTo>
                    <a:pt x="974" y="1093"/>
                  </a:lnTo>
                  <a:lnTo>
                    <a:pt x="903" y="1022"/>
                  </a:lnTo>
                  <a:lnTo>
                    <a:pt x="879" y="950"/>
                  </a:lnTo>
                  <a:lnTo>
                    <a:pt x="832" y="879"/>
                  </a:lnTo>
                  <a:lnTo>
                    <a:pt x="832" y="784"/>
                  </a:lnTo>
                  <a:lnTo>
                    <a:pt x="832" y="594"/>
                  </a:lnTo>
                  <a:lnTo>
                    <a:pt x="832" y="594"/>
                  </a:lnTo>
                  <a:lnTo>
                    <a:pt x="832" y="570"/>
                  </a:lnTo>
                  <a:lnTo>
                    <a:pt x="832" y="570"/>
                  </a:lnTo>
                  <a:lnTo>
                    <a:pt x="428" y="167"/>
                  </a:lnTo>
                  <a:lnTo>
                    <a:pt x="428" y="167"/>
                  </a:lnTo>
                  <a:lnTo>
                    <a:pt x="381" y="190"/>
                  </a:lnTo>
                  <a:lnTo>
                    <a:pt x="309" y="214"/>
                  </a:lnTo>
                  <a:lnTo>
                    <a:pt x="309" y="214"/>
                  </a:lnTo>
                  <a:lnTo>
                    <a:pt x="262" y="190"/>
                  </a:lnTo>
                  <a:lnTo>
                    <a:pt x="191" y="95"/>
                  </a:lnTo>
                  <a:lnTo>
                    <a:pt x="191" y="95"/>
                  </a:lnTo>
                  <a:lnTo>
                    <a:pt x="143" y="72"/>
                  </a:lnTo>
                  <a:lnTo>
                    <a:pt x="96" y="2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15"/>
            <p:cNvSpPr/>
            <p:nvPr/>
          </p:nvSpPr>
          <p:spPr>
            <a:xfrm>
              <a:off x="4171625" y="1348575"/>
              <a:ext cx="13100" cy="10125"/>
            </a:xfrm>
            <a:custGeom>
              <a:avLst/>
              <a:gdLst/>
              <a:ahLst/>
              <a:cxnLst/>
              <a:rect l="l" t="t" r="r" b="b"/>
              <a:pathLst>
                <a:path w="524" h="405" fill="none" extrusionOk="0">
                  <a:moveTo>
                    <a:pt x="72" y="404"/>
                  </a:moveTo>
                  <a:lnTo>
                    <a:pt x="72" y="404"/>
                  </a:lnTo>
                  <a:lnTo>
                    <a:pt x="24" y="404"/>
                  </a:lnTo>
                  <a:lnTo>
                    <a:pt x="1" y="380"/>
                  </a:lnTo>
                  <a:lnTo>
                    <a:pt x="1" y="285"/>
                  </a:lnTo>
                  <a:lnTo>
                    <a:pt x="1" y="285"/>
                  </a:lnTo>
                  <a:lnTo>
                    <a:pt x="72" y="190"/>
                  </a:lnTo>
                  <a:lnTo>
                    <a:pt x="143" y="95"/>
                  </a:lnTo>
                  <a:lnTo>
                    <a:pt x="262" y="24"/>
                  </a:lnTo>
                  <a:lnTo>
                    <a:pt x="404" y="0"/>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lnTo>
                    <a:pt x="119" y="404"/>
                  </a:lnTo>
                  <a:lnTo>
                    <a:pt x="72" y="4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15"/>
            <p:cNvSpPr/>
            <p:nvPr/>
          </p:nvSpPr>
          <p:spPr>
            <a:xfrm>
              <a:off x="4182900" y="1327200"/>
              <a:ext cx="8350" cy="4175"/>
            </a:xfrm>
            <a:custGeom>
              <a:avLst/>
              <a:gdLst/>
              <a:ahLst/>
              <a:cxnLst/>
              <a:rect l="l" t="t" r="r" b="b"/>
              <a:pathLst>
                <a:path w="334" h="167" fill="none" extrusionOk="0">
                  <a:moveTo>
                    <a:pt x="96" y="166"/>
                  </a:moveTo>
                  <a:lnTo>
                    <a:pt x="96" y="166"/>
                  </a:lnTo>
                  <a:lnTo>
                    <a:pt x="48" y="166"/>
                  </a:lnTo>
                  <a:lnTo>
                    <a:pt x="1" y="95"/>
                  </a:lnTo>
                  <a:lnTo>
                    <a:pt x="1" y="95"/>
                  </a:lnTo>
                  <a:lnTo>
                    <a:pt x="1" y="48"/>
                  </a:lnTo>
                  <a:lnTo>
                    <a:pt x="48" y="24"/>
                  </a:lnTo>
                  <a:lnTo>
                    <a:pt x="96" y="24"/>
                  </a:lnTo>
                  <a:lnTo>
                    <a:pt x="120" y="24"/>
                  </a:lnTo>
                  <a:lnTo>
                    <a:pt x="120" y="24"/>
                  </a:lnTo>
                  <a:lnTo>
                    <a:pt x="238" y="0"/>
                  </a:lnTo>
                  <a:lnTo>
                    <a:pt x="238" y="0"/>
                  </a:lnTo>
                  <a:lnTo>
                    <a:pt x="310" y="0"/>
                  </a:lnTo>
                  <a:lnTo>
                    <a:pt x="333" y="48"/>
                  </a:lnTo>
                  <a:lnTo>
                    <a:pt x="333" y="48"/>
                  </a:lnTo>
                  <a:lnTo>
                    <a:pt x="333" y="95"/>
                  </a:lnTo>
                  <a:lnTo>
                    <a:pt x="310" y="119"/>
                  </a:lnTo>
                  <a:lnTo>
                    <a:pt x="191" y="166"/>
                  </a:lnTo>
                  <a:lnTo>
                    <a:pt x="191" y="166"/>
                  </a:lnTo>
                  <a:lnTo>
                    <a:pt x="96" y="1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15"/>
            <p:cNvSpPr/>
            <p:nvPr/>
          </p:nvSpPr>
          <p:spPr>
            <a:xfrm>
              <a:off x="4177575" y="1308775"/>
              <a:ext cx="5950" cy="11900"/>
            </a:xfrm>
            <a:custGeom>
              <a:avLst/>
              <a:gdLst/>
              <a:ahLst/>
              <a:cxnLst/>
              <a:rect l="l" t="t" r="r" b="b"/>
              <a:pathLst>
                <a:path w="238" h="476" fill="none" extrusionOk="0">
                  <a:moveTo>
                    <a:pt x="119" y="25"/>
                  </a:moveTo>
                  <a:lnTo>
                    <a:pt x="119" y="25"/>
                  </a:lnTo>
                  <a:lnTo>
                    <a:pt x="166" y="1"/>
                  </a:lnTo>
                  <a:lnTo>
                    <a:pt x="166" y="1"/>
                  </a:lnTo>
                  <a:lnTo>
                    <a:pt x="190" y="25"/>
                  </a:lnTo>
                  <a:lnTo>
                    <a:pt x="214" y="48"/>
                  </a:lnTo>
                  <a:lnTo>
                    <a:pt x="214" y="72"/>
                  </a:lnTo>
                  <a:lnTo>
                    <a:pt x="214" y="96"/>
                  </a:lnTo>
                  <a:lnTo>
                    <a:pt x="214" y="96"/>
                  </a:lnTo>
                  <a:lnTo>
                    <a:pt x="190" y="167"/>
                  </a:lnTo>
                  <a:lnTo>
                    <a:pt x="190" y="215"/>
                  </a:lnTo>
                  <a:lnTo>
                    <a:pt x="238" y="310"/>
                  </a:lnTo>
                  <a:lnTo>
                    <a:pt x="238" y="310"/>
                  </a:lnTo>
                  <a:lnTo>
                    <a:pt x="238" y="381"/>
                  </a:lnTo>
                  <a:lnTo>
                    <a:pt x="238" y="428"/>
                  </a:lnTo>
                  <a:lnTo>
                    <a:pt x="190" y="452"/>
                  </a:lnTo>
                  <a:lnTo>
                    <a:pt x="143" y="476"/>
                  </a:lnTo>
                  <a:lnTo>
                    <a:pt x="143" y="476"/>
                  </a:lnTo>
                  <a:lnTo>
                    <a:pt x="119" y="476"/>
                  </a:lnTo>
                  <a:lnTo>
                    <a:pt x="119" y="476"/>
                  </a:lnTo>
                  <a:lnTo>
                    <a:pt x="71" y="452"/>
                  </a:lnTo>
                  <a:lnTo>
                    <a:pt x="48" y="428"/>
                  </a:lnTo>
                  <a:lnTo>
                    <a:pt x="24" y="357"/>
                  </a:lnTo>
                  <a:lnTo>
                    <a:pt x="24" y="357"/>
                  </a:lnTo>
                  <a:lnTo>
                    <a:pt x="0" y="143"/>
                  </a:lnTo>
                  <a:lnTo>
                    <a:pt x="0" y="143"/>
                  </a:lnTo>
                  <a:lnTo>
                    <a:pt x="0" y="96"/>
                  </a:lnTo>
                  <a:lnTo>
                    <a:pt x="24" y="72"/>
                  </a:lnTo>
                  <a:lnTo>
                    <a:pt x="48" y="25"/>
                  </a:lnTo>
                  <a:lnTo>
                    <a:pt x="95" y="25"/>
                  </a:lnTo>
                  <a:lnTo>
                    <a:pt x="95" y="25"/>
                  </a:lnTo>
                  <a:lnTo>
                    <a:pt x="119" y="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15"/>
            <p:cNvSpPr/>
            <p:nvPr/>
          </p:nvSpPr>
          <p:spPr>
            <a:xfrm>
              <a:off x="4193600" y="1285625"/>
              <a:ext cx="3000" cy="4175"/>
            </a:xfrm>
            <a:custGeom>
              <a:avLst/>
              <a:gdLst/>
              <a:ahLst/>
              <a:cxnLst/>
              <a:rect l="l" t="t" r="r" b="b"/>
              <a:pathLst>
                <a:path w="120" h="167" fill="none" extrusionOk="0">
                  <a:moveTo>
                    <a:pt x="48" y="167"/>
                  </a:moveTo>
                  <a:lnTo>
                    <a:pt x="48" y="167"/>
                  </a:lnTo>
                  <a:lnTo>
                    <a:pt x="24" y="167"/>
                  </a:lnTo>
                  <a:lnTo>
                    <a:pt x="0" y="143"/>
                  </a:lnTo>
                  <a:lnTo>
                    <a:pt x="0" y="96"/>
                  </a:lnTo>
                  <a:lnTo>
                    <a:pt x="0" y="96"/>
                  </a:lnTo>
                  <a:lnTo>
                    <a:pt x="0" y="48"/>
                  </a:lnTo>
                  <a:lnTo>
                    <a:pt x="0" y="24"/>
                  </a:lnTo>
                  <a:lnTo>
                    <a:pt x="48" y="24"/>
                  </a:lnTo>
                  <a:lnTo>
                    <a:pt x="48" y="24"/>
                  </a:lnTo>
                  <a:lnTo>
                    <a:pt x="72" y="1"/>
                  </a:lnTo>
                  <a:lnTo>
                    <a:pt x="72" y="1"/>
                  </a:lnTo>
                  <a:lnTo>
                    <a:pt x="95" y="24"/>
                  </a:lnTo>
                  <a:lnTo>
                    <a:pt x="119" y="48"/>
                  </a:lnTo>
                  <a:lnTo>
                    <a:pt x="119" y="96"/>
                  </a:lnTo>
                  <a:lnTo>
                    <a:pt x="119" y="96"/>
                  </a:lnTo>
                  <a:lnTo>
                    <a:pt x="119" y="143"/>
                  </a:lnTo>
                  <a:lnTo>
                    <a:pt x="119" y="167"/>
                  </a:lnTo>
                  <a:lnTo>
                    <a:pt x="72" y="167"/>
                  </a:lnTo>
                  <a:lnTo>
                    <a:pt x="72" y="167"/>
                  </a:lnTo>
                  <a:lnTo>
                    <a:pt x="48" y="1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15"/>
            <p:cNvSpPr/>
            <p:nvPr/>
          </p:nvSpPr>
          <p:spPr>
            <a:xfrm>
              <a:off x="3771400" y="1366375"/>
              <a:ext cx="128875" cy="134250"/>
            </a:xfrm>
            <a:custGeom>
              <a:avLst/>
              <a:gdLst/>
              <a:ahLst/>
              <a:cxnLst/>
              <a:rect l="l" t="t" r="r" b="b"/>
              <a:pathLst>
                <a:path w="5155" h="5370" extrusionOk="0">
                  <a:moveTo>
                    <a:pt x="0" y="1"/>
                  </a:moveTo>
                  <a:lnTo>
                    <a:pt x="238" y="642"/>
                  </a:lnTo>
                  <a:lnTo>
                    <a:pt x="333" y="666"/>
                  </a:lnTo>
                  <a:lnTo>
                    <a:pt x="380" y="714"/>
                  </a:lnTo>
                  <a:lnTo>
                    <a:pt x="428" y="737"/>
                  </a:lnTo>
                  <a:lnTo>
                    <a:pt x="499" y="832"/>
                  </a:lnTo>
                  <a:lnTo>
                    <a:pt x="546" y="856"/>
                  </a:lnTo>
                  <a:lnTo>
                    <a:pt x="618" y="832"/>
                  </a:lnTo>
                  <a:lnTo>
                    <a:pt x="665" y="809"/>
                  </a:lnTo>
                  <a:lnTo>
                    <a:pt x="333" y="428"/>
                  </a:lnTo>
                  <a:lnTo>
                    <a:pt x="0" y="1"/>
                  </a:lnTo>
                  <a:close/>
                  <a:moveTo>
                    <a:pt x="1069" y="1212"/>
                  </a:moveTo>
                  <a:lnTo>
                    <a:pt x="1069" y="1236"/>
                  </a:lnTo>
                  <a:lnTo>
                    <a:pt x="1069" y="1426"/>
                  </a:lnTo>
                  <a:lnTo>
                    <a:pt x="1069" y="1521"/>
                  </a:lnTo>
                  <a:lnTo>
                    <a:pt x="1116" y="1592"/>
                  </a:lnTo>
                  <a:lnTo>
                    <a:pt x="1140" y="1664"/>
                  </a:lnTo>
                  <a:lnTo>
                    <a:pt x="1211" y="1735"/>
                  </a:lnTo>
                  <a:lnTo>
                    <a:pt x="1283" y="1782"/>
                  </a:lnTo>
                  <a:lnTo>
                    <a:pt x="1354" y="1854"/>
                  </a:lnTo>
                  <a:lnTo>
                    <a:pt x="1449" y="1901"/>
                  </a:lnTo>
                  <a:lnTo>
                    <a:pt x="1497" y="1949"/>
                  </a:lnTo>
                  <a:lnTo>
                    <a:pt x="1544" y="2020"/>
                  </a:lnTo>
                  <a:lnTo>
                    <a:pt x="1592" y="2091"/>
                  </a:lnTo>
                  <a:lnTo>
                    <a:pt x="1663" y="2210"/>
                  </a:lnTo>
                  <a:lnTo>
                    <a:pt x="1734" y="2329"/>
                  </a:lnTo>
                  <a:lnTo>
                    <a:pt x="1805" y="2447"/>
                  </a:lnTo>
                  <a:lnTo>
                    <a:pt x="1829" y="2519"/>
                  </a:lnTo>
                  <a:lnTo>
                    <a:pt x="1829" y="2590"/>
                  </a:lnTo>
                  <a:lnTo>
                    <a:pt x="1877" y="2614"/>
                  </a:lnTo>
                  <a:lnTo>
                    <a:pt x="1924" y="2709"/>
                  </a:lnTo>
                  <a:lnTo>
                    <a:pt x="1972" y="2828"/>
                  </a:lnTo>
                  <a:lnTo>
                    <a:pt x="1972" y="2923"/>
                  </a:lnTo>
                  <a:lnTo>
                    <a:pt x="1924" y="3041"/>
                  </a:lnTo>
                  <a:lnTo>
                    <a:pt x="1900" y="3136"/>
                  </a:lnTo>
                  <a:lnTo>
                    <a:pt x="1877" y="3255"/>
                  </a:lnTo>
                  <a:lnTo>
                    <a:pt x="1877" y="3279"/>
                  </a:lnTo>
                  <a:lnTo>
                    <a:pt x="2162" y="3588"/>
                  </a:lnTo>
                  <a:lnTo>
                    <a:pt x="2470" y="3896"/>
                  </a:lnTo>
                  <a:lnTo>
                    <a:pt x="2779" y="4181"/>
                  </a:lnTo>
                  <a:lnTo>
                    <a:pt x="3112" y="4443"/>
                  </a:lnTo>
                  <a:lnTo>
                    <a:pt x="3444" y="4704"/>
                  </a:lnTo>
                  <a:lnTo>
                    <a:pt x="3801" y="4942"/>
                  </a:lnTo>
                  <a:lnTo>
                    <a:pt x="4157" y="5155"/>
                  </a:lnTo>
                  <a:lnTo>
                    <a:pt x="4537" y="5369"/>
                  </a:lnTo>
                  <a:lnTo>
                    <a:pt x="4608" y="5227"/>
                  </a:lnTo>
                  <a:lnTo>
                    <a:pt x="4727" y="4965"/>
                  </a:lnTo>
                  <a:lnTo>
                    <a:pt x="4798" y="4847"/>
                  </a:lnTo>
                  <a:lnTo>
                    <a:pt x="4869" y="4752"/>
                  </a:lnTo>
                  <a:lnTo>
                    <a:pt x="4917" y="4680"/>
                  </a:lnTo>
                  <a:lnTo>
                    <a:pt x="4917" y="4633"/>
                  </a:lnTo>
                  <a:lnTo>
                    <a:pt x="4917" y="4585"/>
                  </a:lnTo>
                  <a:lnTo>
                    <a:pt x="4893" y="4562"/>
                  </a:lnTo>
                  <a:lnTo>
                    <a:pt x="4846" y="4443"/>
                  </a:lnTo>
                  <a:lnTo>
                    <a:pt x="4846" y="4371"/>
                  </a:lnTo>
                  <a:lnTo>
                    <a:pt x="4893" y="4300"/>
                  </a:lnTo>
                  <a:lnTo>
                    <a:pt x="4964" y="4229"/>
                  </a:lnTo>
                  <a:lnTo>
                    <a:pt x="5059" y="4158"/>
                  </a:lnTo>
                  <a:lnTo>
                    <a:pt x="5107" y="4110"/>
                  </a:lnTo>
                  <a:lnTo>
                    <a:pt x="5131" y="4039"/>
                  </a:lnTo>
                  <a:lnTo>
                    <a:pt x="5154" y="3968"/>
                  </a:lnTo>
                  <a:lnTo>
                    <a:pt x="5154" y="3896"/>
                  </a:lnTo>
                  <a:lnTo>
                    <a:pt x="5131" y="3825"/>
                  </a:lnTo>
                  <a:lnTo>
                    <a:pt x="5036" y="3659"/>
                  </a:lnTo>
                  <a:lnTo>
                    <a:pt x="4988" y="3611"/>
                  </a:lnTo>
                  <a:lnTo>
                    <a:pt x="4964" y="3564"/>
                  </a:lnTo>
                  <a:lnTo>
                    <a:pt x="4988" y="3540"/>
                  </a:lnTo>
                  <a:lnTo>
                    <a:pt x="5036" y="3445"/>
                  </a:lnTo>
                  <a:lnTo>
                    <a:pt x="4489" y="3279"/>
                  </a:lnTo>
                  <a:lnTo>
                    <a:pt x="3943" y="3089"/>
                  </a:lnTo>
                  <a:lnTo>
                    <a:pt x="3420" y="2851"/>
                  </a:lnTo>
                  <a:lnTo>
                    <a:pt x="2922" y="2590"/>
                  </a:lnTo>
                  <a:lnTo>
                    <a:pt x="2423" y="2281"/>
                  </a:lnTo>
                  <a:lnTo>
                    <a:pt x="1948" y="1949"/>
                  </a:lnTo>
                  <a:lnTo>
                    <a:pt x="1497" y="1592"/>
                  </a:lnTo>
                  <a:lnTo>
                    <a:pt x="1069" y="121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15"/>
            <p:cNvSpPr/>
            <p:nvPr/>
          </p:nvSpPr>
          <p:spPr>
            <a:xfrm>
              <a:off x="3798100" y="1396675"/>
              <a:ext cx="102175" cy="103950"/>
            </a:xfrm>
            <a:custGeom>
              <a:avLst/>
              <a:gdLst/>
              <a:ahLst/>
              <a:cxnLst/>
              <a:rect l="l" t="t" r="r" b="b"/>
              <a:pathLst>
                <a:path w="4087" h="4158" fill="none" extrusionOk="0">
                  <a:moveTo>
                    <a:pt x="1" y="0"/>
                  </a:moveTo>
                  <a:lnTo>
                    <a:pt x="1" y="0"/>
                  </a:lnTo>
                  <a:lnTo>
                    <a:pt x="1" y="24"/>
                  </a:lnTo>
                  <a:lnTo>
                    <a:pt x="1" y="24"/>
                  </a:lnTo>
                  <a:lnTo>
                    <a:pt x="1" y="214"/>
                  </a:lnTo>
                  <a:lnTo>
                    <a:pt x="1" y="309"/>
                  </a:lnTo>
                  <a:lnTo>
                    <a:pt x="48" y="380"/>
                  </a:lnTo>
                  <a:lnTo>
                    <a:pt x="72" y="452"/>
                  </a:lnTo>
                  <a:lnTo>
                    <a:pt x="143" y="523"/>
                  </a:lnTo>
                  <a:lnTo>
                    <a:pt x="215" y="570"/>
                  </a:lnTo>
                  <a:lnTo>
                    <a:pt x="286" y="642"/>
                  </a:lnTo>
                  <a:lnTo>
                    <a:pt x="286" y="642"/>
                  </a:lnTo>
                  <a:lnTo>
                    <a:pt x="381" y="689"/>
                  </a:lnTo>
                  <a:lnTo>
                    <a:pt x="429" y="737"/>
                  </a:lnTo>
                  <a:lnTo>
                    <a:pt x="476" y="808"/>
                  </a:lnTo>
                  <a:lnTo>
                    <a:pt x="524" y="879"/>
                  </a:lnTo>
                  <a:lnTo>
                    <a:pt x="524" y="879"/>
                  </a:lnTo>
                  <a:lnTo>
                    <a:pt x="595" y="998"/>
                  </a:lnTo>
                  <a:lnTo>
                    <a:pt x="666" y="1117"/>
                  </a:lnTo>
                  <a:lnTo>
                    <a:pt x="737" y="1235"/>
                  </a:lnTo>
                  <a:lnTo>
                    <a:pt x="761" y="1307"/>
                  </a:lnTo>
                  <a:lnTo>
                    <a:pt x="761" y="1378"/>
                  </a:lnTo>
                  <a:lnTo>
                    <a:pt x="761" y="1378"/>
                  </a:lnTo>
                  <a:lnTo>
                    <a:pt x="809" y="1402"/>
                  </a:lnTo>
                  <a:lnTo>
                    <a:pt x="809" y="1402"/>
                  </a:lnTo>
                  <a:lnTo>
                    <a:pt x="856" y="1497"/>
                  </a:lnTo>
                  <a:lnTo>
                    <a:pt x="904" y="1616"/>
                  </a:lnTo>
                  <a:lnTo>
                    <a:pt x="904" y="1711"/>
                  </a:lnTo>
                  <a:lnTo>
                    <a:pt x="856" y="1829"/>
                  </a:lnTo>
                  <a:lnTo>
                    <a:pt x="856" y="1829"/>
                  </a:lnTo>
                  <a:lnTo>
                    <a:pt x="832" y="1924"/>
                  </a:lnTo>
                  <a:lnTo>
                    <a:pt x="809" y="2043"/>
                  </a:lnTo>
                  <a:lnTo>
                    <a:pt x="809" y="2043"/>
                  </a:lnTo>
                  <a:lnTo>
                    <a:pt x="809" y="2067"/>
                  </a:lnTo>
                  <a:lnTo>
                    <a:pt x="809" y="2067"/>
                  </a:lnTo>
                  <a:lnTo>
                    <a:pt x="809" y="2067"/>
                  </a:lnTo>
                  <a:lnTo>
                    <a:pt x="809" y="2067"/>
                  </a:lnTo>
                  <a:lnTo>
                    <a:pt x="809" y="2067"/>
                  </a:lnTo>
                  <a:lnTo>
                    <a:pt x="1094" y="2376"/>
                  </a:lnTo>
                  <a:lnTo>
                    <a:pt x="1402" y="2684"/>
                  </a:lnTo>
                  <a:lnTo>
                    <a:pt x="1711" y="2969"/>
                  </a:lnTo>
                  <a:lnTo>
                    <a:pt x="2044" y="3231"/>
                  </a:lnTo>
                  <a:lnTo>
                    <a:pt x="2376" y="3492"/>
                  </a:lnTo>
                  <a:lnTo>
                    <a:pt x="2733" y="3730"/>
                  </a:lnTo>
                  <a:lnTo>
                    <a:pt x="3089" y="3943"/>
                  </a:lnTo>
                  <a:lnTo>
                    <a:pt x="3469" y="4157"/>
                  </a:lnTo>
                  <a:lnTo>
                    <a:pt x="3469" y="4157"/>
                  </a:lnTo>
                  <a:lnTo>
                    <a:pt x="3540" y="4015"/>
                  </a:lnTo>
                  <a:lnTo>
                    <a:pt x="3540" y="4015"/>
                  </a:lnTo>
                  <a:lnTo>
                    <a:pt x="3659" y="3753"/>
                  </a:lnTo>
                  <a:lnTo>
                    <a:pt x="3730" y="3635"/>
                  </a:lnTo>
                  <a:lnTo>
                    <a:pt x="3801" y="3540"/>
                  </a:lnTo>
                  <a:lnTo>
                    <a:pt x="3801" y="3540"/>
                  </a:lnTo>
                  <a:lnTo>
                    <a:pt x="3849" y="3468"/>
                  </a:lnTo>
                  <a:lnTo>
                    <a:pt x="3849" y="3421"/>
                  </a:lnTo>
                  <a:lnTo>
                    <a:pt x="3849" y="3373"/>
                  </a:lnTo>
                  <a:lnTo>
                    <a:pt x="3825" y="3350"/>
                  </a:lnTo>
                  <a:lnTo>
                    <a:pt x="3825" y="3350"/>
                  </a:lnTo>
                  <a:lnTo>
                    <a:pt x="3778" y="3231"/>
                  </a:lnTo>
                  <a:lnTo>
                    <a:pt x="3778" y="3159"/>
                  </a:lnTo>
                  <a:lnTo>
                    <a:pt x="3825" y="3088"/>
                  </a:lnTo>
                  <a:lnTo>
                    <a:pt x="3896" y="3017"/>
                  </a:lnTo>
                  <a:lnTo>
                    <a:pt x="3896" y="3017"/>
                  </a:lnTo>
                  <a:lnTo>
                    <a:pt x="3991" y="2946"/>
                  </a:lnTo>
                  <a:lnTo>
                    <a:pt x="4039" y="2898"/>
                  </a:lnTo>
                  <a:lnTo>
                    <a:pt x="4063" y="2827"/>
                  </a:lnTo>
                  <a:lnTo>
                    <a:pt x="4086" y="2756"/>
                  </a:lnTo>
                  <a:lnTo>
                    <a:pt x="4086" y="2684"/>
                  </a:lnTo>
                  <a:lnTo>
                    <a:pt x="4063" y="2613"/>
                  </a:lnTo>
                  <a:lnTo>
                    <a:pt x="3968" y="2447"/>
                  </a:lnTo>
                  <a:lnTo>
                    <a:pt x="3968" y="2447"/>
                  </a:lnTo>
                  <a:lnTo>
                    <a:pt x="3920" y="2399"/>
                  </a:lnTo>
                  <a:lnTo>
                    <a:pt x="3896" y="2352"/>
                  </a:lnTo>
                  <a:lnTo>
                    <a:pt x="3920" y="2328"/>
                  </a:lnTo>
                  <a:lnTo>
                    <a:pt x="3920" y="2328"/>
                  </a:lnTo>
                  <a:lnTo>
                    <a:pt x="3968" y="2233"/>
                  </a:lnTo>
                  <a:lnTo>
                    <a:pt x="3968" y="2233"/>
                  </a:lnTo>
                  <a:lnTo>
                    <a:pt x="3421" y="2067"/>
                  </a:lnTo>
                  <a:lnTo>
                    <a:pt x="2875" y="1877"/>
                  </a:lnTo>
                  <a:lnTo>
                    <a:pt x="2352" y="1639"/>
                  </a:lnTo>
                  <a:lnTo>
                    <a:pt x="1854" y="1378"/>
                  </a:lnTo>
                  <a:lnTo>
                    <a:pt x="1355" y="1069"/>
                  </a:lnTo>
                  <a:lnTo>
                    <a:pt x="880" y="737"/>
                  </a:lnTo>
                  <a:lnTo>
                    <a:pt x="429"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15"/>
            <p:cNvSpPr/>
            <p:nvPr/>
          </p:nvSpPr>
          <p:spPr>
            <a:xfrm>
              <a:off x="3771400" y="1366375"/>
              <a:ext cx="16650" cy="21425"/>
            </a:xfrm>
            <a:custGeom>
              <a:avLst/>
              <a:gdLst/>
              <a:ahLst/>
              <a:cxnLst/>
              <a:rect l="l" t="t" r="r" b="b"/>
              <a:pathLst>
                <a:path w="666" h="857" fill="none" extrusionOk="0">
                  <a:moveTo>
                    <a:pt x="0" y="1"/>
                  </a:moveTo>
                  <a:lnTo>
                    <a:pt x="0" y="1"/>
                  </a:lnTo>
                  <a:lnTo>
                    <a:pt x="238" y="642"/>
                  </a:lnTo>
                  <a:lnTo>
                    <a:pt x="238" y="642"/>
                  </a:lnTo>
                  <a:lnTo>
                    <a:pt x="333" y="666"/>
                  </a:lnTo>
                  <a:lnTo>
                    <a:pt x="380" y="714"/>
                  </a:lnTo>
                  <a:lnTo>
                    <a:pt x="428" y="737"/>
                  </a:lnTo>
                  <a:lnTo>
                    <a:pt x="428" y="737"/>
                  </a:lnTo>
                  <a:lnTo>
                    <a:pt x="499" y="832"/>
                  </a:lnTo>
                  <a:lnTo>
                    <a:pt x="546" y="856"/>
                  </a:lnTo>
                  <a:lnTo>
                    <a:pt x="546" y="856"/>
                  </a:lnTo>
                  <a:lnTo>
                    <a:pt x="618" y="832"/>
                  </a:lnTo>
                  <a:lnTo>
                    <a:pt x="665" y="809"/>
                  </a:lnTo>
                  <a:lnTo>
                    <a:pt x="665" y="809"/>
                  </a:lnTo>
                  <a:lnTo>
                    <a:pt x="333" y="42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15"/>
            <p:cNvSpPr/>
            <p:nvPr/>
          </p:nvSpPr>
          <p:spPr>
            <a:xfrm>
              <a:off x="4176375" y="1356875"/>
              <a:ext cx="38625" cy="77825"/>
            </a:xfrm>
            <a:custGeom>
              <a:avLst/>
              <a:gdLst/>
              <a:ahLst/>
              <a:cxnLst/>
              <a:rect l="l" t="t" r="r" b="b"/>
              <a:pathLst>
                <a:path w="1545" h="3113" extrusionOk="0">
                  <a:moveTo>
                    <a:pt x="1545" y="1"/>
                  </a:moveTo>
                  <a:lnTo>
                    <a:pt x="1468" y="276"/>
                  </a:lnTo>
                  <a:lnTo>
                    <a:pt x="1473" y="262"/>
                  </a:lnTo>
                  <a:lnTo>
                    <a:pt x="1545" y="1"/>
                  </a:lnTo>
                  <a:close/>
                  <a:moveTo>
                    <a:pt x="1468" y="276"/>
                  </a:moveTo>
                  <a:lnTo>
                    <a:pt x="1331" y="642"/>
                  </a:lnTo>
                  <a:lnTo>
                    <a:pt x="1188" y="999"/>
                  </a:lnTo>
                  <a:lnTo>
                    <a:pt x="1160" y="1075"/>
                  </a:lnTo>
                  <a:lnTo>
                    <a:pt x="1260" y="832"/>
                  </a:lnTo>
                  <a:lnTo>
                    <a:pt x="1426" y="428"/>
                  </a:lnTo>
                  <a:lnTo>
                    <a:pt x="1468" y="276"/>
                  </a:lnTo>
                  <a:close/>
                  <a:moveTo>
                    <a:pt x="1160" y="1075"/>
                  </a:moveTo>
                  <a:lnTo>
                    <a:pt x="1093" y="1236"/>
                  </a:lnTo>
                  <a:lnTo>
                    <a:pt x="997" y="1471"/>
                  </a:lnTo>
                  <a:lnTo>
                    <a:pt x="1046" y="1379"/>
                  </a:lnTo>
                  <a:lnTo>
                    <a:pt x="1160" y="1075"/>
                  </a:lnTo>
                  <a:close/>
                  <a:moveTo>
                    <a:pt x="997" y="1471"/>
                  </a:moveTo>
                  <a:lnTo>
                    <a:pt x="856" y="1735"/>
                  </a:lnTo>
                  <a:lnTo>
                    <a:pt x="666" y="2091"/>
                  </a:lnTo>
                  <a:lnTo>
                    <a:pt x="476" y="2424"/>
                  </a:lnTo>
                  <a:lnTo>
                    <a:pt x="262" y="2756"/>
                  </a:lnTo>
                  <a:lnTo>
                    <a:pt x="499" y="2400"/>
                  </a:lnTo>
                  <a:lnTo>
                    <a:pt x="713" y="2020"/>
                  </a:lnTo>
                  <a:lnTo>
                    <a:pt x="927" y="1640"/>
                  </a:lnTo>
                  <a:lnTo>
                    <a:pt x="997" y="1471"/>
                  </a:lnTo>
                  <a:close/>
                  <a:moveTo>
                    <a:pt x="262" y="2756"/>
                  </a:moveTo>
                  <a:lnTo>
                    <a:pt x="1" y="3113"/>
                  </a:lnTo>
                  <a:lnTo>
                    <a:pt x="24" y="3089"/>
                  </a:lnTo>
                  <a:lnTo>
                    <a:pt x="262" y="2756"/>
                  </a:lnTo>
                  <a:close/>
                </a:path>
              </a:pathLst>
            </a:custGeom>
            <a:solidFill>
              <a:srgbClr val="2C8F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15"/>
            <p:cNvSpPr/>
            <p:nvPr/>
          </p:nvSpPr>
          <p:spPr>
            <a:xfrm>
              <a:off x="4176375" y="1356875"/>
              <a:ext cx="38625" cy="77825"/>
            </a:xfrm>
            <a:custGeom>
              <a:avLst/>
              <a:gdLst/>
              <a:ahLst/>
              <a:cxnLst/>
              <a:rect l="l" t="t" r="r" b="b"/>
              <a:pathLst>
                <a:path w="1545" h="3113" fill="none" extrusionOk="0">
                  <a:moveTo>
                    <a:pt x="1545" y="1"/>
                  </a:moveTo>
                  <a:lnTo>
                    <a:pt x="1545" y="1"/>
                  </a:lnTo>
                  <a:lnTo>
                    <a:pt x="1473" y="262"/>
                  </a:lnTo>
                  <a:lnTo>
                    <a:pt x="1473" y="262"/>
                  </a:lnTo>
                  <a:lnTo>
                    <a:pt x="1331" y="642"/>
                  </a:lnTo>
                  <a:lnTo>
                    <a:pt x="1188" y="999"/>
                  </a:lnTo>
                  <a:lnTo>
                    <a:pt x="1046" y="1379"/>
                  </a:lnTo>
                  <a:lnTo>
                    <a:pt x="856" y="1735"/>
                  </a:lnTo>
                  <a:lnTo>
                    <a:pt x="666" y="2091"/>
                  </a:lnTo>
                  <a:lnTo>
                    <a:pt x="476" y="2424"/>
                  </a:lnTo>
                  <a:lnTo>
                    <a:pt x="262" y="2756"/>
                  </a:lnTo>
                  <a:lnTo>
                    <a:pt x="24" y="3089"/>
                  </a:lnTo>
                  <a:lnTo>
                    <a:pt x="24" y="3089"/>
                  </a:lnTo>
                  <a:lnTo>
                    <a:pt x="1" y="3113"/>
                  </a:lnTo>
                  <a:lnTo>
                    <a:pt x="1" y="3113"/>
                  </a:lnTo>
                  <a:lnTo>
                    <a:pt x="262" y="2756"/>
                  </a:lnTo>
                  <a:lnTo>
                    <a:pt x="499" y="2400"/>
                  </a:lnTo>
                  <a:lnTo>
                    <a:pt x="713" y="2020"/>
                  </a:lnTo>
                  <a:lnTo>
                    <a:pt x="927" y="1640"/>
                  </a:lnTo>
                  <a:lnTo>
                    <a:pt x="1093" y="1236"/>
                  </a:lnTo>
                  <a:lnTo>
                    <a:pt x="1260" y="832"/>
                  </a:lnTo>
                  <a:lnTo>
                    <a:pt x="1426" y="428"/>
                  </a:lnTo>
                  <a:lnTo>
                    <a:pt x="15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15"/>
            <p:cNvSpPr/>
            <p:nvPr/>
          </p:nvSpPr>
          <p:spPr>
            <a:xfrm>
              <a:off x="4143725" y="1355700"/>
              <a:ext cx="71275" cy="98000"/>
            </a:xfrm>
            <a:custGeom>
              <a:avLst/>
              <a:gdLst/>
              <a:ahLst/>
              <a:cxnLst/>
              <a:rect l="l" t="t" r="r" b="b"/>
              <a:pathLst>
                <a:path w="2851" h="3920" extrusionOk="0">
                  <a:moveTo>
                    <a:pt x="2566" y="0"/>
                  </a:moveTo>
                  <a:lnTo>
                    <a:pt x="2423" y="24"/>
                  </a:lnTo>
                  <a:lnTo>
                    <a:pt x="2352" y="48"/>
                  </a:lnTo>
                  <a:lnTo>
                    <a:pt x="2281" y="95"/>
                  </a:lnTo>
                  <a:lnTo>
                    <a:pt x="2233" y="143"/>
                  </a:lnTo>
                  <a:lnTo>
                    <a:pt x="2162" y="190"/>
                  </a:lnTo>
                  <a:lnTo>
                    <a:pt x="2067" y="238"/>
                  </a:lnTo>
                  <a:lnTo>
                    <a:pt x="2019" y="309"/>
                  </a:lnTo>
                  <a:lnTo>
                    <a:pt x="1972" y="404"/>
                  </a:lnTo>
                  <a:lnTo>
                    <a:pt x="1972" y="475"/>
                  </a:lnTo>
                  <a:lnTo>
                    <a:pt x="1948" y="570"/>
                  </a:lnTo>
                  <a:lnTo>
                    <a:pt x="1924" y="594"/>
                  </a:lnTo>
                  <a:lnTo>
                    <a:pt x="1900" y="570"/>
                  </a:lnTo>
                  <a:lnTo>
                    <a:pt x="1853" y="547"/>
                  </a:lnTo>
                  <a:lnTo>
                    <a:pt x="1782" y="499"/>
                  </a:lnTo>
                  <a:lnTo>
                    <a:pt x="1710"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333" y="3920"/>
                  </a:lnTo>
                  <a:lnTo>
                    <a:pt x="428" y="3896"/>
                  </a:lnTo>
                  <a:lnTo>
                    <a:pt x="523" y="3848"/>
                  </a:lnTo>
                  <a:lnTo>
                    <a:pt x="713" y="3753"/>
                  </a:lnTo>
                  <a:lnTo>
                    <a:pt x="927" y="3635"/>
                  </a:lnTo>
                  <a:lnTo>
                    <a:pt x="1307" y="3160"/>
                  </a:lnTo>
                  <a:lnTo>
                    <a:pt x="1330" y="3136"/>
                  </a:lnTo>
                  <a:lnTo>
                    <a:pt x="1330" y="3136"/>
                  </a:lnTo>
                  <a:lnTo>
                    <a:pt x="1212" y="3183"/>
                  </a:lnTo>
                  <a:lnTo>
                    <a:pt x="1117" y="3231"/>
                  </a:lnTo>
                  <a:lnTo>
                    <a:pt x="998" y="3278"/>
                  </a:lnTo>
                  <a:lnTo>
                    <a:pt x="879" y="3326"/>
                  </a:lnTo>
                  <a:lnTo>
                    <a:pt x="832" y="3302"/>
                  </a:lnTo>
                  <a:lnTo>
                    <a:pt x="784" y="3278"/>
                  </a:lnTo>
                  <a:lnTo>
                    <a:pt x="760" y="3231"/>
                  </a:lnTo>
                  <a:lnTo>
                    <a:pt x="760" y="3183"/>
                  </a:lnTo>
                  <a:lnTo>
                    <a:pt x="760" y="2970"/>
                  </a:lnTo>
                  <a:lnTo>
                    <a:pt x="832" y="2803"/>
                  </a:lnTo>
                  <a:lnTo>
                    <a:pt x="927" y="2637"/>
                  </a:lnTo>
                  <a:lnTo>
                    <a:pt x="1093" y="2518"/>
                  </a:lnTo>
                  <a:lnTo>
                    <a:pt x="1212" y="2423"/>
                  </a:lnTo>
                  <a:lnTo>
                    <a:pt x="1283" y="2376"/>
                  </a:lnTo>
                  <a:lnTo>
                    <a:pt x="1330" y="2328"/>
                  </a:lnTo>
                  <a:lnTo>
                    <a:pt x="1354" y="2209"/>
                  </a:lnTo>
                  <a:lnTo>
                    <a:pt x="1378" y="2114"/>
                  </a:lnTo>
                  <a:lnTo>
                    <a:pt x="1402" y="1948"/>
                  </a:lnTo>
                  <a:lnTo>
                    <a:pt x="1449" y="1806"/>
                  </a:lnTo>
                  <a:lnTo>
                    <a:pt x="1520" y="1663"/>
                  </a:lnTo>
                  <a:lnTo>
                    <a:pt x="1639" y="1521"/>
                  </a:lnTo>
                  <a:lnTo>
                    <a:pt x="1782" y="1402"/>
                  </a:lnTo>
                  <a:lnTo>
                    <a:pt x="1924" y="1283"/>
                  </a:lnTo>
                  <a:lnTo>
                    <a:pt x="2090" y="1141"/>
                  </a:lnTo>
                  <a:lnTo>
                    <a:pt x="2209" y="998"/>
                  </a:lnTo>
                  <a:lnTo>
                    <a:pt x="2281" y="879"/>
                  </a:lnTo>
                  <a:lnTo>
                    <a:pt x="2352" y="760"/>
                  </a:lnTo>
                  <a:lnTo>
                    <a:pt x="2494" y="523"/>
                  </a:lnTo>
                  <a:lnTo>
                    <a:pt x="2542" y="452"/>
                  </a:lnTo>
                  <a:lnTo>
                    <a:pt x="2613" y="380"/>
                  </a:lnTo>
                  <a:lnTo>
                    <a:pt x="2779" y="309"/>
                  </a:lnTo>
                  <a:lnTo>
                    <a:pt x="2851" y="48"/>
                  </a:lnTo>
                  <a:lnTo>
                    <a:pt x="2851" y="24"/>
                  </a:lnTo>
                  <a:lnTo>
                    <a:pt x="2827" y="24"/>
                  </a:lnTo>
                  <a:lnTo>
                    <a:pt x="26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15"/>
            <p:cNvSpPr/>
            <p:nvPr/>
          </p:nvSpPr>
          <p:spPr>
            <a:xfrm>
              <a:off x="4162725" y="1363425"/>
              <a:ext cx="50500" cy="75425"/>
            </a:xfrm>
            <a:custGeom>
              <a:avLst/>
              <a:gdLst/>
              <a:ahLst/>
              <a:cxnLst/>
              <a:rect l="l" t="t" r="r" b="b"/>
              <a:pathLst>
                <a:path w="2020" h="3017" fill="none" extrusionOk="0">
                  <a:moveTo>
                    <a:pt x="119" y="3017"/>
                  </a:moveTo>
                  <a:lnTo>
                    <a:pt x="119" y="3017"/>
                  </a:lnTo>
                  <a:lnTo>
                    <a:pt x="72"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38" y="2969"/>
                  </a:lnTo>
                  <a:lnTo>
                    <a:pt x="119" y="301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15"/>
            <p:cNvSpPr/>
            <p:nvPr/>
          </p:nvSpPr>
          <p:spPr>
            <a:xfrm>
              <a:off x="4143725" y="1355700"/>
              <a:ext cx="71275" cy="98000"/>
            </a:xfrm>
            <a:custGeom>
              <a:avLst/>
              <a:gdLst/>
              <a:ahLst/>
              <a:cxnLst/>
              <a:rect l="l" t="t" r="r" b="b"/>
              <a:pathLst>
                <a:path w="2851" h="3920" fill="none" extrusionOk="0">
                  <a:moveTo>
                    <a:pt x="2566" y="0"/>
                  </a:moveTo>
                  <a:lnTo>
                    <a:pt x="2566" y="0"/>
                  </a:lnTo>
                  <a:lnTo>
                    <a:pt x="2423" y="24"/>
                  </a:lnTo>
                  <a:lnTo>
                    <a:pt x="2352" y="48"/>
                  </a:lnTo>
                  <a:lnTo>
                    <a:pt x="2281" y="95"/>
                  </a:lnTo>
                  <a:lnTo>
                    <a:pt x="2281" y="95"/>
                  </a:lnTo>
                  <a:lnTo>
                    <a:pt x="2233" y="143"/>
                  </a:lnTo>
                  <a:lnTo>
                    <a:pt x="2162" y="190"/>
                  </a:lnTo>
                  <a:lnTo>
                    <a:pt x="2162" y="190"/>
                  </a:lnTo>
                  <a:lnTo>
                    <a:pt x="2067" y="238"/>
                  </a:lnTo>
                  <a:lnTo>
                    <a:pt x="2019" y="309"/>
                  </a:lnTo>
                  <a:lnTo>
                    <a:pt x="1972" y="404"/>
                  </a:lnTo>
                  <a:lnTo>
                    <a:pt x="1972" y="475"/>
                  </a:lnTo>
                  <a:lnTo>
                    <a:pt x="1972" y="475"/>
                  </a:lnTo>
                  <a:lnTo>
                    <a:pt x="1948" y="570"/>
                  </a:lnTo>
                  <a:lnTo>
                    <a:pt x="1924" y="594"/>
                  </a:lnTo>
                  <a:lnTo>
                    <a:pt x="1924" y="594"/>
                  </a:lnTo>
                  <a:lnTo>
                    <a:pt x="1900" y="570"/>
                  </a:lnTo>
                  <a:lnTo>
                    <a:pt x="1853" y="547"/>
                  </a:lnTo>
                  <a:lnTo>
                    <a:pt x="1853" y="547"/>
                  </a:lnTo>
                  <a:lnTo>
                    <a:pt x="1782" y="499"/>
                  </a:lnTo>
                  <a:lnTo>
                    <a:pt x="1710" y="499"/>
                  </a:lnTo>
                  <a:lnTo>
                    <a:pt x="1710" y="499"/>
                  </a:lnTo>
                  <a:lnTo>
                    <a:pt x="1615" y="523"/>
                  </a:lnTo>
                  <a:lnTo>
                    <a:pt x="1615" y="523"/>
                  </a:lnTo>
                  <a:lnTo>
                    <a:pt x="1520" y="570"/>
                  </a:lnTo>
                  <a:lnTo>
                    <a:pt x="1449" y="618"/>
                  </a:lnTo>
                  <a:lnTo>
                    <a:pt x="1378" y="713"/>
                  </a:lnTo>
                  <a:lnTo>
                    <a:pt x="1354" y="784"/>
                  </a:lnTo>
                  <a:lnTo>
                    <a:pt x="1354" y="784"/>
                  </a:lnTo>
                  <a:lnTo>
                    <a:pt x="1283" y="950"/>
                  </a:lnTo>
                  <a:lnTo>
                    <a:pt x="1212" y="1046"/>
                  </a:lnTo>
                  <a:lnTo>
                    <a:pt x="1212" y="1046"/>
                  </a:lnTo>
                  <a:lnTo>
                    <a:pt x="1117" y="1069"/>
                  </a:lnTo>
                  <a:lnTo>
                    <a:pt x="1069" y="1141"/>
                  </a:lnTo>
                  <a:lnTo>
                    <a:pt x="1022" y="1283"/>
                  </a:lnTo>
                  <a:lnTo>
                    <a:pt x="1022" y="1283"/>
                  </a:lnTo>
                  <a:lnTo>
                    <a:pt x="998" y="1378"/>
                  </a:lnTo>
                  <a:lnTo>
                    <a:pt x="927" y="1473"/>
                  </a:lnTo>
                  <a:lnTo>
                    <a:pt x="855" y="1544"/>
                  </a:lnTo>
                  <a:lnTo>
                    <a:pt x="784" y="1592"/>
                  </a:lnTo>
                  <a:lnTo>
                    <a:pt x="784" y="1592"/>
                  </a:lnTo>
                  <a:lnTo>
                    <a:pt x="665" y="1639"/>
                  </a:lnTo>
                  <a:lnTo>
                    <a:pt x="547" y="1687"/>
                  </a:lnTo>
                  <a:lnTo>
                    <a:pt x="357" y="1829"/>
                  </a:lnTo>
                  <a:lnTo>
                    <a:pt x="357" y="1829"/>
                  </a:lnTo>
                  <a:lnTo>
                    <a:pt x="238" y="1901"/>
                  </a:lnTo>
                  <a:lnTo>
                    <a:pt x="119" y="1972"/>
                  </a:lnTo>
                  <a:lnTo>
                    <a:pt x="71" y="2043"/>
                  </a:lnTo>
                  <a:lnTo>
                    <a:pt x="24" y="2091"/>
                  </a:lnTo>
                  <a:lnTo>
                    <a:pt x="0" y="2162"/>
                  </a:lnTo>
                  <a:lnTo>
                    <a:pt x="0" y="2257"/>
                  </a:lnTo>
                  <a:lnTo>
                    <a:pt x="0" y="2257"/>
                  </a:lnTo>
                  <a:lnTo>
                    <a:pt x="0" y="2352"/>
                  </a:lnTo>
                  <a:lnTo>
                    <a:pt x="24" y="2471"/>
                  </a:lnTo>
                  <a:lnTo>
                    <a:pt x="24" y="2471"/>
                  </a:lnTo>
                  <a:lnTo>
                    <a:pt x="71" y="2684"/>
                  </a:lnTo>
                  <a:lnTo>
                    <a:pt x="95" y="2922"/>
                  </a:lnTo>
                  <a:lnTo>
                    <a:pt x="143" y="3136"/>
                  </a:lnTo>
                  <a:lnTo>
                    <a:pt x="214" y="3350"/>
                  </a:lnTo>
                  <a:lnTo>
                    <a:pt x="214" y="3350"/>
                  </a:lnTo>
                  <a:lnTo>
                    <a:pt x="238" y="3421"/>
                  </a:lnTo>
                  <a:lnTo>
                    <a:pt x="238" y="3516"/>
                  </a:lnTo>
                  <a:lnTo>
                    <a:pt x="214" y="3587"/>
                  </a:lnTo>
                  <a:lnTo>
                    <a:pt x="166" y="3682"/>
                  </a:lnTo>
                  <a:lnTo>
                    <a:pt x="166" y="3682"/>
                  </a:lnTo>
                  <a:lnTo>
                    <a:pt x="119" y="3777"/>
                  </a:lnTo>
                  <a:lnTo>
                    <a:pt x="119" y="3825"/>
                  </a:lnTo>
                  <a:lnTo>
                    <a:pt x="166" y="3872"/>
                  </a:lnTo>
                  <a:lnTo>
                    <a:pt x="285" y="3896"/>
                  </a:lnTo>
                  <a:lnTo>
                    <a:pt x="285" y="3896"/>
                  </a:lnTo>
                  <a:lnTo>
                    <a:pt x="333" y="3920"/>
                  </a:lnTo>
                  <a:lnTo>
                    <a:pt x="333" y="3920"/>
                  </a:lnTo>
                  <a:lnTo>
                    <a:pt x="428" y="3896"/>
                  </a:lnTo>
                  <a:lnTo>
                    <a:pt x="523" y="3848"/>
                  </a:lnTo>
                  <a:lnTo>
                    <a:pt x="523" y="3848"/>
                  </a:lnTo>
                  <a:lnTo>
                    <a:pt x="713" y="3753"/>
                  </a:lnTo>
                  <a:lnTo>
                    <a:pt x="927" y="3635"/>
                  </a:lnTo>
                  <a:lnTo>
                    <a:pt x="927" y="3635"/>
                  </a:lnTo>
                  <a:lnTo>
                    <a:pt x="1307" y="3160"/>
                  </a:lnTo>
                  <a:lnTo>
                    <a:pt x="1307" y="3160"/>
                  </a:lnTo>
                  <a:lnTo>
                    <a:pt x="1330" y="3136"/>
                  </a:lnTo>
                  <a:lnTo>
                    <a:pt x="1330" y="3136"/>
                  </a:lnTo>
                  <a:lnTo>
                    <a:pt x="1568" y="2803"/>
                  </a:lnTo>
                  <a:lnTo>
                    <a:pt x="1782" y="2471"/>
                  </a:lnTo>
                  <a:lnTo>
                    <a:pt x="1972" y="2138"/>
                  </a:lnTo>
                  <a:lnTo>
                    <a:pt x="2162" y="1782"/>
                  </a:lnTo>
                  <a:lnTo>
                    <a:pt x="2352" y="1426"/>
                  </a:lnTo>
                  <a:lnTo>
                    <a:pt x="2494" y="1046"/>
                  </a:lnTo>
                  <a:lnTo>
                    <a:pt x="2637" y="689"/>
                  </a:lnTo>
                  <a:lnTo>
                    <a:pt x="2779" y="309"/>
                  </a:lnTo>
                  <a:lnTo>
                    <a:pt x="2779" y="309"/>
                  </a:lnTo>
                  <a:lnTo>
                    <a:pt x="2851" y="48"/>
                  </a:lnTo>
                  <a:lnTo>
                    <a:pt x="2851" y="48"/>
                  </a:lnTo>
                  <a:lnTo>
                    <a:pt x="2851" y="24"/>
                  </a:lnTo>
                  <a:lnTo>
                    <a:pt x="2851" y="24"/>
                  </a:lnTo>
                  <a:lnTo>
                    <a:pt x="2827" y="24"/>
                  </a:lnTo>
                  <a:lnTo>
                    <a:pt x="2827" y="24"/>
                  </a:lnTo>
                  <a:lnTo>
                    <a:pt x="2684" y="0"/>
                  </a:lnTo>
                  <a:lnTo>
                    <a:pt x="25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15"/>
            <p:cNvSpPr/>
            <p:nvPr/>
          </p:nvSpPr>
          <p:spPr>
            <a:xfrm>
              <a:off x="4162725" y="1363425"/>
              <a:ext cx="50500" cy="75425"/>
            </a:xfrm>
            <a:custGeom>
              <a:avLst/>
              <a:gdLst/>
              <a:ahLst/>
              <a:cxnLst/>
              <a:rect l="l" t="t" r="r" b="b"/>
              <a:pathLst>
                <a:path w="2020" h="3017" extrusionOk="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72" y="2993"/>
                  </a:lnTo>
                  <a:lnTo>
                    <a:pt x="119" y="3017"/>
                  </a:lnTo>
                  <a:lnTo>
                    <a:pt x="238"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15"/>
            <p:cNvSpPr/>
            <p:nvPr/>
          </p:nvSpPr>
          <p:spPr>
            <a:xfrm>
              <a:off x="4191825" y="1316500"/>
              <a:ext cx="30300" cy="24975"/>
            </a:xfrm>
            <a:custGeom>
              <a:avLst/>
              <a:gdLst/>
              <a:ahLst/>
              <a:cxnLst/>
              <a:rect l="l" t="t" r="r" b="b"/>
              <a:pathLst>
                <a:path w="1212" h="999" extrusionOk="0">
                  <a:moveTo>
                    <a:pt x="309"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52"/>
                  </a:lnTo>
                  <a:lnTo>
                    <a:pt x="261" y="499"/>
                  </a:lnTo>
                  <a:lnTo>
                    <a:pt x="309" y="523"/>
                  </a:lnTo>
                  <a:lnTo>
                    <a:pt x="333" y="499"/>
                  </a:lnTo>
                  <a:lnTo>
                    <a:pt x="428" y="499"/>
                  </a:lnTo>
                  <a:lnTo>
                    <a:pt x="570" y="523"/>
                  </a:lnTo>
                  <a:lnTo>
                    <a:pt x="689" y="547"/>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17" y="832"/>
                  </a:lnTo>
                  <a:lnTo>
                    <a:pt x="1188" y="357"/>
                  </a:lnTo>
                  <a:lnTo>
                    <a:pt x="1212" y="48"/>
                  </a:lnTo>
                  <a:lnTo>
                    <a:pt x="1093" y="24"/>
                  </a:lnTo>
                  <a:lnTo>
                    <a:pt x="974" y="1"/>
                  </a:lnTo>
                  <a:lnTo>
                    <a:pt x="855" y="24"/>
                  </a:lnTo>
                  <a:lnTo>
                    <a:pt x="760" y="96"/>
                  </a:lnTo>
                  <a:lnTo>
                    <a:pt x="642" y="214"/>
                  </a:lnTo>
                  <a:lnTo>
                    <a:pt x="594" y="262"/>
                  </a:lnTo>
                  <a:lnTo>
                    <a:pt x="547" y="286"/>
                  </a:lnTo>
                  <a:lnTo>
                    <a:pt x="523" y="262"/>
                  </a:lnTo>
                  <a:lnTo>
                    <a:pt x="475" y="214"/>
                  </a:lnTo>
                  <a:lnTo>
                    <a:pt x="452" y="143"/>
                  </a:lnTo>
                  <a:lnTo>
                    <a:pt x="404" y="72"/>
                  </a:lnTo>
                  <a:lnTo>
                    <a:pt x="380" y="48"/>
                  </a:lnTo>
                  <a:lnTo>
                    <a:pt x="3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15"/>
            <p:cNvSpPr/>
            <p:nvPr/>
          </p:nvSpPr>
          <p:spPr>
            <a:xfrm>
              <a:off x="3922225" y="1457825"/>
              <a:ext cx="16050" cy="8950"/>
            </a:xfrm>
            <a:custGeom>
              <a:avLst/>
              <a:gdLst/>
              <a:ahLst/>
              <a:cxnLst/>
              <a:rect l="l" t="t" r="r" b="b"/>
              <a:pathLst>
                <a:path w="642" h="358" extrusionOk="0">
                  <a:moveTo>
                    <a:pt x="0" y="1"/>
                  </a:moveTo>
                  <a:lnTo>
                    <a:pt x="24" y="48"/>
                  </a:lnTo>
                  <a:lnTo>
                    <a:pt x="48" y="143"/>
                  </a:lnTo>
                  <a:lnTo>
                    <a:pt x="95" y="238"/>
                  </a:lnTo>
                  <a:lnTo>
                    <a:pt x="143" y="310"/>
                  </a:lnTo>
                  <a:lnTo>
                    <a:pt x="190" y="333"/>
                  </a:lnTo>
                  <a:lnTo>
                    <a:pt x="262" y="357"/>
                  </a:lnTo>
                  <a:lnTo>
                    <a:pt x="285" y="357"/>
                  </a:lnTo>
                  <a:lnTo>
                    <a:pt x="404" y="333"/>
                  </a:lnTo>
                  <a:lnTo>
                    <a:pt x="523" y="286"/>
                  </a:lnTo>
                  <a:lnTo>
                    <a:pt x="594" y="191"/>
                  </a:lnTo>
                  <a:lnTo>
                    <a:pt x="642" y="96"/>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15"/>
            <p:cNvSpPr/>
            <p:nvPr/>
          </p:nvSpPr>
          <p:spPr>
            <a:xfrm>
              <a:off x="4158575" y="1331950"/>
              <a:ext cx="9525" cy="13075"/>
            </a:xfrm>
            <a:custGeom>
              <a:avLst/>
              <a:gdLst/>
              <a:ahLst/>
              <a:cxnLst/>
              <a:rect l="l" t="t" r="r" b="b"/>
              <a:pathLst>
                <a:path w="381" h="523" extrusionOk="0">
                  <a:moveTo>
                    <a:pt x="285" y="0"/>
                  </a:moveTo>
                  <a:lnTo>
                    <a:pt x="143" y="262"/>
                  </a:lnTo>
                  <a:lnTo>
                    <a:pt x="166" y="285"/>
                  </a:lnTo>
                  <a:lnTo>
                    <a:pt x="214" y="309"/>
                  </a:lnTo>
                  <a:lnTo>
                    <a:pt x="333" y="309"/>
                  </a:lnTo>
                  <a:lnTo>
                    <a:pt x="380" y="285"/>
                  </a:lnTo>
                  <a:lnTo>
                    <a:pt x="380" y="262"/>
                  </a:lnTo>
                  <a:lnTo>
                    <a:pt x="356" y="143"/>
                  </a:lnTo>
                  <a:lnTo>
                    <a:pt x="333" y="72"/>
                  </a:lnTo>
                  <a:lnTo>
                    <a:pt x="309" y="24"/>
                  </a:lnTo>
                  <a:lnTo>
                    <a:pt x="285" y="0"/>
                  </a:lnTo>
                  <a:close/>
                  <a:moveTo>
                    <a:pt x="95" y="357"/>
                  </a:moveTo>
                  <a:lnTo>
                    <a:pt x="0" y="523"/>
                  </a:lnTo>
                  <a:lnTo>
                    <a:pt x="24" y="523"/>
                  </a:lnTo>
                  <a:lnTo>
                    <a:pt x="71" y="475"/>
                  </a:lnTo>
                  <a:lnTo>
                    <a:pt x="119" y="452"/>
                  </a:lnTo>
                  <a:lnTo>
                    <a:pt x="119" y="404"/>
                  </a:lnTo>
                  <a:lnTo>
                    <a:pt x="95" y="35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15"/>
            <p:cNvSpPr/>
            <p:nvPr/>
          </p:nvSpPr>
          <p:spPr>
            <a:xfrm>
              <a:off x="4158575" y="1340850"/>
              <a:ext cx="2975" cy="4175"/>
            </a:xfrm>
            <a:custGeom>
              <a:avLst/>
              <a:gdLst/>
              <a:ahLst/>
              <a:cxnLst/>
              <a:rect l="l" t="t" r="r" b="b"/>
              <a:pathLst>
                <a:path w="119" h="167" fill="none" extrusionOk="0">
                  <a:moveTo>
                    <a:pt x="95" y="1"/>
                  </a:moveTo>
                  <a:lnTo>
                    <a:pt x="95" y="1"/>
                  </a:lnTo>
                  <a:lnTo>
                    <a:pt x="0" y="167"/>
                  </a:lnTo>
                  <a:lnTo>
                    <a:pt x="0" y="167"/>
                  </a:lnTo>
                  <a:lnTo>
                    <a:pt x="24" y="167"/>
                  </a:lnTo>
                  <a:lnTo>
                    <a:pt x="24" y="167"/>
                  </a:lnTo>
                  <a:lnTo>
                    <a:pt x="71" y="119"/>
                  </a:lnTo>
                  <a:lnTo>
                    <a:pt x="119" y="96"/>
                  </a:lnTo>
                  <a:lnTo>
                    <a:pt x="119" y="48"/>
                  </a:lnTo>
                  <a:lnTo>
                    <a:pt x="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15"/>
            <p:cNvSpPr/>
            <p:nvPr/>
          </p:nvSpPr>
          <p:spPr>
            <a:xfrm>
              <a:off x="4171625" y="1318275"/>
              <a:ext cx="625" cy="625"/>
            </a:xfrm>
            <a:custGeom>
              <a:avLst/>
              <a:gdLst/>
              <a:ahLst/>
              <a:cxnLst/>
              <a:rect l="l" t="t" r="r" b="b"/>
              <a:pathLst>
                <a:path w="25" h="25" fill="none" extrusionOk="0">
                  <a:moveTo>
                    <a:pt x="24" y="1"/>
                  </a:moveTo>
                  <a:lnTo>
                    <a:pt x="24" y="1"/>
                  </a:lnTo>
                  <a:lnTo>
                    <a:pt x="1" y="25"/>
                  </a:lnTo>
                  <a:lnTo>
                    <a:pt x="1" y="25"/>
                  </a:lnTo>
                  <a:lnTo>
                    <a:pt x="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15"/>
            <p:cNvSpPr/>
            <p:nvPr/>
          </p:nvSpPr>
          <p:spPr>
            <a:xfrm>
              <a:off x="4171625" y="1348575"/>
              <a:ext cx="13100" cy="10125"/>
            </a:xfrm>
            <a:custGeom>
              <a:avLst/>
              <a:gdLst/>
              <a:ahLst/>
              <a:cxnLst/>
              <a:rect l="l" t="t" r="r" b="b"/>
              <a:pathLst>
                <a:path w="524" h="405" extrusionOk="0">
                  <a:moveTo>
                    <a:pt x="404" y="0"/>
                  </a:moveTo>
                  <a:lnTo>
                    <a:pt x="262" y="24"/>
                  </a:lnTo>
                  <a:lnTo>
                    <a:pt x="143" y="95"/>
                  </a:lnTo>
                  <a:lnTo>
                    <a:pt x="72" y="190"/>
                  </a:lnTo>
                  <a:lnTo>
                    <a:pt x="1" y="285"/>
                  </a:lnTo>
                  <a:lnTo>
                    <a:pt x="1" y="380"/>
                  </a:lnTo>
                  <a:lnTo>
                    <a:pt x="24"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15"/>
            <p:cNvSpPr/>
            <p:nvPr/>
          </p:nvSpPr>
          <p:spPr>
            <a:xfrm>
              <a:off x="4177575" y="1308775"/>
              <a:ext cx="5950" cy="11900"/>
            </a:xfrm>
            <a:custGeom>
              <a:avLst/>
              <a:gdLst/>
              <a:ahLst/>
              <a:cxnLst/>
              <a:rect l="l" t="t" r="r" b="b"/>
              <a:pathLst>
                <a:path w="238" h="476" extrusionOk="0">
                  <a:moveTo>
                    <a:pt x="166" y="1"/>
                  </a:moveTo>
                  <a:lnTo>
                    <a:pt x="119" y="25"/>
                  </a:lnTo>
                  <a:lnTo>
                    <a:pt x="48" y="25"/>
                  </a:lnTo>
                  <a:lnTo>
                    <a:pt x="24" y="72"/>
                  </a:lnTo>
                  <a:lnTo>
                    <a:pt x="0" y="96"/>
                  </a:lnTo>
                  <a:lnTo>
                    <a:pt x="0" y="143"/>
                  </a:lnTo>
                  <a:lnTo>
                    <a:pt x="24" y="357"/>
                  </a:lnTo>
                  <a:lnTo>
                    <a:pt x="48" y="428"/>
                  </a:lnTo>
                  <a:lnTo>
                    <a:pt x="71" y="452"/>
                  </a:lnTo>
                  <a:lnTo>
                    <a:pt x="119" y="476"/>
                  </a:lnTo>
                  <a:lnTo>
                    <a:pt x="143" y="476"/>
                  </a:lnTo>
                  <a:lnTo>
                    <a:pt x="190" y="452"/>
                  </a:lnTo>
                  <a:lnTo>
                    <a:pt x="238" y="428"/>
                  </a:lnTo>
                  <a:lnTo>
                    <a:pt x="238" y="381"/>
                  </a:lnTo>
                  <a:lnTo>
                    <a:pt x="238" y="310"/>
                  </a:lnTo>
                  <a:lnTo>
                    <a:pt x="190" y="215"/>
                  </a:lnTo>
                  <a:lnTo>
                    <a:pt x="190" y="167"/>
                  </a:lnTo>
                  <a:lnTo>
                    <a:pt x="214" y="96"/>
                  </a:lnTo>
                  <a:lnTo>
                    <a:pt x="214" y="72"/>
                  </a:lnTo>
                  <a:lnTo>
                    <a:pt x="214" y="48"/>
                  </a:lnTo>
                  <a:lnTo>
                    <a:pt x="190" y="25"/>
                  </a:lnTo>
                  <a:lnTo>
                    <a:pt x="1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15"/>
            <p:cNvSpPr/>
            <p:nvPr/>
          </p:nvSpPr>
          <p:spPr>
            <a:xfrm>
              <a:off x="4182900" y="1327200"/>
              <a:ext cx="8350" cy="4175"/>
            </a:xfrm>
            <a:custGeom>
              <a:avLst/>
              <a:gdLst/>
              <a:ahLst/>
              <a:cxnLst/>
              <a:rect l="l" t="t" r="r" b="b"/>
              <a:pathLst>
                <a:path w="334" h="167" extrusionOk="0">
                  <a:moveTo>
                    <a:pt x="238"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15"/>
            <p:cNvSpPr/>
            <p:nvPr/>
          </p:nvSpPr>
          <p:spPr>
            <a:xfrm>
              <a:off x="4193600" y="1285625"/>
              <a:ext cx="3000" cy="4175"/>
            </a:xfrm>
            <a:custGeom>
              <a:avLst/>
              <a:gdLst/>
              <a:ahLst/>
              <a:cxnLst/>
              <a:rect l="l" t="t" r="r" b="b"/>
              <a:pathLst>
                <a:path w="120" h="167" extrusionOk="0">
                  <a:moveTo>
                    <a:pt x="72" y="1"/>
                  </a:moveTo>
                  <a:lnTo>
                    <a:pt x="48" y="24"/>
                  </a:lnTo>
                  <a:lnTo>
                    <a:pt x="0" y="24"/>
                  </a:lnTo>
                  <a:lnTo>
                    <a:pt x="0" y="48"/>
                  </a:lnTo>
                  <a:lnTo>
                    <a:pt x="0" y="96"/>
                  </a:lnTo>
                  <a:lnTo>
                    <a:pt x="0" y="143"/>
                  </a:lnTo>
                  <a:lnTo>
                    <a:pt x="24" y="167"/>
                  </a:lnTo>
                  <a:lnTo>
                    <a:pt x="119" y="167"/>
                  </a:lnTo>
                  <a:lnTo>
                    <a:pt x="119" y="143"/>
                  </a:lnTo>
                  <a:lnTo>
                    <a:pt x="119" y="96"/>
                  </a:lnTo>
                  <a:lnTo>
                    <a:pt x="119" y="48"/>
                  </a:lnTo>
                  <a:lnTo>
                    <a:pt x="95" y="24"/>
                  </a:lnTo>
                  <a:lnTo>
                    <a:pt x="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15"/>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7B9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15"/>
            <p:cNvSpPr/>
            <p:nvPr/>
          </p:nvSpPr>
          <p:spPr>
            <a:xfrm>
              <a:off x="3789800" y="1397275"/>
              <a:ext cx="3575" cy="3575"/>
            </a:xfrm>
            <a:custGeom>
              <a:avLst/>
              <a:gdLst/>
              <a:ahLst/>
              <a:cxnLst/>
              <a:rect l="l" t="t" r="r" b="b"/>
              <a:pathLst>
                <a:path w="143" h="143" fill="none" extrusionOk="0">
                  <a:moveTo>
                    <a:pt x="95" y="0"/>
                  </a:moveTo>
                  <a:lnTo>
                    <a:pt x="95" y="0"/>
                  </a:lnTo>
                  <a:lnTo>
                    <a:pt x="72" y="0"/>
                  </a:lnTo>
                  <a:lnTo>
                    <a:pt x="72" y="0"/>
                  </a:lnTo>
                  <a:lnTo>
                    <a:pt x="24" y="24"/>
                  </a:lnTo>
                  <a:lnTo>
                    <a:pt x="0" y="48"/>
                  </a:lnTo>
                  <a:lnTo>
                    <a:pt x="0" y="71"/>
                  </a:lnTo>
                  <a:lnTo>
                    <a:pt x="0" y="71"/>
                  </a:lnTo>
                  <a:lnTo>
                    <a:pt x="24" y="119"/>
                  </a:lnTo>
                  <a:lnTo>
                    <a:pt x="48" y="143"/>
                  </a:lnTo>
                  <a:lnTo>
                    <a:pt x="48" y="143"/>
                  </a:lnTo>
                  <a:lnTo>
                    <a:pt x="72" y="143"/>
                  </a:lnTo>
                  <a:lnTo>
                    <a:pt x="72" y="143"/>
                  </a:lnTo>
                  <a:lnTo>
                    <a:pt x="119" y="119"/>
                  </a:lnTo>
                  <a:lnTo>
                    <a:pt x="143" y="95"/>
                  </a:lnTo>
                  <a:lnTo>
                    <a:pt x="143" y="71"/>
                  </a:lnTo>
                  <a:lnTo>
                    <a:pt x="143" y="71"/>
                  </a:lnTo>
                  <a:lnTo>
                    <a:pt x="119" y="24"/>
                  </a:lnTo>
                  <a:lnTo>
                    <a:pt x="9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5" name="Google Shape;1145;p15"/>
          <p:cNvSpPr/>
          <p:nvPr/>
        </p:nvSpPr>
        <p:spPr>
          <a:xfrm rot="4147659">
            <a:off x="5968359" y="9215"/>
            <a:ext cx="703659" cy="1347895"/>
          </a:xfrm>
          <a:custGeom>
            <a:avLst/>
            <a:gdLst/>
            <a:ahLst/>
            <a:cxnLst/>
            <a:rect l="l" t="t" r="r" b="b"/>
            <a:pathLst>
              <a:path w="25530" h="48904" extrusionOk="0">
                <a:moveTo>
                  <a:pt x="16984" y="0"/>
                </a:moveTo>
                <a:lnTo>
                  <a:pt x="0" y="42945"/>
                </a:lnTo>
                <a:lnTo>
                  <a:pt x="9139" y="48903"/>
                </a:lnTo>
                <a:lnTo>
                  <a:pt x="25530" y="5095"/>
                </a:lnTo>
                <a:lnTo>
                  <a:pt x="16984" y="0"/>
                </a:lnTo>
                <a:close/>
              </a:path>
            </a:pathLst>
          </a:custGeom>
          <a:solidFill>
            <a:schemeClr val="accent5"/>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46" name="Google Shape;1146;p15"/>
          <p:cNvGrpSpPr/>
          <p:nvPr/>
        </p:nvGrpSpPr>
        <p:grpSpPr>
          <a:xfrm>
            <a:off x="7056738" y="5173831"/>
            <a:ext cx="5135269" cy="1684175"/>
            <a:chOff x="238125" y="548775"/>
            <a:chExt cx="2842400" cy="932200"/>
          </a:xfrm>
        </p:grpSpPr>
        <p:sp>
          <p:nvSpPr>
            <p:cNvPr id="1147" name="Google Shape;1147;p15"/>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15"/>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9" name="Google Shape;1149;p15"/>
          <p:cNvSpPr/>
          <p:nvPr/>
        </p:nvSpPr>
        <p:spPr>
          <a:xfrm rot="-4837719" flipH="1">
            <a:off x="5322972" y="4287381"/>
            <a:ext cx="2021237" cy="4122384"/>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35659016"/>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535"/>
        <p:cNvGrpSpPr/>
        <p:nvPr/>
      </p:nvGrpSpPr>
      <p:grpSpPr>
        <a:xfrm>
          <a:off x="0" y="0"/>
          <a:ext cx="0" cy="0"/>
          <a:chOff x="0" y="0"/>
          <a:chExt cx="0" cy="0"/>
        </a:xfrm>
      </p:grpSpPr>
      <p:pic>
        <p:nvPicPr>
          <p:cNvPr id="1536" name="Google Shape;1536;p23"/>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537" name="Google Shape;1537;p23"/>
          <p:cNvSpPr txBox="1">
            <a:spLocks noGrp="1"/>
          </p:cNvSpPr>
          <p:nvPr>
            <p:ph type="subTitle" idx="1"/>
          </p:nvPr>
        </p:nvSpPr>
        <p:spPr>
          <a:xfrm>
            <a:off x="1202967" y="4043680"/>
            <a:ext cx="2926000" cy="24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667">
                <a:latin typeface="Catamaran ExtraBold"/>
                <a:ea typeface="Catamaran ExtraBold"/>
                <a:cs typeface="Catamaran ExtraBold"/>
                <a:sym typeface="Catamaran ExtraBold"/>
              </a:defRPr>
            </a:lvl1pPr>
            <a:lvl2pPr lvl="1" algn="ctr" rtl="0">
              <a:lnSpc>
                <a:spcPct val="100000"/>
              </a:lnSpc>
              <a:spcBef>
                <a:spcPts val="0"/>
              </a:spcBef>
              <a:spcAft>
                <a:spcPts val="0"/>
              </a:spcAft>
              <a:buNone/>
              <a:defRPr sz="2667">
                <a:latin typeface="Catamaran ExtraBold"/>
                <a:ea typeface="Catamaran ExtraBold"/>
                <a:cs typeface="Catamaran ExtraBold"/>
                <a:sym typeface="Catamaran ExtraBold"/>
              </a:defRPr>
            </a:lvl2pPr>
            <a:lvl3pPr lvl="2" algn="ctr" rtl="0">
              <a:lnSpc>
                <a:spcPct val="100000"/>
              </a:lnSpc>
              <a:spcBef>
                <a:spcPts val="0"/>
              </a:spcBef>
              <a:spcAft>
                <a:spcPts val="0"/>
              </a:spcAft>
              <a:buNone/>
              <a:defRPr sz="2667">
                <a:latin typeface="Catamaran ExtraBold"/>
                <a:ea typeface="Catamaran ExtraBold"/>
                <a:cs typeface="Catamaran ExtraBold"/>
                <a:sym typeface="Catamaran ExtraBold"/>
              </a:defRPr>
            </a:lvl3pPr>
            <a:lvl4pPr lvl="3" algn="ctr" rtl="0">
              <a:lnSpc>
                <a:spcPct val="100000"/>
              </a:lnSpc>
              <a:spcBef>
                <a:spcPts val="0"/>
              </a:spcBef>
              <a:spcAft>
                <a:spcPts val="0"/>
              </a:spcAft>
              <a:buNone/>
              <a:defRPr sz="2667">
                <a:latin typeface="Catamaran ExtraBold"/>
                <a:ea typeface="Catamaran ExtraBold"/>
                <a:cs typeface="Catamaran ExtraBold"/>
                <a:sym typeface="Catamaran ExtraBold"/>
              </a:defRPr>
            </a:lvl4pPr>
            <a:lvl5pPr lvl="4" algn="ctr" rtl="0">
              <a:lnSpc>
                <a:spcPct val="100000"/>
              </a:lnSpc>
              <a:spcBef>
                <a:spcPts val="0"/>
              </a:spcBef>
              <a:spcAft>
                <a:spcPts val="0"/>
              </a:spcAft>
              <a:buNone/>
              <a:defRPr sz="2667">
                <a:latin typeface="Catamaran ExtraBold"/>
                <a:ea typeface="Catamaran ExtraBold"/>
                <a:cs typeface="Catamaran ExtraBold"/>
                <a:sym typeface="Catamaran ExtraBold"/>
              </a:defRPr>
            </a:lvl5pPr>
            <a:lvl6pPr lvl="5" algn="ctr" rtl="0">
              <a:lnSpc>
                <a:spcPct val="100000"/>
              </a:lnSpc>
              <a:spcBef>
                <a:spcPts val="0"/>
              </a:spcBef>
              <a:spcAft>
                <a:spcPts val="0"/>
              </a:spcAft>
              <a:buNone/>
              <a:defRPr sz="2667">
                <a:latin typeface="Catamaran ExtraBold"/>
                <a:ea typeface="Catamaran ExtraBold"/>
                <a:cs typeface="Catamaran ExtraBold"/>
                <a:sym typeface="Catamaran ExtraBold"/>
              </a:defRPr>
            </a:lvl6pPr>
            <a:lvl7pPr lvl="6" algn="ctr" rtl="0">
              <a:lnSpc>
                <a:spcPct val="100000"/>
              </a:lnSpc>
              <a:spcBef>
                <a:spcPts val="0"/>
              </a:spcBef>
              <a:spcAft>
                <a:spcPts val="0"/>
              </a:spcAft>
              <a:buNone/>
              <a:defRPr sz="2667">
                <a:latin typeface="Catamaran ExtraBold"/>
                <a:ea typeface="Catamaran ExtraBold"/>
                <a:cs typeface="Catamaran ExtraBold"/>
                <a:sym typeface="Catamaran ExtraBold"/>
              </a:defRPr>
            </a:lvl7pPr>
            <a:lvl8pPr lvl="7" algn="ctr" rtl="0">
              <a:lnSpc>
                <a:spcPct val="100000"/>
              </a:lnSpc>
              <a:spcBef>
                <a:spcPts val="0"/>
              </a:spcBef>
              <a:spcAft>
                <a:spcPts val="0"/>
              </a:spcAft>
              <a:buNone/>
              <a:defRPr sz="2667">
                <a:latin typeface="Catamaran ExtraBold"/>
                <a:ea typeface="Catamaran ExtraBold"/>
                <a:cs typeface="Catamaran ExtraBold"/>
                <a:sym typeface="Catamaran ExtraBold"/>
              </a:defRPr>
            </a:lvl8pPr>
            <a:lvl9pPr lvl="8" algn="ctr" rtl="0">
              <a:lnSpc>
                <a:spcPct val="100000"/>
              </a:lnSpc>
              <a:spcBef>
                <a:spcPts val="0"/>
              </a:spcBef>
              <a:spcAft>
                <a:spcPts val="0"/>
              </a:spcAft>
              <a:buNone/>
              <a:defRPr sz="2667">
                <a:latin typeface="Catamaran ExtraBold"/>
                <a:ea typeface="Catamaran ExtraBold"/>
                <a:cs typeface="Catamaran ExtraBold"/>
                <a:sym typeface="Catamaran ExtraBold"/>
              </a:defRPr>
            </a:lvl9pPr>
          </a:lstStyle>
          <a:p>
            <a:endParaRPr/>
          </a:p>
        </p:txBody>
      </p:sp>
      <p:sp>
        <p:nvSpPr>
          <p:cNvPr id="1538" name="Google Shape;1538;p23"/>
          <p:cNvSpPr txBox="1">
            <a:spLocks noGrp="1"/>
          </p:cNvSpPr>
          <p:nvPr>
            <p:ph type="subTitle" idx="2"/>
          </p:nvPr>
        </p:nvSpPr>
        <p:spPr>
          <a:xfrm>
            <a:off x="1324767" y="4567936"/>
            <a:ext cx="26824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lvl1pPr>
            <a:lvl2pPr lvl="1" algn="ctr" rtl="0">
              <a:lnSpc>
                <a:spcPct val="100000"/>
              </a:lnSpc>
              <a:spcBef>
                <a:spcPts val="0"/>
              </a:spcBef>
              <a:spcAft>
                <a:spcPts val="0"/>
              </a:spcAft>
              <a:buNone/>
              <a:defRPr sz="2133"/>
            </a:lvl2pPr>
            <a:lvl3pPr lvl="2" algn="ctr" rtl="0">
              <a:lnSpc>
                <a:spcPct val="100000"/>
              </a:lnSpc>
              <a:spcBef>
                <a:spcPts val="0"/>
              </a:spcBef>
              <a:spcAft>
                <a:spcPts val="0"/>
              </a:spcAft>
              <a:buNone/>
              <a:defRPr sz="2133"/>
            </a:lvl3pPr>
            <a:lvl4pPr lvl="3" algn="ctr" rtl="0">
              <a:lnSpc>
                <a:spcPct val="100000"/>
              </a:lnSpc>
              <a:spcBef>
                <a:spcPts val="0"/>
              </a:spcBef>
              <a:spcAft>
                <a:spcPts val="0"/>
              </a:spcAft>
              <a:buNone/>
              <a:defRPr sz="2133"/>
            </a:lvl4pPr>
            <a:lvl5pPr lvl="4" algn="ctr" rtl="0">
              <a:lnSpc>
                <a:spcPct val="100000"/>
              </a:lnSpc>
              <a:spcBef>
                <a:spcPts val="0"/>
              </a:spcBef>
              <a:spcAft>
                <a:spcPts val="0"/>
              </a:spcAft>
              <a:buNone/>
              <a:defRPr sz="2133"/>
            </a:lvl5pPr>
            <a:lvl6pPr lvl="5" algn="ctr" rtl="0">
              <a:lnSpc>
                <a:spcPct val="100000"/>
              </a:lnSpc>
              <a:spcBef>
                <a:spcPts val="0"/>
              </a:spcBef>
              <a:spcAft>
                <a:spcPts val="0"/>
              </a:spcAft>
              <a:buNone/>
              <a:defRPr sz="2133"/>
            </a:lvl6pPr>
            <a:lvl7pPr lvl="6" algn="ctr" rtl="0">
              <a:lnSpc>
                <a:spcPct val="100000"/>
              </a:lnSpc>
              <a:spcBef>
                <a:spcPts val="0"/>
              </a:spcBef>
              <a:spcAft>
                <a:spcPts val="0"/>
              </a:spcAft>
              <a:buNone/>
              <a:defRPr sz="2133"/>
            </a:lvl7pPr>
            <a:lvl8pPr lvl="7" algn="ctr" rtl="0">
              <a:lnSpc>
                <a:spcPct val="100000"/>
              </a:lnSpc>
              <a:spcBef>
                <a:spcPts val="0"/>
              </a:spcBef>
              <a:spcAft>
                <a:spcPts val="0"/>
              </a:spcAft>
              <a:buNone/>
              <a:defRPr sz="2133"/>
            </a:lvl8pPr>
            <a:lvl9pPr lvl="8" algn="ctr" rtl="0">
              <a:lnSpc>
                <a:spcPct val="100000"/>
              </a:lnSpc>
              <a:spcBef>
                <a:spcPts val="0"/>
              </a:spcBef>
              <a:spcAft>
                <a:spcPts val="0"/>
              </a:spcAft>
              <a:buNone/>
              <a:defRPr sz="2133"/>
            </a:lvl9pPr>
          </a:lstStyle>
          <a:p>
            <a:endParaRPr/>
          </a:p>
        </p:txBody>
      </p:sp>
      <p:sp>
        <p:nvSpPr>
          <p:cNvPr id="1539" name="Google Shape;1539;p23"/>
          <p:cNvSpPr txBox="1">
            <a:spLocks noGrp="1"/>
          </p:cNvSpPr>
          <p:nvPr>
            <p:ph type="subTitle" idx="3"/>
          </p:nvPr>
        </p:nvSpPr>
        <p:spPr>
          <a:xfrm>
            <a:off x="4632967" y="4043680"/>
            <a:ext cx="2926000" cy="24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667">
                <a:latin typeface="Catamaran ExtraBold"/>
                <a:ea typeface="Catamaran ExtraBold"/>
                <a:cs typeface="Catamaran ExtraBold"/>
                <a:sym typeface="Catamaran ExtraBold"/>
              </a:defRPr>
            </a:lvl1pPr>
            <a:lvl2pPr lvl="1" algn="ctr" rtl="0">
              <a:lnSpc>
                <a:spcPct val="100000"/>
              </a:lnSpc>
              <a:spcBef>
                <a:spcPts val="0"/>
              </a:spcBef>
              <a:spcAft>
                <a:spcPts val="0"/>
              </a:spcAft>
              <a:buNone/>
              <a:defRPr sz="2667">
                <a:latin typeface="Catamaran ExtraBold"/>
                <a:ea typeface="Catamaran ExtraBold"/>
                <a:cs typeface="Catamaran ExtraBold"/>
                <a:sym typeface="Catamaran ExtraBold"/>
              </a:defRPr>
            </a:lvl2pPr>
            <a:lvl3pPr lvl="2" algn="ctr" rtl="0">
              <a:lnSpc>
                <a:spcPct val="100000"/>
              </a:lnSpc>
              <a:spcBef>
                <a:spcPts val="0"/>
              </a:spcBef>
              <a:spcAft>
                <a:spcPts val="0"/>
              </a:spcAft>
              <a:buNone/>
              <a:defRPr sz="2667">
                <a:latin typeface="Catamaran ExtraBold"/>
                <a:ea typeface="Catamaran ExtraBold"/>
                <a:cs typeface="Catamaran ExtraBold"/>
                <a:sym typeface="Catamaran ExtraBold"/>
              </a:defRPr>
            </a:lvl3pPr>
            <a:lvl4pPr lvl="3" algn="ctr" rtl="0">
              <a:lnSpc>
                <a:spcPct val="100000"/>
              </a:lnSpc>
              <a:spcBef>
                <a:spcPts val="0"/>
              </a:spcBef>
              <a:spcAft>
                <a:spcPts val="0"/>
              </a:spcAft>
              <a:buNone/>
              <a:defRPr sz="2667">
                <a:latin typeface="Catamaran ExtraBold"/>
                <a:ea typeface="Catamaran ExtraBold"/>
                <a:cs typeface="Catamaran ExtraBold"/>
                <a:sym typeface="Catamaran ExtraBold"/>
              </a:defRPr>
            </a:lvl4pPr>
            <a:lvl5pPr lvl="4" algn="ctr" rtl="0">
              <a:lnSpc>
                <a:spcPct val="100000"/>
              </a:lnSpc>
              <a:spcBef>
                <a:spcPts val="0"/>
              </a:spcBef>
              <a:spcAft>
                <a:spcPts val="0"/>
              </a:spcAft>
              <a:buNone/>
              <a:defRPr sz="2667">
                <a:latin typeface="Catamaran ExtraBold"/>
                <a:ea typeface="Catamaran ExtraBold"/>
                <a:cs typeface="Catamaran ExtraBold"/>
                <a:sym typeface="Catamaran ExtraBold"/>
              </a:defRPr>
            </a:lvl5pPr>
            <a:lvl6pPr lvl="5" algn="ctr" rtl="0">
              <a:lnSpc>
                <a:spcPct val="100000"/>
              </a:lnSpc>
              <a:spcBef>
                <a:spcPts val="0"/>
              </a:spcBef>
              <a:spcAft>
                <a:spcPts val="0"/>
              </a:spcAft>
              <a:buNone/>
              <a:defRPr sz="2667">
                <a:latin typeface="Catamaran ExtraBold"/>
                <a:ea typeface="Catamaran ExtraBold"/>
                <a:cs typeface="Catamaran ExtraBold"/>
                <a:sym typeface="Catamaran ExtraBold"/>
              </a:defRPr>
            </a:lvl6pPr>
            <a:lvl7pPr lvl="6" algn="ctr" rtl="0">
              <a:lnSpc>
                <a:spcPct val="100000"/>
              </a:lnSpc>
              <a:spcBef>
                <a:spcPts val="0"/>
              </a:spcBef>
              <a:spcAft>
                <a:spcPts val="0"/>
              </a:spcAft>
              <a:buNone/>
              <a:defRPr sz="2667">
                <a:latin typeface="Catamaran ExtraBold"/>
                <a:ea typeface="Catamaran ExtraBold"/>
                <a:cs typeface="Catamaran ExtraBold"/>
                <a:sym typeface="Catamaran ExtraBold"/>
              </a:defRPr>
            </a:lvl7pPr>
            <a:lvl8pPr lvl="7" algn="ctr" rtl="0">
              <a:lnSpc>
                <a:spcPct val="100000"/>
              </a:lnSpc>
              <a:spcBef>
                <a:spcPts val="0"/>
              </a:spcBef>
              <a:spcAft>
                <a:spcPts val="0"/>
              </a:spcAft>
              <a:buNone/>
              <a:defRPr sz="2667">
                <a:latin typeface="Catamaran ExtraBold"/>
                <a:ea typeface="Catamaran ExtraBold"/>
                <a:cs typeface="Catamaran ExtraBold"/>
                <a:sym typeface="Catamaran ExtraBold"/>
              </a:defRPr>
            </a:lvl8pPr>
            <a:lvl9pPr lvl="8" algn="ctr" rtl="0">
              <a:lnSpc>
                <a:spcPct val="100000"/>
              </a:lnSpc>
              <a:spcBef>
                <a:spcPts val="0"/>
              </a:spcBef>
              <a:spcAft>
                <a:spcPts val="0"/>
              </a:spcAft>
              <a:buNone/>
              <a:defRPr sz="2667">
                <a:latin typeface="Catamaran ExtraBold"/>
                <a:ea typeface="Catamaran ExtraBold"/>
                <a:cs typeface="Catamaran ExtraBold"/>
                <a:sym typeface="Catamaran ExtraBold"/>
              </a:defRPr>
            </a:lvl9pPr>
          </a:lstStyle>
          <a:p>
            <a:endParaRPr/>
          </a:p>
        </p:txBody>
      </p:sp>
      <p:sp>
        <p:nvSpPr>
          <p:cNvPr id="1540" name="Google Shape;1540;p23"/>
          <p:cNvSpPr txBox="1">
            <a:spLocks noGrp="1"/>
          </p:cNvSpPr>
          <p:nvPr>
            <p:ph type="subTitle" idx="4"/>
          </p:nvPr>
        </p:nvSpPr>
        <p:spPr>
          <a:xfrm>
            <a:off x="4754767" y="4567936"/>
            <a:ext cx="26824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lvl1pPr>
            <a:lvl2pPr lvl="1" algn="ctr" rtl="0">
              <a:lnSpc>
                <a:spcPct val="100000"/>
              </a:lnSpc>
              <a:spcBef>
                <a:spcPts val="0"/>
              </a:spcBef>
              <a:spcAft>
                <a:spcPts val="0"/>
              </a:spcAft>
              <a:buNone/>
              <a:defRPr sz="2133"/>
            </a:lvl2pPr>
            <a:lvl3pPr lvl="2" algn="ctr" rtl="0">
              <a:lnSpc>
                <a:spcPct val="100000"/>
              </a:lnSpc>
              <a:spcBef>
                <a:spcPts val="0"/>
              </a:spcBef>
              <a:spcAft>
                <a:spcPts val="0"/>
              </a:spcAft>
              <a:buNone/>
              <a:defRPr sz="2133"/>
            </a:lvl3pPr>
            <a:lvl4pPr lvl="3" algn="ctr" rtl="0">
              <a:lnSpc>
                <a:spcPct val="100000"/>
              </a:lnSpc>
              <a:spcBef>
                <a:spcPts val="0"/>
              </a:spcBef>
              <a:spcAft>
                <a:spcPts val="0"/>
              </a:spcAft>
              <a:buNone/>
              <a:defRPr sz="2133"/>
            </a:lvl4pPr>
            <a:lvl5pPr lvl="4" algn="ctr" rtl="0">
              <a:lnSpc>
                <a:spcPct val="100000"/>
              </a:lnSpc>
              <a:spcBef>
                <a:spcPts val="0"/>
              </a:spcBef>
              <a:spcAft>
                <a:spcPts val="0"/>
              </a:spcAft>
              <a:buNone/>
              <a:defRPr sz="2133"/>
            </a:lvl5pPr>
            <a:lvl6pPr lvl="5" algn="ctr" rtl="0">
              <a:lnSpc>
                <a:spcPct val="100000"/>
              </a:lnSpc>
              <a:spcBef>
                <a:spcPts val="0"/>
              </a:spcBef>
              <a:spcAft>
                <a:spcPts val="0"/>
              </a:spcAft>
              <a:buNone/>
              <a:defRPr sz="2133"/>
            </a:lvl6pPr>
            <a:lvl7pPr lvl="6" algn="ctr" rtl="0">
              <a:lnSpc>
                <a:spcPct val="100000"/>
              </a:lnSpc>
              <a:spcBef>
                <a:spcPts val="0"/>
              </a:spcBef>
              <a:spcAft>
                <a:spcPts val="0"/>
              </a:spcAft>
              <a:buNone/>
              <a:defRPr sz="2133"/>
            </a:lvl7pPr>
            <a:lvl8pPr lvl="7" algn="ctr" rtl="0">
              <a:lnSpc>
                <a:spcPct val="100000"/>
              </a:lnSpc>
              <a:spcBef>
                <a:spcPts val="0"/>
              </a:spcBef>
              <a:spcAft>
                <a:spcPts val="0"/>
              </a:spcAft>
              <a:buNone/>
              <a:defRPr sz="2133"/>
            </a:lvl8pPr>
            <a:lvl9pPr lvl="8" algn="ctr" rtl="0">
              <a:lnSpc>
                <a:spcPct val="100000"/>
              </a:lnSpc>
              <a:spcBef>
                <a:spcPts val="0"/>
              </a:spcBef>
              <a:spcAft>
                <a:spcPts val="0"/>
              </a:spcAft>
              <a:buNone/>
              <a:defRPr sz="2133"/>
            </a:lvl9pPr>
          </a:lstStyle>
          <a:p>
            <a:endParaRPr/>
          </a:p>
        </p:txBody>
      </p:sp>
      <p:sp>
        <p:nvSpPr>
          <p:cNvPr id="1541" name="Google Shape;1541;p23"/>
          <p:cNvSpPr txBox="1">
            <a:spLocks noGrp="1"/>
          </p:cNvSpPr>
          <p:nvPr>
            <p:ph type="subTitle" idx="5"/>
          </p:nvPr>
        </p:nvSpPr>
        <p:spPr>
          <a:xfrm>
            <a:off x="8062967" y="4043680"/>
            <a:ext cx="2926000" cy="24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667">
                <a:latin typeface="Catamaran ExtraBold"/>
                <a:ea typeface="Catamaran ExtraBold"/>
                <a:cs typeface="Catamaran ExtraBold"/>
                <a:sym typeface="Catamaran ExtraBold"/>
              </a:defRPr>
            </a:lvl1pPr>
            <a:lvl2pPr lvl="1" algn="ctr" rtl="0">
              <a:lnSpc>
                <a:spcPct val="100000"/>
              </a:lnSpc>
              <a:spcBef>
                <a:spcPts val="0"/>
              </a:spcBef>
              <a:spcAft>
                <a:spcPts val="0"/>
              </a:spcAft>
              <a:buNone/>
              <a:defRPr sz="2667">
                <a:latin typeface="Catamaran ExtraBold"/>
                <a:ea typeface="Catamaran ExtraBold"/>
                <a:cs typeface="Catamaran ExtraBold"/>
                <a:sym typeface="Catamaran ExtraBold"/>
              </a:defRPr>
            </a:lvl2pPr>
            <a:lvl3pPr lvl="2" algn="ctr" rtl="0">
              <a:lnSpc>
                <a:spcPct val="100000"/>
              </a:lnSpc>
              <a:spcBef>
                <a:spcPts val="0"/>
              </a:spcBef>
              <a:spcAft>
                <a:spcPts val="0"/>
              </a:spcAft>
              <a:buNone/>
              <a:defRPr sz="2667">
                <a:latin typeface="Catamaran ExtraBold"/>
                <a:ea typeface="Catamaran ExtraBold"/>
                <a:cs typeface="Catamaran ExtraBold"/>
                <a:sym typeface="Catamaran ExtraBold"/>
              </a:defRPr>
            </a:lvl3pPr>
            <a:lvl4pPr lvl="3" algn="ctr" rtl="0">
              <a:lnSpc>
                <a:spcPct val="100000"/>
              </a:lnSpc>
              <a:spcBef>
                <a:spcPts val="0"/>
              </a:spcBef>
              <a:spcAft>
                <a:spcPts val="0"/>
              </a:spcAft>
              <a:buNone/>
              <a:defRPr sz="2667">
                <a:latin typeface="Catamaran ExtraBold"/>
                <a:ea typeface="Catamaran ExtraBold"/>
                <a:cs typeface="Catamaran ExtraBold"/>
                <a:sym typeface="Catamaran ExtraBold"/>
              </a:defRPr>
            </a:lvl4pPr>
            <a:lvl5pPr lvl="4" algn="ctr" rtl="0">
              <a:lnSpc>
                <a:spcPct val="100000"/>
              </a:lnSpc>
              <a:spcBef>
                <a:spcPts val="0"/>
              </a:spcBef>
              <a:spcAft>
                <a:spcPts val="0"/>
              </a:spcAft>
              <a:buNone/>
              <a:defRPr sz="2667">
                <a:latin typeface="Catamaran ExtraBold"/>
                <a:ea typeface="Catamaran ExtraBold"/>
                <a:cs typeface="Catamaran ExtraBold"/>
                <a:sym typeface="Catamaran ExtraBold"/>
              </a:defRPr>
            </a:lvl5pPr>
            <a:lvl6pPr lvl="5" algn="ctr" rtl="0">
              <a:lnSpc>
                <a:spcPct val="100000"/>
              </a:lnSpc>
              <a:spcBef>
                <a:spcPts val="0"/>
              </a:spcBef>
              <a:spcAft>
                <a:spcPts val="0"/>
              </a:spcAft>
              <a:buNone/>
              <a:defRPr sz="2667">
                <a:latin typeface="Catamaran ExtraBold"/>
                <a:ea typeface="Catamaran ExtraBold"/>
                <a:cs typeface="Catamaran ExtraBold"/>
                <a:sym typeface="Catamaran ExtraBold"/>
              </a:defRPr>
            </a:lvl6pPr>
            <a:lvl7pPr lvl="6" algn="ctr" rtl="0">
              <a:lnSpc>
                <a:spcPct val="100000"/>
              </a:lnSpc>
              <a:spcBef>
                <a:spcPts val="0"/>
              </a:spcBef>
              <a:spcAft>
                <a:spcPts val="0"/>
              </a:spcAft>
              <a:buNone/>
              <a:defRPr sz="2667">
                <a:latin typeface="Catamaran ExtraBold"/>
                <a:ea typeface="Catamaran ExtraBold"/>
                <a:cs typeface="Catamaran ExtraBold"/>
                <a:sym typeface="Catamaran ExtraBold"/>
              </a:defRPr>
            </a:lvl7pPr>
            <a:lvl8pPr lvl="7" algn="ctr" rtl="0">
              <a:lnSpc>
                <a:spcPct val="100000"/>
              </a:lnSpc>
              <a:spcBef>
                <a:spcPts val="0"/>
              </a:spcBef>
              <a:spcAft>
                <a:spcPts val="0"/>
              </a:spcAft>
              <a:buNone/>
              <a:defRPr sz="2667">
                <a:latin typeface="Catamaran ExtraBold"/>
                <a:ea typeface="Catamaran ExtraBold"/>
                <a:cs typeface="Catamaran ExtraBold"/>
                <a:sym typeface="Catamaran ExtraBold"/>
              </a:defRPr>
            </a:lvl8pPr>
            <a:lvl9pPr lvl="8" algn="ctr" rtl="0">
              <a:lnSpc>
                <a:spcPct val="100000"/>
              </a:lnSpc>
              <a:spcBef>
                <a:spcPts val="0"/>
              </a:spcBef>
              <a:spcAft>
                <a:spcPts val="0"/>
              </a:spcAft>
              <a:buNone/>
              <a:defRPr sz="2667">
                <a:latin typeface="Catamaran ExtraBold"/>
                <a:ea typeface="Catamaran ExtraBold"/>
                <a:cs typeface="Catamaran ExtraBold"/>
                <a:sym typeface="Catamaran ExtraBold"/>
              </a:defRPr>
            </a:lvl9pPr>
          </a:lstStyle>
          <a:p>
            <a:endParaRPr/>
          </a:p>
        </p:txBody>
      </p:sp>
      <p:sp>
        <p:nvSpPr>
          <p:cNvPr id="1542" name="Google Shape;1542;p23"/>
          <p:cNvSpPr txBox="1">
            <a:spLocks noGrp="1"/>
          </p:cNvSpPr>
          <p:nvPr>
            <p:ph type="subTitle" idx="6"/>
          </p:nvPr>
        </p:nvSpPr>
        <p:spPr>
          <a:xfrm>
            <a:off x="8184767" y="4567936"/>
            <a:ext cx="26824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lvl1pPr>
            <a:lvl2pPr lvl="1" algn="ctr" rtl="0">
              <a:lnSpc>
                <a:spcPct val="100000"/>
              </a:lnSpc>
              <a:spcBef>
                <a:spcPts val="0"/>
              </a:spcBef>
              <a:spcAft>
                <a:spcPts val="0"/>
              </a:spcAft>
              <a:buNone/>
              <a:defRPr sz="2133"/>
            </a:lvl2pPr>
            <a:lvl3pPr lvl="2" algn="ctr" rtl="0">
              <a:lnSpc>
                <a:spcPct val="100000"/>
              </a:lnSpc>
              <a:spcBef>
                <a:spcPts val="0"/>
              </a:spcBef>
              <a:spcAft>
                <a:spcPts val="0"/>
              </a:spcAft>
              <a:buNone/>
              <a:defRPr sz="2133"/>
            </a:lvl3pPr>
            <a:lvl4pPr lvl="3" algn="ctr" rtl="0">
              <a:lnSpc>
                <a:spcPct val="100000"/>
              </a:lnSpc>
              <a:spcBef>
                <a:spcPts val="0"/>
              </a:spcBef>
              <a:spcAft>
                <a:spcPts val="0"/>
              </a:spcAft>
              <a:buNone/>
              <a:defRPr sz="2133"/>
            </a:lvl4pPr>
            <a:lvl5pPr lvl="4" algn="ctr" rtl="0">
              <a:lnSpc>
                <a:spcPct val="100000"/>
              </a:lnSpc>
              <a:spcBef>
                <a:spcPts val="0"/>
              </a:spcBef>
              <a:spcAft>
                <a:spcPts val="0"/>
              </a:spcAft>
              <a:buNone/>
              <a:defRPr sz="2133"/>
            </a:lvl5pPr>
            <a:lvl6pPr lvl="5" algn="ctr" rtl="0">
              <a:lnSpc>
                <a:spcPct val="100000"/>
              </a:lnSpc>
              <a:spcBef>
                <a:spcPts val="0"/>
              </a:spcBef>
              <a:spcAft>
                <a:spcPts val="0"/>
              </a:spcAft>
              <a:buNone/>
              <a:defRPr sz="2133"/>
            </a:lvl6pPr>
            <a:lvl7pPr lvl="6" algn="ctr" rtl="0">
              <a:lnSpc>
                <a:spcPct val="100000"/>
              </a:lnSpc>
              <a:spcBef>
                <a:spcPts val="0"/>
              </a:spcBef>
              <a:spcAft>
                <a:spcPts val="0"/>
              </a:spcAft>
              <a:buNone/>
              <a:defRPr sz="2133"/>
            </a:lvl7pPr>
            <a:lvl8pPr lvl="7" algn="ctr" rtl="0">
              <a:lnSpc>
                <a:spcPct val="100000"/>
              </a:lnSpc>
              <a:spcBef>
                <a:spcPts val="0"/>
              </a:spcBef>
              <a:spcAft>
                <a:spcPts val="0"/>
              </a:spcAft>
              <a:buNone/>
              <a:defRPr sz="2133"/>
            </a:lvl8pPr>
            <a:lvl9pPr lvl="8" algn="ctr" rtl="0">
              <a:lnSpc>
                <a:spcPct val="100000"/>
              </a:lnSpc>
              <a:spcBef>
                <a:spcPts val="0"/>
              </a:spcBef>
              <a:spcAft>
                <a:spcPts val="0"/>
              </a:spcAft>
              <a:buNone/>
              <a:defRPr sz="2133"/>
            </a:lvl9pPr>
          </a:lstStyle>
          <a:p>
            <a:endParaRPr/>
          </a:p>
        </p:txBody>
      </p:sp>
      <p:sp>
        <p:nvSpPr>
          <p:cNvPr id="1543" name="Google Shape;1543;p23"/>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None/>
              <a:defRPr/>
            </a:lvl1pPr>
            <a:lvl2pPr lvl="1" algn="ctr" rtl="0">
              <a:spcBef>
                <a:spcPts val="0"/>
              </a:spcBef>
              <a:spcAft>
                <a:spcPts val="0"/>
              </a:spcAft>
              <a:buClr>
                <a:schemeClr val="dk1"/>
              </a:buClr>
              <a:buSzPts val="2800"/>
              <a:buNone/>
              <a:defRPr sz="3733">
                <a:solidFill>
                  <a:schemeClr val="dk1"/>
                </a:solidFill>
              </a:defRPr>
            </a:lvl2pPr>
            <a:lvl3pPr lvl="2" algn="ctr" rtl="0">
              <a:spcBef>
                <a:spcPts val="0"/>
              </a:spcBef>
              <a:spcAft>
                <a:spcPts val="0"/>
              </a:spcAft>
              <a:buClr>
                <a:schemeClr val="dk1"/>
              </a:buClr>
              <a:buSzPts val="2800"/>
              <a:buNone/>
              <a:defRPr sz="3733">
                <a:solidFill>
                  <a:schemeClr val="dk1"/>
                </a:solidFill>
              </a:defRPr>
            </a:lvl3pPr>
            <a:lvl4pPr lvl="3" algn="ctr" rtl="0">
              <a:spcBef>
                <a:spcPts val="0"/>
              </a:spcBef>
              <a:spcAft>
                <a:spcPts val="0"/>
              </a:spcAft>
              <a:buClr>
                <a:schemeClr val="dk1"/>
              </a:buClr>
              <a:buSzPts val="2800"/>
              <a:buNone/>
              <a:defRPr sz="3733">
                <a:solidFill>
                  <a:schemeClr val="dk1"/>
                </a:solidFill>
              </a:defRPr>
            </a:lvl4pPr>
            <a:lvl5pPr lvl="4" algn="ctr" rtl="0">
              <a:spcBef>
                <a:spcPts val="0"/>
              </a:spcBef>
              <a:spcAft>
                <a:spcPts val="0"/>
              </a:spcAft>
              <a:buClr>
                <a:schemeClr val="dk1"/>
              </a:buClr>
              <a:buSzPts val="2800"/>
              <a:buNone/>
              <a:defRPr sz="3733">
                <a:solidFill>
                  <a:schemeClr val="dk1"/>
                </a:solidFill>
              </a:defRPr>
            </a:lvl5pPr>
            <a:lvl6pPr lvl="5" algn="ctr" rtl="0">
              <a:spcBef>
                <a:spcPts val="0"/>
              </a:spcBef>
              <a:spcAft>
                <a:spcPts val="0"/>
              </a:spcAft>
              <a:buClr>
                <a:schemeClr val="dk1"/>
              </a:buClr>
              <a:buSzPts val="2800"/>
              <a:buNone/>
              <a:defRPr sz="3733">
                <a:solidFill>
                  <a:schemeClr val="dk1"/>
                </a:solidFill>
              </a:defRPr>
            </a:lvl6pPr>
            <a:lvl7pPr lvl="6" algn="ctr" rtl="0">
              <a:spcBef>
                <a:spcPts val="0"/>
              </a:spcBef>
              <a:spcAft>
                <a:spcPts val="0"/>
              </a:spcAft>
              <a:buClr>
                <a:schemeClr val="dk1"/>
              </a:buClr>
              <a:buSzPts val="2800"/>
              <a:buNone/>
              <a:defRPr sz="3733">
                <a:solidFill>
                  <a:schemeClr val="dk1"/>
                </a:solidFill>
              </a:defRPr>
            </a:lvl7pPr>
            <a:lvl8pPr lvl="7" algn="ctr" rtl="0">
              <a:spcBef>
                <a:spcPts val="0"/>
              </a:spcBef>
              <a:spcAft>
                <a:spcPts val="0"/>
              </a:spcAft>
              <a:buClr>
                <a:schemeClr val="dk1"/>
              </a:buClr>
              <a:buSzPts val="2800"/>
              <a:buNone/>
              <a:defRPr sz="3733">
                <a:solidFill>
                  <a:schemeClr val="dk1"/>
                </a:solidFill>
              </a:defRPr>
            </a:lvl8pPr>
            <a:lvl9pPr lvl="8" algn="ctr" rtl="0">
              <a:spcBef>
                <a:spcPts val="0"/>
              </a:spcBef>
              <a:spcAft>
                <a:spcPts val="0"/>
              </a:spcAft>
              <a:buClr>
                <a:schemeClr val="dk1"/>
              </a:buClr>
              <a:buSzPts val="2800"/>
              <a:buNone/>
              <a:defRPr sz="3733">
                <a:solidFill>
                  <a:schemeClr val="dk1"/>
                </a:solidFill>
              </a:defRPr>
            </a:lvl9pPr>
          </a:lstStyle>
          <a:p>
            <a:endParaRPr/>
          </a:p>
        </p:txBody>
      </p:sp>
      <p:sp>
        <p:nvSpPr>
          <p:cNvPr id="1544" name="Google Shape;1544;p23"/>
          <p:cNvSpPr/>
          <p:nvPr/>
        </p:nvSpPr>
        <p:spPr>
          <a:xfrm rot="2700000" flipH="1">
            <a:off x="-593196" y="-14035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45" name="Google Shape;1545;p23"/>
          <p:cNvGrpSpPr/>
          <p:nvPr/>
        </p:nvGrpSpPr>
        <p:grpSpPr>
          <a:xfrm>
            <a:off x="10320638" y="5173831"/>
            <a:ext cx="5135269" cy="1684175"/>
            <a:chOff x="238125" y="548775"/>
            <a:chExt cx="2842400" cy="932200"/>
          </a:xfrm>
        </p:grpSpPr>
        <p:sp>
          <p:nvSpPr>
            <p:cNvPr id="1546" name="Google Shape;1546;p2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2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8" name="Google Shape;1548;p23"/>
          <p:cNvGrpSpPr/>
          <p:nvPr/>
        </p:nvGrpSpPr>
        <p:grpSpPr>
          <a:xfrm rot="-713879">
            <a:off x="408739" y="5448770"/>
            <a:ext cx="730007" cy="1049533"/>
            <a:chOff x="1400150" y="2031300"/>
            <a:chExt cx="494000" cy="710225"/>
          </a:xfrm>
        </p:grpSpPr>
        <p:sp>
          <p:nvSpPr>
            <p:cNvPr id="1549" name="Google Shape;1549;p23"/>
            <p:cNvSpPr/>
            <p:nvPr/>
          </p:nvSpPr>
          <p:spPr>
            <a:xfrm>
              <a:off x="1400150" y="2031300"/>
              <a:ext cx="494000" cy="710225"/>
            </a:xfrm>
            <a:custGeom>
              <a:avLst/>
              <a:gdLst/>
              <a:ahLst/>
              <a:cxnLst/>
              <a:rect l="l" t="t" r="r" b="b"/>
              <a:pathLst>
                <a:path w="19760" h="28409" extrusionOk="0">
                  <a:moveTo>
                    <a:pt x="2635" y="0"/>
                  </a:moveTo>
                  <a:lnTo>
                    <a:pt x="2348" y="19"/>
                  </a:lnTo>
                  <a:lnTo>
                    <a:pt x="2043" y="58"/>
                  </a:lnTo>
                  <a:lnTo>
                    <a:pt x="1756" y="153"/>
                  </a:lnTo>
                  <a:lnTo>
                    <a:pt x="1489" y="249"/>
                  </a:lnTo>
                  <a:lnTo>
                    <a:pt x="1222" y="401"/>
                  </a:lnTo>
                  <a:lnTo>
                    <a:pt x="974" y="554"/>
                  </a:lnTo>
                  <a:lnTo>
                    <a:pt x="745" y="764"/>
                  </a:lnTo>
                  <a:lnTo>
                    <a:pt x="535" y="1012"/>
                  </a:lnTo>
                  <a:lnTo>
                    <a:pt x="363" y="1260"/>
                  </a:lnTo>
                  <a:lnTo>
                    <a:pt x="229" y="1528"/>
                  </a:lnTo>
                  <a:lnTo>
                    <a:pt x="115" y="1833"/>
                  </a:lnTo>
                  <a:lnTo>
                    <a:pt x="38" y="2139"/>
                  </a:lnTo>
                  <a:lnTo>
                    <a:pt x="0" y="2444"/>
                  </a:lnTo>
                  <a:lnTo>
                    <a:pt x="0" y="2769"/>
                  </a:lnTo>
                  <a:lnTo>
                    <a:pt x="19" y="3246"/>
                  </a:lnTo>
                  <a:lnTo>
                    <a:pt x="0" y="3780"/>
                  </a:lnTo>
                  <a:lnTo>
                    <a:pt x="0" y="4449"/>
                  </a:lnTo>
                  <a:lnTo>
                    <a:pt x="0" y="4831"/>
                  </a:lnTo>
                  <a:lnTo>
                    <a:pt x="19" y="5212"/>
                  </a:lnTo>
                  <a:lnTo>
                    <a:pt x="57" y="5613"/>
                  </a:lnTo>
                  <a:lnTo>
                    <a:pt x="95" y="6014"/>
                  </a:lnTo>
                  <a:lnTo>
                    <a:pt x="191" y="6396"/>
                  </a:lnTo>
                  <a:lnTo>
                    <a:pt x="305" y="6797"/>
                  </a:lnTo>
                  <a:lnTo>
                    <a:pt x="439" y="7179"/>
                  </a:lnTo>
                  <a:lnTo>
                    <a:pt x="630" y="7561"/>
                  </a:lnTo>
                  <a:lnTo>
                    <a:pt x="745" y="7732"/>
                  </a:lnTo>
                  <a:lnTo>
                    <a:pt x="859" y="7904"/>
                  </a:lnTo>
                  <a:lnTo>
                    <a:pt x="993" y="8076"/>
                  </a:lnTo>
                  <a:lnTo>
                    <a:pt x="1146" y="8229"/>
                  </a:lnTo>
                  <a:lnTo>
                    <a:pt x="1298" y="8401"/>
                  </a:lnTo>
                  <a:lnTo>
                    <a:pt x="1470" y="8534"/>
                  </a:lnTo>
                  <a:lnTo>
                    <a:pt x="1661" y="8687"/>
                  </a:lnTo>
                  <a:lnTo>
                    <a:pt x="1852" y="8821"/>
                  </a:lnTo>
                  <a:lnTo>
                    <a:pt x="2081" y="8935"/>
                  </a:lnTo>
                  <a:lnTo>
                    <a:pt x="2310" y="9050"/>
                  </a:lnTo>
                  <a:lnTo>
                    <a:pt x="2558" y="9145"/>
                  </a:lnTo>
                  <a:lnTo>
                    <a:pt x="2826" y="9241"/>
                  </a:lnTo>
                  <a:lnTo>
                    <a:pt x="3112" y="9336"/>
                  </a:lnTo>
                  <a:lnTo>
                    <a:pt x="3417" y="9393"/>
                  </a:lnTo>
                  <a:lnTo>
                    <a:pt x="3723" y="9432"/>
                  </a:lnTo>
                  <a:lnTo>
                    <a:pt x="4028" y="9451"/>
                  </a:lnTo>
                  <a:lnTo>
                    <a:pt x="4334" y="9432"/>
                  </a:lnTo>
                  <a:lnTo>
                    <a:pt x="4620" y="9413"/>
                  </a:lnTo>
                  <a:lnTo>
                    <a:pt x="4926" y="9355"/>
                  </a:lnTo>
                  <a:lnTo>
                    <a:pt x="5212" y="9298"/>
                  </a:lnTo>
                  <a:lnTo>
                    <a:pt x="5498" y="9203"/>
                  </a:lnTo>
                  <a:lnTo>
                    <a:pt x="5766" y="9107"/>
                  </a:lnTo>
                  <a:lnTo>
                    <a:pt x="6033" y="8973"/>
                  </a:lnTo>
                  <a:lnTo>
                    <a:pt x="6300" y="8821"/>
                  </a:lnTo>
                  <a:lnTo>
                    <a:pt x="6548" y="8668"/>
                  </a:lnTo>
                  <a:lnTo>
                    <a:pt x="6797" y="8477"/>
                  </a:lnTo>
                  <a:lnTo>
                    <a:pt x="7026" y="8286"/>
                  </a:lnTo>
                  <a:lnTo>
                    <a:pt x="7255" y="8057"/>
                  </a:lnTo>
                  <a:lnTo>
                    <a:pt x="8190" y="8019"/>
                  </a:lnTo>
                  <a:lnTo>
                    <a:pt x="9145" y="8019"/>
                  </a:lnTo>
                  <a:lnTo>
                    <a:pt x="8744" y="9374"/>
                  </a:lnTo>
                  <a:lnTo>
                    <a:pt x="8343" y="10749"/>
                  </a:lnTo>
                  <a:lnTo>
                    <a:pt x="7159" y="10711"/>
                  </a:lnTo>
                  <a:lnTo>
                    <a:pt x="6014" y="10634"/>
                  </a:lnTo>
                  <a:lnTo>
                    <a:pt x="5766" y="10634"/>
                  </a:lnTo>
                  <a:lnTo>
                    <a:pt x="5537" y="10653"/>
                  </a:lnTo>
                  <a:lnTo>
                    <a:pt x="5288" y="10692"/>
                  </a:lnTo>
                  <a:lnTo>
                    <a:pt x="5059" y="10768"/>
                  </a:lnTo>
                  <a:lnTo>
                    <a:pt x="4830" y="10844"/>
                  </a:lnTo>
                  <a:lnTo>
                    <a:pt x="4620" y="10959"/>
                  </a:lnTo>
                  <a:lnTo>
                    <a:pt x="4410" y="11093"/>
                  </a:lnTo>
                  <a:lnTo>
                    <a:pt x="4200" y="11226"/>
                  </a:lnTo>
                  <a:lnTo>
                    <a:pt x="4028" y="11379"/>
                  </a:lnTo>
                  <a:lnTo>
                    <a:pt x="3857" y="11551"/>
                  </a:lnTo>
                  <a:lnTo>
                    <a:pt x="3685" y="11742"/>
                  </a:lnTo>
                  <a:lnTo>
                    <a:pt x="3551" y="11933"/>
                  </a:lnTo>
                  <a:lnTo>
                    <a:pt x="3437" y="12143"/>
                  </a:lnTo>
                  <a:lnTo>
                    <a:pt x="3341" y="12372"/>
                  </a:lnTo>
                  <a:lnTo>
                    <a:pt x="3265" y="12582"/>
                  </a:lnTo>
                  <a:lnTo>
                    <a:pt x="3207" y="12830"/>
                  </a:lnTo>
                  <a:lnTo>
                    <a:pt x="3150" y="13250"/>
                  </a:lnTo>
                  <a:lnTo>
                    <a:pt x="3131" y="13651"/>
                  </a:lnTo>
                  <a:lnTo>
                    <a:pt x="3112" y="14033"/>
                  </a:lnTo>
                  <a:lnTo>
                    <a:pt x="3131" y="14415"/>
                  </a:lnTo>
                  <a:lnTo>
                    <a:pt x="3169" y="14777"/>
                  </a:lnTo>
                  <a:lnTo>
                    <a:pt x="3227" y="15140"/>
                  </a:lnTo>
                  <a:lnTo>
                    <a:pt x="3322" y="15484"/>
                  </a:lnTo>
                  <a:lnTo>
                    <a:pt x="3437" y="15846"/>
                  </a:lnTo>
                  <a:lnTo>
                    <a:pt x="3513" y="16037"/>
                  </a:lnTo>
                  <a:lnTo>
                    <a:pt x="3608" y="16247"/>
                  </a:lnTo>
                  <a:lnTo>
                    <a:pt x="3704" y="16419"/>
                  </a:lnTo>
                  <a:lnTo>
                    <a:pt x="3818" y="16591"/>
                  </a:lnTo>
                  <a:lnTo>
                    <a:pt x="3952" y="16763"/>
                  </a:lnTo>
                  <a:lnTo>
                    <a:pt x="4086" y="16916"/>
                  </a:lnTo>
                  <a:lnTo>
                    <a:pt x="4238" y="17068"/>
                  </a:lnTo>
                  <a:lnTo>
                    <a:pt x="4391" y="17183"/>
                  </a:lnTo>
                  <a:lnTo>
                    <a:pt x="4563" y="17297"/>
                  </a:lnTo>
                  <a:lnTo>
                    <a:pt x="4754" y="17412"/>
                  </a:lnTo>
                  <a:lnTo>
                    <a:pt x="4926" y="17507"/>
                  </a:lnTo>
                  <a:lnTo>
                    <a:pt x="5117" y="17584"/>
                  </a:lnTo>
                  <a:lnTo>
                    <a:pt x="5327" y="17641"/>
                  </a:lnTo>
                  <a:lnTo>
                    <a:pt x="5517" y="17698"/>
                  </a:lnTo>
                  <a:lnTo>
                    <a:pt x="5747" y="17736"/>
                  </a:lnTo>
                  <a:lnTo>
                    <a:pt x="5957" y="17756"/>
                  </a:lnTo>
                  <a:lnTo>
                    <a:pt x="6663" y="17794"/>
                  </a:lnTo>
                  <a:lnTo>
                    <a:pt x="6319" y="19684"/>
                  </a:lnTo>
                  <a:lnTo>
                    <a:pt x="6014" y="21593"/>
                  </a:lnTo>
                  <a:lnTo>
                    <a:pt x="5728" y="23521"/>
                  </a:lnTo>
                  <a:lnTo>
                    <a:pt x="5479" y="25488"/>
                  </a:lnTo>
                  <a:lnTo>
                    <a:pt x="5479" y="25755"/>
                  </a:lnTo>
                  <a:lnTo>
                    <a:pt x="5498" y="26041"/>
                  </a:lnTo>
                  <a:lnTo>
                    <a:pt x="5537" y="26328"/>
                  </a:lnTo>
                  <a:lnTo>
                    <a:pt x="5632" y="26595"/>
                  </a:lnTo>
                  <a:lnTo>
                    <a:pt x="5747" y="26862"/>
                  </a:lnTo>
                  <a:lnTo>
                    <a:pt x="5880" y="27110"/>
                  </a:lnTo>
                  <a:lnTo>
                    <a:pt x="6071" y="27359"/>
                  </a:lnTo>
                  <a:lnTo>
                    <a:pt x="6262" y="27588"/>
                  </a:lnTo>
                  <a:lnTo>
                    <a:pt x="6472" y="27760"/>
                  </a:lnTo>
                  <a:lnTo>
                    <a:pt x="6682" y="27931"/>
                  </a:lnTo>
                  <a:lnTo>
                    <a:pt x="6911" y="28065"/>
                  </a:lnTo>
                  <a:lnTo>
                    <a:pt x="7140" y="28199"/>
                  </a:lnTo>
                  <a:lnTo>
                    <a:pt x="7388" y="28275"/>
                  </a:lnTo>
                  <a:lnTo>
                    <a:pt x="7637" y="28351"/>
                  </a:lnTo>
                  <a:lnTo>
                    <a:pt x="7885" y="28390"/>
                  </a:lnTo>
                  <a:lnTo>
                    <a:pt x="8133" y="28409"/>
                  </a:lnTo>
                  <a:lnTo>
                    <a:pt x="8381" y="28390"/>
                  </a:lnTo>
                  <a:lnTo>
                    <a:pt x="9317" y="28313"/>
                  </a:lnTo>
                  <a:lnTo>
                    <a:pt x="10252" y="28275"/>
                  </a:lnTo>
                  <a:lnTo>
                    <a:pt x="11188" y="28275"/>
                  </a:lnTo>
                  <a:lnTo>
                    <a:pt x="12142" y="28332"/>
                  </a:lnTo>
                  <a:lnTo>
                    <a:pt x="12410" y="28332"/>
                  </a:lnTo>
                  <a:lnTo>
                    <a:pt x="12658" y="28313"/>
                  </a:lnTo>
                  <a:lnTo>
                    <a:pt x="12925" y="28256"/>
                  </a:lnTo>
                  <a:lnTo>
                    <a:pt x="13173" y="28180"/>
                  </a:lnTo>
                  <a:lnTo>
                    <a:pt x="13402" y="28084"/>
                  </a:lnTo>
                  <a:lnTo>
                    <a:pt x="13631" y="27970"/>
                  </a:lnTo>
                  <a:lnTo>
                    <a:pt x="13841" y="27817"/>
                  </a:lnTo>
                  <a:lnTo>
                    <a:pt x="14032" y="27645"/>
                  </a:lnTo>
                  <a:lnTo>
                    <a:pt x="14223" y="27473"/>
                  </a:lnTo>
                  <a:lnTo>
                    <a:pt x="14395" y="27263"/>
                  </a:lnTo>
                  <a:lnTo>
                    <a:pt x="14548" y="27053"/>
                  </a:lnTo>
                  <a:lnTo>
                    <a:pt x="14662" y="26805"/>
                  </a:lnTo>
                  <a:lnTo>
                    <a:pt x="14777" y="26557"/>
                  </a:lnTo>
                  <a:lnTo>
                    <a:pt x="14872" y="26309"/>
                  </a:lnTo>
                  <a:lnTo>
                    <a:pt x="14930" y="26022"/>
                  </a:lnTo>
                  <a:lnTo>
                    <a:pt x="14987" y="25736"/>
                  </a:lnTo>
                  <a:lnTo>
                    <a:pt x="15121" y="24342"/>
                  </a:lnTo>
                  <a:lnTo>
                    <a:pt x="15292" y="22949"/>
                  </a:lnTo>
                  <a:lnTo>
                    <a:pt x="15483" y="21555"/>
                  </a:lnTo>
                  <a:lnTo>
                    <a:pt x="15693" y="20161"/>
                  </a:lnTo>
                  <a:lnTo>
                    <a:pt x="15903" y="18767"/>
                  </a:lnTo>
                  <a:lnTo>
                    <a:pt x="16152" y="17374"/>
                  </a:lnTo>
                  <a:lnTo>
                    <a:pt x="16419" y="15980"/>
                  </a:lnTo>
                  <a:lnTo>
                    <a:pt x="16705" y="14586"/>
                  </a:lnTo>
                  <a:lnTo>
                    <a:pt x="17011" y="13193"/>
                  </a:lnTo>
                  <a:lnTo>
                    <a:pt x="17316" y="11818"/>
                  </a:lnTo>
                  <a:lnTo>
                    <a:pt x="17660" y="10424"/>
                  </a:lnTo>
                  <a:lnTo>
                    <a:pt x="18022" y="9050"/>
                  </a:lnTo>
                  <a:lnTo>
                    <a:pt x="18404" y="7675"/>
                  </a:lnTo>
                  <a:lnTo>
                    <a:pt x="18786" y="6301"/>
                  </a:lnTo>
                  <a:lnTo>
                    <a:pt x="19206" y="4926"/>
                  </a:lnTo>
                  <a:lnTo>
                    <a:pt x="19645" y="3570"/>
                  </a:lnTo>
                  <a:lnTo>
                    <a:pt x="19722" y="3246"/>
                  </a:lnTo>
                  <a:lnTo>
                    <a:pt x="19760" y="2940"/>
                  </a:lnTo>
                  <a:lnTo>
                    <a:pt x="19760" y="2616"/>
                  </a:lnTo>
                  <a:lnTo>
                    <a:pt x="19722" y="2291"/>
                  </a:lnTo>
                  <a:lnTo>
                    <a:pt x="19645" y="1967"/>
                  </a:lnTo>
                  <a:lnTo>
                    <a:pt x="19512" y="1661"/>
                  </a:lnTo>
                  <a:lnTo>
                    <a:pt x="19359" y="1356"/>
                  </a:lnTo>
                  <a:lnTo>
                    <a:pt x="19168" y="1089"/>
                  </a:lnTo>
                  <a:lnTo>
                    <a:pt x="18939" y="821"/>
                  </a:lnTo>
                  <a:lnTo>
                    <a:pt x="18710" y="611"/>
                  </a:lnTo>
                  <a:lnTo>
                    <a:pt x="18443" y="420"/>
                  </a:lnTo>
                  <a:lnTo>
                    <a:pt x="18156" y="268"/>
                  </a:lnTo>
                  <a:lnTo>
                    <a:pt x="17851" y="153"/>
                  </a:lnTo>
                  <a:lnTo>
                    <a:pt x="17545" y="77"/>
                  </a:lnTo>
                  <a:lnTo>
                    <a:pt x="17240" y="39"/>
                  </a:lnTo>
                  <a:lnTo>
                    <a:pt x="16915" y="39"/>
                  </a:lnTo>
                  <a:lnTo>
                    <a:pt x="15292" y="134"/>
                  </a:lnTo>
                  <a:lnTo>
                    <a:pt x="13689" y="191"/>
                  </a:lnTo>
                  <a:lnTo>
                    <a:pt x="12066" y="249"/>
                  </a:lnTo>
                  <a:lnTo>
                    <a:pt x="10443" y="268"/>
                  </a:lnTo>
                  <a:lnTo>
                    <a:pt x="8820" y="268"/>
                  </a:lnTo>
                  <a:lnTo>
                    <a:pt x="7198" y="249"/>
                  </a:lnTo>
                  <a:lnTo>
                    <a:pt x="5575" y="191"/>
                  </a:lnTo>
                  <a:lnTo>
                    <a:pt x="3952" y="115"/>
                  </a:lnTo>
                  <a:lnTo>
                    <a:pt x="3589" y="58"/>
                  </a:lnTo>
                  <a:lnTo>
                    <a:pt x="3246" y="39"/>
                  </a:lnTo>
                  <a:lnTo>
                    <a:pt x="294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23"/>
            <p:cNvSpPr/>
            <p:nvPr/>
          </p:nvSpPr>
          <p:spPr>
            <a:xfrm>
              <a:off x="1439275" y="2070425"/>
              <a:ext cx="415750" cy="631500"/>
            </a:xfrm>
            <a:custGeom>
              <a:avLst/>
              <a:gdLst/>
              <a:ahLst/>
              <a:cxnLst/>
              <a:rect l="l" t="t" r="r" b="b"/>
              <a:pathLst>
                <a:path w="16630" h="25260" extrusionOk="0">
                  <a:moveTo>
                    <a:pt x="1031" y="1"/>
                  </a:moveTo>
                  <a:lnTo>
                    <a:pt x="879" y="20"/>
                  </a:lnTo>
                  <a:lnTo>
                    <a:pt x="707" y="58"/>
                  </a:lnTo>
                  <a:lnTo>
                    <a:pt x="573" y="115"/>
                  </a:lnTo>
                  <a:lnTo>
                    <a:pt x="440" y="211"/>
                  </a:lnTo>
                  <a:lnTo>
                    <a:pt x="306" y="306"/>
                  </a:lnTo>
                  <a:lnTo>
                    <a:pt x="230" y="383"/>
                  </a:lnTo>
                  <a:lnTo>
                    <a:pt x="172" y="459"/>
                  </a:lnTo>
                  <a:lnTo>
                    <a:pt x="115" y="555"/>
                  </a:lnTo>
                  <a:lnTo>
                    <a:pt x="77" y="650"/>
                  </a:lnTo>
                  <a:lnTo>
                    <a:pt x="39" y="745"/>
                  </a:lnTo>
                  <a:lnTo>
                    <a:pt x="20" y="879"/>
                  </a:lnTo>
                  <a:lnTo>
                    <a:pt x="1" y="994"/>
                  </a:lnTo>
                  <a:lnTo>
                    <a:pt x="1" y="1127"/>
                  </a:lnTo>
                  <a:lnTo>
                    <a:pt x="20" y="1624"/>
                  </a:lnTo>
                  <a:lnTo>
                    <a:pt x="1" y="2158"/>
                  </a:lnTo>
                  <a:lnTo>
                    <a:pt x="1" y="2636"/>
                  </a:lnTo>
                  <a:lnTo>
                    <a:pt x="1" y="3132"/>
                  </a:lnTo>
                  <a:lnTo>
                    <a:pt x="20" y="3609"/>
                  </a:lnTo>
                  <a:lnTo>
                    <a:pt x="58" y="4086"/>
                  </a:lnTo>
                  <a:lnTo>
                    <a:pt x="115" y="4296"/>
                  </a:lnTo>
                  <a:lnTo>
                    <a:pt x="153" y="4526"/>
                  </a:lnTo>
                  <a:lnTo>
                    <a:pt x="230" y="4736"/>
                  </a:lnTo>
                  <a:lnTo>
                    <a:pt x="306" y="4946"/>
                  </a:lnTo>
                  <a:lnTo>
                    <a:pt x="401" y="5137"/>
                  </a:lnTo>
                  <a:lnTo>
                    <a:pt x="516" y="5327"/>
                  </a:lnTo>
                  <a:lnTo>
                    <a:pt x="650" y="5499"/>
                  </a:lnTo>
                  <a:lnTo>
                    <a:pt x="802" y="5671"/>
                  </a:lnTo>
                  <a:lnTo>
                    <a:pt x="993" y="5824"/>
                  </a:lnTo>
                  <a:lnTo>
                    <a:pt x="1222" y="5957"/>
                  </a:lnTo>
                  <a:lnTo>
                    <a:pt x="1451" y="6091"/>
                  </a:lnTo>
                  <a:lnTo>
                    <a:pt x="1738" y="6187"/>
                  </a:lnTo>
                  <a:lnTo>
                    <a:pt x="1948" y="6244"/>
                  </a:lnTo>
                  <a:lnTo>
                    <a:pt x="2177" y="6282"/>
                  </a:lnTo>
                  <a:lnTo>
                    <a:pt x="2387" y="6301"/>
                  </a:lnTo>
                  <a:lnTo>
                    <a:pt x="2826" y="6301"/>
                  </a:lnTo>
                  <a:lnTo>
                    <a:pt x="3036" y="6263"/>
                  </a:lnTo>
                  <a:lnTo>
                    <a:pt x="3246" y="6206"/>
                  </a:lnTo>
                  <a:lnTo>
                    <a:pt x="3437" y="6148"/>
                  </a:lnTo>
                  <a:lnTo>
                    <a:pt x="3628" y="6072"/>
                  </a:lnTo>
                  <a:lnTo>
                    <a:pt x="3819" y="5977"/>
                  </a:lnTo>
                  <a:lnTo>
                    <a:pt x="4010" y="5862"/>
                  </a:lnTo>
                  <a:lnTo>
                    <a:pt x="4182" y="5747"/>
                  </a:lnTo>
                  <a:lnTo>
                    <a:pt x="4334" y="5614"/>
                  </a:lnTo>
                  <a:lnTo>
                    <a:pt x="4487" y="5461"/>
                  </a:lnTo>
                  <a:lnTo>
                    <a:pt x="4640" y="5308"/>
                  </a:lnTo>
                  <a:lnTo>
                    <a:pt x="4754" y="5156"/>
                  </a:lnTo>
                  <a:lnTo>
                    <a:pt x="4869" y="4984"/>
                  </a:lnTo>
                  <a:lnTo>
                    <a:pt x="5480" y="4946"/>
                  </a:lnTo>
                  <a:lnTo>
                    <a:pt x="6091" y="4907"/>
                  </a:lnTo>
                  <a:lnTo>
                    <a:pt x="7313" y="4888"/>
                  </a:lnTo>
                  <a:lnTo>
                    <a:pt x="8534" y="4869"/>
                  </a:lnTo>
                  <a:lnTo>
                    <a:pt x="9756" y="4888"/>
                  </a:lnTo>
                  <a:lnTo>
                    <a:pt x="9737" y="4927"/>
                  </a:lnTo>
                  <a:lnTo>
                    <a:pt x="9699" y="5060"/>
                  </a:lnTo>
                  <a:lnTo>
                    <a:pt x="9050" y="7008"/>
                  </a:lnTo>
                  <a:lnTo>
                    <a:pt x="8534" y="8745"/>
                  </a:lnTo>
                  <a:lnTo>
                    <a:pt x="8038" y="10482"/>
                  </a:lnTo>
                  <a:lnTo>
                    <a:pt x="7981" y="10749"/>
                  </a:lnTo>
                  <a:lnTo>
                    <a:pt x="7064" y="10749"/>
                  </a:lnTo>
                  <a:lnTo>
                    <a:pt x="6148" y="10730"/>
                  </a:lnTo>
                  <a:lnTo>
                    <a:pt x="5251" y="10692"/>
                  </a:lnTo>
                  <a:lnTo>
                    <a:pt x="4334" y="10654"/>
                  </a:lnTo>
                  <a:lnTo>
                    <a:pt x="4201" y="10654"/>
                  </a:lnTo>
                  <a:lnTo>
                    <a:pt x="4086" y="10673"/>
                  </a:lnTo>
                  <a:lnTo>
                    <a:pt x="3933" y="10711"/>
                  </a:lnTo>
                  <a:lnTo>
                    <a:pt x="3800" y="10788"/>
                  </a:lnTo>
                  <a:lnTo>
                    <a:pt x="3647" y="10864"/>
                  </a:lnTo>
                  <a:lnTo>
                    <a:pt x="3513" y="10979"/>
                  </a:lnTo>
                  <a:lnTo>
                    <a:pt x="3399" y="11093"/>
                  </a:lnTo>
                  <a:lnTo>
                    <a:pt x="3303" y="11227"/>
                  </a:lnTo>
                  <a:lnTo>
                    <a:pt x="3246" y="11360"/>
                  </a:lnTo>
                  <a:lnTo>
                    <a:pt x="3208" y="11513"/>
                  </a:lnTo>
                  <a:lnTo>
                    <a:pt x="3170" y="11800"/>
                  </a:lnTo>
                  <a:lnTo>
                    <a:pt x="3132" y="12086"/>
                  </a:lnTo>
                  <a:lnTo>
                    <a:pt x="3132" y="12372"/>
                  </a:lnTo>
                  <a:lnTo>
                    <a:pt x="3132" y="12659"/>
                  </a:lnTo>
                  <a:lnTo>
                    <a:pt x="3151" y="12926"/>
                  </a:lnTo>
                  <a:lnTo>
                    <a:pt x="3189" y="13193"/>
                  </a:lnTo>
                  <a:lnTo>
                    <a:pt x="3265" y="13480"/>
                  </a:lnTo>
                  <a:lnTo>
                    <a:pt x="3342" y="13766"/>
                  </a:lnTo>
                  <a:lnTo>
                    <a:pt x="3418" y="13938"/>
                  </a:lnTo>
                  <a:lnTo>
                    <a:pt x="3532" y="14110"/>
                  </a:lnTo>
                  <a:lnTo>
                    <a:pt x="3647" y="14243"/>
                  </a:lnTo>
                  <a:lnTo>
                    <a:pt x="3781" y="14377"/>
                  </a:lnTo>
                  <a:lnTo>
                    <a:pt x="3933" y="14472"/>
                  </a:lnTo>
                  <a:lnTo>
                    <a:pt x="4105" y="14549"/>
                  </a:lnTo>
                  <a:lnTo>
                    <a:pt x="4277" y="14587"/>
                  </a:lnTo>
                  <a:lnTo>
                    <a:pt x="4487" y="14625"/>
                  </a:lnTo>
                  <a:lnTo>
                    <a:pt x="7007" y="14759"/>
                  </a:lnTo>
                  <a:lnTo>
                    <a:pt x="6759" y="15961"/>
                  </a:lnTo>
                  <a:lnTo>
                    <a:pt x="6568" y="16935"/>
                  </a:lnTo>
                  <a:lnTo>
                    <a:pt x="6377" y="17909"/>
                  </a:lnTo>
                  <a:lnTo>
                    <a:pt x="6091" y="19684"/>
                  </a:lnTo>
                  <a:lnTo>
                    <a:pt x="5823" y="21460"/>
                  </a:lnTo>
                  <a:lnTo>
                    <a:pt x="5556" y="23407"/>
                  </a:lnTo>
                  <a:lnTo>
                    <a:pt x="5480" y="24095"/>
                  </a:lnTo>
                  <a:lnTo>
                    <a:pt x="5480" y="24209"/>
                  </a:lnTo>
                  <a:lnTo>
                    <a:pt x="5499" y="24305"/>
                  </a:lnTo>
                  <a:lnTo>
                    <a:pt x="5518" y="24419"/>
                  </a:lnTo>
                  <a:lnTo>
                    <a:pt x="5556" y="24534"/>
                  </a:lnTo>
                  <a:lnTo>
                    <a:pt x="5613" y="24629"/>
                  </a:lnTo>
                  <a:lnTo>
                    <a:pt x="5671" y="24744"/>
                  </a:lnTo>
                  <a:lnTo>
                    <a:pt x="5823" y="24915"/>
                  </a:lnTo>
                  <a:lnTo>
                    <a:pt x="6014" y="25068"/>
                  </a:lnTo>
                  <a:lnTo>
                    <a:pt x="6110" y="25145"/>
                  </a:lnTo>
                  <a:lnTo>
                    <a:pt x="6224" y="25183"/>
                  </a:lnTo>
                  <a:lnTo>
                    <a:pt x="6320" y="25221"/>
                  </a:lnTo>
                  <a:lnTo>
                    <a:pt x="6434" y="25259"/>
                  </a:lnTo>
                  <a:lnTo>
                    <a:pt x="6664" y="25259"/>
                  </a:lnTo>
                  <a:lnTo>
                    <a:pt x="7656" y="25183"/>
                  </a:lnTo>
                  <a:lnTo>
                    <a:pt x="8668" y="25145"/>
                  </a:lnTo>
                  <a:lnTo>
                    <a:pt x="9661" y="25145"/>
                  </a:lnTo>
                  <a:lnTo>
                    <a:pt x="10673" y="25202"/>
                  </a:lnTo>
                  <a:lnTo>
                    <a:pt x="10806" y="25202"/>
                  </a:lnTo>
                  <a:lnTo>
                    <a:pt x="10921" y="25183"/>
                  </a:lnTo>
                  <a:lnTo>
                    <a:pt x="11035" y="25164"/>
                  </a:lnTo>
                  <a:lnTo>
                    <a:pt x="11131" y="25106"/>
                  </a:lnTo>
                  <a:lnTo>
                    <a:pt x="11245" y="25068"/>
                  </a:lnTo>
                  <a:lnTo>
                    <a:pt x="11322" y="25011"/>
                  </a:lnTo>
                  <a:lnTo>
                    <a:pt x="11494" y="24858"/>
                  </a:lnTo>
                  <a:lnTo>
                    <a:pt x="11627" y="24667"/>
                  </a:lnTo>
                  <a:lnTo>
                    <a:pt x="11742" y="24457"/>
                  </a:lnTo>
                  <a:lnTo>
                    <a:pt x="11818" y="24247"/>
                  </a:lnTo>
                  <a:lnTo>
                    <a:pt x="11856" y="24018"/>
                  </a:lnTo>
                  <a:lnTo>
                    <a:pt x="11895" y="23617"/>
                  </a:lnTo>
                  <a:lnTo>
                    <a:pt x="11990" y="22605"/>
                  </a:lnTo>
                  <a:lnTo>
                    <a:pt x="12124" y="21594"/>
                  </a:lnTo>
                  <a:lnTo>
                    <a:pt x="12334" y="19913"/>
                  </a:lnTo>
                  <a:lnTo>
                    <a:pt x="12582" y="18252"/>
                  </a:lnTo>
                  <a:lnTo>
                    <a:pt x="12754" y="17241"/>
                  </a:lnTo>
                  <a:lnTo>
                    <a:pt x="12926" y="16229"/>
                  </a:lnTo>
                  <a:lnTo>
                    <a:pt x="13212" y="14587"/>
                  </a:lnTo>
                  <a:lnTo>
                    <a:pt x="13556" y="12926"/>
                  </a:lnTo>
                  <a:lnTo>
                    <a:pt x="13766" y="11914"/>
                  </a:lnTo>
                  <a:lnTo>
                    <a:pt x="13995" y="10902"/>
                  </a:lnTo>
                  <a:lnTo>
                    <a:pt x="14377" y="9299"/>
                  </a:lnTo>
                  <a:lnTo>
                    <a:pt x="14777" y="7695"/>
                  </a:lnTo>
                  <a:lnTo>
                    <a:pt x="15045" y="6664"/>
                  </a:lnTo>
                  <a:lnTo>
                    <a:pt x="15331" y="5652"/>
                  </a:lnTo>
                  <a:lnTo>
                    <a:pt x="15770" y="4086"/>
                  </a:lnTo>
                  <a:lnTo>
                    <a:pt x="16267" y="2540"/>
                  </a:lnTo>
                  <a:lnTo>
                    <a:pt x="16572" y="1528"/>
                  </a:lnTo>
                  <a:lnTo>
                    <a:pt x="16610" y="1375"/>
                  </a:lnTo>
                  <a:lnTo>
                    <a:pt x="16629" y="1223"/>
                  </a:lnTo>
                  <a:lnTo>
                    <a:pt x="16610" y="1070"/>
                  </a:lnTo>
                  <a:lnTo>
                    <a:pt x="16591" y="917"/>
                  </a:lnTo>
                  <a:lnTo>
                    <a:pt x="16534" y="765"/>
                  </a:lnTo>
                  <a:lnTo>
                    <a:pt x="16457" y="631"/>
                  </a:lnTo>
                  <a:lnTo>
                    <a:pt x="16381" y="497"/>
                  </a:lnTo>
                  <a:lnTo>
                    <a:pt x="16286" y="383"/>
                  </a:lnTo>
                  <a:lnTo>
                    <a:pt x="16114" y="230"/>
                  </a:lnTo>
                  <a:lnTo>
                    <a:pt x="15999" y="173"/>
                  </a:lnTo>
                  <a:lnTo>
                    <a:pt x="15904" y="115"/>
                  </a:lnTo>
                  <a:lnTo>
                    <a:pt x="15789" y="77"/>
                  </a:lnTo>
                  <a:lnTo>
                    <a:pt x="15675" y="58"/>
                  </a:lnTo>
                  <a:lnTo>
                    <a:pt x="15560" y="39"/>
                  </a:lnTo>
                  <a:lnTo>
                    <a:pt x="15446" y="39"/>
                  </a:lnTo>
                  <a:lnTo>
                    <a:pt x="14644" y="77"/>
                  </a:lnTo>
                  <a:lnTo>
                    <a:pt x="13078" y="173"/>
                  </a:lnTo>
                  <a:lnTo>
                    <a:pt x="11513" y="230"/>
                  </a:lnTo>
                  <a:lnTo>
                    <a:pt x="9966" y="268"/>
                  </a:lnTo>
                  <a:lnTo>
                    <a:pt x="6835" y="268"/>
                  </a:lnTo>
                  <a:lnTo>
                    <a:pt x="5289" y="230"/>
                  </a:lnTo>
                  <a:lnTo>
                    <a:pt x="3723" y="192"/>
                  </a:lnTo>
                  <a:lnTo>
                    <a:pt x="2158" y="115"/>
                  </a:lnTo>
                  <a:lnTo>
                    <a:pt x="1929" y="77"/>
                  </a:lnTo>
                  <a:lnTo>
                    <a:pt x="1700" y="58"/>
                  </a:lnTo>
                  <a:lnTo>
                    <a:pt x="1528" y="58"/>
                  </a:lnTo>
                  <a:lnTo>
                    <a:pt x="1356" y="20"/>
                  </a:lnTo>
                  <a:lnTo>
                    <a:pt x="12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23"/>
            <p:cNvSpPr/>
            <p:nvPr/>
          </p:nvSpPr>
          <p:spPr>
            <a:xfrm>
              <a:off x="1439275" y="2059450"/>
              <a:ext cx="415750" cy="74500"/>
            </a:xfrm>
            <a:custGeom>
              <a:avLst/>
              <a:gdLst/>
              <a:ahLst/>
              <a:cxnLst/>
              <a:rect l="l" t="t" r="r" b="b"/>
              <a:pathLst>
                <a:path w="16630" h="2980" extrusionOk="0">
                  <a:moveTo>
                    <a:pt x="8038" y="1"/>
                  </a:moveTo>
                  <a:lnTo>
                    <a:pt x="7236" y="20"/>
                  </a:lnTo>
                  <a:lnTo>
                    <a:pt x="6434" y="39"/>
                  </a:lnTo>
                  <a:lnTo>
                    <a:pt x="5652" y="77"/>
                  </a:lnTo>
                  <a:lnTo>
                    <a:pt x="4850" y="115"/>
                  </a:lnTo>
                  <a:lnTo>
                    <a:pt x="4067" y="192"/>
                  </a:lnTo>
                  <a:lnTo>
                    <a:pt x="3265" y="268"/>
                  </a:lnTo>
                  <a:lnTo>
                    <a:pt x="2482" y="383"/>
                  </a:lnTo>
                  <a:lnTo>
                    <a:pt x="1700" y="497"/>
                  </a:lnTo>
                  <a:lnTo>
                    <a:pt x="917" y="631"/>
                  </a:lnTo>
                  <a:lnTo>
                    <a:pt x="306" y="745"/>
                  </a:lnTo>
                  <a:lnTo>
                    <a:pt x="230" y="822"/>
                  </a:lnTo>
                  <a:lnTo>
                    <a:pt x="172" y="898"/>
                  </a:lnTo>
                  <a:lnTo>
                    <a:pt x="115" y="994"/>
                  </a:lnTo>
                  <a:lnTo>
                    <a:pt x="77" y="1089"/>
                  </a:lnTo>
                  <a:lnTo>
                    <a:pt x="39" y="1184"/>
                  </a:lnTo>
                  <a:lnTo>
                    <a:pt x="20" y="1318"/>
                  </a:lnTo>
                  <a:lnTo>
                    <a:pt x="1" y="1433"/>
                  </a:lnTo>
                  <a:lnTo>
                    <a:pt x="1" y="1566"/>
                  </a:lnTo>
                  <a:lnTo>
                    <a:pt x="20" y="2063"/>
                  </a:lnTo>
                  <a:lnTo>
                    <a:pt x="1" y="2597"/>
                  </a:lnTo>
                  <a:lnTo>
                    <a:pt x="898" y="2444"/>
                  </a:lnTo>
                  <a:lnTo>
                    <a:pt x="1795" y="2330"/>
                  </a:lnTo>
                  <a:lnTo>
                    <a:pt x="2673" y="2215"/>
                  </a:lnTo>
                  <a:lnTo>
                    <a:pt x="3571" y="2139"/>
                  </a:lnTo>
                  <a:lnTo>
                    <a:pt x="4468" y="2063"/>
                  </a:lnTo>
                  <a:lnTo>
                    <a:pt x="5346" y="2005"/>
                  </a:lnTo>
                  <a:lnTo>
                    <a:pt x="6243" y="1967"/>
                  </a:lnTo>
                  <a:lnTo>
                    <a:pt x="8038" y="1967"/>
                  </a:lnTo>
                  <a:lnTo>
                    <a:pt x="8916" y="1986"/>
                  </a:lnTo>
                  <a:lnTo>
                    <a:pt x="9814" y="2044"/>
                  </a:lnTo>
                  <a:lnTo>
                    <a:pt x="10711" y="2101"/>
                  </a:lnTo>
                  <a:lnTo>
                    <a:pt x="11589" y="2196"/>
                  </a:lnTo>
                  <a:lnTo>
                    <a:pt x="12467" y="2292"/>
                  </a:lnTo>
                  <a:lnTo>
                    <a:pt x="13346" y="2425"/>
                  </a:lnTo>
                  <a:lnTo>
                    <a:pt x="14224" y="2559"/>
                  </a:lnTo>
                  <a:lnTo>
                    <a:pt x="15102" y="2731"/>
                  </a:lnTo>
                  <a:lnTo>
                    <a:pt x="15694" y="2845"/>
                  </a:lnTo>
                  <a:lnTo>
                    <a:pt x="16267" y="2979"/>
                  </a:lnTo>
                  <a:lnTo>
                    <a:pt x="16572" y="1967"/>
                  </a:lnTo>
                  <a:lnTo>
                    <a:pt x="16610" y="1814"/>
                  </a:lnTo>
                  <a:lnTo>
                    <a:pt x="16629" y="1662"/>
                  </a:lnTo>
                  <a:lnTo>
                    <a:pt x="16610" y="1509"/>
                  </a:lnTo>
                  <a:lnTo>
                    <a:pt x="16591" y="1356"/>
                  </a:lnTo>
                  <a:lnTo>
                    <a:pt x="16534" y="1204"/>
                  </a:lnTo>
                  <a:lnTo>
                    <a:pt x="16457" y="1070"/>
                  </a:lnTo>
                  <a:lnTo>
                    <a:pt x="16381" y="936"/>
                  </a:lnTo>
                  <a:lnTo>
                    <a:pt x="16286" y="822"/>
                  </a:lnTo>
                  <a:lnTo>
                    <a:pt x="15178" y="612"/>
                  </a:lnTo>
                  <a:lnTo>
                    <a:pt x="14644" y="516"/>
                  </a:lnTo>
                  <a:lnTo>
                    <a:pt x="13823" y="402"/>
                  </a:lnTo>
                  <a:lnTo>
                    <a:pt x="13002" y="306"/>
                  </a:lnTo>
                  <a:lnTo>
                    <a:pt x="12162" y="211"/>
                  </a:lnTo>
                  <a:lnTo>
                    <a:pt x="11341" y="134"/>
                  </a:lnTo>
                  <a:lnTo>
                    <a:pt x="10520" y="77"/>
                  </a:lnTo>
                  <a:lnTo>
                    <a:pt x="9680" y="39"/>
                  </a:lnTo>
                  <a:lnTo>
                    <a:pt x="8859" y="20"/>
                  </a:lnTo>
                  <a:lnTo>
                    <a:pt x="8038"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23"/>
            <p:cNvSpPr/>
            <p:nvPr/>
          </p:nvSpPr>
          <p:spPr>
            <a:xfrm>
              <a:off x="1459325" y="2199300"/>
              <a:ext cx="98825" cy="28675"/>
            </a:xfrm>
            <a:custGeom>
              <a:avLst/>
              <a:gdLst/>
              <a:ahLst/>
              <a:cxnLst/>
              <a:rect l="l" t="t" r="r" b="b"/>
              <a:pathLst>
                <a:path w="3953" h="1147" extrusionOk="0">
                  <a:moveTo>
                    <a:pt x="3952" y="1"/>
                  </a:moveTo>
                  <a:lnTo>
                    <a:pt x="2998" y="77"/>
                  </a:lnTo>
                  <a:lnTo>
                    <a:pt x="2024" y="192"/>
                  </a:lnTo>
                  <a:lnTo>
                    <a:pt x="1070" y="325"/>
                  </a:lnTo>
                  <a:lnTo>
                    <a:pt x="115" y="497"/>
                  </a:lnTo>
                  <a:lnTo>
                    <a:pt x="0" y="516"/>
                  </a:lnTo>
                  <a:lnTo>
                    <a:pt x="191" y="669"/>
                  </a:lnTo>
                  <a:lnTo>
                    <a:pt x="420" y="802"/>
                  </a:lnTo>
                  <a:lnTo>
                    <a:pt x="649" y="936"/>
                  </a:lnTo>
                  <a:lnTo>
                    <a:pt x="936" y="1032"/>
                  </a:lnTo>
                  <a:lnTo>
                    <a:pt x="1146" y="1089"/>
                  </a:lnTo>
                  <a:lnTo>
                    <a:pt x="1375" y="1127"/>
                  </a:lnTo>
                  <a:lnTo>
                    <a:pt x="1585" y="1146"/>
                  </a:lnTo>
                  <a:lnTo>
                    <a:pt x="2024" y="1146"/>
                  </a:lnTo>
                  <a:lnTo>
                    <a:pt x="2234" y="1108"/>
                  </a:lnTo>
                  <a:lnTo>
                    <a:pt x="2444" y="1051"/>
                  </a:lnTo>
                  <a:lnTo>
                    <a:pt x="2635" y="993"/>
                  </a:lnTo>
                  <a:lnTo>
                    <a:pt x="2826" y="917"/>
                  </a:lnTo>
                  <a:lnTo>
                    <a:pt x="3017" y="822"/>
                  </a:lnTo>
                  <a:lnTo>
                    <a:pt x="3208" y="707"/>
                  </a:lnTo>
                  <a:lnTo>
                    <a:pt x="3380" y="592"/>
                  </a:lnTo>
                  <a:lnTo>
                    <a:pt x="3532" y="459"/>
                  </a:lnTo>
                  <a:lnTo>
                    <a:pt x="3685" y="306"/>
                  </a:lnTo>
                  <a:lnTo>
                    <a:pt x="3838" y="153"/>
                  </a:lnTo>
                  <a:lnTo>
                    <a:pt x="395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23"/>
            <p:cNvSpPr/>
            <p:nvPr/>
          </p:nvSpPr>
          <p:spPr>
            <a:xfrm>
              <a:off x="1665500" y="2196925"/>
              <a:ext cx="157075" cy="65875"/>
            </a:xfrm>
            <a:custGeom>
              <a:avLst/>
              <a:gdLst/>
              <a:ahLst/>
              <a:cxnLst/>
              <a:rect l="l" t="t" r="r" b="b"/>
              <a:pathLst>
                <a:path w="6283" h="2635" extrusionOk="0">
                  <a:moveTo>
                    <a:pt x="650" y="0"/>
                  </a:moveTo>
                  <a:lnTo>
                    <a:pt x="1" y="1948"/>
                  </a:lnTo>
                  <a:lnTo>
                    <a:pt x="726" y="1986"/>
                  </a:lnTo>
                  <a:lnTo>
                    <a:pt x="1452" y="2043"/>
                  </a:lnTo>
                  <a:lnTo>
                    <a:pt x="2158" y="2119"/>
                  </a:lnTo>
                  <a:lnTo>
                    <a:pt x="2884" y="2196"/>
                  </a:lnTo>
                  <a:lnTo>
                    <a:pt x="3590" y="2272"/>
                  </a:lnTo>
                  <a:lnTo>
                    <a:pt x="4316" y="2387"/>
                  </a:lnTo>
                  <a:lnTo>
                    <a:pt x="5022" y="2501"/>
                  </a:lnTo>
                  <a:lnTo>
                    <a:pt x="5728" y="2635"/>
                  </a:lnTo>
                  <a:lnTo>
                    <a:pt x="5996" y="1604"/>
                  </a:lnTo>
                  <a:lnTo>
                    <a:pt x="6282" y="592"/>
                  </a:lnTo>
                  <a:lnTo>
                    <a:pt x="6129" y="573"/>
                  </a:lnTo>
                  <a:lnTo>
                    <a:pt x="5442" y="458"/>
                  </a:lnTo>
                  <a:lnTo>
                    <a:pt x="4774" y="363"/>
                  </a:lnTo>
                  <a:lnTo>
                    <a:pt x="4087" y="267"/>
                  </a:lnTo>
                  <a:lnTo>
                    <a:pt x="3399" y="191"/>
                  </a:lnTo>
                  <a:lnTo>
                    <a:pt x="2025" y="77"/>
                  </a:lnTo>
                  <a:lnTo>
                    <a:pt x="650"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23"/>
            <p:cNvSpPr/>
            <p:nvPr/>
          </p:nvSpPr>
          <p:spPr>
            <a:xfrm>
              <a:off x="1517550" y="2332475"/>
              <a:ext cx="271600" cy="61100"/>
            </a:xfrm>
            <a:custGeom>
              <a:avLst/>
              <a:gdLst/>
              <a:ahLst/>
              <a:cxnLst/>
              <a:rect l="l" t="t" r="r" b="b"/>
              <a:pathLst>
                <a:path w="10864" h="2444" extrusionOk="0">
                  <a:moveTo>
                    <a:pt x="4907" y="0"/>
                  </a:moveTo>
                  <a:lnTo>
                    <a:pt x="3972" y="19"/>
                  </a:lnTo>
                  <a:lnTo>
                    <a:pt x="3055" y="38"/>
                  </a:lnTo>
                  <a:lnTo>
                    <a:pt x="2120" y="96"/>
                  </a:lnTo>
                  <a:lnTo>
                    <a:pt x="1203" y="172"/>
                  </a:lnTo>
                  <a:lnTo>
                    <a:pt x="1184" y="172"/>
                  </a:lnTo>
                  <a:lnTo>
                    <a:pt x="955" y="191"/>
                  </a:lnTo>
                  <a:lnTo>
                    <a:pt x="802" y="229"/>
                  </a:lnTo>
                  <a:lnTo>
                    <a:pt x="669" y="306"/>
                  </a:lnTo>
                  <a:lnTo>
                    <a:pt x="516" y="382"/>
                  </a:lnTo>
                  <a:lnTo>
                    <a:pt x="382" y="497"/>
                  </a:lnTo>
                  <a:lnTo>
                    <a:pt x="268" y="611"/>
                  </a:lnTo>
                  <a:lnTo>
                    <a:pt x="172" y="745"/>
                  </a:lnTo>
                  <a:lnTo>
                    <a:pt x="115" y="878"/>
                  </a:lnTo>
                  <a:lnTo>
                    <a:pt x="77" y="1031"/>
                  </a:lnTo>
                  <a:lnTo>
                    <a:pt x="39" y="1318"/>
                  </a:lnTo>
                  <a:lnTo>
                    <a:pt x="1" y="1604"/>
                  </a:lnTo>
                  <a:lnTo>
                    <a:pt x="1" y="1890"/>
                  </a:lnTo>
                  <a:lnTo>
                    <a:pt x="1" y="2177"/>
                  </a:lnTo>
                  <a:lnTo>
                    <a:pt x="1222" y="2062"/>
                  </a:lnTo>
                  <a:lnTo>
                    <a:pt x="2444" y="2005"/>
                  </a:lnTo>
                  <a:lnTo>
                    <a:pt x="3666" y="1967"/>
                  </a:lnTo>
                  <a:lnTo>
                    <a:pt x="4907" y="1967"/>
                  </a:lnTo>
                  <a:lnTo>
                    <a:pt x="5594" y="1986"/>
                  </a:lnTo>
                  <a:lnTo>
                    <a:pt x="6282" y="2005"/>
                  </a:lnTo>
                  <a:lnTo>
                    <a:pt x="6988" y="2062"/>
                  </a:lnTo>
                  <a:lnTo>
                    <a:pt x="7675" y="2119"/>
                  </a:lnTo>
                  <a:lnTo>
                    <a:pt x="8363" y="2177"/>
                  </a:lnTo>
                  <a:lnTo>
                    <a:pt x="9050" y="2253"/>
                  </a:lnTo>
                  <a:lnTo>
                    <a:pt x="9737" y="2348"/>
                  </a:lnTo>
                  <a:lnTo>
                    <a:pt x="10425" y="2444"/>
                  </a:lnTo>
                  <a:lnTo>
                    <a:pt x="10635" y="1432"/>
                  </a:lnTo>
                  <a:lnTo>
                    <a:pt x="10864" y="420"/>
                  </a:lnTo>
                  <a:lnTo>
                    <a:pt x="10119" y="325"/>
                  </a:lnTo>
                  <a:lnTo>
                    <a:pt x="9375" y="229"/>
                  </a:lnTo>
                  <a:lnTo>
                    <a:pt x="8630" y="172"/>
                  </a:lnTo>
                  <a:lnTo>
                    <a:pt x="7885" y="115"/>
                  </a:lnTo>
                  <a:lnTo>
                    <a:pt x="7141" y="57"/>
                  </a:lnTo>
                  <a:lnTo>
                    <a:pt x="6396" y="38"/>
                  </a:lnTo>
                  <a:lnTo>
                    <a:pt x="5652" y="19"/>
                  </a:lnTo>
                  <a:lnTo>
                    <a:pt x="4907"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23"/>
            <p:cNvSpPr/>
            <p:nvPr/>
          </p:nvSpPr>
          <p:spPr>
            <a:xfrm>
              <a:off x="1598700" y="2468975"/>
              <a:ext cx="163725" cy="57775"/>
            </a:xfrm>
            <a:custGeom>
              <a:avLst/>
              <a:gdLst/>
              <a:ahLst/>
              <a:cxnLst/>
              <a:rect l="l" t="t" r="r" b="b"/>
              <a:pathLst>
                <a:path w="6549" h="2311" extrusionOk="0">
                  <a:moveTo>
                    <a:pt x="1661" y="0"/>
                  </a:moveTo>
                  <a:lnTo>
                    <a:pt x="382" y="19"/>
                  </a:lnTo>
                  <a:lnTo>
                    <a:pt x="191" y="993"/>
                  </a:lnTo>
                  <a:lnTo>
                    <a:pt x="0" y="1967"/>
                  </a:lnTo>
                  <a:lnTo>
                    <a:pt x="0" y="1967"/>
                  </a:lnTo>
                  <a:lnTo>
                    <a:pt x="840" y="1948"/>
                  </a:lnTo>
                  <a:lnTo>
                    <a:pt x="1661" y="1967"/>
                  </a:lnTo>
                  <a:lnTo>
                    <a:pt x="2807" y="2005"/>
                  </a:lnTo>
                  <a:lnTo>
                    <a:pt x="3933" y="2062"/>
                  </a:lnTo>
                  <a:lnTo>
                    <a:pt x="5078" y="2177"/>
                  </a:lnTo>
                  <a:lnTo>
                    <a:pt x="6205" y="2310"/>
                  </a:lnTo>
                  <a:lnTo>
                    <a:pt x="6377" y="1299"/>
                  </a:lnTo>
                  <a:lnTo>
                    <a:pt x="6549" y="287"/>
                  </a:lnTo>
                  <a:lnTo>
                    <a:pt x="5327" y="153"/>
                  </a:lnTo>
                  <a:lnTo>
                    <a:pt x="4105" y="77"/>
                  </a:lnTo>
                  <a:lnTo>
                    <a:pt x="2883" y="19"/>
                  </a:lnTo>
                  <a:lnTo>
                    <a:pt x="1661"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6" name="Google Shape;1556;p23"/>
            <p:cNvSpPr/>
            <p:nvPr/>
          </p:nvSpPr>
          <p:spPr>
            <a:xfrm>
              <a:off x="1578175" y="2605475"/>
              <a:ext cx="164200" cy="55400"/>
            </a:xfrm>
            <a:custGeom>
              <a:avLst/>
              <a:gdLst/>
              <a:ahLst/>
              <a:cxnLst/>
              <a:rect l="l" t="t" r="r" b="b"/>
              <a:pathLst>
                <a:path w="6568" h="2216" extrusionOk="0">
                  <a:moveTo>
                    <a:pt x="2482" y="1"/>
                  </a:moveTo>
                  <a:lnTo>
                    <a:pt x="1375" y="20"/>
                  </a:lnTo>
                  <a:lnTo>
                    <a:pt x="267" y="58"/>
                  </a:lnTo>
                  <a:lnTo>
                    <a:pt x="0" y="2005"/>
                  </a:lnTo>
                  <a:lnTo>
                    <a:pt x="0" y="2005"/>
                  </a:lnTo>
                  <a:lnTo>
                    <a:pt x="1241" y="1967"/>
                  </a:lnTo>
                  <a:lnTo>
                    <a:pt x="2482" y="1967"/>
                  </a:lnTo>
                  <a:lnTo>
                    <a:pt x="3437" y="1986"/>
                  </a:lnTo>
                  <a:lnTo>
                    <a:pt x="4410" y="2043"/>
                  </a:lnTo>
                  <a:lnTo>
                    <a:pt x="5384" y="2120"/>
                  </a:lnTo>
                  <a:lnTo>
                    <a:pt x="6339" y="2215"/>
                  </a:lnTo>
                  <a:lnTo>
                    <a:pt x="6434" y="1203"/>
                  </a:lnTo>
                  <a:lnTo>
                    <a:pt x="6568" y="192"/>
                  </a:lnTo>
                  <a:lnTo>
                    <a:pt x="5537" y="115"/>
                  </a:lnTo>
                  <a:lnTo>
                    <a:pt x="4525" y="58"/>
                  </a:lnTo>
                  <a:lnTo>
                    <a:pt x="3494" y="20"/>
                  </a:lnTo>
                  <a:lnTo>
                    <a:pt x="248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57" name="Google Shape;1557;p23"/>
          <p:cNvGrpSpPr/>
          <p:nvPr/>
        </p:nvGrpSpPr>
        <p:grpSpPr>
          <a:xfrm rot="699672">
            <a:off x="11187915" y="292539"/>
            <a:ext cx="766671" cy="1065943"/>
            <a:chOff x="2270250" y="238125"/>
            <a:chExt cx="513575" cy="714050"/>
          </a:xfrm>
        </p:grpSpPr>
        <p:sp>
          <p:nvSpPr>
            <p:cNvPr id="1558" name="Google Shape;1558;p23"/>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23"/>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0" name="Google Shape;1560;p23"/>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23"/>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23"/>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23"/>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23"/>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23"/>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23"/>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23"/>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23"/>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23"/>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23"/>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23"/>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8586779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572"/>
        <p:cNvGrpSpPr/>
        <p:nvPr/>
      </p:nvGrpSpPr>
      <p:grpSpPr>
        <a:xfrm>
          <a:off x="0" y="0"/>
          <a:ext cx="0" cy="0"/>
          <a:chOff x="0" y="0"/>
          <a:chExt cx="0" cy="0"/>
        </a:xfrm>
      </p:grpSpPr>
      <p:pic>
        <p:nvPicPr>
          <p:cNvPr id="1573" name="Google Shape;1573;p24"/>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574" name="Google Shape;1574;p24"/>
          <p:cNvSpPr txBox="1">
            <a:spLocks noGrp="1"/>
          </p:cNvSpPr>
          <p:nvPr>
            <p:ph type="subTitle" idx="1"/>
          </p:nvPr>
        </p:nvSpPr>
        <p:spPr>
          <a:xfrm>
            <a:off x="6425167" y="3840480"/>
            <a:ext cx="1914000" cy="29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75" name="Google Shape;1575;p24"/>
          <p:cNvSpPr txBox="1">
            <a:spLocks noGrp="1"/>
          </p:cNvSpPr>
          <p:nvPr>
            <p:ph type="subTitle" idx="2"/>
          </p:nvPr>
        </p:nvSpPr>
        <p:spPr>
          <a:xfrm>
            <a:off x="6254367" y="4364736"/>
            <a:ext cx="22556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76" name="Google Shape;1576;p24"/>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Dosis"/>
              <a:buNone/>
              <a:defRPr/>
            </a:lvl1pPr>
            <a:lvl2pPr lvl="1" algn="ctr" rtl="0">
              <a:spcBef>
                <a:spcPts val="0"/>
              </a:spcBef>
              <a:spcAft>
                <a:spcPts val="0"/>
              </a:spcAft>
              <a:buClr>
                <a:schemeClr val="dk1"/>
              </a:buClr>
              <a:buSzPts val="2800"/>
              <a:buNone/>
              <a:defRPr sz="3733">
                <a:solidFill>
                  <a:schemeClr val="dk1"/>
                </a:solidFill>
              </a:defRPr>
            </a:lvl2pPr>
            <a:lvl3pPr lvl="2" algn="ctr" rtl="0">
              <a:spcBef>
                <a:spcPts val="0"/>
              </a:spcBef>
              <a:spcAft>
                <a:spcPts val="0"/>
              </a:spcAft>
              <a:buClr>
                <a:schemeClr val="dk1"/>
              </a:buClr>
              <a:buSzPts val="2800"/>
              <a:buNone/>
              <a:defRPr sz="3733">
                <a:solidFill>
                  <a:schemeClr val="dk1"/>
                </a:solidFill>
              </a:defRPr>
            </a:lvl3pPr>
            <a:lvl4pPr lvl="3" algn="ctr" rtl="0">
              <a:spcBef>
                <a:spcPts val="0"/>
              </a:spcBef>
              <a:spcAft>
                <a:spcPts val="0"/>
              </a:spcAft>
              <a:buClr>
                <a:schemeClr val="dk1"/>
              </a:buClr>
              <a:buSzPts val="2800"/>
              <a:buNone/>
              <a:defRPr sz="3733">
                <a:solidFill>
                  <a:schemeClr val="dk1"/>
                </a:solidFill>
              </a:defRPr>
            </a:lvl4pPr>
            <a:lvl5pPr lvl="4" algn="ctr" rtl="0">
              <a:spcBef>
                <a:spcPts val="0"/>
              </a:spcBef>
              <a:spcAft>
                <a:spcPts val="0"/>
              </a:spcAft>
              <a:buClr>
                <a:schemeClr val="dk1"/>
              </a:buClr>
              <a:buSzPts val="2800"/>
              <a:buNone/>
              <a:defRPr sz="3733">
                <a:solidFill>
                  <a:schemeClr val="dk1"/>
                </a:solidFill>
              </a:defRPr>
            </a:lvl5pPr>
            <a:lvl6pPr lvl="5" algn="ctr" rtl="0">
              <a:spcBef>
                <a:spcPts val="0"/>
              </a:spcBef>
              <a:spcAft>
                <a:spcPts val="0"/>
              </a:spcAft>
              <a:buClr>
                <a:schemeClr val="dk1"/>
              </a:buClr>
              <a:buSzPts val="2800"/>
              <a:buNone/>
              <a:defRPr sz="3733">
                <a:solidFill>
                  <a:schemeClr val="dk1"/>
                </a:solidFill>
              </a:defRPr>
            </a:lvl6pPr>
            <a:lvl7pPr lvl="6" algn="ctr" rtl="0">
              <a:spcBef>
                <a:spcPts val="0"/>
              </a:spcBef>
              <a:spcAft>
                <a:spcPts val="0"/>
              </a:spcAft>
              <a:buClr>
                <a:schemeClr val="dk1"/>
              </a:buClr>
              <a:buSzPts val="2800"/>
              <a:buNone/>
              <a:defRPr sz="3733">
                <a:solidFill>
                  <a:schemeClr val="dk1"/>
                </a:solidFill>
              </a:defRPr>
            </a:lvl7pPr>
            <a:lvl8pPr lvl="7" algn="ctr" rtl="0">
              <a:spcBef>
                <a:spcPts val="0"/>
              </a:spcBef>
              <a:spcAft>
                <a:spcPts val="0"/>
              </a:spcAft>
              <a:buClr>
                <a:schemeClr val="dk1"/>
              </a:buClr>
              <a:buSzPts val="2800"/>
              <a:buNone/>
              <a:defRPr sz="3733">
                <a:solidFill>
                  <a:schemeClr val="dk1"/>
                </a:solidFill>
              </a:defRPr>
            </a:lvl8pPr>
            <a:lvl9pPr lvl="8" algn="ctr" rtl="0">
              <a:spcBef>
                <a:spcPts val="0"/>
              </a:spcBef>
              <a:spcAft>
                <a:spcPts val="0"/>
              </a:spcAft>
              <a:buClr>
                <a:schemeClr val="dk1"/>
              </a:buClr>
              <a:buSzPts val="2800"/>
              <a:buNone/>
              <a:defRPr sz="3733">
                <a:solidFill>
                  <a:schemeClr val="dk1"/>
                </a:solidFill>
              </a:defRPr>
            </a:lvl9pPr>
          </a:lstStyle>
          <a:p>
            <a:endParaRPr/>
          </a:p>
        </p:txBody>
      </p:sp>
      <p:sp>
        <p:nvSpPr>
          <p:cNvPr id="1577" name="Google Shape;1577;p24"/>
          <p:cNvSpPr txBox="1">
            <a:spLocks noGrp="1"/>
          </p:cNvSpPr>
          <p:nvPr>
            <p:ph type="subTitle" idx="3"/>
          </p:nvPr>
        </p:nvSpPr>
        <p:spPr>
          <a:xfrm>
            <a:off x="8997667" y="3840480"/>
            <a:ext cx="1914000" cy="29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78" name="Google Shape;1578;p24"/>
          <p:cNvSpPr txBox="1">
            <a:spLocks noGrp="1"/>
          </p:cNvSpPr>
          <p:nvPr>
            <p:ph type="subTitle" idx="4"/>
          </p:nvPr>
        </p:nvSpPr>
        <p:spPr>
          <a:xfrm>
            <a:off x="8826867" y="4364736"/>
            <a:ext cx="22556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79" name="Google Shape;1579;p24"/>
          <p:cNvSpPr txBox="1">
            <a:spLocks noGrp="1"/>
          </p:cNvSpPr>
          <p:nvPr>
            <p:ph type="subTitle" idx="5"/>
          </p:nvPr>
        </p:nvSpPr>
        <p:spPr>
          <a:xfrm>
            <a:off x="1280167" y="3840480"/>
            <a:ext cx="1914000" cy="29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80" name="Google Shape;1580;p24"/>
          <p:cNvSpPr txBox="1">
            <a:spLocks noGrp="1"/>
          </p:cNvSpPr>
          <p:nvPr>
            <p:ph type="subTitle" idx="6"/>
          </p:nvPr>
        </p:nvSpPr>
        <p:spPr>
          <a:xfrm>
            <a:off x="1109367" y="4364736"/>
            <a:ext cx="22556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81" name="Google Shape;1581;p24"/>
          <p:cNvSpPr txBox="1">
            <a:spLocks noGrp="1"/>
          </p:cNvSpPr>
          <p:nvPr>
            <p:ph type="subTitle" idx="7"/>
          </p:nvPr>
        </p:nvSpPr>
        <p:spPr>
          <a:xfrm>
            <a:off x="3651467" y="3840480"/>
            <a:ext cx="2316400" cy="29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82" name="Google Shape;1582;p24"/>
          <p:cNvSpPr txBox="1">
            <a:spLocks noGrp="1"/>
          </p:cNvSpPr>
          <p:nvPr>
            <p:ph type="subTitle" idx="8"/>
          </p:nvPr>
        </p:nvSpPr>
        <p:spPr>
          <a:xfrm>
            <a:off x="3681867" y="4364736"/>
            <a:ext cx="22556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grpSp>
        <p:nvGrpSpPr>
          <p:cNvPr id="1583" name="Google Shape;1583;p24"/>
          <p:cNvGrpSpPr/>
          <p:nvPr/>
        </p:nvGrpSpPr>
        <p:grpSpPr>
          <a:xfrm rot="-395414">
            <a:off x="11140786" y="5405325"/>
            <a:ext cx="685609" cy="1055900"/>
            <a:chOff x="3189975" y="2019850"/>
            <a:chExt cx="463950" cy="714525"/>
          </a:xfrm>
        </p:grpSpPr>
        <p:sp>
          <p:nvSpPr>
            <p:cNvPr id="1584" name="Google Shape;1584;p24"/>
            <p:cNvSpPr/>
            <p:nvPr/>
          </p:nvSpPr>
          <p:spPr>
            <a:xfrm>
              <a:off x="3189975" y="2019850"/>
              <a:ext cx="463950" cy="714525"/>
            </a:xfrm>
            <a:custGeom>
              <a:avLst/>
              <a:gdLst/>
              <a:ahLst/>
              <a:cxnLst/>
              <a:rect l="l" t="t" r="r" b="b"/>
              <a:pathLst>
                <a:path w="18558" h="28581" extrusionOk="0">
                  <a:moveTo>
                    <a:pt x="9432" y="0"/>
                  </a:moveTo>
                  <a:lnTo>
                    <a:pt x="8993" y="57"/>
                  </a:lnTo>
                  <a:lnTo>
                    <a:pt x="8554" y="134"/>
                  </a:lnTo>
                  <a:lnTo>
                    <a:pt x="8210" y="172"/>
                  </a:lnTo>
                  <a:lnTo>
                    <a:pt x="7866" y="248"/>
                  </a:lnTo>
                  <a:lnTo>
                    <a:pt x="7523" y="325"/>
                  </a:lnTo>
                  <a:lnTo>
                    <a:pt x="7179" y="420"/>
                  </a:lnTo>
                  <a:lnTo>
                    <a:pt x="6854" y="535"/>
                  </a:lnTo>
                  <a:lnTo>
                    <a:pt x="6530" y="649"/>
                  </a:lnTo>
                  <a:lnTo>
                    <a:pt x="6205" y="783"/>
                  </a:lnTo>
                  <a:lnTo>
                    <a:pt x="5900" y="936"/>
                  </a:lnTo>
                  <a:lnTo>
                    <a:pt x="5461" y="1107"/>
                  </a:lnTo>
                  <a:lnTo>
                    <a:pt x="5060" y="1298"/>
                  </a:lnTo>
                  <a:lnTo>
                    <a:pt x="4659" y="1489"/>
                  </a:lnTo>
                  <a:lnTo>
                    <a:pt x="4296" y="1699"/>
                  </a:lnTo>
                  <a:lnTo>
                    <a:pt x="3952" y="1909"/>
                  </a:lnTo>
                  <a:lnTo>
                    <a:pt x="3609" y="2138"/>
                  </a:lnTo>
                  <a:lnTo>
                    <a:pt x="3303" y="2368"/>
                  </a:lnTo>
                  <a:lnTo>
                    <a:pt x="2998" y="2635"/>
                  </a:lnTo>
                  <a:lnTo>
                    <a:pt x="2559" y="3055"/>
                  </a:lnTo>
                  <a:lnTo>
                    <a:pt x="2158" y="3494"/>
                  </a:lnTo>
                  <a:lnTo>
                    <a:pt x="1776" y="3971"/>
                  </a:lnTo>
                  <a:lnTo>
                    <a:pt x="1432" y="4468"/>
                  </a:lnTo>
                  <a:lnTo>
                    <a:pt x="1127" y="4983"/>
                  </a:lnTo>
                  <a:lnTo>
                    <a:pt x="860" y="5518"/>
                  </a:lnTo>
                  <a:lnTo>
                    <a:pt x="611" y="6071"/>
                  </a:lnTo>
                  <a:lnTo>
                    <a:pt x="421" y="6644"/>
                  </a:lnTo>
                  <a:lnTo>
                    <a:pt x="249" y="7217"/>
                  </a:lnTo>
                  <a:lnTo>
                    <a:pt x="134" y="7809"/>
                  </a:lnTo>
                  <a:lnTo>
                    <a:pt x="39" y="8400"/>
                  </a:lnTo>
                  <a:lnTo>
                    <a:pt x="1" y="8992"/>
                  </a:lnTo>
                  <a:lnTo>
                    <a:pt x="1" y="9584"/>
                  </a:lnTo>
                  <a:lnTo>
                    <a:pt x="39" y="10176"/>
                  </a:lnTo>
                  <a:lnTo>
                    <a:pt x="115" y="10749"/>
                  </a:lnTo>
                  <a:lnTo>
                    <a:pt x="230" y="11322"/>
                  </a:lnTo>
                  <a:lnTo>
                    <a:pt x="325" y="11665"/>
                  </a:lnTo>
                  <a:lnTo>
                    <a:pt x="440" y="11990"/>
                  </a:lnTo>
                  <a:lnTo>
                    <a:pt x="554" y="12314"/>
                  </a:lnTo>
                  <a:lnTo>
                    <a:pt x="669" y="12620"/>
                  </a:lnTo>
                  <a:lnTo>
                    <a:pt x="802" y="12925"/>
                  </a:lnTo>
                  <a:lnTo>
                    <a:pt x="955" y="13231"/>
                  </a:lnTo>
                  <a:lnTo>
                    <a:pt x="1108" y="13536"/>
                  </a:lnTo>
                  <a:lnTo>
                    <a:pt x="1280" y="13823"/>
                  </a:lnTo>
                  <a:lnTo>
                    <a:pt x="1471" y="14090"/>
                  </a:lnTo>
                  <a:lnTo>
                    <a:pt x="1661" y="14376"/>
                  </a:lnTo>
                  <a:lnTo>
                    <a:pt x="1852" y="14643"/>
                  </a:lnTo>
                  <a:lnTo>
                    <a:pt x="2062" y="14892"/>
                  </a:lnTo>
                  <a:lnTo>
                    <a:pt x="2272" y="15140"/>
                  </a:lnTo>
                  <a:lnTo>
                    <a:pt x="2502" y="15388"/>
                  </a:lnTo>
                  <a:lnTo>
                    <a:pt x="2731" y="15617"/>
                  </a:lnTo>
                  <a:lnTo>
                    <a:pt x="2979" y="15846"/>
                  </a:lnTo>
                  <a:lnTo>
                    <a:pt x="3227" y="16056"/>
                  </a:lnTo>
                  <a:lnTo>
                    <a:pt x="3494" y="16266"/>
                  </a:lnTo>
                  <a:lnTo>
                    <a:pt x="3762" y="16457"/>
                  </a:lnTo>
                  <a:lnTo>
                    <a:pt x="4029" y="16648"/>
                  </a:lnTo>
                  <a:lnTo>
                    <a:pt x="4315" y="16820"/>
                  </a:lnTo>
                  <a:lnTo>
                    <a:pt x="4602" y="16992"/>
                  </a:lnTo>
                  <a:lnTo>
                    <a:pt x="4888" y="17144"/>
                  </a:lnTo>
                  <a:lnTo>
                    <a:pt x="5193" y="17278"/>
                  </a:lnTo>
                  <a:lnTo>
                    <a:pt x="5499" y="17431"/>
                  </a:lnTo>
                  <a:lnTo>
                    <a:pt x="5823" y="17545"/>
                  </a:lnTo>
                  <a:lnTo>
                    <a:pt x="6129" y="17660"/>
                  </a:lnTo>
                  <a:lnTo>
                    <a:pt x="6453" y="17755"/>
                  </a:lnTo>
                  <a:lnTo>
                    <a:pt x="6797" y="17851"/>
                  </a:lnTo>
                  <a:lnTo>
                    <a:pt x="7122" y="17927"/>
                  </a:lnTo>
                  <a:lnTo>
                    <a:pt x="7465" y="17984"/>
                  </a:lnTo>
                  <a:lnTo>
                    <a:pt x="7809" y="18042"/>
                  </a:lnTo>
                  <a:lnTo>
                    <a:pt x="8134" y="18118"/>
                  </a:lnTo>
                  <a:lnTo>
                    <a:pt x="8439" y="18175"/>
                  </a:lnTo>
                  <a:lnTo>
                    <a:pt x="8057" y="18958"/>
                  </a:lnTo>
                  <a:lnTo>
                    <a:pt x="7656" y="19741"/>
                  </a:lnTo>
                  <a:lnTo>
                    <a:pt x="7217" y="20524"/>
                  </a:lnTo>
                  <a:lnTo>
                    <a:pt x="6759" y="21287"/>
                  </a:lnTo>
                  <a:lnTo>
                    <a:pt x="6282" y="22032"/>
                  </a:lnTo>
                  <a:lnTo>
                    <a:pt x="5766" y="22738"/>
                  </a:lnTo>
                  <a:lnTo>
                    <a:pt x="5213" y="23445"/>
                  </a:lnTo>
                  <a:lnTo>
                    <a:pt x="4926" y="23788"/>
                  </a:lnTo>
                  <a:lnTo>
                    <a:pt x="4640" y="24113"/>
                  </a:lnTo>
                  <a:lnTo>
                    <a:pt x="4506" y="24266"/>
                  </a:lnTo>
                  <a:lnTo>
                    <a:pt x="4372" y="24437"/>
                  </a:lnTo>
                  <a:lnTo>
                    <a:pt x="4258" y="24609"/>
                  </a:lnTo>
                  <a:lnTo>
                    <a:pt x="4162" y="24800"/>
                  </a:lnTo>
                  <a:lnTo>
                    <a:pt x="4086" y="24972"/>
                  </a:lnTo>
                  <a:lnTo>
                    <a:pt x="4010" y="25163"/>
                  </a:lnTo>
                  <a:lnTo>
                    <a:pt x="3952" y="25354"/>
                  </a:lnTo>
                  <a:lnTo>
                    <a:pt x="3914" y="25545"/>
                  </a:lnTo>
                  <a:lnTo>
                    <a:pt x="3895" y="25736"/>
                  </a:lnTo>
                  <a:lnTo>
                    <a:pt x="3876" y="25946"/>
                  </a:lnTo>
                  <a:lnTo>
                    <a:pt x="3895" y="26137"/>
                  </a:lnTo>
                  <a:lnTo>
                    <a:pt x="3914" y="26328"/>
                  </a:lnTo>
                  <a:lnTo>
                    <a:pt x="3933" y="26518"/>
                  </a:lnTo>
                  <a:lnTo>
                    <a:pt x="3991" y="26709"/>
                  </a:lnTo>
                  <a:lnTo>
                    <a:pt x="4048" y="26900"/>
                  </a:lnTo>
                  <a:lnTo>
                    <a:pt x="4143" y="27091"/>
                  </a:lnTo>
                  <a:lnTo>
                    <a:pt x="4220" y="27263"/>
                  </a:lnTo>
                  <a:lnTo>
                    <a:pt x="4334" y="27416"/>
                  </a:lnTo>
                  <a:lnTo>
                    <a:pt x="4430" y="27568"/>
                  </a:lnTo>
                  <a:lnTo>
                    <a:pt x="4563" y="27702"/>
                  </a:lnTo>
                  <a:lnTo>
                    <a:pt x="4697" y="27836"/>
                  </a:lnTo>
                  <a:lnTo>
                    <a:pt x="4831" y="27969"/>
                  </a:lnTo>
                  <a:lnTo>
                    <a:pt x="4983" y="28084"/>
                  </a:lnTo>
                  <a:lnTo>
                    <a:pt x="5136" y="28179"/>
                  </a:lnTo>
                  <a:lnTo>
                    <a:pt x="5289" y="28275"/>
                  </a:lnTo>
                  <a:lnTo>
                    <a:pt x="5461" y="28351"/>
                  </a:lnTo>
                  <a:lnTo>
                    <a:pt x="5652" y="28428"/>
                  </a:lnTo>
                  <a:lnTo>
                    <a:pt x="5823" y="28485"/>
                  </a:lnTo>
                  <a:lnTo>
                    <a:pt x="6014" y="28523"/>
                  </a:lnTo>
                  <a:lnTo>
                    <a:pt x="6205" y="28561"/>
                  </a:lnTo>
                  <a:lnTo>
                    <a:pt x="6396" y="28580"/>
                  </a:lnTo>
                  <a:lnTo>
                    <a:pt x="6778" y="28580"/>
                  </a:lnTo>
                  <a:lnTo>
                    <a:pt x="7236" y="28561"/>
                  </a:lnTo>
                  <a:lnTo>
                    <a:pt x="8344" y="28561"/>
                  </a:lnTo>
                  <a:lnTo>
                    <a:pt x="9031" y="28523"/>
                  </a:lnTo>
                  <a:lnTo>
                    <a:pt x="9394" y="28485"/>
                  </a:lnTo>
                  <a:lnTo>
                    <a:pt x="9756" y="28447"/>
                  </a:lnTo>
                  <a:lnTo>
                    <a:pt x="10119" y="28389"/>
                  </a:lnTo>
                  <a:lnTo>
                    <a:pt x="10482" y="28294"/>
                  </a:lnTo>
                  <a:lnTo>
                    <a:pt x="10825" y="28199"/>
                  </a:lnTo>
                  <a:lnTo>
                    <a:pt x="11188" y="28065"/>
                  </a:lnTo>
                  <a:lnTo>
                    <a:pt x="11532" y="27893"/>
                  </a:lnTo>
                  <a:lnTo>
                    <a:pt x="11856" y="27702"/>
                  </a:lnTo>
                  <a:lnTo>
                    <a:pt x="12162" y="27473"/>
                  </a:lnTo>
                  <a:lnTo>
                    <a:pt x="12467" y="27206"/>
                  </a:lnTo>
                  <a:lnTo>
                    <a:pt x="12601" y="27053"/>
                  </a:lnTo>
                  <a:lnTo>
                    <a:pt x="12735" y="26881"/>
                  </a:lnTo>
                  <a:lnTo>
                    <a:pt x="12868" y="26709"/>
                  </a:lnTo>
                  <a:lnTo>
                    <a:pt x="12983" y="26538"/>
                  </a:lnTo>
                  <a:lnTo>
                    <a:pt x="13403" y="25831"/>
                  </a:lnTo>
                  <a:lnTo>
                    <a:pt x="13823" y="25106"/>
                  </a:lnTo>
                  <a:lnTo>
                    <a:pt x="14205" y="24380"/>
                  </a:lnTo>
                  <a:lnTo>
                    <a:pt x="14567" y="23655"/>
                  </a:lnTo>
                  <a:lnTo>
                    <a:pt x="15255" y="22204"/>
                  </a:lnTo>
                  <a:lnTo>
                    <a:pt x="15904" y="20810"/>
                  </a:lnTo>
                  <a:lnTo>
                    <a:pt x="16209" y="20085"/>
                  </a:lnTo>
                  <a:lnTo>
                    <a:pt x="16515" y="19378"/>
                  </a:lnTo>
                  <a:lnTo>
                    <a:pt x="16782" y="18672"/>
                  </a:lnTo>
                  <a:lnTo>
                    <a:pt x="17049" y="17984"/>
                  </a:lnTo>
                  <a:lnTo>
                    <a:pt x="17278" y="17297"/>
                  </a:lnTo>
                  <a:lnTo>
                    <a:pt x="17488" y="16629"/>
                  </a:lnTo>
                  <a:lnTo>
                    <a:pt x="17679" y="15942"/>
                  </a:lnTo>
                  <a:lnTo>
                    <a:pt x="17851" y="15273"/>
                  </a:lnTo>
                  <a:lnTo>
                    <a:pt x="18004" y="14605"/>
                  </a:lnTo>
                  <a:lnTo>
                    <a:pt x="18138" y="13956"/>
                  </a:lnTo>
                  <a:lnTo>
                    <a:pt x="18252" y="13307"/>
                  </a:lnTo>
                  <a:lnTo>
                    <a:pt x="18348" y="12658"/>
                  </a:lnTo>
                  <a:lnTo>
                    <a:pt x="18424" y="12009"/>
                  </a:lnTo>
                  <a:lnTo>
                    <a:pt x="18481" y="11360"/>
                  </a:lnTo>
                  <a:lnTo>
                    <a:pt x="18519" y="10730"/>
                  </a:lnTo>
                  <a:lnTo>
                    <a:pt x="18519" y="10100"/>
                  </a:lnTo>
                  <a:lnTo>
                    <a:pt x="18558" y="9584"/>
                  </a:lnTo>
                  <a:lnTo>
                    <a:pt x="18558" y="9069"/>
                  </a:lnTo>
                  <a:lnTo>
                    <a:pt x="18538" y="8572"/>
                  </a:lnTo>
                  <a:lnTo>
                    <a:pt x="18481" y="8057"/>
                  </a:lnTo>
                  <a:lnTo>
                    <a:pt x="18405" y="7560"/>
                  </a:lnTo>
                  <a:lnTo>
                    <a:pt x="18290" y="7064"/>
                  </a:lnTo>
                  <a:lnTo>
                    <a:pt x="18176" y="6587"/>
                  </a:lnTo>
                  <a:lnTo>
                    <a:pt x="18004" y="6090"/>
                  </a:lnTo>
                  <a:lnTo>
                    <a:pt x="17832" y="5632"/>
                  </a:lnTo>
                  <a:lnTo>
                    <a:pt x="17622" y="5174"/>
                  </a:lnTo>
                  <a:lnTo>
                    <a:pt x="17393" y="4716"/>
                  </a:lnTo>
                  <a:lnTo>
                    <a:pt x="17145" y="4277"/>
                  </a:lnTo>
                  <a:lnTo>
                    <a:pt x="16858" y="3857"/>
                  </a:lnTo>
                  <a:lnTo>
                    <a:pt x="16572" y="3456"/>
                  </a:lnTo>
                  <a:lnTo>
                    <a:pt x="16247" y="3074"/>
                  </a:lnTo>
                  <a:lnTo>
                    <a:pt x="15904" y="2711"/>
                  </a:lnTo>
                  <a:lnTo>
                    <a:pt x="15465" y="2291"/>
                  </a:lnTo>
                  <a:lnTo>
                    <a:pt x="14987" y="1909"/>
                  </a:lnTo>
                  <a:lnTo>
                    <a:pt x="14510" y="1566"/>
                  </a:lnTo>
                  <a:lnTo>
                    <a:pt x="13995" y="1241"/>
                  </a:lnTo>
                  <a:lnTo>
                    <a:pt x="13479" y="955"/>
                  </a:lnTo>
                  <a:lnTo>
                    <a:pt x="12926" y="726"/>
                  </a:lnTo>
                  <a:lnTo>
                    <a:pt x="12353" y="516"/>
                  </a:lnTo>
                  <a:lnTo>
                    <a:pt x="11780" y="344"/>
                  </a:lnTo>
                  <a:lnTo>
                    <a:pt x="11417" y="210"/>
                  </a:lnTo>
                  <a:lnTo>
                    <a:pt x="11035" y="115"/>
                  </a:lnTo>
                  <a:lnTo>
                    <a:pt x="10654" y="38"/>
                  </a:lnTo>
                  <a:lnTo>
                    <a:pt x="10272"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24"/>
            <p:cNvSpPr/>
            <p:nvPr/>
          </p:nvSpPr>
          <p:spPr>
            <a:xfrm>
              <a:off x="3229125" y="2058975"/>
              <a:ext cx="385675" cy="636250"/>
            </a:xfrm>
            <a:custGeom>
              <a:avLst/>
              <a:gdLst/>
              <a:ahLst/>
              <a:cxnLst/>
              <a:rect l="l" t="t" r="r" b="b"/>
              <a:pathLst>
                <a:path w="15427" h="25450" extrusionOk="0">
                  <a:moveTo>
                    <a:pt x="7293" y="4144"/>
                  </a:moveTo>
                  <a:lnTo>
                    <a:pt x="7732" y="4163"/>
                  </a:lnTo>
                  <a:lnTo>
                    <a:pt x="8133" y="4220"/>
                  </a:lnTo>
                  <a:lnTo>
                    <a:pt x="8553" y="4296"/>
                  </a:lnTo>
                  <a:lnTo>
                    <a:pt x="8954" y="4430"/>
                  </a:lnTo>
                  <a:lnTo>
                    <a:pt x="9336" y="4583"/>
                  </a:lnTo>
                  <a:lnTo>
                    <a:pt x="9699" y="4774"/>
                  </a:lnTo>
                  <a:lnTo>
                    <a:pt x="10042" y="5003"/>
                  </a:lnTo>
                  <a:lnTo>
                    <a:pt x="10348" y="5251"/>
                  </a:lnTo>
                  <a:lnTo>
                    <a:pt x="10481" y="5385"/>
                  </a:lnTo>
                  <a:lnTo>
                    <a:pt x="10615" y="5537"/>
                  </a:lnTo>
                  <a:lnTo>
                    <a:pt x="10844" y="5843"/>
                  </a:lnTo>
                  <a:lnTo>
                    <a:pt x="11054" y="6148"/>
                  </a:lnTo>
                  <a:lnTo>
                    <a:pt x="11207" y="6473"/>
                  </a:lnTo>
                  <a:lnTo>
                    <a:pt x="11321" y="6816"/>
                  </a:lnTo>
                  <a:lnTo>
                    <a:pt x="11398" y="7160"/>
                  </a:lnTo>
                  <a:lnTo>
                    <a:pt x="11455" y="7485"/>
                  </a:lnTo>
                  <a:lnTo>
                    <a:pt x="11474" y="7828"/>
                  </a:lnTo>
                  <a:lnTo>
                    <a:pt x="11455" y="8172"/>
                  </a:lnTo>
                  <a:lnTo>
                    <a:pt x="11398" y="8573"/>
                  </a:lnTo>
                  <a:lnTo>
                    <a:pt x="11283" y="8955"/>
                  </a:lnTo>
                  <a:lnTo>
                    <a:pt x="11130" y="9336"/>
                  </a:lnTo>
                  <a:lnTo>
                    <a:pt x="10940" y="9699"/>
                  </a:lnTo>
                  <a:lnTo>
                    <a:pt x="10882" y="9795"/>
                  </a:lnTo>
                  <a:lnTo>
                    <a:pt x="10710" y="9986"/>
                  </a:lnTo>
                  <a:lnTo>
                    <a:pt x="10539" y="10157"/>
                  </a:lnTo>
                  <a:lnTo>
                    <a:pt x="10138" y="10463"/>
                  </a:lnTo>
                  <a:lnTo>
                    <a:pt x="9699" y="10768"/>
                  </a:lnTo>
                  <a:lnTo>
                    <a:pt x="9259" y="11017"/>
                  </a:lnTo>
                  <a:lnTo>
                    <a:pt x="8782" y="11246"/>
                  </a:lnTo>
                  <a:lnTo>
                    <a:pt x="8610" y="11284"/>
                  </a:lnTo>
                  <a:lnTo>
                    <a:pt x="8496" y="11322"/>
                  </a:lnTo>
                  <a:lnTo>
                    <a:pt x="8381" y="11360"/>
                  </a:lnTo>
                  <a:lnTo>
                    <a:pt x="7923" y="11398"/>
                  </a:lnTo>
                  <a:lnTo>
                    <a:pt x="7465" y="11398"/>
                  </a:lnTo>
                  <a:lnTo>
                    <a:pt x="7236" y="11379"/>
                  </a:lnTo>
                  <a:lnTo>
                    <a:pt x="7007" y="11360"/>
                  </a:lnTo>
                  <a:lnTo>
                    <a:pt x="6778" y="11303"/>
                  </a:lnTo>
                  <a:lnTo>
                    <a:pt x="6548" y="11265"/>
                  </a:lnTo>
                  <a:lnTo>
                    <a:pt x="6338" y="11188"/>
                  </a:lnTo>
                  <a:lnTo>
                    <a:pt x="6109" y="11112"/>
                  </a:lnTo>
                  <a:lnTo>
                    <a:pt x="5899" y="11017"/>
                  </a:lnTo>
                  <a:lnTo>
                    <a:pt x="5689" y="10921"/>
                  </a:lnTo>
                  <a:lnTo>
                    <a:pt x="5498" y="10787"/>
                  </a:lnTo>
                  <a:lnTo>
                    <a:pt x="5288" y="10654"/>
                  </a:lnTo>
                  <a:lnTo>
                    <a:pt x="5097" y="10520"/>
                  </a:lnTo>
                  <a:lnTo>
                    <a:pt x="4907" y="10348"/>
                  </a:lnTo>
                  <a:lnTo>
                    <a:pt x="4620" y="10062"/>
                  </a:lnTo>
                  <a:lnTo>
                    <a:pt x="4372" y="9757"/>
                  </a:lnTo>
                  <a:lnTo>
                    <a:pt x="4162" y="9432"/>
                  </a:lnTo>
                  <a:lnTo>
                    <a:pt x="3990" y="9069"/>
                  </a:lnTo>
                  <a:lnTo>
                    <a:pt x="3837" y="8726"/>
                  </a:lnTo>
                  <a:lnTo>
                    <a:pt x="3742" y="8344"/>
                  </a:lnTo>
                  <a:lnTo>
                    <a:pt x="3685" y="7981"/>
                  </a:lnTo>
                  <a:lnTo>
                    <a:pt x="3666" y="7599"/>
                  </a:lnTo>
                  <a:lnTo>
                    <a:pt x="3666" y="7255"/>
                  </a:lnTo>
                  <a:lnTo>
                    <a:pt x="3723" y="6931"/>
                  </a:lnTo>
                  <a:lnTo>
                    <a:pt x="3799" y="6606"/>
                  </a:lnTo>
                  <a:lnTo>
                    <a:pt x="3895" y="6282"/>
                  </a:lnTo>
                  <a:lnTo>
                    <a:pt x="4047" y="5976"/>
                  </a:lnTo>
                  <a:lnTo>
                    <a:pt x="4219" y="5671"/>
                  </a:lnTo>
                  <a:lnTo>
                    <a:pt x="4448" y="5385"/>
                  </a:lnTo>
                  <a:lnTo>
                    <a:pt x="4697" y="5117"/>
                  </a:lnTo>
                  <a:lnTo>
                    <a:pt x="4830" y="4984"/>
                  </a:lnTo>
                  <a:lnTo>
                    <a:pt x="5002" y="4850"/>
                  </a:lnTo>
                  <a:lnTo>
                    <a:pt x="5155" y="4735"/>
                  </a:lnTo>
                  <a:lnTo>
                    <a:pt x="5327" y="4640"/>
                  </a:lnTo>
                  <a:lnTo>
                    <a:pt x="5518" y="4544"/>
                  </a:lnTo>
                  <a:lnTo>
                    <a:pt x="5689" y="4449"/>
                  </a:lnTo>
                  <a:lnTo>
                    <a:pt x="6071" y="4315"/>
                  </a:lnTo>
                  <a:lnTo>
                    <a:pt x="6472" y="4220"/>
                  </a:lnTo>
                  <a:lnTo>
                    <a:pt x="6892" y="4163"/>
                  </a:lnTo>
                  <a:lnTo>
                    <a:pt x="7293" y="4144"/>
                  </a:lnTo>
                  <a:close/>
                  <a:moveTo>
                    <a:pt x="8190" y="1"/>
                  </a:moveTo>
                  <a:lnTo>
                    <a:pt x="7866" y="20"/>
                  </a:lnTo>
                  <a:lnTo>
                    <a:pt x="7560" y="58"/>
                  </a:lnTo>
                  <a:lnTo>
                    <a:pt x="7236" y="115"/>
                  </a:lnTo>
                  <a:lnTo>
                    <a:pt x="6949" y="153"/>
                  </a:lnTo>
                  <a:lnTo>
                    <a:pt x="6663" y="211"/>
                  </a:lnTo>
                  <a:lnTo>
                    <a:pt x="6377" y="287"/>
                  </a:lnTo>
                  <a:lnTo>
                    <a:pt x="6090" y="363"/>
                  </a:lnTo>
                  <a:lnTo>
                    <a:pt x="5804" y="459"/>
                  </a:lnTo>
                  <a:lnTo>
                    <a:pt x="5518" y="554"/>
                  </a:lnTo>
                  <a:lnTo>
                    <a:pt x="5250" y="669"/>
                  </a:lnTo>
                  <a:lnTo>
                    <a:pt x="4964" y="803"/>
                  </a:lnTo>
                  <a:lnTo>
                    <a:pt x="4353" y="1051"/>
                  </a:lnTo>
                  <a:lnTo>
                    <a:pt x="4047" y="1203"/>
                  </a:lnTo>
                  <a:lnTo>
                    <a:pt x="3761" y="1356"/>
                  </a:lnTo>
                  <a:lnTo>
                    <a:pt x="3417" y="1547"/>
                  </a:lnTo>
                  <a:lnTo>
                    <a:pt x="3093" y="1757"/>
                  </a:lnTo>
                  <a:lnTo>
                    <a:pt x="2787" y="1986"/>
                  </a:lnTo>
                  <a:lnTo>
                    <a:pt x="2482" y="2234"/>
                  </a:lnTo>
                  <a:lnTo>
                    <a:pt x="2272" y="2444"/>
                  </a:lnTo>
                  <a:lnTo>
                    <a:pt x="2062" y="2654"/>
                  </a:lnTo>
                  <a:lnTo>
                    <a:pt x="1852" y="2864"/>
                  </a:lnTo>
                  <a:lnTo>
                    <a:pt x="1661" y="3094"/>
                  </a:lnTo>
                  <a:lnTo>
                    <a:pt x="1336" y="3552"/>
                  </a:lnTo>
                  <a:lnTo>
                    <a:pt x="1031" y="4029"/>
                  </a:lnTo>
                  <a:lnTo>
                    <a:pt x="764" y="4525"/>
                  </a:lnTo>
                  <a:lnTo>
                    <a:pt x="535" y="5041"/>
                  </a:lnTo>
                  <a:lnTo>
                    <a:pt x="344" y="5575"/>
                  </a:lnTo>
                  <a:lnTo>
                    <a:pt x="191" y="6129"/>
                  </a:lnTo>
                  <a:lnTo>
                    <a:pt x="76" y="6683"/>
                  </a:lnTo>
                  <a:lnTo>
                    <a:pt x="19" y="7255"/>
                  </a:lnTo>
                  <a:lnTo>
                    <a:pt x="0" y="7561"/>
                  </a:lnTo>
                  <a:lnTo>
                    <a:pt x="0" y="7866"/>
                  </a:lnTo>
                  <a:lnTo>
                    <a:pt x="19" y="8172"/>
                  </a:lnTo>
                  <a:lnTo>
                    <a:pt x="38" y="8496"/>
                  </a:lnTo>
                  <a:lnTo>
                    <a:pt x="95" y="8936"/>
                  </a:lnTo>
                  <a:lnTo>
                    <a:pt x="191" y="9375"/>
                  </a:lnTo>
                  <a:lnTo>
                    <a:pt x="286" y="9718"/>
                  </a:lnTo>
                  <a:lnTo>
                    <a:pt x="401" y="10043"/>
                  </a:lnTo>
                  <a:lnTo>
                    <a:pt x="516" y="10348"/>
                  </a:lnTo>
                  <a:lnTo>
                    <a:pt x="649" y="10654"/>
                  </a:lnTo>
                  <a:lnTo>
                    <a:pt x="783" y="10959"/>
                  </a:lnTo>
                  <a:lnTo>
                    <a:pt x="936" y="11246"/>
                  </a:lnTo>
                  <a:lnTo>
                    <a:pt x="1107" y="11532"/>
                  </a:lnTo>
                  <a:lnTo>
                    <a:pt x="1279" y="11799"/>
                  </a:lnTo>
                  <a:lnTo>
                    <a:pt x="1489" y="12067"/>
                  </a:lnTo>
                  <a:lnTo>
                    <a:pt x="1699" y="12334"/>
                  </a:lnTo>
                  <a:lnTo>
                    <a:pt x="1909" y="12582"/>
                  </a:lnTo>
                  <a:lnTo>
                    <a:pt x="2157" y="12830"/>
                  </a:lnTo>
                  <a:lnTo>
                    <a:pt x="2386" y="13040"/>
                  </a:lnTo>
                  <a:lnTo>
                    <a:pt x="2616" y="13250"/>
                  </a:lnTo>
                  <a:lnTo>
                    <a:pt x="2864" y="13441"/>
                  </a:lnTo>
                  <a:lnTo>
                    <a:pt x="3112" y="13613"/>
                  </a:lnTo>
                  <a:lnTo>
                    <a:pt x="3360" y="13785"/>
                  </a:lnTo>
                  <a:lnTo>
                    <a:pt x="3627" y="13957"/>
                  </a:lnTo>
                  <a:lnTo>
                    <a:pt x="3895" y="14109"/>
                  </a:lnTo>
                  <a:lnTo>
                    <a:pt x="4162" y="14243"/>
                  </a:lnTo>
                  <a:lnTo>
                    <a:pt x="4448" y="14377"/>
                  </a:lnTo>
                  <a:lnTo>
                    <a:pt x="4735" y="14491"/>
                  </a:lnTo>
                  <a:lnTo>
                    <a:pt x="5021" y="14587"/>
                  </a:lnTo>
                  <a:lnTo>
                    <a:pt x="5327" y="14682"/>
                  </a:lnTo>
                  <a:lnTo>
                    <a:pt x="5613" y="14759"/>
                  </a:lnTo>
                  <a:lnTo>
                    <a:pt x="5918" y="14835"/>
                  </a:lnTo>
                  <a:lnTo>
                    <a:pt x="6224" y="14892"/>
                  </a:lnTo>
                  <a:lnTo>
                    <a:pt x="6529" y="14930"/>
                  </a:lnTo>
                  <a:lnTo>
                    <a:pt x="6854" y="15007"/>
                  </a:lnTo>
                  <a:lnTo>
                    <a:pt x="7198" y="15064"/>
                  </a:lnTo>
                  <a:lnTo>
                    <a:pt x="7465" y="15102"/>
                  </a:lnTo>
                  <a:lnTo>
                    <a:pt x="7732" y="15121"/>
                  </a:lnTo>
                  <a:lnTo>
                    <a:pt x="8267" y="15121"/>
                  </a:lnTo>
                  <a:lnTo>
                    <a:pt x="8801" y="15083"/>
                  </a:lnTo>
                  <a:lnTo>
                    <a:pt x="9336" y="14988"/>
                  </a:lnTo>
                  <a:lnTo>
                    <a:pt x="8839" y="16133"/>
                  </a:lnTo>
                  <a:lnTo>
                    <a:pt x="8305" y="17260"/>
                  </a:lnTo>
                  <a:lnTo>
                    <a:pt x="7999" y="17909"/>
                  </a:lnTo>
                  <a:lnTo>
                    <a:pt x="7656" y="18577"/>
                  </a:lnTo>
                  <a:lnTo>
                    <a:pt x="7274" y="19283"/>
                  </a:lnTo>
                  <a:lnTo>
                    <a:pt x="6873" y="19971"/>
                  </a:lnTo>
                  <a:lnTo>
                    <a:pt x="6453" y="20658"/>
                  </a:lnTo>
                  <a:lnTo>
                    <a:pt x="6014" y="21326"/>
                  </a:lnTo>
                  <a:lnTo>
                    <a:pt x="5594" y="21918"/>
                  </a:lnTo>
                  <a:lnTo>
                    <a:pt x="5155" y="22510"/>
                  </a:lnTo>
                  <a:lnTo>
                    <a:pt x="4716" y="23063"/>
                  </a:lnTo>
                  <a:lnTo>
                    <a:pt x="4238" y="23598"/>
                  </a:lnTo>
                  <a:lnTo>
                    <a:pt x="4105" y="23770"/>
                  </a:lnTo>
                  <a:lnTo>
                    <a:pt x="4009" y="23923"/>
                  </a:lnTo>
                  <a:lnTo>
                    <a:pt x="3952" y="24075"/>
                  </a:lnTo>
                  <a:lnTo>
                    <a:pt x="3914" y="24247"/>
                  </a:lnTo>
                  <a:lnTo>
                    <a:pt x="3895" y="24400"/>
                  </a:lnTo>
                  <a:lnTo>
                    <a:pt x="3895" y="24553"/>
                  </a:lnTo>
                  <a:lnTo>
                    <a:pt x="3933" y="24705"/>
                  </a:lnTo>
                  <a:lnTo>
                    <a:pt x="3990" y="24858"/>
                  </a:lnTo>
                  <a:lnTo>
                    <a:pt x="4067" y="24992"/>
                  </a:lnTo>
                  <a:lnTo>
                    <a:pt x="4162" y="25106"/>
                  </a:lnTo>
                  <a:lnTo>
                    <a:pt x="4296" y="25202"/>
                  </a:lnTo>
                  <a:lnTo>
                    <a:pt x="4429" y="25297"/>
                  </a:lnTo>
                  <a:lnTo>
                    <a:pt x="4582" y="25373"/>
                  </a:lnTo>
                  <a:lnTo>
                    <a:pt x="4754" y="25412"/>
                  </a:lnTo>
                  <a:lnTo>
                    <a:pt x="4926" y="25450"/>
                  </a:lnTo>
                  <a:lnTo>
                    <a:pt x="5117" y="25450"/>
                  </a:lnTo>
                  <a:lnTo>
                    <a:pt x="5728" y="25431"/>
                  </a:lnTo>
                  <a:lnTo>
                    <a:pt x="6377" y="25431"/>
                  </a:lnTo>
                  <a:lnTo>
                    <a:pt x="7045" y="25412"/>
                  </a:lnTo>
                  <a:lnTo>
                    <a:pt x="7369" y="25393"/>
                  </a:lnTo>
                  <a:lnTo>
                    <a:pt x="7694" y="25354"/>
                  </a:lnTo>
                  <a:lnTo>
                    <a:pt x="8019" y="25316"/>
                  </a:lnTo>
                  <a:lnTo>
                    <a:pt x="8343" y="25259"/>
                  </a:lnTo>
                  <a:lnTo>
                    <a:pt x="8649" y="25183"/>
                  </a:lnTo>
                  <a:lnTo>
                    <a:pt x="8935" y="25068"/>
                  </a:lnTo>
                  <a:lnTo>
                    <a:pt x="9221" y="24953"/>
                  </a:lnTo>
                  <a:lnTo>
                    <a:pt x="9469" y="24782"/>
                  </a:lnTo>
                  <a:lnTo>
                    <a:pt x="9699" y="24591"/>
                  </a:lnTo>
                  <a:lnTo>
                    <a:pt x="9928" y="24362"/>
                  </a:lnTo>
                  <a:lnTo>
                    <a:pt x="10080" y="24133"/>
                  </a:lnTo>
                  <a:lnTo>
                    <a:pt x="10424" y="23560"/>
                  </a:lnTo>
                  <a:lnTo>
                    <a:pt x="10768" y="22987"/>
                  </a:lnTo>
                  <a:lnTo>
                    <a:pt x="11226" y="22109"/>
                  </a:lnTo>
                  <a:lnTo>
                    <a:pt x="11684" y="21211"/>
                  </a:lnTo>
                  <a:lnTo>
                    <a:pt x="12123" y="20295"/>
                  </a:lnTo>
                  <a:lnTo>
                    <a:pt x="12543" y="19398"/>
                  </a:lnTo>
                  <a:lnTo>
                    <a:pt x="12906" y="18596"/>
                  </a:lnTo>
                  <a:lnTo>
                    <a:pt x="13173" y="18004"/>
                  </a:lnTo>
                  <a:lnTo>
                    <a:pt x="13421" y="17412"/>
                  </a:lnTo>
                  <a:lnTo>
                    <a:pt x="13803" y="16419"/>
                  </a:lnTo>
                  <a:lnTo>
                    <a:pt x="14147" y="15427"/>
                  </a:lnTo>
                  <a:lnTo>
                    <a:pt x="14471" y="14434"/>
                  </a:lnTo>
                  <a:lnTo>
                    <a:pt x="14739" y="13422"/>
                  </a:lnTo>
                  <a:lnTo>
                    <a:pt x="14949" y="12487"/>
                  </a:lnTo>
                  <a:lnTo>
                    <a:pt x="15121" y="11532"/>
                  </a:lnTo>
                  <a:lnTo>
                    <a:pt x="15235" y="10768"/>
                  </a:lnTo>
                  <a:lnTo>
                    <a:pt x="15311" y="10005"/>
                  </a:lnTo>
                  <a:lnTo>
                    <a:pt x="15369" y="9222"/>
                  </a:lnTo>
                  <a:lnTo>
                    <a:pt x="15388" y="8458"/>
                  </a:lnTo>
                  <a:lnTo>
                    <a:pt x="15407" y="8134"/>
                  </a:lnTo>
                  <a:lnTo>
                    <a:pt x="15426" y="7733"/>
                  </a:lnTo>
                  <a:lnTo>
                    <a:pt x="15407" y="7313"/>
                  </a:lnTo>
                  <a:lnTo>
                    <a:pt x="15388" y="6912"/>
                  </a:lnTo>
                  <a:lnTo>
                    <a:pt x="15331" y="6511"/>
                  </a:lnTo>
                  <a:lnTo>
                    <a:pt x="15254" y="6148"/>
                  </a:lnTo>
                  <a:lnTo>
                    <a:pt x="15178" y="5785"/>
                  </a:lnTo>
                  <a:lnTo>
                    <a:pt x="15082" y="5423"/>
                  </a:lnTo>
                  <a:lnTo>
                    <a:pt x="14968" y="5079"/>
                  </a:lnTo>
                  <a:lnTo>
                    <a:pt x="14834" y="4735"/>
                  </a:lnTo>
                  <a:lnTo>
                    <a:pt x="14701" y="4392"/>
                  </a:lnTo>
                  <a:lnTo>
                    <a:pt x="14529" y="4067"/>
                  </a:lnTo>
                  <a:lnTo>
                    <a:pt x="14357" y="3743"/>
                  </a:lnTo>
                  <a:lnTo>
                    <a:pt x="14166" y="3437"/>
                  </a:lnTo>
                  <a:lnTo>
                    <a:pt x="13956" y="3132"/>
                  </a:lnTo>
                  <a:lnTo>
                    <a:pt x="13727" y="2826"/>
                  </a:lnTo>
                  <a:lnTo>
                    <a:pt x="13498" y="2540"/>
                  </a:lnTo>
                  <a:lnTo>
                    <a:pt x="13211" y="2253"/>
                  </a:lnTo>
                  <a:lnTo>
                    <a:pt x="12830" y="1891"/>
                  </a:lnTo>
                  <a:lnTo>
                    <a:pt x="12448" y="1566"/>
                  </a:lnTo>
                  <a:lnTo>
                    <a:pt x="12028" y="1280"/>
                  </a:lnTo>
                  <a:lnTo>
                    <a:pt x="11589" y="1013"/>
                  </a:lnTo>
                  <a:lnTo>
                    <a:pt x="11130" y="783"/>
                  </a:lnTo>
                  <a:lnTo>
                    <a:pt x="10672" y="573"/>
                  </a:lnTo>
                  <a:lnTo>
                    <a:pt x="10195" y="402"/>
                  </a:lnTo>
                  <a:lnTo>
                    <a:pt x="9718" y="268"/>
                  </a:lnTo>
                  <a:lnTo>
                    <a:pt x="9412" y="153"/>
                  </a:lnTo>
                  <a:lnTo>
                    <a:pt x="9107" y="77"/>
                  </a:lnTo>
                  <a:lnTo>
                    <a:pt x="8801" y="20"/>
                  </a:lnTo>
                  <a:lnTo>
                    <a:pt x="84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6" name="Google Shape;1586;p24"/>
            <p:cNvSpPr/>
            <p:nvPr/>
          </p:nvSpPr>
          <p:spPr>
            <a:xfrm>
              <a:off x="3270625" y="2092400"/>
              <a:ext cx="317425" cy="85925"/>
            </a:xfrm>
            <a:custGeom>
              <a:avLst/>
              <a:gdLst/>
              <a:ahLst/>
              <a:cxnLst/>
              <a:rect l="l" t="t" r="r" b="b"/>
              <a:pathLst>
                <a:path w="12697" h="3437" extrusionOk="0">
                  <a:moveTo>
                    <a:pt x="2636" y="0"/>
                  </a:moveTo>
                  <a:lnTo>
                    <a:pt x="2101" y="19"/>
                  </a:lnTo>
                  <a:lnTo>
                    <a:pt x="1757" y="210"/>
                  </a:lnTo>
                  <a:lnTo>
                    <a:pt x="1433" y="420"/>
                  </a:lnTo>
                  <a:lnTo>
                    <a:pt x="1127" y="649"/>
                  </a:lnTo>
                  <a:lnTo>
                    <a:pt x="822" y="897"/>
                  </a:lnTo>
                  <a:lnTo>
                    <a:pt x="612" y="1107"/>
                  </a:lnTo>
                  <a:lnTo>
                    <a:pt x="402" y="1317"/>
                  </a:lnTo>
                  <a:lnTo>
                    <a:pt x="192" y="1527"/>
                  </a:lnTo>
                  <a:lnTo>
                    <a:pt x="1" y="1757"/>
                  </a:lnTo>
                  <a:lnTo>
                    <a:pt x="478" y="1623"/>
                  </a:lnTo>
                  <a:lnTo>
                    <a:pt x="956" y="1489"/>
                  </a:lnTo>
                  <a:lnTo>
                    <a:pt x="1433" y="1394"/>
                  </a:lnTo>
                  <a:lnTo>
                    <a:pt x="1910" y="1317"/>
                  </a:lnTo>
                  <a:lnTo>
                    <a:pt x="2407" y="1298"/>
                  </a:lnTo>
                  <a:lnTo>
                    <a:pt x="2655" y="1298"/>
                  </a:lnTo>
                  <a:lnTo>
                    <a:pt x="2903" y="1317"/>
                  </a:lnTo>
                  <a:lnTo>
                    <a:pt x="3151" y="1356"/>
                  </a:lnTo>
                  <a:lnTo>
                    <a:pt x="3399" y="1394"/>
                  </a:lnTo>
                  <a:lnTo>
                    <a:pt x="3667" y="1451"/>
                  </a:lnTo>
                  <a:lnTo>
                    <a:pt x="3915" y="1547"/>
                  </a:lnTo>
                  <a:lnTo>
                    <a:pt x="4316" y="1680"/>
                  </a:lnTo>
                  <a:lnTo>
                    <a:pt x="4717" y="1852"/>
                  </a:lnTo>
                  <a:lnTo>
                    <a:pt x="5499" y="2196"/>
                  </a:lnTo>
                  <a:lnTo>
                    <a:pt x="6263" y="2539"/>
                  </a:lnTo>
                  <a:lnTo>
                    <a:pt x="7046" y="2883"/>
                  </a:lnTo>
                  <a:lnTo>
                    <a:pt x="7447" y="3036"/>
                  </a:lnTo>
                  <a:lnTo>
                    <a:pt x="7848" y="3169"/>
                  </a:lnTo>
                  <a:lnTo>
                    <a:pt x="8249" y="3265"/>
                  </a:lnTo>
                  <a:lnTo>
                    <a:pt x="8649" y="3360"/>
                  </a:lnTo>
                  <a:lnTo>
                    <a:pt x="9070" y="3417"/>
                  </a:lnTo>
                  <a:lnTo>
                    <a:pt x="9490" y="3437"/>
                  </a:lnTo>
                  <a:lnTo>
                    <a:pt x="9929" y="3417"/>
                  </a:lnTo>
                  <a:lnTo>
                    <a:pt x="10368" y="3360"/>
                  </a:lnTo>
                  <a:lnTo>
                    <a:pt x="10635" y="3303"/>
                  </a:lnTo>
                  <a:lnTo>
                    <a:pt x="10921" y="3227"/>
                  </a:lnTo>
                  <a:lnTo>
                    <a:pt x="11189" y="3131"/>
                  </a:lnTo>
                  <a:lnTo>
                    <a:pt x="11494" y="2997"/>
                  </a:lnTo>
                  <a:lnTo>
                    <a:pt x="12086" y="2730"/>
                  </a:lnTo>
                  <a:lnTo>
                    <a:pt x="12697" y="2406"/>
                  </a:lnTo>
                  <a:lnTo>
                    <a:pt x="12506" y="2100"/>
                  </a:lnTo>
                  <a:lnTo>
                    <a:pt x="12296" y="1795"/>
                  </a:lnTo>
                  <a:lnTo>
                    <a:pt x="12067" y="1489"/>
                  </a:lnTo>
                  <a:lnTo>
                    <a:pt x="11838" y="1203"/>
                  </a:lnTo>
                  <a:lnTo>
                    <a:pt x="11399" y="1432"/>
                  </a:lnTo>
                  <a:lnTo>
                    <a:pt x="10979" y="1623"/>
                  </a:lnTo>
                  <a:lnTo>
                    <a:pt x="10520" y="1757"/>
                  </a:lnTo>
                  <a:lnTo>
                    <a:pt x="10291" y="1833"/>
                  </a:lnTo>
                  <a:lnTo>
                    <a:pt x="10062" y="1871"/>
                  </a:lnTo>
                  <a:lnTo>
                    <a:pt x="9814" y="1909"/>
                  </a:lnTo>
                  <a:lnTo>
                    <a:pt x="9318" y="1909"/>
                  </a:lnTo>
                  <a:lnTo>
                    <a:pt x="9070" y="1890"/>
                  </a:lnTo>
                  <a:lnTo>
                    <a:pt x="8821" y="1852"/>
                  </a:lnTo>
                  <a:lnTo>
                    <a:pt x="8592" y="1814"/>
                  </a:lnTo>
                  <a:lnTo>
                    <a:pt x="8115" y="1680"/>
                  </a:lnTo>
                  <a:lnTo>
                    <a:pt x="7638" y="1508"/>
                  </a:lnTo>
                  <a:lnTo>
                    <a:pt x="7179" y="1317"/>
                  </a:lnTo>
                  <a:lnTo>
                    <a:pt x="6282" y="936"/>
                  </a:lnTo>
                  <a:lnTo>
                    <a:pt x="5748" y="706"/>
                  </a:lnTo>
                  <a:lnTo>
                    <a:pt x="5213" y="496"/>
                  </a:lnTo>
                  <a:lnTo>
                    <a:pt x="4698" y="325"/>
                  </a:lnTo>
                  <a:lnTo>
                    <a:pt x="4182" y="191"/>
                  </a:lnTo>
                  <a:lnTo>
                    <a:pt x="3667" y="96"/>
                  </a:lnTo>
                  <a:lnTo>
                    <a:pt x="3151" y="38"/>
                  </a:lnTo>
                  <a:lnTo>
                    <a:pt x="26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7" name="Google Shape;1587;p24"/>
            <p:cNvSpPr/>
            <p:nvPr/>
          </p:nvSpPr>
          <p:spPr>
            <a:xfrm>
              <a:off x="3229125" y="2216000"/>
              <a:ext cx="97375" cy="55400"/>
            </a:xfrm>
            <a:custGeom>
              <a:avLst/>
              <a:gdLst/>
              <a:ahLst/>
              <a:cxnLst/>
              <a:rect l="l" t="t" r="r" b="b"/>
              <a:pathLst>
                <a:path w="3895" h="2216" extrusionOk="0">
                  <a:moveTo>
                    <a:pt x="3895" y="1"/>
                  </a:moveTo>
                  <a:lnTo>
                    <a:pt x="3398" y="39"/>
                  </a:lnTo>
                  <a:lnTo>
                    <a:pt x="2902" y="115"/>
                  </a:lnTo>
                  <a:lnTo>
                    <a:pt x="2386" y="230"/>
                  </a:lnTo>
                  <a:lnTo>
                    <a:pt x="1852" y="383"/>
                  </a:lnTo>
                  <a:lnTo>
                    <a:pt x="974" y="669"/>
                  </a:lnTo>
                  <a:lnTo>
                    <a:pt x="496" y="822"/>
                  </a:lnTo>
                  <a:lnTo>
                    <a:pt x="19" y="974"/>
                  </a:lnTo>
                  <a:lnTo>
                    <a:pt x="0" y="1280"/>
                  </a:lnTo>
                  <a:lnTo>
                    <a:pt x="0" y="1585"/>
                  </a:lnTo>
                  <a:lnTo>
                    <a:pt x="19" y="1891"/>
                  </a:lnTo>
                  <a:lnTo>
                    <a:pt x="38" y="2215"/>
                  </a:lnTo>
                  <a:lnTo>
                    <a:pt x="496" y="2101"/>
                  </a:lnTo>
                  <a:lnTo>
                    <a:pt x="936" y="1967"/>
                  </a:lnTo>
                  <a:lnTo>
                    <a:pt x="1852" y="1700"/>
                  </a:lnTo>
                  <a:lnTo>
                    <a:pt x="2291" y="1566"/>
                  </a:lnTo>
                  <a:lnTo>
                    <a:pt x="2749" y="1452"/>
                  </a:lnTo>
                  <a:lnTo>
                    <a:pt x="3207" y="1375"/>
                  </a:lnTo>
                  <a:lnTo>
                    <a:pt x="3666" y="1318"/>
                  </a:lnTo>
                  <a:lnTo>
                    <a:pt x="3666" y="974"/>
                  </a:lnTo>
                  <a:lnTo>
                    <a:pt x="3723" y="650"/>
                  </a:lnTo>
                  <a:lnTo>
                    <a:pt x="3799" y="325"/>
                  </a:lnTo>
                  <a:lnTo>
                    <a:pt x="38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24"/>
            <p:cNvSpPr/>
            <p:nvPr/>
          </p:nvSpPr>
          <p:spPr>
            <a:xfrm>
              <a:off x="3502600" y="2221725"/>
              <a:ext cx="112200" cy="80225"/>
            </a:xfrm>
            <a:custGeom>
              <a:avLst/>
              <a:gdLst/>
              <a:ahLst/>
              <a:cxnLst/>
              <a:rect l="l" t="t" r="r" b="b"/>
              <a:pathLst>
                <a:path w="4488" h="3209" extrusionOk="0">
                  <a:moveTo>
                    <a:pt x="4353" y="1"/>
                  </a:moveTo>
                  <a:lnTo>
                    <a:pt x="3914" y="230"/>
                  </a:lnTo>
                  <a:lnTo>
                    <a:pt x="3475" y="459"/>
                  </a:lnTo>
                  <a:lnTo>
                    <a:pt x="2616" y="956"/>
                  </a:lnTo>
                  <a:lnTo>
                    <a:pt x="2177" y="1166"/>
                  </a:lnTo>
                  <a:lnTo>
                    <a:pt x="1719" y="1376"/>
                  </a:lnTo>
                  <a:lnTo>
                    <a:pt x="1490" y="1452"/>
                  </a:lnTo>
                  <a:lnTo>
                    <a:pt x="1261" y="1528"/>
                  </a:lnTo>
                  <a:lnTo>
                    <a:pt x="1012" y="1586"/>
                  </a:lnTo>
                  <a:lnTo>
                    <a:pt x="783" y="1643"/>
                  </a:lnTo>
                  <a:lnTo>
                    <a:pt x="516" y="1662"/>
                  </a:lnTo>
                  <a:lnTo>
                    <a:pt x="459" y="2063"/>
                  </a:lnTo>
                  <a:lnTo>
                    <a:pt x="344" y="2445"/>
                  </a:lnTo>
                  <a:lnTo>
                    <a:pt x="191" y="2826"/>
                  </a:lnTo>
                  <a:lnTo>
                    <a:pt x="1" y="3189"/>
                  </a:lnTo>
                  <a:lnTo>
                    <a:pt x="268" y="3208"/>
                  </a:lnTo>
                  <a:lnTo>
                    <a:pt x="535" y="3189"/>
                  </a:lnTo>
                  <a:lnTo>
                    <a:pt x="802" y="3170"/>
                  </a:lnTo>
                  <a:lnTo>
                    <a:pt x="1089" y="3132"/>
                  </a:lnTo>
                  <a:lnTo>
                    <a:pt x="1471" y="3036"/>
                  </a:lnTo>
                  <a:lnTo>
                    <a:pt x="1871" y="2903"/>
                  </a:lnTo>
                  <a:lnTo>
                    <a:pt x="2292" y="2731"/>
                  </a:lnTo>
                  <a:lnTo>
                    <a:pt x="2712" y="2540"/>
                  </a:lnTo>
                  <a:lnTo>
                    <a:pt x="3590" y="2082"/>
                  </a:lnTo>
                  <a:lnTo>
                    <a:pt x="4468" y="1624"/>
                  </a:lnTo>
                  <a:lnTo>
                    <a:pt x="4487" y="1223"/>
                  </a:lnTo>
                  <a:lnTo>
                    <a:pt x="4468" y="803"/>
                  </a:lnTo>
                  <a:lnTo>
                    <a:pt x="4449" y="402"/>
                  </a:lnTo>
                  <a:lnTo>
                    <a:pt x="4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24"/>
            <p:cNvSpPr/>
            <p:nvPr/>
          </p:nvSpPr>
          <p:spPr>
            <a:xfrm>
              <a:off x="3261100" y="2339150"/>
              <a:ext cx="346050" cy="85925"/>
            </a:xfrm>
            <a:custGeom>
              <a:avLst/>
              <a:gdLst/>
              <a:ahLst/>
              <a:cxnLst/>
              <a:rect l="l" t="t" r="r" b="b"/>
              <a:pathLst>
                <a:path w="13842" h="3437" extrusionOk="0">
                  <a:moveTo>
                    <a:pt x="2921" y="0"/>
                  </a:moveTo>
                  <a:lnTo>
                    <a:pt x="2539" y="20"/>
                  </a:lnTo>
                  <a:lnTo>
                    <a:pt x="2158" y="39"/>
                  </a:lnTo>
                  <a:lnTo>
                    <a:pt x="1776" y="96"/>
                  </a:lnTo>
                  <a:lnTo>
                    <a:pt x="1375" y="172"/>
                  </a:lnTo>
                  <a:lnTo>
                    <a:pt x="974" y="268"/>
                  </a:lnTo>
                  <a:lnTo>
                    <a:pt x="573" y="401"/>
                  </a:lnTo>
                  <a:lnTo>
                    <a:pt x="0" y="592"/>
                  </a:lnTo>
                  <a:lnTo>
                    <a:pt x="210" y="860"/>
                  </a:lnTo>
                  <a:lnTo>
                    <a:pt x="420" y="1127"/>
                  </a:lnTo>
                  <a:lnTo>
                    <a:pt x="630" y="1375"/>
                  </a:lnTo>
                  <a:lnTo>
                    <a:pt x="878" y="1623"/>
                  </a:lnTo>
                  <a:lnTo>
                    <a:pt x="1279" y="1509"/>
                  </a:lnTo>
                  <a:lnTo>
                    <a:pt x="1699" y="1413"/>
                  </a:lnTo>
                  <a:lnTo>
                    <a:pt x="2119" y="1356"/>
                  </a:lnTo>
                  <a:lnTo>
                    <a:pt x="2558" y="1318"/>
                  </a:lnTo>
                  <a:lnTo>
                    <a:pt x="2978" y="1299"/>
                  </a:lnTo>
                  <a:lnTo>
                    <a:pt x="3418" y="1337"/>
                  </a:lnTo>
                  <a:lnTo>
                    <a:pt x="3628" y="1375"/>
                  </a:lnTo>
                  <a:lnTo>
                    <a:pt x="3857" y="1413"/>
                  </a:lnTo>
                  <a:lnTo>
                    <a:pt x="4086" y="1471"/>
                  </a:lnTo>
                  <a:lnTo>
                    <a:pt x="4296" y="1547"/>
                  </a:lnTo>
                  <a:lnTo>
                    <a:pt x="4697" y="1700"/>
                  </a:lnTo>
                  <a:lnTo>
                    <a:pt x="5098" y="1852"/>
                  </a:lnTo>
                  <a:lnTo>
                    <a:pt x="5880" y="2196"/>
                  </a:lnTo>
                  <a:lnTo>
                    <a:pt x="6644" y="2559"/>
                  </a:lnTo>
                  <a:lnTo>
                    <a:pt x="7427" y="2883"/>
                  </a:lnTo>
                  <a:lnTo>
                    <a:pt x="7828" y="3036"/>
                  </a:lnTo>
                  <a:lnTo>
                    <a:pt x="8229" y="3170"/>
                  </a:lnTo>
                  <a:lnTo>
                    <a:pt x="8630" y="3284"/>
                  </a:lnTo>
                  <a:lnTo>
                    <a:pt x="9030" y="3361"/>
                  </a:lnTo>
                  <a:lnTo>
                    <a:pt x="9451" y="3418"/>
                  </a:lnTo>
                  <a:lnTo>
                    <a:pt x="9871" y="3437"/>
                  </a:lnTo>
                  <a:lnTo>
                    <a:pt x="10310" y="3437"/>
                  </a:lnTo>
                  <a:lnTo>
                    <a:pt x="10749" y="3380"/>
                  </a:lnTo>
                  <a:lnTo>
                    <a:pt x="11054" y="3303"/>
                  </a:lnTo>
                  <a:lnTo>
                    <a:pt x="11379" y="3208"/>
                  </a:lnTo>
                  <a:lnTo>
                    <a:pt x="11703" y="3074"/>
                  </a:lnTo>
                  <a:lnTo>
                    <a:pt x="12047" y="2921"/>
                  </a:lnTo>
                  <a:lnTo>
                    <a:pt x="12753" y="2578"/>
                  </a:lnTo>
                  <a:lnTo>
                    <a:pt x="13460" y="2215"/>
                  </a:lnTo>
                  <a:lnTo>
                    <a:pt x="13670" y="1280"/>
                  </a:lnTo>
                  <a:lnTo>
                    <a:pt x="13842" y="325"/>
                  </a:lnTo>
                  <a:lnTo>
                    <a:pt x="13842" y="325"/>
                  </a:lnTo>
                  <a:lnTo>
                    <a:pt x="13441" y="554"/>
                  </a:lnTo>
                  <a:lnTo>
                    <a:pt x="13021" y="783"/>
                  </a:lnTo>
                  <a:lnTo>
                    <a:pt x="12200" y="1241"/>
                  </a:lnTo>
                  <a:lnTo>
                    <a:pt x="11761" y="1451"/>
                  </a:lnTo>
                  <a:lnTo>
                    <a:pt x="11341" y="1623"/>
                  </a:lnTo>
                  <a:lnTo>
                    <a:pt x="10901" y="1776"/>
                  </a:lnTo>
                  <a:lnTo>
                    <a:pt x="10672" y="1833"/>
                  </a:lnTo>
                  <a:lnTo>
                    <a:pt x="10443" y="1871"/>
                  </a:lnTo>
                  <a:lnTo>
                    <a:pt x="10195" y="1910"/>
                  </a:lnTo>
                  <a:lnTo>
                    <a:pt x="9699" y="1910"/>
                  </a:lnTo>
                  <a:lnTo>
                    <a:pt x="9451" y="1891"/>
                  </a:lnTo>
                  <a:lnTo>
                    <a:pt x="9202" y="1852"/>
                  </a:lnTo>
                  <a:lnTo>
                    <a:pt x="8973" y="1814"/>
                  </a:lnTo>
                  <a:lnTo>
                    <a:pt x="8496" y="1681"/>
                  </a:lnTo>
                  <a:lnTo>
                    <a:pt x="8019" y="1528"/>
                  </a:lnTo>
                  <a:lnTo>
                    <a:pt x="7560" y="1337"/>
                  </a:lnTo>
                  <a:lnTo>
                    <a:pt x="6663" y="936"/>
                  </a:lnTo>
                  <a:lnTo>
                    <a:pt x="6262" y="764"/>
                  </a:lnTo>
                  <a:lnTo>
                    <a:pt x="5899" y="611"/>
                  </a:lnTo>
                  <a:lnTo>
                    <a:pt x="5518" y="478"/>
                  </a:lnTo>
                  <a:lnTo>
                    <a:pt x="5136" y="363"/>
                  </a:lnTo>
                  <a:lnTo>
                    <a:pt x="4773" y="249"/>
                  </a:lnTo>
                  <a:lnTo>
                    <a:pt x="4391" y="172"/>
                  </a:lnTo>
                  <a:lnTo>
                    <a:pt x="4028" y="96"/>
                  </a:lnTo>
                  <a:lnTo>
                    <a:pt x="3666" y="58"/>
                  </a:lnTo>
                  <a:lnTo>
                    <a:pt x="3284" y="20"/>
                  </a:lnTo>
                  <a:lnTo>
                    <a:pt x="29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24"/>
            <p:cNvSpPr/>
            <p:nvPr/>
          </p:nvSpPr>
          <p:spPr>
            <a:xfrm>
              <a:off x="3420500" y="2490450"/>
              <a:ext cx="144175" cy="58250"/>
            </a:xfrm>
            <a:custGeom>
              <a:avLst/>
              <a:gdLst/>
              <a:ahLst/>
              <a:cxnLst/>
              <a:rect l="l" t="t" r="r" b="b"/>
              <a:pathLst>
                <a:path w="5767" h="2330" extrusionOk="0">
                  <a:moveTo>
                    <a:pt x="650" y="1"/>
                  </a:moveTo>
                  <a:lnTo>
                    <a:pt x="344" y="650"/>
                  </a:lnTo>
                  <a:lnTo>
                    <a:pt x="1" y="1318"/>
                  </a:lnTo>
                  <a:lnTo>
                    <a:pt x="516" y="1547"/>
                  </a:lnTo>
                  <a:lnTo>
                    <a:pt x="1032" y="1776"/>
                  </a:lnTo>
                  <a:lnTo>
                    <a:pt x="1566" y="1967"/>
                  </a:lnTo>
                  <a:lnTo>
                    <a:pt x="2101" y="2120"/>
                  </a:lnTo>
                  <a:lnTo>
                    <a:pt x="2368" y="2196"/>
                  </a:lnTo>
                  <a:lnTo>
                    <a:pt x="2654" y="2253"/>
                  </a:lnTo>
                  <a:lnTo>
                    <a:pt x="2922" y="2292"/>
                  </a:lnTo>
                  <a:lnTo>
                    <a:pt x="3208" y="2311"/>
                  </a:lnTo>
                  <a:lnTo>
                    <a:pt x="3495" y="2330"/>
                  </a:lnTo>
                  <a:lnTo>
                    <a:pt x="3781" y="2330"/>
                  </a:lnTo>
                  <a:lnTo>
                    <a:pt x="4067" y="2311"/>
                  </a:lnTo>
                  <a:lnTo>
                    <a:pt x="4373" y="2253"/>
                  </a:lnTo>
                  <a:lnTo>
                    <a:pt x="4621" y="2215"/>
                  </a:lnTo>
                  <a:lnTo>
                    <a:pt x="4888" y="2139"/>
                  </a:lnTo>
                  <a:lnTo>
                    <a:pt x="5251" y="1337"/>
                  </a:lnTo>
                  <a:lnTo>
                    <a:pt x="5518" y="745"/>
                  </a:lnTo>
                  <a:lnTo>
                    <a:pt x="5766" y="153"/>
                  </a:lnTo>
                  <a:lnTo>
                    <a:pt x="5346" y="344"/>
                  </a:lnTo>
                  <a:lnTo>
                    <a:pt x="4926" y="516"/>
                  </a:lnTo>
                  <a:lnTo>
                    <a:pt x="4506" y="669"/>
                  </a:lnTo>
                  <a:lnTo>
                    <a:pt x="4277" y="726"/>
                  </a:lnTo>
                  <a:lnTo>
                    <a:pt x="4067" y="764"/>
                  </a:lnTo>
                  <a:lnTo>
                    <a:pt x="3838" y="783"/>
                  </a:lnTo>
                  <a:lnTo>
                    <a:pt x="3609" y="802"/>
                  </a:lnTo>
                  <a:lnTo>
                    <a:pt x="3399" y="802"/>
                  </a:lnTo>
                  <a:lnTo>
                    <a:pt x="3170" y="783"/>
                  </a:lnTo>
                  <a:lnTo>
                    <a:pt x="2750" y="726"/>
                  </a:lnTo>
                  <a:lnTo>
                    <a:pt x="2311" y="631"/>
                  </a:lnTo>
                  <a:lnTo>
                    <a:pt x="1891" y="497"/>
                  </a:lnTo>
                  <a:lnTo>
                    <a:pt x="1471" y="344"/>
                  </a:lnTo>
                  <a:lnTo>
                    <a:pt x="1070" y="172"/>
                  </a:lnTo>
                  <a:lnTo>
                    <a:pt x="6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1" name="Google Shape;1591;p24"/>
            <p:cNvSpPr/>
            <p:nvPr/>
          </p:nvSpPr>
          <p:spPr>
            <a:xfrm>
              <a:off x="3357975" y="2592125"/>
              <a:ext cx="140350" cy="75900"/>
            </a:xfrm>
            <a:custGeom>
              <a:avLst/>
              <a:gdLst/>
              <a:ahLst/>
              <a:cxnLst/>
              <a:rect l="l" t="t" r="r" b="b"/>
              <a:pathLst>
                <a:path w="5614" h="3036" extrusionOk="0">
                  <a:moveTo>
                    <a:pt x="860" y="0"/>
                  </a:moveTo>
                  <a:lnTo>
                    <a:pt x="440" y="592"/>
                  </a:lnTo>
                  <a:lnTo>
                    <a:pt x="1" y="1184"/>
                  </a:lnTo>
                  <a:lnTo>
                    <a:pt x="421" y="1298"/>
                  </a:lnTo>
                  <a:lnTo>
                    <a:pt x="974" y="1508"/>
                  </a:lnTo>
                  <a:lnTo>
                    <a:pt x="1528" y="1737"/>
                  </a:lnTo>
                  <a:lnTo>
                    <a:pt x="2597" y="2234"/>
                  </a:lnTo>
                  <a:lnTo>
                    <a:pt x="3132" y="2463"/>
                  </a:lnTo>
                  <a:lnTo>
                    <a:pt x="3666" y="2692"/>
                  </a:lnTo>
                  <a:lnTo>
                    <a:pt x="4220" y="2883"/>
                  </a:lnTo>
                  <a:lnTo>
                    <a:pt x="4487" y="2959"/>
                  </a:lnTo>
                  <a:lnTo>
                    <a:pt x="4774" y="3036"/>
                  </a:lnTo>
                  <a:lnTo>
                    <a:pt x="4926" y="2807"/>
                  </a:lnTo>
                  <a:lnTo>
                    <a:pt x="5270" y="2234"/>
                  </a:lnTo>
                  <a:lnTo>
                    <a:pt x="5614" y="1661"/>
                  </a:lnTo>
                  <a:lnTo>
                    <a:pt x="5232" y="1604"/>
                  </a:lnTo>
                  <a:lnTo>
                    <a:pt x="4869" y="1508"/>
                  </a:lnTo>
                  <a:lnTo>
                    <a:pt x="4506" y="1413"/>
                  </a:lnTo>
                  <a:lnTo>
                    <a:pt x="4163" y="1279"/>
                  </a:lnTo>
                  <a:lnTo>
                    <a:pt x="3456" y="993"/>
                  </a:lnTo>
                  <a:lnTo>
                    <a:pt x="2788" y="687"/>
                  </a:lnTo>
                  <a:lnTo>
                    <a:pt x="2292" y="477"/>
                  </a:lnTo>
                  <a:lnTo>
                    <a:pt x="1814" y="306"/>
                  </a:lnTo>
                  <a:lnTo>
                    <a:pt x="1337" y="134"/>
                  </a:lnTo>
                  <a:lnTo>
                    <a:pt x="8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2" name="Google Shape;1592;p24"/>
          <p:cNvGrpSpPr/>
          <p:nvPr/>
        </p:nvGrpSpPr>
        <p:grpSpPr>
          <a:xfrm rot="-669090">
            <a:off x="11388415" y="4229302"/>
            <a:ext cx="725285" cy="880449"/>
            <a:chOff x="3703100" y="2534450"/>
            <a:chExt cx="543975" cy="660350"/>
          </a:xfrm>
        </p:grpSpPr>
        <p:sp>
          <p:nvSpPr>
            <p:cNvPr id="1593" name="Google Shape;1593;p24"/>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24"/>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24"/>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6" name="Google Shape;1596;p24"/>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7" name="Google Shape;1597;p24"/>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24"/>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24"/>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24"/>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24"/>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24"/>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24"/>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24"/>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24"/>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24"/>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24"/>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24"/>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24"/>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24"/>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24"/>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24"/>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3" name="Google Shape;1613;p24"/>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4" name="Google Shape;1614;p24"/>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5" name="Google Shape;1615;p24"/>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6" name="Google Shape;1616;p24"/>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7" name="Google Shape;1617;p24"/>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8" name="Google Shape;1618;p24"/>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9" name="Google Shape;1619;p24"/>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0" name="Google Shape;1620;p24"/>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21" name="Google Shape;1621;p24"/>
          <p:cNvGrpSpPr/>
          <p:nvPr/>
        </p:nvGrpSpPr>
        <p:grpSpPr>
          <a:xfrm rot="-949166">
            <a:off x="479577" y="59713"/>
            <a:ext cx="589092" cy="1086891"/>
            <a:chOff x="1400150" y="238125"/>
            <a:chExt cx="388525" cy="716900"/>
          </a:xfrm>
        </p:grpSpPr>
        <p:sp>
          <p:nvSpPr>
            <p:cNvPr id="1622" name="Google Shape;1622;p24"/>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3" name="Google Shape;1623;p24"/>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4" name="Google Shape;1624;p24"/>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5" name="Google Shape;1625;p24"/>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6" name="Google Shape;1626;p24"/>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7" name="Google Shape;1627;p24"/>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28" name="Google Shape;1628;p24"/>
          <p:cNvGrpSpPr/>
          <p:nvPr/>
        </p:nvGrpSpPr>
        <p:grpSpPr>
          <a:xfrm>
            <a:off x="281885" y="1464967"/>
            <a:ext cx="731633" cy="798133"/>
            <a:chOff x="5261300" y="4859875"/>
            <a:chExt cx="548725" cy="598600"/>
          </a:xfrm>
        </p:grpSpPr>
        <p:sp>
          <p:nvSpPr>
            <p:cNvPr id="1629" name="Google Shape;1629;p24"/>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0" name="Google Shape;1630;p24"/>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1" name="Google Shape;1631;p24"/>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2" name="Google Shape;1632;p24"/>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3" name="Google Shape;1633;p24"/>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4" name="Google Shape;1634;p24"/>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5" name="Google Shape;1635;p24"/>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6" name="Google Shape;1636;p24"/>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37" name="Google Shape;1637;p24"/>
          <p:cNvGrpSpPr/>
          <p:nvPr/>
        </p:nvGrpSpPr>
        <p:grpSpPr>
          <a:xfrm flipH="1">
            <a:off x="3693466" y="5510119"/>
            <a:ext cx="5135269" cy="1684175"/>
            <a:chOff x="238125" y="548775"/>
            <a:chExt cx="2842400" cy="932200"/>
          </a:xfrm>
        </p:grpSpPr>
        <p:sp>
          <p:nvSpPr>
            <p:cNvPr id="1638" name="Google Shape;1638;p24"/>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9" name="Google Shape;1639;p24"/>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40" name="Google Shape;1640;p24"/>
          <p:cNvSpPr/>
          <p:nvPr/>
        </p:nvSpPr>
        <p:spPr>
          <a:xfrm rot="3676830">
            <a:off x="1353495" y="97259"/>
            <a:ext cx="421141" cy="806575"/>
          </a:xfrm>
          <a:custGeom>
            <a:avLst/>
            <a:gdLst/>
            <a:ahLst/>
            <a:cxnLst/>
            <a:rect l="l" t="t" r="r" b="b"/>
            <a:pathLst>
              <a:path w="25530" h="48904" extrusionOk="0">
                <a:moveTo>
                  <a:pt x="16984" y="0"/>
                </a:moveTo>
                <a:lnTo>
                  <a:pt x="0" y="42945"/>
                </a:lnTo>
                <a:lnTo>
                  <a:pt x="9139" y="48903"/>
                </a:lnTo>
                <a:lnTo>
                  <a:pt x="25530" y="5095"/>
                </a:lnTo>
                <a:lnTo>
                  <a:pt x="16984" y="0"/>
                </a:lnTo>
                <a:close/>
              </a:path>
            </a:pathLst>
          </a:custGeom>
          <a:solidFill>
            <a:schemeClr val="accent5"/>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878175954"/>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1641"/>
        <p:cNvGrpSpPr/>
        <p:nvPr/>
      </p:nvGrpSpPr>
      <p:grpSpPr>
        <a:xfrm>
          <a:off x="0" y="0"/>
          <a:ext cx="0" cy="0"/>
          <a:chOff x="0" y="0"/>
          <a:chExt cx="0" cy="0"/>
        </a:xfrm>
      </p:grpSpPr>
      <p:pic>
        <p:nvPicPr>
          <p:cNvPr id="1642" name="Google Shape;1642;p25"/>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643" name="Google Shape;1643;p25"/>
          <p:cNvSpPr txBox="1">
            <a:spLocks noGrp="1"/>
          </p:cNvSpPr>
          <p:nvPr>
            <p:ph type="subTitle" idx="1"/>
          </p:nvPr>
        </p:nvSpPr>
        <p:spPr>
          <a:xfrm>
            <a:off x="1121933" y="3706308"/>
            <a:ext cx="1914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b="1"/>
            </a:lvl1pPr>
            <a:lvl2pPr lvl="1" algn="ctr" rtl="0">
              <a:spcBef>
                <a:spcPts val="0"/>
              </a:spcBef>
              <a:spcAft>
                <a:spcPts val="0"/>
              </a:spcAft>
              <a:buSzPts val="1600"/>
              <a:buFont typeface="Pacifico"/>
              <a:buNone/>
              <a:defRPr>
                <a:latin typeface="Pacifico"/>
                <a:ea typeface="Pacifico"/>
                <a:cs typeface="Pacifico"/>
                <a:sym typeface="Pacifico"/>
              </a:defRPr>
            </a:lvl2pPr>
            <a:lvl3pPr lvl="2" algn="ctr" rtl="0">
              <a:spcBef>
                <a:spcPts val="0"/>
              </a:spcBef>
              <a:spcAft>
                <a:spcPts val="0"/>
              </a:spcAft>
              <a:buSzPts val="1600"/>
              <a:buFont typeface="Pacifico"/>
              <a:buNone/>
              <a:defRPr>
                <a:latin typeface="Pacifico"/>
                <a:ea typeface="Pacifico"/>
                <a:cs typeface="Pacifico"/>
                <a:sym typeface="Pacifico"/>
              </a:defRPr>
            </a:lvl3pPr>
            <a:lvl4pPr lvl="3" algn="ctr" rtl="0">
              <a:spcBef>
                <a:spcPts val="0"/>
              </a:spcBef>
              <a:spcAft>
                <a:spcPts val="0"/>
              </a:spcAft>
              <a:buSzPts val="1600"/>
              <a:buFont typeface="Pacifico"/>
              <a:buNone/>
              <a:defRPr>
                <a:latin typeface="Pacifico"/>
                <a:ea typeface="Pacifico"/>
                <a:cs typeface="Pacifico"/>
                <a:sym typeface="Pacifico"/>
              </a:defRPr>
            </a:lvl4pPr>
            <a:lvl5pPr lvl="4" algn="ctr" rtl="0">
              <a:spcBef>
                <a:spcPts val="0"/>
              </a:spcBef>
              <a:spcAft>
                <a:spcPts val="0"/>
              </a:spcAft>
              <a:buSzPts val="1600"/>
              <a:buFont typeface="Pacifico"/>
              <a:buNone/>
              <a:defRPr>
                <a:latin typeface="Pacifico"/>
                <a:ea typeface="Pacifico"/>
                <a:cs typeface="Pacifico"/>
                <a:sym typeface="Pacifico"/>
              </a:defRPr>
            </a:lvl5pPr>
            <a:lvl6pPr lvl="5" algn="ctr" rtl="0">
              <a:spcBef>
                <a:spcPts val="0"/>
              </a:spcBef>
              <a:spcAft>
                <a:spcPts val="0"/>
              </a:spcAft>
              <a:buSzPts val="1600"/>
              <a:buFont typeface="Pacifico"/>
              <a:buNone/>
              <a:defRPr>
                <a:latin typeface="Pacifico"/>
                <a:ea typeface="Pacifico"/>
                <a:cs typeface="Pacifico"/>
                <a:sym typeface="Pacifico"/>
              </a:defRPr>
            </a:lvl6pPr>
            <a:lvl7pPr lvl="6" algn="ctr" rtl="0">
              <a:spcBef>
                <a:spcPts val="0"/>
              </a:spcBef>
              <a:spcAft>
                <a:spcPts val="0"/>
              </a:spcAft>
              <a:buSzPts val="1600"/>
              <a:buFont typeface="Pacifico"/>
              <a:buNone/>
              <a:defRPr>
                <a:latin typeface="Pacifico"/>
                <a:ea typeface="Pacifico"/>
                <a:cs typeface="Pacifico"/>
                <a:sym typeface="Pacifico"/>
              </a:defRPr>
            </a:lvl7pPr>
            <a:lvl8pPr lvl="7" algn="ctr" rtl="0">
              <a:spcBef>
                <a:spcPts val="0"/>
              </a:spcBef>
              <a:spcAft>
                <a:spcPts val="0"/>
              </a:spcAft>
              <a:buSzPts val="1600"/>
              <a:buFont typeface="Pacifico"/>
              <a:buNone/>
              <a:defRPr>
                <a:latin typeface="Pacifico"/>
                <a:ea typeface="Pacifico"/>
                <a:cs typeface="Pacifico"/>
                <a:sym typeface="Pacifico"/>
              </a:defRPr>
            </a:lvl8pPr>
            <a:lvl9pPr lvl="8" algn="ctr"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644" name="Google Shape;1644;p25"/>
          <p:cNvSpPr txBox="1">
            <a:spLocks noGrp="1"/>
          </p:cNvSpPr>
          <p:nvPr>
            <p:ph type="subTitle" idx="2"/>
          </p:nvPr>
        </p:nvSpPr>
        <p:spPr>
          <a:xfrm>
            <a:off x="951133" y="4567508"/>
            <a:ext cx="22556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45" name="Google Shape;1645;p25"/>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Dosis"/>
              <a:buNone/>
              <a:defRPr/>
            </a:lvl1pPr>
            <a:lvl2pPr lvl="1" algn="ctr" rtl="0">
              <a:spcBef>
                <a:spcPts val="0"/>
              </a:spcBef>
              <a:spcAft>
                <a:spcPts val="0"/>
              </a:spcAft>
              <a:buClr>
                <a:schemeClr val="dk1"/>
              </a:buClr>
              <a:buSzPts val="2800"/>
              <a:buNone/>
              <a:defRPr sz="3733">
                <a:solidFill>
                  <a:schemeClr val="dk1"/>
                </a:solidFill>
              </a:defRPr>
            </a:lvl2pPr>
            <a:lvl3pPr lvl="2" algn="ctr" rtl="0">
              <a:spcBef>
                <a:spcPts val="0"/>
              </a:spcBef>
              <a:spcAft>
                <a:spcPts val="0"/>
              </a:spcAft>
              <a:buClr>
                <a:schemeClr val="dk1"/>
              </a:buClr>
              <a:buSzPts val="2800"/>
              <a:buNone/>
              <a:defRPr sz="3733">
                <a:solidFill>
                  <a:schemeClr val="dk1"/>
                </a:solidFill>
              </a:defRPr>
            </a:lvl3pPr>
            <a:lvl4pPr lvl="3" algn="ctr" rtl="0">
              <a:spcBef>
                <a:spcPts val="0"/>
              </a:spcBef>
              <a:spcAft>
                <a:spcPts val="0"/>
              </a:spcAft>
              <a:buClr>
                <a:schemeClr val="dk1"/>
              </a:buClr>
              <a:buSzPts val="2800"/>
              <a:buNone/>
              <a:defRPr sz="3733">
                <a:solidFill>
                  <a:schemeClr val="dk1"/>
                </a:solidFill>
              </a:defRPr>
            </a:lvl4pPr>
            <a:lvl5pPr lvl="4" algn="ctr" rtl="0">
              <a:spcBef>
                <a:spcPts val="0"/>
              </a:spcBef>
              <a:spcAft>
                <a:spcPts val="0"/>
              </a:spcAft>
              <a:buClr>
                <a:schemeClr val="dk1"/>
              </a:buClr>
              <a:buSzPts val="2800"/>
              <a:buNone/>
              <a:defRPr sz="3733">
                <a:solidFill>
                  <a:schemeClr val="dk1"/>
                </a:solidFill>
              </a:defRPr>
            </a:lvl5pPr>
            <a:lvl6pPr lvl="5" algn="ctr" rtl="0">
              <a:spcBef>
                <a:spcPts val="0"/>
              </a:spcBef>
              <a:spcAft>
                <a:spcPts val="0"/>
              </a:spcAft>
              <a:buClr>
                <a:schemeClr val="dk1"/>
              </a:buClr>
              <a:buSzPts val="2800"/>
              <a:buNone/>
              <a:defRPr sz="3733">
                <a:solidFill>
                  <a:schemeClr val="dk1"/>
                </a:solidFill>
              </a:defRPr>
            </a:lvl6pPr>
            <a:lvl7pPr lvl="6" algn="ctr" rtl="0">
              <a:spcBef>
                <a:spcPts val="0"/>
              </a:spcBef>
              <a:spcAft>
                <a:spcPts val="0"/>
              </a:spcAft>
              <a:buClr>
                <a:schemeClr val="dk1"/>
              </a:buClr>
              <a:buSzPts val="2800"/>
              <a:buNone/>
              <a:defRPr sz="3733">
                <a:solidFill>
                  <a:schemeClr val="dk1"/>
                </a:solidFill>
              </a:defRPr>
            </a:lvl7pPr>
            <a:lvl8pPr lvl="7" algn="ctr" rtl="0">
              <a:spcBef>
                <a:spcPts val="0"/>
              </a:spcBef>
              <a:spcAft>
                <a:spcPts val="0"/>
              </a:spcAft>
              <a:buClr>
                <a:schemeClr val="dk1"/>
              </a:buClr>
              <a:buSzPts val="2800"/>
              <a:buNone/>
              <a:defRPr sz="3733">
                <a:solidFill>
                  <a:schemeClr val="dk1"/>
                </a:solidFill>
              </a:defRPr>
            </a:lvl8pPr>
            <a:lvl9pPr lvl="8" algn="ctr" rtl="0">
              <a:spcBef>
                <a:spcPts val="0"/>
              </a:spcBef>
              <a:spcAft>
                <a:spcPts val="0"/>
              </a:spcAft>
              <a:buClr>
                <a:schemeClr val="dk1"/>
              </a:buClr>
              <a:buSzPts val="2800"/>
              <a:buNone/>
              <a:defRPr sz="3733">
                <a:solidFill>
                  <a:schemeClr val="dk1"/>
                </a:solidFill>
              </a:defRPr>
            </a:lvl9pPr>
          </a:lstStyle>
          <a:p>
            <a:endParaRPr/>
          </a:p>
        </p:txBody>
      </p:sp>
      <p:sp>
        <p:nvSpPr>
          <p:cNvPr id="1646" name="Google Shape;1646;p25"/>
          <p:cNvSpPr txBox="1">
            <a:spLocks noGrp="1"/>
          </p:cNvSpPr>
          <p:nvPr>
            <p:ph type="subTitle" idx="3"/>
          </p:nvPr>
        </p:nvSpPr>
        <p:spPr>
          <a:xfrm>
            <a:off x="3799977" y="3706308"/>
            <a:ext cx="1914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b="1"/>
            </a:lvl1pPr>
            <a:lvl2pPr lvl="1" algn="ctr" rtl="0">
              <a:spcBef>
                <a:spcPts val="0"/>
              </a:spcBef>
              <a:spcAft>
                <a:spcPts val="0"/>
              </a:spcAft>
              <a:buSzPts val="1600"/>
              <a:buFont typeface="Pacifico"/>
              <a:buNone/>
              <a:defRPr>
                <a:latin typeface="Pacifico"/>
                <a:ea typeface="Pacifico"/>
                <a:cs typeface="Pacifico"/>
                <a:sym typeface="Pacifico"/>
              </a:defRPr>
            </a:lvl2pPr>
            <a:lvl3pPr lvl="2" algn="ctr" rtl="0">
              <a:spcBef>
                <a:spcPts val="0"/>
              </a:spcBef>
              <a:spcAft>
                <a:spcPts val="0"/>
              </a:spcAft>
              <a:buSzPts val="1600"/>
              <a:buFont typeface="Pacifico"/>
              <a:buNone/>
              <a:defRPr>
                <a:latin typeface="Pacifico"/>
                <a:ea typeface="Pacifico"/>
                <a:cs typeface="Pacifico"/>
                <a:sym typeface="Pacifico"/>
              </a:defRPr>
            </a:lvl3pPr>
            <a:lvl4pPr lvl="3" algn="ctr" rtl="0">
              <a:spcBef>
                <a:spcPts val="0"/>
              </a:spcBef>
              <a:spcAft>
                <a:spcPts val="0"/>
              </a:spcAft>
              <a:buSzPts val="1600"/>
              <a:buFont typeface="Pacifico"/>
              <a:buNone/>
              <a:defRPr>
                <a:latin typeface="Pacifico"/>
                <a:ea typeface="Pacifico"/>
                <a:cs typeface="Pacifico"/>
                <a:sym typeface="Pacifico"/>
              </a:defRPr>
            </a:lvl4pPr>
            <a:lvl5pPr lvl="4" algn="ctr" rtl="0">
              <a:spcBef>
                <a:spcPts val="0"/>
              </a:spcBef>
              <a:spcAft>
                <a:spcPts val="0"/>
              </a:spcAft>
              <a:buSzPts val="1600"/>
              <a:buFont typeface="Pacifico"/>
              <a:buNone/>
              <a:defRPr>
                <a:latin typeface="Pacifico"/>
                <a:ea typeface="Pacifico"/>
                <a:cs typeface="Pacifico"/>
                <a:sym typeface="Pacifico"/>
              </a:defRPr>
            </a:lvl5pPr>
            <a:lvl6pPr lvl="5" algn="ctr" rtl="0">
              <a:spcBef>
                <a:spcPts val="0"/>
              </a:spcBef>
              <a:spcAft>
                <a:spcPts val="0"/>
              </a:spcAft>
              <a:buSzPts val="1600"/>
              <a:buFont typeface="Pacifico"/>
              <a:buNone/>
              <a:defRPr>
                <a:latin typeface="Pacifico"/>
                <a:ea typeface="Pacifico"/>
                <a:cs typeface="Pacifico"/>
                <a:sym typeface="Pacifico"/>
              </a:defRPr>
            </a:lvl6pPr>
            <a:lvl7pPr lvl="6" algn="ctr" rtl="0">
              <a:spcBef>
                <a:spcPts val="0"/>
              </a:spcBef>
              <a:spcAft>
                <a:spcPts val="0"/>
              </a:spcAft>
              <a:buSzPts val="1600"/>
              <a:buFont typeface="Pacifico"/>
              <a:buNone/>
              <a:defRPr>
                <a:latin typeface="Pacifico"/>
                <a:ea typeface="Pacifico"/>
                <a:cs typeface="Pacifico"/>
                <a:sym typeface="Pacifico"/>
              </a:defRPr>
            </a:lvl7pPr>
            <a:lvl8pPr lvl="7" algn="ctr" rtl="0">
              <a:spcBef>
                <a:spcPts val="0"/>
              </a:spcBef>
              <a:spcAft>
                <a:spcPts val="0"/>
              </a:spcAft>
              <a:buSzPts val="1600"/>
              <a:buFont typeface="Pacifico"/>
              <a:buNone/>
              <a:defRPr>
                <a:latin typeface="Pacifico"/>
                <a:ea typeface="Pacifico"/>
                <a:cs typeface="Pacifico"/>
                <a:sym typeface="Pacifico"/>
              </a:defRPr>
            </a:lvl8pPr>
            <a:lvl9pPr lvl="8" algn="ctr"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647" name="Google Shape;1647;p25"/>
          <p:cNvSpPr txBox="1">
            <a:spLocks noGrp="1"/>
          </p:cNvSpPr>
          <p:nvPr>
            <p:ph type="subTitle" idx="4"/>
          </p:nvPr>
        </p:nvSpPr>
        <p:spPr>
          <a:xfrm>
            <a:off x="3629177" y="4567508"/>
            <a:ext cx="22556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48" name="Google Shape;1648;p25"/>
          <p:cNvSpPr txBox="1">
            <a:spLocks noGrp="1"/>
          </p:cNvSpPr>
          <p:nvPr>
            <p:ph type="subTitle" idx="5"/>
          </p:nvPr>
        </p:nvSpPr>
        <p:spPr>
          <a:xfrm>
            <a:off x="6478023" y="3706308"/>
            <a:ext cx="1914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b="1"/>
            </a:lvl1pPr>
            <a:lvl2pPr lvl="1" algn="ctr" rtl="0">
              <a:spcBef>
                <a:spcPts val="0"/>
              </a:spcBef>
              <a:spcAft>
                <a:spcPts val="0"/>
              </a:spcAft>
              <a:buSzPts val="1600"/>
              <a:buFont typeface="Pacifico"/>
              <a:buNone/>
              <a:defRPr>
                <a:latin typeface="Pacifico"/>
                <a:ea typeface="Pacifico"/>
                <a:cs typeface="Pacifico"/>
                <a:sym typeface="Pacifico"/>
              </a:defRPr>
            </a:lvl2pPr>
            <a:lvl3pPr lvl="2" algn="ctr" rtl="0">
              <a:spcBef>
                <a:spcPts val="0"/>
              </a:spcBef>
              <a:spcAft>
                <a:spcPts val="0"/>
              </a:spcAft>
              <a:buSzPts val="1600"/>
              <a:buFont typeface="Pacifico"/>
              <a:buNone/>
              <a:defRPr>
                <a:latin typeface="Pacifico"/>
                <a:ea typeface="Pacifico"/>
                <a:cs typeface="Pacifico"/>
                <a:sym typeface="Pacifico"/>
              </a:defRPr>
            </a:lvl3pPr>
            <a:lvl4pPr lvl="3" algn="ctr" rtl="0">
              <a:spcBef>
                <a:spcPts val="0"/>
              </a:spcBef>
              <a:spcAft>
                <a:spcPts val="0"/>
              </a:spcAft>
              <a:buSzPts val="1600"/>
              <a:buFont typeface="Pacifico"/>
              <a:buNone/>
              <a:defRPr>
                <a:latin typeface="Pacifico"/>
                <a:ea typeface="Pacifico"/>
                <a:cs typeface="Pacifico"/>
                <a:sym typeface="Pacifico"/>
              </a:defRPr>
            </a:lvl4pPr>
            <a:lvl5pPr lvl="4" algn="ctr" rtl="0">
              <a:spcBef>
                <a:spcPts val="0"/>
              </a:spcBef>
              <a:spcAft>
                <a:spcPts val="0"/>
              </a:spcAft>
              <a:buSzPts val="1600"/>
              <a:buFont typeface="Pacifico"/>
              <a:buNone/>
              <a:defRPr>
                <a:latin typeface="Pacifico"/>
                <a:ea typeface="Pacifico"/>
                <a:cs typeface="Pacifico"/>
                <a:sym typeface="Pacifico"/>
              </a:defRPr>
            </a:lvl5pPr>
            <a:lvl6pPr lvl="5" algn="ctr" rtl="0">
              <a:spcBef>
                <a:spcPts val="0"/>
              </a:spcBef>
              <a:spcAft>
                <a:spcPts val="0"/>
              </a:spcAft>
              <a:buSzPts val="1600"/>
              <a:buFont typeface="Pacifico"/>
              <a:buNone/>
              <a:defRPr>
                <a:latin typeface="Pacifico"/>
                <a:ea typeface="Pacifico"/>
                <a:cs typeface="Pacifico"/>
                <a:sym typeface="Pacifico"/>
              </a:defRPr>
            </a:lvl6pPr>
            <a:lvl7pPr lvl="6" algn="ctr" rtl="0">
              <a:spcBef>
                <a:spcPts val="0"/>
              </a:spcBef>
              <a:spcAft>
                <a:spcPts val="0"/>
              </a:spcAft>
              <a:buSzPts val="1600"/>
              <a:buFont typeface="Pacifico"/>
              <a:buNone/>
              <a:defRPr>
                <a:latin typeface="Pacifico"/>
                <a:ea typeface="Pacifico"/>
                <a:cs typeface="Pacifico"/>
                <a:sym typeface="Pacifico"/>
              </a:defRPr>
            </a:lvl7pPr>
            <a:lvl8pPr lvl="7" algn="ctr" rtl="0">
              <a:spcBef>
                <a:spcPts val="0"/>
              </a:spcBef>
              <a:spcAft>
                <a:spcPts val="0"/>
              </a:spcAft>
              <a:buSzPts val="1600"/>
              <a:buFont typeface="Pacifico"/>
              <a:buNone/>
              <a:defRPr>
                <a:latin typeface="Pacifico"/>
                <a:ea typeface="Pacifico"/>
                <a:cs typeface="Pacifico"/>
                <a:sym typeface="Pacifico"/>
              </a:defRPr>
            </a:lvl8pPr>
            <a:lvl9pPr lvl="8" algn="ctr"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649" name="Google Shape;1649;p25"/>
          <p:cNvSpPr txBox="1">
            <a:spLocks noGrp="1"/>
          </p:cNvSpPr>
          <p:nvPr>
            <p:ph type="subTitle" idx="6"/>
          </p:nvPr>
        </p:nvSpPr>
        <p:spPr>
          <a:xfrm>
            <a:off x="6307223" y="4567508"/>
            <a:ext cx="22556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50" name="Google Shape;1650;p25"/>
          <p:cNvSpPr txBox="1">
            <a:spLocks noGrp="1"/>
          </p:cNvSpPr>
          <p:nvPr>
            <p:ph type="subTitle" idx="7"/>
          </p:nvPr>
        </p:nvSpPr>
        <p:spPr>
          <a:xfrm>
            <a:off x="9156067" y="3706308"/>
            <a:ext cx="1914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b="1"/>
            </a:lvl1pPr>
            <a:lvl2pPr lvl="1" algn="ctr" rtl="0">
              <a:spcBef>
                <a:spcPts val="0"/>
              </a:spcBef>
              <a:spcAft>
                <a:spcPts val="0"/>
              </a:spcAft>
              <a:buSzPts val="1600"/>
              <a:buFont typeface="Pacifico"/>
              <a:buNone/>
              <a:defRPr>
                <a:latin typeface="Pacifico"/>
                <a:ea typeface="Pacifico"/>
                <a:cs typeface="Pacifico"/>
                <a:sym typeface="Pacifico"/>
              </a:defRPr>
            </a:lvl2pPr>
            <a:lvl3pPr lvl="2" algn="ctr" rtl="0">
              <a:spcBef>
                <a:spcPts val="0"/>
              </a:spcBef>
              <a:spcAft>
                <a:spcPts val="0"/>
              </a:spcAft>
              <a:buSzPts val="1600"/>
              <a:buFont typeface="Pacifico"/>
              <a:buNone/>
              <a:defRPr>
                <a:latin typeface="Pacifico"/>
                <a:ea typeface="Pacifico"/>
                <a:cs typeface="Pacifico"/>
                <a:sym typeface="Pacifico"/>
              </a:defRPr>
            </a:lvl3pPr>
            <a:lvl4pPr lvl="3" algn="ctr" rtl="0">
              <a:spcBef>
                <a:spcPts val="0"/>
              </a:spcBef>
              <a:spcAft>
                <a:spcPts val="0"/>
              </a:spcAft>
              <a:buSzPts val="1600"/>
              <a:buFont typeface="Pacifico"/>
              <a:buNone/>
              <a:defRPr>
                <a:latin typeface="Pacifico"/>
                <a:ea typeface="Pacifico"/>
                <a:cs typeface="Pacifico"/>
                <a:sym typeface="Pacifico"/>
              </a:defRPr>
            </a:lvl4pPr>
            <a:lvl5pPr lvl="4" algn="ctr" rtl="0">
              <a:spcBef>
                <a:spcPts val="0"/>
              </a:spcBef>
              <a:spcAft>
                <a:spcPts val="0"/>
              </a:spcAft>
              <a:buSzPts val="1600"/>
              <a:buFont typeface="Pacifico"/>
              <a:buNone/>
              <a:defRPr>
                <a:latin typeface="Pacifico"/>
                <a:ea typeface="Pacifico"/>
                <a:cs typeface="Pacifico"/>
                <a:sym typeface="Pacifico"/>
              </a:defRPr>
            </a:lvl5pPr>
            <a:lvl6pPr lvl="5" algn="ctr" rtl="0">
              <a:spcBef>
                <a:spcPts val="0"/>
              </a:spcBef>
              <a:spcAft>
                <a:spcPts val="0"/>
              </a:spcAft>
              <a:buSzPts val="1600"/>
              <a:buFont typeface="Pacifico"/>
              <a:buNone/>
              <a:defRPr>
                <a:latin typeface="Pacifico"/>
                <a:ea typeface="Pacifico"/>
                <a:cs typeface="Pacifico"/>
                <a:sym typeface="Pacifico"/>
              </a:defRPr>
            </a:lvl6pPr>
            <a:lvl7pPr lvl="6" algn="ctr" rtl="0">
              <a:spcBef>
                <a:spcPts val="0"/>
              </a:spcBef>
              <a:spcAft>
                <a:spcPts val="0"/>
              </a:spcAft>
              <a:buSzPts val="1600"/>
              <a:buFont typeface="Pacifico"/>
              <a:buNone/>
              <a:defRPr>
                <a:latin typeface="Pacifico"/>
                <a:ea typeface="Pacifico"/>
                <a:cs typeface="Pacifico"/>
                <a:sym typeface="Pacifico"/>
              </a:defRPr>
            </a:lvl7pPr>
            <a:lvl8pPr lvl="7" algn="ctr" rtl="0">
              <a:spcBef>
                <a:spcPts val="0"/>
              </a:spcBef>
              <a:spcAft>
                <a:spcPts val="0"/>
              </a:spcAft>
              <a:buSzPts val="1600"/>
              <a:buFont typeface="Pacifico"/>
              <a:buNone/>
              <a:defRPr>
                <a:latin typeface="Pacifico"/>
                <a:ea typeface="Pacifico"/>
                <a:cs typeface="Pacifico"/>
                <a:sym typeface="Pacifico"/>
              </a:defRPr>
            </a:lvl8pPr>
            <a:lvl9pPr lvl="8" algn="ctr"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651" name="Google Shape;1651;p25"/>
          <p:cNvSpPr txBox="1">
            <a:spLocks noGrp="1"/>
          </p:cNvSpPr>
          <p:nvPr>
            <p:ph type="subTitle" idx="8"/>
          </p:nvPr>
        </p:nvSpPr>
        <p:spPr>
          <a:xfrm>
            <a:off x="8985267" y="4567508"/>
            <a:ext cx="22556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grpSp>
        <p:nvGrpSpPr>
          <p:cNvPr id="1652" name="Google Shape;1652;p25"/>
          <p:cNvGrpSpPr/>
          <p:nvPr/>
        </p:nvGrpSpPr>
        <p:grpSpPr>
          <a:xfrm rot="-949166">
            <a:off x="11378043" y="258380"/>
            <a:ext cx="589092" cy="1086891"/>
            <a:chOff x="1400150" y="238125"/>
            <a:chExt cx="388525" cy="716900"/>
          </a:xfrm>
        </p:grpSpPr>
        <p:sp>
          <p:nvSpPr>
            <p:cNvPr id="1653" name="Google Shape;1653;p25"/>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4" name="Google Shape;1654;p25"/>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5" name="Google Shape;1655;p25"/>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6" name="Google Shape;1656;p25"/>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7" name="Google Shape;1657;p25"/>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8" name="Google Shape;1658;p25"/>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9" name="Google Shape;1659;p25"/>
          <p:cNvGrpSpPr/>
          <p:nvPr/>
        </p:nvGrpSpPr>
        <p:grpSpPr>
          <a:xfrm>
            <a:off x="11387760" y="2822546"/>
            <a:ext cx="721189" cy="1043397"/>
            <a:chOff x="1088850" y="238125"/>
            <a:chExt cx="1221250" cy="1766475"/>
          </a:xfrm>
        </p:grpSpPr>
        <p:sp>
          <p:nvSpPr>
            <p:cNvPr id="1660" name="Google Shape;1660;p25"/>
            <p:cNvSpPr/>
            <p:nvPr/>
          </p:nvSpPr>
          <p:spPr>
            <a:xfrm>
              <a:off x="1088850" y="238125"/>
              <a:ext cx="1221250" cy="1766475"/>
            </a:xfrm>
            <a:custGeom>
              <a:avLst/>
              <a:gdLst/>
              <a:ahLst/>
              <a:cxnLst/>
              <a:rect l="l" t="t" r="r" b="b"/>
              <a:pathLst>
                <a:path w="48850" h="70659" extrusionOk="0">
                  <a:moveTo>
                    <a:pt x="25260" y="0"/>
                  </a:moveTo>
                  <a:lnTo>
                    <a:pt x="24371" y="27"/>
                  </a:lnTo>
                  <a:lnTo>
                    <a:pt x="23481" y="108"/>
                  </a:lnTo>
                  <a:lnTo>
                    <a:pt x="22618" y="216"/>
                  </a:lnTo>
                  <a:lnTo>
                    <a:pt x="21756" y="377"/>
                  </a:lnTo>
                  <a:lnTo>
                    <a:pt x="20920" y="566"/>
                  </a:lnTo>
                  <a:lnTo>
                    <a:pt x="20084" y="782"/>
                  </a:lnTo>
                  <a:lnTo>
                    <a:pt x="19276" y="1051"/>
                  </a:lnTo>
                  <a:lnTo>
                    <a:pt x="18467" y="1348"/>
                  </a:lnTo>
                  <a:lnTo>
                    <a:pt x="17685" y="1671"/>
                  </a:lnTo>
                  <a:lnTo>
                    <a:pt x="16930" y="2022"/>
                  </a:lnTo>
                  <a:lnTo>
                    <a:pt x="16175" y="2399"/>
                  </a:lnTo>
                  <a:lnTo>
                    <a:pt x="15474" y="2831"/>
                  </a:lnTo>
                  <a:lnTo>
                    <a:pt x="14773" y="3289"/>
                  </a:lnTo>
                  <a:lnTo>
                    <a:pt x="14073" y="3747"/>
                  </a:lnTo>
                  <a:lnTo>
                    <a:pt x="13426" y="4259"/>
                  </a:lnTo>
                  <a:lnTo>
                    <a:pt x="12779" y="4799"/>
                  </a:lnTo>
                  <a:lnTo>
                    <a:pt x="12158" y="5365"/>
                  </a:lnTo>
                  <a:lnTo>
                    <a:pt x="11565" y="5958"/>
                  </a:lnTo>
                  <a:lnTo>
                    <a:pt x="11026" y="6551"/>
                  </a:lnTo>
                  <a:lnTo>
                    <a:pt x="10487" y="7198"/>
                  </a:lnTo>
                  <a:lnTo>
                    <a:pt x="9975" y="7845"/>
                  </a:lnTo>
                  <a:lnTo>
                    <a:pt x="9490" y="8546"/>
                  </a:lnTo>
                  <a:lnTo>
                    <a:pt x="9031" y="9247"/>
                  </a:lnTo>
                  <a:lnTo>
                    <a:pt x="8627" y="9975"/>
                  </a:lnTo>
                  <a:lnTo>
                    <a:pt x="8223" y="10703"/>
                  </a:lnTo>
                  <a:lnTo>
                    <a:pt x="7872" y="11484"/>
                  </a:lnTo>
                  <a:lnTo>
                    <a:pt x="7549" y="12266"/>
                  </a:lnTo>
                  <a:lnTo>
                    <a:pt x="7252" y="13048"/>
                  </a:lnTo>
                  <a:lnTo>
                    <a:pt x="6982" y="13857"/>
                  </a:lnTo>
                  <a:lnTo>
                    <a:pt x="6767" y="14692"/>
                  </a:lnTo>
                  <a:lnTo>
                    <a:pt x="6578" y="15555"/>
                  </a:lnTo>
                  <a:lnTo>
                    <a:pt x="6416" y="16418"/>
                  </a:lnTo>
                  <a:lnTo>
                    <a:pt x="6308" y="17281"/>
                  </a:lnTo>
                  <a:lnTo>
                    <a:pt x="6228" y="18089"/>
                  </a:lnTo>
                  <a:lnTo>
                    <a:pt x="6201" y="18898"/>
                  </a:lnTo>
                  <a:lnTo>
                    <a:pt x="6201" y="19707"/>
                  </a:lnTo>
                  <a:lnTo>
                    <a:pt x="6228" y="20489"/>
                  </a:lnTo>
                  <a:lnTo>
                    <a:pt x="6308" y="21297"/>
                  </a:lnTo>
                  <a:lnTo>
                    <a:pt x="6416" y="22079"/>
                  </a:lnTo>
                  <a:lnTo>
                    <a:pt x="6551" y="22861"/>
                  </a:lnTo>
                  <a:lnTo>
                    <a:pt x="6713" y="23643"/>
                  </a:lnTo>
                  <a:lnTo>
                    <a:pt x="6902" y="24398"/>
                  </a:lnTo>
                  <a:lnTo>
                    <a:pt x="7144" y="25179"/>
                  </a:lnTo>
                  <a:lnTo>
                    <a:pt x="7414" y="25907"/>
                  </a:lnTo>
                  <a:lnTo>
                    <a:pt x="7710" y="26662"/>
                  </a:lnTo>
                  <a:lnTo>
                    <a:pt x="8034" y="27363"/>
                  </a:lnTo>
                  <a:lnTo>
                    <a:pt x="8384" y="28091"/>
                  </a:lnTo>
                  <a:lnTo>
                    <a:pt x="8789" y="28792"/>
                  </a:lnTo>
                  <a:lnTo>
                    <a:pt x="9193" y="29466"/>
                  </a:lnTo>
                  <a:lnTo>
                    <a:pt x="8600" y="29978"/>
                  </a:lnTo>
                  <a:lnTo>
                    <a:pt x="8007" y="30517"/>
                  </a:lnTo>
                  <a:lnTo>
                    <a:pt x="7441" y="31056"/>
                  </a:lnTo>
                  <a:lnTo>
                    <a:pt x="6902" y="31623"/>
                  </a:lnTo>
                  <a:lnTo>
                    <a:pt x="6362" y="32189"/>
                  </a:lnTo>
                  <a:lnTo>
                    <a:pt x="5850" y="32809"/>
                  </a:lnTo>
                  <a:lnTo>
                    <a:pt x="5365" y="33429"/>
                  </a:lnTo>
                  <a:lnTo>
                    <a:pt x="4907" y="34049"/>
                  </a:lnTo>
                  <a:lnTo>
                    <a:pt x="4448" y="34696"/>
                  </a:lnTo>
                  <a:lnTo>
                    <a:pt x="4017" y="35370"/>
                  </a:lnTo>
                  <a:lnTo>
                    <a:pt x="3640" y="36044"/>
                  </a:lnTo>
                  <a:lnTo>
                    <a:pt x="3262" y="36745"/>
                  </a:lnTo>
                  <a:lnTo>
                    <a:pt x="2912" y="37446"/>
                  </a:lnTo>
                  <a:lnTo>
                    <a:pt x="2561" y="38174"/>
                  </a:lnTo>
                  <a:lnTo>
                    <a:pt x="2265" y="38901"/>
                  </a:lnTo>
                  <a:lnTo>
                    <a:pt x="1995" y="39656"/>
                  </a:lnTo>
                  <a:lnTo>
                    <a:pt x="1726" y="40384"/>
                  </a:lnTo>
                  <a:lnTo>
                    <a:pt x="1483" y="41220"/>
                  </a:lnTo>
                  <a:lnTo>
                    <a:pt x="1240" y="41867"/>
                  </a:lnTo>
                  <a:lnTo>
                    <a:pt x="1025" y="42541"/>
                  </a:lnTo>
                  <a:lnTo>
                    <a:pt x="809" y="43215"/>
                  </a:lnTo>
                  <a:lnTo>
                    <a:pt x="647" y="43889"/>
                  </a:lnTo>
                  <a:lnTo>
                    <a:pt x="485" y="44563"/>
                  </a:lnTo>
                  <a:lnTo>
                    <a:pt x="351" y="45237"/>
                  </a:lnTo>
                  <a:lnTo>
                    <a:pt x="243" y="45911"/>
                  </a:lnTo>
                  <a:lnTo>
                    <a:pt x="135" y="46585"/>
                  </a:lnTo>
                  <a:lnTo>
                    <a:pt x="81" y="47286"/>
                  </a:lnTo>
                  <a:lnTo>
                    <a:pt x="27" y="47960"/>
                  </a:lnTo>
                  <a:lnTo>
                    <a:pt x="0" y="48634"/>
                  </a:lnTo>
                  <a:lnTo>
                    <a:pt x="0" y="49307"/>
                  </a:lnTo>
                  <a:lnTo>
                    <a:pt x="27" y="50008"/>
                  </a:lnTo>
                  <a:lnTo>
                    <a:pt x="81" y="50682"/>
                  </a:lnTo>
                  <a:lnTo>
                    <a:pt x="162" y="51356"/>
                  </a:lnTo>
                  <a:lnTo>
                    <a:pt x="243" y="52030"/>
                  </a:lnTo>
                  <a:lnTo>
                    <a:pt x="378" y="52731"/>
                  </a:lnTo>
                  <a:lnTo>
                    <a:pt x="539" y="53459"/>
                  </a:lnTo>
                  <a:lnTo>
                    <a:pt x="728" y="54187"/>
                  </a:lnTo>
                  <a:lnTo>
                    <a:pt x="944" y="54915"/>
                  </a:lnTo>
                  <a:lnTo>
                    <a:pt x="1186" y="55885"/>
                  </a:lnTo>
                  <a:lnTo>
                    <a:pt x="1483" y="56856"/>
                  </a:lnTo>
                  <a:lnTo>
                    <a:pt x="1833" y="57773"/>
                  </a:lnTo>
                  <a:lnTo>
                    <a:pt x="2211" y="58662"/>
                  </a:lnTo>
                  <a:lnTo>
                    <a:pt x="2642" y="59498"/>
                  </a:lnTo>
                  <a:lnTo>
                    <a:pt x="3100" y="60334"/>
                  </a:lnTo>
                  <a:lnTo>
                    <a:pt x="3586" y="61115"/>
                  </a:lnTo>
                  <a:lnTo>
                    <a:pt x="4125" y="61870"/>
                  </a:lnTo>
                  <a:lnTo>
                    <a:pt x="4772" y="62679"/>
                  </a:lnTo>
                  <a:lnTo>
                    <a:pt x="5446" y="63407"/>
                  </a:lnTo>
                  <a:lnTo>
                    <a:pt x="6147" y="64135"/>
                  </a:lnTo>
                  <a:lnTo>
                    <a:pt x="6902" y="64836"/>
                  </a:lnTo>
                  <a:lnTo>
                    <a:pt x="7683" y="65483"/>
                  </a:lnTo>
                  <a:lnTo>
                    <a:pt x="8519" y="66076"/>
                  </a:lnTo>
                  <a:lnTo>
                    <a:pt x="9382" y="66669"/>
                  </a:lnTo>
                  <a:lnTo>
                    <a:pt x="10271" y="67181"/>
                  </a:lnTo>
                  <a:lnTo>
                    <a:pt x="11188" y="67693"/>
                  </a:lnTo>
                  <a:lnTo>
                    <a:pt x="12132" y="68152"/>
                  </a:lnTo>
                  <a:lnTo>
                    <a:pt x="13129" y="68556"/>
                  </a:lnTo>
                  <a:lnTo>
                    <a:pt x="14126" y="68906"/>
                  </a:lnTo>
                  <a:lnTo>
                    <a:pt x="15151" y="69230"/>
                  </a:lnTo>
                  <a:lnTo>
                    <a:pt x="16175" y="69526"/>
                  </a:lnTo>
                  <a:lnTo>
                    <a:pt x="17254" y="69742"/>
                  </a:lnTo>
                  <a:lnTo>
                    <a:pt x="18332" y="69931"/>
                  </a:lnTo>
                  <a:lnTo>
                    <a:pt x="19141" y="70093"/>
                  </a:lnTo>
                  <a:lnTo>
                    <a:pt x="19950" y="70254"/>
                  </a:lnTo>
                  <a:lnTo>
                    <a:pt x="20758" y="70389"/>
                  </a:lnTo>
                  <a:lnTo>
                    <a:pt x="21594" y="70497"/>
                  </a:lnTo>
                  <a:lnTo>
                    <a:pt x="22403" y="70578"/>
                  </a:lnTo>
                  <a:lnTo>
                    <a:pt x="23212" y="70632"/>
                  </a:lnTo>
                  <a:lnTo>
                    <a:pt x="24020" y="70659"/>
                  </a:lnTo>
                  <a:lnTo>
                    <a:pt x="25773" y="70659"/>
                  </a:lnTo>
                  <a:lnTo>
                    <a:pt x="26716" y="70605"/>
                  </a:lnTo>
                  <a:lnTo>
                    <a:pt x="27660" y="70524"/>
                  </a:lnTo>
                  <a:lnTo>
                    <a:pt x="28576" y="70416"/>
                  </a:lnTo>
                  <a:lnTo>
                    <a:pt x="29493" y="70281"/>
                  </a:lnTo>
                  <a:lnTo>
                    <a:pt x="30409" y="70093"/>
                  </a:lnTo>
                  <a:lnTo>
                    <a:pt x="31299" y="69904"/>
                  </a:lnTo>
                  <a:lnTo>
                    <a:pt x="32162" y="69661"/>
                  </a:lnTo>
                  <a:lnTo>
                    <a:pt x="33024" y="69392"/>
                  </a:lnTo>
                  <a:lnTo>
                    <a:pt x="33860" y="69095"/>
                  </a:lnTo>
                  <a:lnTo>
                    <a:pt x="34696" y="68772"/>
                  </a:lnTo>
                  <a:lnTo>
                    <a:pt x="35505" y="68421"/>
                  </a:lnTo>
                  <a:lnTo>
                    <a:pt x="36286" y="68044"/>
                  </a:lnTo>
                  <a:lnTo>
                    <a:pt x="37041" y="67639"/>
                  </a:lnTo>
                  <a:lnTo>
                    <a:pt x="37796" y="67181"/>
                  </a:lnTo>
                  <a:lnTo>
                    <a:pt x="38497" y="66723"/>
                  </a:lnTo>
                  <a:lnTo>
                    <a:pt x="39414" y="66049"/>
                  </a:lnTo>
                  <a:lnTo>
                    <a:pt x="40276" y="65348"/>
                  </a:lnTo>
                  <a:lnTo>
                    <a:pt x="41112" y="64566"/>
                  </a:lnTo>
                  <a:lnTo>
                    <a:pt x="41894" y="63784"/>
                  </a:lnTo>
                  <a:lnTo>
                    <a:pt x="42649" y="62922"/>
                  </a:lnTo>
                  <a:lnTo>
                    <a:pt x="43350" y="62005"/>
                  </a:lnTo>
                  <a:lnTo>
                    <a:pt x="43997" y="61061"/>
                  </a:lnTo>
                  <a:lnTo>
                    <a:pt x="44617" y="60091"/>
                  </a:lnTo>
                  <a:lnTo>
                    <a:pt x="45237" y="59282"/>
                  </a:lnTo>
                  <a:lnTo>
                    <a:pt x="45830" y="58473"/>
                  </a:lnTo>
                  <a:lnTo>
                    <a:pt x="46342" y="57638"/>
                  </a:lnTo>
                  <a:lnTo>
                    <a:pt x="46827" y="56775"/>
                  </a:lnTo>
                  <a:lnTo>
                    <a:pt x="47232" y="55885"/>
                  </a:lnTo>
                  <a:lnTo>
                    <a:pt x="47609" y="54969"/>
                  </a:lnTo>
                  <a:lnTo>
                    <a:pt x="47960" y="54025"/>
                  </a:lnTo>
                  <a:lnTo>
                    <a:pt x="48229" y="53082"/>
                  </a:lnTo>
                  <a:lnTo>
                    <a:pt x="48445" y="52111"/>
                  </a:lnTo>
                  <a:lnTo>
                    <a:pt x="48633" y="51141"/>
                  </a:lnTo>
                  <a:lnTo>
                    <a:pt x="48741" y="50143"/>
                  </a:lnTo>
                  <a:lnTo>
                    <a:pt x="48822" y="49119"/>
                  </a:lnTo>
                  <a:lnTo>
                    <a:pt x="48849" y="48094"/>
                  </a:lnTo>
                  <a:lnTo>
                    <a:pt x="48822" y="47043"/>
                  </a:lnTo>
                  <a:lnTo>
                    <a:pt x="48741" y="46019"/>
                  </a:lnTo>
                  <a:lnTo>
                    <a:pt x="48580" y="44940"/>
                  </a:lnTo>
                  <a:lnTo>
                    <a:pt x="48391" y="43889"/>
                  </a:lnTo>
                  <a:lnTo>
                    <a:pt x="48148" y="42837"/>
                  </a:lnTo>
                  <a:lnTo>
                    <a:pt x="47879" y="41813"/>
                  </a:lnTo>
                  <a:lnTo>
                    <a:pt x="47528" y="40762"/>
                  </a:lnTo>
                  <a:lnTo>
                    <a:pt x="47151" y="39764"/>
                  </a:lnTo>
                  <a:lnTo>
                    <a:pt x="46719" y="38740"/>
                  </a:lnTo>
                  <a:lnTo>
                    <a:pt x="46234" y="37769"/>
                  </a:lnTo>
                  <a:lnTo>
                    <a:pt x="45722" y="36799"/>
                  </a:lnTo>
                  <a:lnTo>
                    <a:pt x="45156" y="35855"/>
                  </a:lnTo>
                  <a:lnTo>
                    <a:pt x="44536" y="34938"/>
                  </a:lnTo>
                  <a:lnTo>
                    <a:pt x="43916" y="34022"/>
                  </a:lnTo>
                  <a:lnTo>
                    <a:pt x="43215" y="33159"/>
                  </a:lnTo>
                  <a:lnTo>
                    <a:pt x="42514" y="32323"/>
                  </a:lnTo>
                  <a:lnTo>
                    <a:pt x="41759" y="31515"/>
                  </a:lnTo>
                  <a:lnTo>
                    <a:pt x="40977" y="30760"/>
                  </a:lnTo>
                  <a:lnTo>
                    <a:pt x="40168" y="30005"/>
                  </a:lnTo>
                  <a:lnTo>
                    <a:pt x="40681" y="29223"/>
                  </a:lnTo>
                  <a:lnTo>
                    <a:pt x="41166" y="28441"/>
                  </a:lnTo>
                  <a:lnTo>
                    <a:pt x="41624" y="27633"/>
                  </a:lnTo>
                  <a:lnTo>
                    <a:pt x="42029" y="26824"/>
                  </a:lnTo>
                  <a:lnTo>
                    <a:pt x="42379" y="25988"/>
                  </a:lnTo>
                  <a:lnTo>
                    <a:pt x="42730" y="25126"/>
                  </a:lnTo>
                  <a:lnTo>
                    <a:pt x="42999" y="24290"/>
                  </a:lnTo>
                  <a:lnTo>
                    <a:pt x="43269" y="23400"/>
                  </a:lnTo>
                  <a:lnTo>
                    <a:pt x="43457" y="22537"/>
                  </a:lnTo>
                  <a:lnTo>
                    <a:pt x="43646" y="21648"/>
                  </a:lnTo>
                  <a:lnTo>
                    <a:pt x="43754" y="20758"/>
                  </a:lnTo>
                  <a:lnTo>
                    <a:pt x="43862" y="19869"/>
                  </a:lnTo>
                  <a:lnTo>
                    <a:pt x="43889" y="18979"/>
                  </a:lnTo>
                  <a:lnTo>
                    <a:pt x="43889" y="18062"/>
                  </a:lnTo>
                  <a:lnTo>
                    <a:pt x="43862" y="17146"/>
                  </a:lnTo>
                  <a:lnTo>
                    <a:pt x="43781" y="16256"/>
                  </a:lnTo>
                  <a:lnTo>
                    <a:pt x="43646" y="15340"/>
                  </a:lnTo>
                  <a:lnTo>
                    <a:pt x="43484" y="14450"/>
                  </a:lnTo>
                  <a:lnTo>
                    <a:pt x="43269" y="13587"/>
                  </a:lnTo>
                  <a:lnTo>
                    <a:pt x="43026" y="12751"/>
                  </a:lnTo>
                  <a:lnTo>
                    <a:pt x="42730" y="11916"/>
                  </a:lnTo>
                  <a:lnTo>
                    <a:pt x="42406" y="11107"/>
                  </a:lnTo>
                  <a:lnTo>
                    <a:pt x="42029" y="10298"/>
                  </a:lnTo>
                  <a:lnTo>
                    <a:pt x="41624" y="9543"/>
                  </a:lnTo>
                  <a:lnTo>
                    <a:pt x="41193" y="8789"/>
                  </a:lnTo>
                  <a:lnTo>
                    <a:pt x="40735" y="8061"/>
                  </a:lnTo>
                  <a:lnTo>
                    <a:pt x="40222" y="7360"/>
                  </a:lnTo>
                  <a:lnTo>
                    <a:pt x="39710" y="6686"/>
                  </a:lnTo>
                  <a:lnTo>
                    <a:pt x="39144" y="6039"/>
                  </a:lnTo>
                  <a:lnTo>
                    <a:pt x="38551" y="5419"/>
                  </a:lnTo>
                  <a:lnTo>
                    <a:pt x="37931" y="4826"/>
                  </a:lnTo>
                  <a:lnTo>
                    <a:pt x="37284" y="4259"/>
                  </a:lnTo>
                  <a:lnTo>
                    <a:pt x="36637" y="3747"/>
                  </a:lnTo>
                  <a:lnTo>
                    <a:pt x="35936" y="3235"/>
                  </a:lnTo>
                  <a:lnTo>
                    <a:pt x="35235" y="2777"/>
                  </a:lnTo>
                  <a:lnTo>
                    <a:pt x="34480" y="2345"/>
                  </a:lnTo>
                  <a:lnTo>
                    <a:pt x="33725" y="1941"/>
                  </a:lnTo>
                  <a:lnTo>
                    <a:pt x="32944" y="1564"/>
                  </a:lnTo>
                  <a:lnTo>
                    <a:pt x="32162" y="1240"/>
                  </a:lnTo>
                  <a:lnTo>
                    <a:pt x="31353" y="944"/>
                  </a:lnTo>
                  <a:lnTo>
                    <a:pt x="30517" y="701"/>
                  </a:lnTo>
                  <a:lnTo>
                    <a:pt x="29682" y="458"/>
                  </a:lnTo>
                  <a:lnTo>
                    <a:pt x="28819" y="297"/>
                  </a:lnTo>
                  <a:lnTo>
                    <a:pt x="27956" y="162"/>
                  </a:lnTo>
                  <a:lnTo>
                    <a:pt x="27067" y="54"/>
                  </a:lnTo>
                  <a:lnTo>
                    <a:pt x="261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1" name="Google Shape;1661;p25"/>
            <p:cNvSpPr/>
            <p:nvPr/>
          </p:nvSpPr>
          <p:spPr>
            <a:xfrm>
              <a:off x="1184550" y="333825"/>
              <a:ext cx="1029850" cy="1575075"/>
            </a:xfrm>
            <a:custGeom>
              <a:avLst/>
              <a:gdLst/>
              <a:ahLst/>
              <a:cxnLst/>
              <a:rect l="l" t="t" r="r" b="b"/>
              <a:pathLst>
                <a:path w="41194" h="63003" extrusionOk="0">
                  <a:moveTo>
                    <a:pt x="21729" y="6713"/>
                  </a:moveTo>
                  <a:lnTo>
                    <a:pt x="22187" y="6740"/>
                  </a:lnTo>
                  <a:lnTo>
                    <a:pt x="22672" y="6794"/>
                  </a:lnTo>
                  <a:lnTo>
                    <a:pt x="23023" y="6848"/>
                  </a:lnTo>
                  <a:lnTo>
                    <a:pt x="23400" y="6929"/>
                  </a:lnTo>
                  <a:lnTo>
                    <a:pt x="23751" y="7036"/>
                  </a:lnTo>
                  <a:lnTo>
                    <a:pt x="24128" y="7144"/>
                  </a:lnTo>
                  <a:lnTo>
                    <a:pt x="24640" y="7333"/>
                  </a:lnTo>
                  <a:lnTo>
                    <a:pt x="25126" y="7576"/>
                  </a:lnTo>
                  <a:lnTo>
                    <a:pt x="25611" y="7845"/>
                  </a:lnTo>
                  <a:lnTo>
                    <a:pt x="26096" y="8169"/>
                  </a:lnTo>
                  <a:lnTo>
                    <a:pt x="26581" y="8519"/>
                  </a:lnTo>
                  <a:lnTo>
                    <a:pt x="27013" y="8897"/>
                  </a:lnTo>
                  <a:lnTo>
                    <a:pt x="27444" y="9328"/>
                  </a:lnTo>
                  <a:lnTo>
                    <a:pt x="27822" y="9759"/>
                  </a:lnTo>
                  <a:lnTo>
                    <a:pt x="28172" y="10217"/>
                  </a:lnTo>
                  <a:lnTo>
                    <a:pt x="28496" y="10730"/>
                  </a:lnTo>
                  <a:lnTo>
                    <a:pt x="28765" y="11215"/>
                  </a:lnTo>
                  <a:lnTo>
                    <a:pt x="28954" y="11754"/>
                  </a:lnTo>
                  <a:lnTo>
                    <a:pt x="29116" y="12293"/>
                  </a:lnTo>
                  <a:lnTo>
                    <a:pt x="29223" y="12832"/>
                  </a:lnTo>
                  <a:lnTo>
                    <a:pt x="29250" y="13102"/>
                  </a:lnTo>
                  <a:lnTo>
                    <a:pt x="29250" y="13372"/>
                  </a:lnTo>
                  <a:lnTo>
                    <a:pt x="29250" y="13668"/>
                  </a:lnTo>
                  <a:lnTo>
                    <a:pt x="29223" y="13938"/>
                  </a:lnTo>
                  <a:lnTo>
                    <a:pt x="29196" y="14207"/>
                  </a:lnTo>
                  <a:lnTo>
                    <a:pt x="29143" y="14504"/>
                  </a:lnTo>
                  <a:lnTo>
                    <a:pt x="29062" y="14774"/>
                  </a:lnTo>
                  <a:lnTo>
                    <a:pt x="28954" y="15070"/>
                  </a:lnTo>
                  <a:lnTo>
                    <a:pt x="28846" y="15340"/>
                  </a:lnTo>
                  <a:lnTo>
                    <a:pt x="28711" y="15609"/>
                  </a:lnTo>
                  <a:lnTo>
                    <a:pt x="28549" y="15879"/>
                  </a:lnTo>
                  <a:lnTo>
                    <a:pt x="28361" y="16175"/>
                  </a:lnTo>
                  <a:lnTo>
                    <a:pt x="28145" y="16472"/>
                  </a:lnTo>
                  <a:lnTo>
                    <a:pt x="27875" y="16795"/>
                  </a:lnTo>
                  <a:lnTo>
                    <a:pt x="27633" y="17092"/>
                  </a:lnTo>
                  <a:lnTo>
                    <a:pt x="27336" y="17389"/>
                  </a:lnTo>
                  <a:lnTo>
                    <a:pt x="27067" y="17658"/>
                  </a:lnTo>
                  <a:lnTo>
                    <a:pt x="26743" y="17928"/>
                  </a:lnTo>
                  <a:lnTo>
                    <a:pt x="26447" y="18197"/>
                  </a:lnTo>
                  <a:lnTo>
                    <a:pt x="26123" y="18440"/>
                  </a:lnTo>
                  <a:lnTo>
                    <a:pt x="25665" y="18763"/>
                  </a:lnTo>
                  <a:lnTo>
                    <a:pt x="25180" y="19060"/>
                  </a:lnTo>
                  <a:lnTo>
                    <a:pt x="24694" y="19330"/>
                  </a:lnTo>
                  <a:lnTo>
                    <a:pt x="24209" y="19572"/>
                  </a:lnTo>
                  <a:lnTo>
                    <a:pt x="23697" y="19788"/>
                  </a:lnTo>
                  <a:lnTo>
                    <a:pt x="23185" y="19950"/>
                  </a:lnTo>
                  <a:lnTo>
                    <a:pt x="22646" y="20111"/>
                  </a:lnTo>
                  <a:lnTo>
                    <a:pt x="22133" y="20219"/>
                  </a:lnTo>
                  <a:lnTo>
                    <a:pt x="21567" y="20300"/>
                  </a:lnTo>
                  <a:lnTo>
                    <a:pt x="21001" y="20327"/>
                  </a:lnTo>
                  <a:lnTo>
                    <a:pt x="20435" y="20327"/>
                  </a:lnTo>
                  <a:lnTo>
                    <a:pt x="19869" y="20273"/>
                  </a:lnTo>
                  <a:lnTo>
                    <a:pt x="19330" y="20192"/>
                  </a:lnTo>
                  <a:lnTo>
                    <a:pt x="18763" y="20030"/>
                  </a:lnTo>
                  <a:lnTo>
                    <a:pt x="18224" y="19815"/>
                  </a:lnTo>
                  <a:lnTo>
                    <a:pt x="17712" y="19572"/>
                  </a:lnTo>
                  <a:lnTo>
                    <a:pt x="17200" y="19249"/>
                  </a:lnTo>
                  <a:lnTo>
                    <a:pt x="16715" y="18898"/>
                  </a:lnTo>
                  <a:lnTo>
                    <a:pt x="16283" y="18521"/>
                  </a:lnTo>
                  <a:lnTo>
                    <a:pt x="15906" y="18116"/>
                  </a:lnTo>
                  <a:lnTo>
                    <a:pt x="15555" y="17685"/>
                  </a:lnTo>
                  <a:lnTo>
                    <a:pt x="15259" y="17254"/>
                  </a:lnTo>
                  <a:lnTo>
                    <a:pt x="15016" y="16822"/>
                  </a:lnTo>
                  <a:lnTo>
                    <a:pt x="14774" y="16337"/>
                  </a:lnTo>
                  <a:lnTo>
                    <a:pt x="14585" y="15852"/>
                  </a:lnTo>
                  <a:lnTo>
                    <a:pt x="14423" y="15367"/>
                  </a:lnTo>
                  <a:lnTo>
                    <a:pt x="14315" y="14854"/>
                  </a:lnTo>
                  <a:lnTo>
                    <a:pt x="14234" y="14342"/>
                  </a:lnTo>
                  <a:lnTo>
                    <a:pt x="14181" y="13803"/>
                  </a:lnTo>
                  <a:lnTo>
                    <a:pt x="14181" y="13291"/>
                  </a:lnTo>
                  <a:lnTo>
                    <a:pt x="14207" y="12752"/>
                  </a:lnTo>
                  <a:lnTo>
                    <a:pt x="14288" y="12239"/>
                  </a:lnTo>
                  <a:lnTo>
                    <a:pt x="14396" y="11700"/>
                  </a:lnTo>
                  <a:lnTo>
                    <a:pt x="14531" y="11188"/>
                  </a:lnTo>
                  <a:lnTo>
                    <a:pt x="14720" y="10676"/>
                  </a:lnTo>
                  <a:lnTo>
                    <a:pt x="14935" y="10164"/>
                  </a:lnTo>
                  <a:lnTo>
                    <a:pt x="15394" y="9678"/>
                  </a:lnTo>
                  <a:lnTo>
                    <a:pt x="15852" y="9247"/>
                  </a:lnTo>
                  <a:lnTo>
                    <a:pt x="16229" y="8923"/>
                  </a:lnTo>
                  <a:lnTo>
                    <a:pt x="16607" y="8600"/>
                  </a:lnTo>
                  <a:lnTo>
                    <a:pt x="16984" y="8330"/>
                  </a:lnTo>
                  <a:lnTo>
                    <a:pt x="17362" y="8061"/>
                  </a:lnTo>
                  <a:lnTo>
                    <a:pt x="17766" y="7818"/>
                  </a:lnTo>
                  <a:lnTo>
                    <a:pt x="18170" y="7602"/>
                  </a:lnTo>
                  <a:lnTo>
                    <a:pt x="18602" y="7387"/>
                  </a:lnTo>
                  <a:lnTo>
                    <a:pt x="19006" y="7225"/>
                  </a:lnTo>
                  <a:lnTo>
                    <a:pt x="19464" y="7063"/>
                  </a:lnTo>
                  <a:lnTo>
                    <a:pt x="19896" y="6929"/>
                  </a:lnTo>
                  <a:lnTo>
                    <a:pt x="20327" y="6848"/>
                  </a:lnTo>
                  <a:lnTo>
                    <a:pt x="20785" y="6767"/>
                  </a:lnTo>
                  <a:lnTo>
                    <a:pt x="21244" y="6740"/>
                  </a:lnTo>
                  <a:lnTo>
                    <a:pt x="21729" y="6713"/>
                  </a:lnTo>
                  <a:close/>
                  <a:moveTo>
                    <a:pt x="18871" y="34319"/>
                  </a:moveTo>
                  <a:lnTo>
                    <a:pt x="19357" y="34372"/>
                  </a:lnTo>
                  <a:lnTo>
                    <a:pt x="19869" y="34426"/>
                  </a:lnTo>
                  <a:lnTo>
                    <a:pt x="20381" y="34507"/>
                  </a:lnTo>
                  <a:lnTo>
                    <a:pt x="20812" y="34588"/>
                  </a:lnTo>
                  <a:lnTo>
                    <a:pt x="21217" y="34696"/>
                  </a:lnTo>
                  <a:lnTo>
                    <a:pt x="21648" y="34804"/>
                  </a:lnTo>
                  <a:lnTo>
                    <a:pt x="22052" y="34939"/>
                  </a:lnTo>
                  <a:lnTo>
                    <a:pt x="22726" y="35208"/>
                  </a:lnTo>
                  <a:lnTo>
                    <a:pt x="23400" y="35505"/>
                  </a:lnTo>
                  <a:lnTo>
                    <a:pt x="24020" y="35855"/>
                  </a:lnTo>
                  <a:lnTo>
                    <a:pt x="24640" y="36260"/>
                  </a:lnTo>
                  <a:lnTo>
                    <a:pt x="25234" y="36664"/>
                  </a:lnTo>
                  <a:lnTo>
                    <a:pt x="25773" y="37122"/>
                  </a:lnTo>
                  <a:lnTo>
                    <a:pt x="26312" y="37608"/>
                  </a:lnTo>
                  <a:lnTo>
                    <a:pt x="26797" y="38120"/>
                  </a:lnTo>
                  <a:lnTo>
                    <a:pt x="27094" y="38470"/>
                  </a:lnTo>
                  <a:lnTo>
                    <a:pt x="27390" y="38821"/>
                  </a:lnTo>
                  <a:lnTo>
                    <a:pt x="27660" y="39171"/>
                  </a:lnTo>
                  <a:lnTo>
                    <a:pt x="27902" y="39549"/>
                  </a:lnTo>
                  <a:lnTo>
                    <a:pt x="28145" y="39926"/>
                  </a:lnTo>
                  <a:lnTo>
                    <a:pt x="28388" y="40303"/>
                  </a:lnTo>
                  <a:lnTo>
                    <a:pt x="28603" y="40681"/>
                  </a:lnTo>
                  <a:lnTo>
                    <a:pt x="28792" y="41085"/>
                  </a:lnTo>
                  <a:lnTo>
                    <a:pt x="28981" y="41490"/>
                  </a:lnTo>
                  <a:lnTo>
                    <a:pt x="29143" y="41894"/>
                  </a:lnTo>
                  <a:lnTo>
                    <a:pt x="29277" y="42298"/>
                  </a:lnTo>
                  <a:lnTo>
                    <a:pt x="29412" y="42703"/>
                  </a:lnTo>
                  <a:lnTo>
                    <a:pt x="29520" y="43134"/>
                  </a:lnTo>
                  <a:lnTo>
                    <a:pt x="29601" y="43565"/>
                  </a:lnTo>
                  <a:lnTo>
                    <a:pt x="29682" y="43997"/>
                  </a:lnTo>
                  <a:lnTo>
                    <a:pt x="29736" y="44401"/>
                  </a:lnTo>
                  <a:lnTo>
                    <a:pt x="29763" y="44832"/>
                  </a:lnTo>
                  <a:lnTo>
                    <a:pt x="29763" y="45264"/>
                  </a:lnTo>
                  <a:lnTo>
                    <a:pt x="29763" y="45695"/>
                  </a:lnTo>
                  <a:lnTo>
                    <a:pt x="29736" y="46126"/>
                  </a:lnTo>
                  <a:lnTo>
                    <a:pt x="29682" y="46558"/>
                  </a:lnTo>
                  <a:lnTo>
                    <a:pt x="29601" y="46989"/>
                  </a:lnTo>
                  <a:lnTo>
                    <a:pt x="29520" y="47420"/>
                  </a:lnTo>
                  <a:lnTo>
                    <a:pt x="29385" y="47852"/>
                  </a:lnTo>
                  <a:lnTo>
                    <a:pt x="29250" y="48256"/>
                  </a:lnTo>
                  <a:lnTo>
                    <a:pt x="29089" y="48688"/>
                  </a:lnTo>
                  <a:lnTo>
                    <a:pt x="28900" y="49092"/>
                  </a:lnTo>
                  <a:lnTo>
                    <a:pt x="28684" y="49496"/>
                  </a:lnTo>
                  <a:lnTo>
                    <a:pt x="28442" y="49901"/>
                  </a:lnTo>
                  <a:lnTo>
                    <a:pt x="28172" y="50305"/>
                  </a:lnTo>
                  <a:lnTo>
                    <a:pt x="27875" y="50682"/>
                  </a:lnTo>
                  <a:lnTo>
                    <a:pt x="27579" y="51087"/>
                  </a:lnTo>
                  <a:lnTo>
                    <a:pt x="27202" y="51464"/>
                  </a:lnTo>
                  <a:lnTo>
                    <a:pt x="26770" y="51896"/>
                  </a:lnTo>
                  <a:lnTo>
                    <a:pt x="26312" y="52273"/>
                  </a:lnTo>
                  <a:lnTo>
                    <a:pt x="25827" y="52624"/>
                  </a:lnTo>
                  <a:lnTo>
                    <a:pt x="25314" y="52920"/>
                  </a:lnTo>
                  <a:lnTo>
                    <a:pt x="24775" y="53190"/>
                  </a:lnTo>
                  <a:lnTo>
                    <a:pt x="24236" y="53432"/>
                  </a:lnTo>
                  <a:lnTo>
                    <a:pt x="23670" y="53648"/>
                  </a:lnTo>
                  <a:lnTo>
                    <a:pt x="23104" y="53810"/>
                  </a:lnTo>
                  <a:lnTo>
                    <a:pt x="22430" y="53971"/>
                  </a:lnTo>
                  <a:lnTo>
                    <a:pt x="21756" y="54106"/>
                  </a:lnTo>
                  <a:lnTo>
                    <a:pt x="21055" y="54187"/>
                  </a:lnTo>
                  <a:lnTo>
                    <a:pt x="20354" y="54241"/>
                  </a:lnTo>
                  <a:lnTo>
                    <a:pt x="19653" y="54268"/>
                  </a:lnTo>
                  <a:lnTo>
                    <a:pt x="18952" y="54268"/>
                  </a:lnTo>
                  <a:lnTo>
                    <a:pt x="18278" y="54214"/>
                  </a:lnTo>
                  <a:lnTo>
                    <a:pt x="17577" y="54160"/>
                  </a:lnTo>
                  <a:lnTo>
                    <a:pt x="16876" y="54079"/>
                  </a:lnTo>
                  <a:lnTo>
                    <a:pt x="16148" y="53945"/>
                  </a:lnTo>
                  <a:lnTo>
                    <a:pt x="15690" y="53864"/>
                  </a:lnTo>
                  <a:lnTo>
                    <a:pt x="15232" y="53729"/>
                  </a:lnTo>
                  <a:lnTo>
                    <a:pt x="14801" y="53594"/>
                  </a:lnTo>
                  <a:lnTo>
                    <a:pt x="14369" y="53459"/>
                  </a:lnTo>
                  <a:lnTo>
                    <a:pt x="13965" y="53297"/>
                  </a:lnTo>
                  <a:lnTo>
                    <a:pt x="13560" y="53109"/>
                  </a:lnTo>
                  <a:lnTo>
                    <a:pt x="13183" y="52893"/>
                  </a:lnTo>
                  <a:lnTo>
                    <a:pt x="12806" y="52677"/>
                  </a:lnTo>
                  <a:lnTo>
                    <a:pt x="12428" y="52462"/>
                  </a:lnTo>
                  <a:lnTo>
                    <a:pt x="12051" y="52192"/>
                  </a:lnTo>
                  <a:lnTo>
                    <a:pt x="11700" y="51923"/>
                  </a:lnTo>
                  <a:lnTo>
                    <a:pt x="11377" y="51626"/>
                  </a:lnTo>
                  <a:lnTo>
                    <a:pt x="11053" y="51330"/>
                  </a:lnTo>
                  <a:lnTo>
                    <a:pt x="10757" y="51006"/>
                  </a:lnTo>
                  <a:lnTo>
                    <a:pt x="10487" y="50656"/>
                  </a:lnTo>
                  <a:lnTo>
                    <a:pt x="10218" y="50305"/>
                  </a:lnTo>
                  <a:lnTo>
                    <a:pt x="9975" y="49928"/>
                  </a:lnTo>
                  <a:lnTo>
                    <a:pt x="9732" y="49523"/>
                  </a:lnTo>
                  <a:lnTo>
                    <a:pt x="9544" y="49119"/>
                  </a:lnTo>
                  <a:lnTo>
                    <a:pt x="9355" y="48688"/>
                  </a:lnTo>
                  <a:lnTo>
                    <a:pt x="9166" y="48256"/>
                  </a:lnTo>
                  <a:lnTo>
                    <a:pt x="9031" y="47798"/>
                  </a:lnTo>
                  <a:lnTo>
                    <a:pt x="8897" y="47340"/>
                  </a:lnTo>
                  <a:lnTo>
                    <a:pt x="8762" y="46854"/>
                  </a:lnTo>
                  <a:lnTo>
                    <a:pt x="8681" y="46261"/>
                  </a:lnTo>
                  <a:lnTo>
                    <a:pt x="8600" y="45668"/>
                  </a:lnTo>
                  <a:lnTo>
                    <a:pt x="8546" y="45075"/>
                  </a:lnTo>
                  <a:lnTo>
                    <a:pt x="8519" y="44482"/>
                  </a:lnTo>
                  <a:lnTo>
                    <a:pt x="8546" y="43889"/>
                  </a:lnTo>
                  <a:lnTo>
                    <a:pt x="8573" y="43296"/>
                  </a:lnTo>
                  <a:lnTo>
                    <a:pt x="8654" y="42703"/>
                  </a:lnTo>
                  <a:lnTo>
                    <a:pt x="8762" y="42110"/>
                  </a:lnTo>
                  <a:lnTo>
                    <a:pt x="8870" y="41517"/>
                  </a:lnTo>
                  <a:lnTo>
                    <a:pt x="9031" y="40950"/>
                  </a:lnTo>
                  <a:lnTo>
                    <a:pt x="9193" y="40357"/>
                  </a:lnTo>
                  <a:lnTo>
                    <a:pt x="9382" y="39791"/>
                  </a:lnTo>
                  <a:lnTo>
                    <a:pt x="9625" y="39225"/>
                  </a:lnTo>
                  <a:lnTo>
                    <a:pt x="9867" y="38686"/>
                  </a:lnTo>
                  <a:lnTo>
                    <a:pt x="10137" y="38147"/>
                  </a:lnTo>
                  <a:lnTo>
                    <a:pt x="10433" y="37608"/>
                  </a:lnTo>
                  <a:lnTo>
                    <a:pt x="10757" y="37284"/>
                  </a:lnTo>
                  <a:lnTo>
                    <a:pt x="11134" y="36987"/>
                  </a:lnTo>
                  <a:lnTo>
                    <a:pt x="11512" y="36664"/>
                  </a:lnTo>
                  <a:lnTo>
                    <a:pt x="11889" y="36394"/>
                  </a:lnTo>
                  <a:lnTo>
                    <a:pt x="12401" y="36044"/>
                  </a:lnTo>
                  <a:lnTo>
                    <a:pt x="12940" y="35720"/>
                  </a:lnTo>
                  <a:lnTo>
                    <a:pt x="13480" y="35451"/>
                  </a:lnTo>
                  <a:lnTo>
                    <a:pt x="14046" y="35181"/>
                  </a:lnTo>
                  <a:lnTo>
                    <a:pt x="14612" y="34966"/>
                  </a:lnTo>
                  <a:lnTo>
                    <a:pt x="15205" y="34777"/>
                  </a:lnTo>
                  <a:lnTo>
                    <a:pt x="15825" y="34615"/>
                  </a:lnTo>
                  <a:lnTo>
                    <a:pt x="16445" y="34480"/>
                  </a:lnTo>
                  <a:lnTo>
                    <a:pt x="16903" y="34426"/>
                  </a:lnTo>
                  <a:lnTo>
                    <a:pt x="17389" y="34372"/>
                  </a:lnTo>
                  <a:lnTo>
                    <a:pt x="17874" y="34319"/>
                  </a:lnTo>
                  <a:close/>
                  <a:moveTo>
                    <a:pt x="21405" y="0"/>
                  </a:moveTo>
                  <a:lnTo>
                    <a:pt x="20785" y="27"/>
                  </a:lnTo>
                  <a:lnTo>
                    <a:pt x="20138" y="81"/>
                  </a:lnTo>
                  <a:lnTo>
                    <a:pt x="19518" y="162"/>
                  </a:lnTo>
                  <a:lnTo>
                    <a:pt x="18898" y="270"/>
                  </a:lnTo>
                  <a:lnTo>
                    <a:pt x="18305" y="378"/>
                  </a:lnTo>
                  <a:lnTo>
                    <a:pt x="17685" y="539"/>
                  </a:lnTo>
                  <a:lnTo>
                    <a:pt x="17092" y="701"/>
                  </a:lnTo>
                  <a:lnTo>
                    <a:pt x="16526" y="917"/>
                  </a:lnTo>
                  <a:lnTo>
                    <a:pt x="15960" y="1132"/>
                  </a:lnTo>
                  <a:lnTo>
                    <a:pt x="15097" y="1483"/>
                  </a:lnTo>
                  <a:lnTo>
                    <a:pt x="14288" y="1914"/>
                  </a:lnTo>
                  <a:lnTo>
                    <a:pt x="13480" y="2373"/>
                  </a:lnTo>
                  <a:lnTo>
                    <a:pt x="12725" y="2885"/>
                  </a:lnTo>
                  <a:lnTo>
                    <a:pt x="12078" y="3370"/>
                  </a:lnTo>
                  <a:lnTo>
                    <a:pt x="11458" y="3882"/>
                  </a:lnTo>
                  <a:lnTo>
                    <a:pt x="10865" y="4421"/>
                  </a:lnTo>
                  <a:lnTo>
                    <a:pt x="10298" y="5014"/>
                  </a:lnTo>
                  <a:lnTo>
                    <a:pt x="9759" y="5608"/>
                  </a:lnTo>
                  <a:lnTo>
                    <a:pt x="9274" y="6255"/>
                  </a:lnTo>
                  <a:lnTo>
                    <a:pt x="8816" y="6902"/>
                  </a:lnTo>
                  <a:lnTo>
                    <a:pt x="8384" y="7602"/>
                  </a:lnTo>
                  <a:lnTo>
                    <a:pt x="7980" y="8303"/>
                  </a:lnTo>
                  <a:lnTo>
                    <a:pt x="7603" y="9031"/>
                  </a:lnTo>
                  <a:lnTo>
                    <a:pt x="7279" y="9786"/>
                  </a:lnTo>
                  <a:lnTo>
                    <a:pt x="7010" y="10568"/>
                  </a:lnTo>
                  <a:lnTo>
                    <a:pt x="6767" y="11377"/>
                  </a:lnTo>
                  <a:lnTo>
                    <a:pt x="6551" y="12185"/>
                  </a:lnTo>
                  <a:lnTo>
                    <a:pt x="6389" y="13021"/>
                  </a:lnTo>
                  <a:lnTo>
                    <a:pt x="6282" y="13857"/>
                  </a:lnTo>
                  <a:lnTo>
                    <a:pt x="6228" y="14774"/>
                  </a:lnTo>
                  <a:lnTo>
                    <a:pt x="6201" y="15690"/>
                  </a:lnTo>
                  <a:lnTo>
                    <a:pt x="6255" y="16580"/>
                  </a:lnTo>
                  <a:lnTo>
                    <a:pt x="6336" y="17442"/>
                  </a:lnTo>
                  <a:lnTo>
                    <a:pt x="6470" y="18332"/>
                  </a:lnTo>
                  <a:lnTo>
                    <a:pt x="6686" y="19168"/>
                  </a:lnTo>
                  <a:lnTo>
                    <a:pt x="6929" y="20003"/>
                  </a:lnTo>
                  <a:lnTo>
                    <a:pt x="7198" y="20812"/>
                  </a:lnTo>
                  <a:lnTo>
                    <a:pt x="7549" y="21621"/>
                  </a:lnTo>
                  <a:lnTo>
                    <a:pt x="7926" y="22376"/>
                  </a:lnTo>
                  <a:lnTo>
                    <a:pt x="8330" y="23131"/>
                  </a:lnTo>
                  <a:lnTo>
                    <a:pt x="8816" y="23859"/>
                  </a:lnTo>
                  <a:lnTo>
                    <a:pt x="9301" y="24560"/>
                  </a:lnTo>
                  <a:lnTo>
                    <a:pt x="9840" y="25233"/>
                  </a:lnTo>
                  <a:lnTo>
                    <a:pt x="10433" y="25880"/>
                  </a:lnTo>
                  <a:lnTo>
                    <a:pt x="11026" y="26501"/>
                  </a:lnTo>
                  <a:lnTo>
                    <a:pt x="10352" y="26851"/>
                  </a:lnTo>
                  <a:lnTo>
                    <a:pt x="9678" y="27255"/>
                  </a:lnTo>
                  <a:lnTo>
                    <a:pt x="9031" y="27687"/>
                  </a:lnTo>
                  <a:lnTo>
                    <a:pt x="8411" y="28145"/>
                  </a:lnTo>
                  <a:lnTo>
                    <a:pt x="7791" y="28603"/>
                  </a:lnTo>
                  <a:lnTo>
                    <a:pt x="7198" y="29116"/>
                  </a:lnTo>
                  <a:lnTo>
                    <a:pt x="6632" y="29628"/>
                  </a:lnTo>
                  <a:lnTo>
                    <a:pt x="6066" y="30194"/>
                  </a:lnTo>
                  <a:lnTo>
                    <a:pt x="5392" y="30922"/>
                  </a:lnTo>
                  <a:lnTo>
                    <a:pt x="4745" y="31677"/>
                  </a:lnTo>
                  <a:lnTo>
                    <a:pt x="4152" y="32485"/>
                  </a:lnTo>
                  <a:lnTo>
                    <a:pt x="3586" y="33348"/>
                  </a:lnTo>
                  <a:lnTo>
                    <a:pt x="3074" y="34238"/>
                  </a:lnTo>
                  <a:lnTo>
                    <a:pt x="2588" y="35154"/>
                  </a:lnTo>
                  <a:lnTo>
                    <a:pt x="2157" y="36125"/>
                  </a:lnTo>
                  <a:lnTo>
                    <a:pt x="1753" y="37122"/>
                  </a:lnTo>
                  <a:lnTo>
                    <a:pt x="1726" y="37284"/>
                  </a:lnTo>
                  <a:lnTo>
                    <a:pt x="1483" y="37931"/>
                  </a:lnTo>
                  <a:lnTo>
                    <a:pt x="1294" y="38605"/>
                  </a:lnTo>
                  <a:lnTo>
                    <a:pt x="1079" y="39144"/>
                  </a:lnTo>
                  <a:lnTo>
                    <a:pt x="890" y="39683"/>
                  </a:lnTo>
                  <a:lnTo>
                    <a:pt x="728" y="40249"/>
                  </a:lnTo>
                  <a:lnTo>
                    <a:pt x="566" y="40789"/>
                  </a:lnTo>
                  <a:lnTo>
                    <a:pt x="432" y="41355"/>
                  </a:lnTo>
                  <a:lnTo>
                    <a:pt x="324" y="41921"/>
                  </a:lnTo>
                  <a:lnTo>
                    <a:pt x="216" y="42487"/>
                  </a:lnTo>
                  <a:lnTo>
                    <a:pt x="135" y="43053"/>
                  </a:lnTo>
                  <a:lnTo>
                    <a:pt x="81" y="43619"/>
                  </a:lnTo>
                  <a:lnTo>
                    <a:pt x="27" y="44185"/>
                  </a:lnTo>
                  <a:lnTo>
                    <a:pt x="27" y="44752"/>
                  </a:lnTo>
                  <a:lnTo>
                    <a:pt x="0" y="45318"/>
                  </a:lnTo>
                  <a:lnTo>
                    <a:pt x="27" y="45884"/>
                  </a:lnTo>
                  <a:lnTo>
                    <a:pt x="54" y="46450"/>
                  </a:lnTo>
                  <a:lnTo>
                    <a:pt x="135" y="47043"/>
                  </a:lnTo>
                  <a:lnTo>
                    <a:pt x="189" y="47609"/>
                  </a:lnTo>
                  <a:lnTo>
                    <a:pt x="324" y="48229"/>
                  </a:lnTo>
                  <a:lnTo>
                    <a:pt x="459" y="48849"/>
                  </a:lnTo>
                  <a:lnTo>
                    <a:pt x="620" y="49469"/>
                  </a:lnTo>
                  <a:lnTo>
                    <a:pt x="809" y="50062"/>
                  </a:lnTo>
                  <a:lnTo>
                    <a:pt x="971" y="50709"/>
                  </a:lnTo>
                  <a:lnTo>
                    <a:pt x="1133" y="51330"/>
                  </a:lnTo>
                  <a:lnTo>
                    <a:pt x="1348" y="51950"/>
                  </a:lnTo>
                  <a:lnTo>
                    <a:pt x="1591" y="52570"/>
                  </a:lnTo>
                  <a:lnTo>
                    <a:pt x="1833" y="53163"/>
                  </a:lnTo>
                  <a:lnTo>
                    <a:pt x="2130" y="53756"/>
                  </a:lnTo>
                  <a:lnTo>
                    <a:pt x="2427" y="54322"/>
                  </a:lnTo>
                  <a:lnTo>
                    <a:pt x="2777" y="54888"/>
                  </a:lnTo>
                  <a:lnTo>
                    <a:pt x="3047" y="55319"/>
                  </a:lnTo>
                  <a:lnTo>
                    <a:pt x="3370" y="55751"/>
                  </a:lnTo>
                  <a:lnTo>
                    <a:pt x="3828" y="56344"/>
                  </a:lnTo>
                  <a:lnTo>
                    <a:pt x="4341" y="56910"/>
                  </a:lnTo>
                  <a:lnTo>
                    <a:pt x="4853" y="57449"/>
                  </a:lnTo>
                  <a:lnTo>
                    <a:pt x="5419" y="57961"/>
                  </a:lnTo>
                  <a:lnTo>
                    <a:pt x="5985" y="58447"/>
                  </a:lnTo>
                  <a:lnTo>
                    <a:pt x="6578" y="58905"/>
                  </a:lnTo>
                  <a:lnTo>
                    <a:pt x="7198" y="59336"/>
                  </a:lnTo>
                  <a:lnTo>
                    <a:pt x="7818" y="59741"/>
                  </a:lnTo>
                  <a:lnTo>
                    <a:pt x="8519" y="60145"/>
                  </a:lnTo>
                  <a:lnTo>
                    <a:pt x="9220" y="60495"/>
                  </a:lnTo>
                  <a:lnTo>
                    <a:pt x="9921" y="60846"/>
                  </a:lnTo>
                  <a:lnTo>
                    <a:pt x="10649" y="61142"/>
                  </a:lnTo>
                  <a:lnTo>
                    <a:pt x="11377" y="61412"/>
                  </a:lnTo>
                  <a:lnTo>
                    <a:pt x="12132" y="61655"/>
                  </a:lnTo>
                  <a:lnTo>
                    <a:pt x="12913" y="61870"/>
                  </a:lnTo>
                  <a:lnTo>
                    <a:pt x="13668" y="62059"/>
                  </a:lnTo>
                  <a:lnTo>
                    <a:pt x="14423" y="62221"/>
                  </a:lnTo>
                  <a:lnTo>
                    <a:pt x="15205" y="62329"/>
                  </a:lnTo>
                  <a:lnTo>
                    <a:pt x="15960" y="62490"/>
                  </a:lnTo>
                  <a:lnTo>
                    <a:pt x="16742" y="62652"/>
                  </a:lnTo>
                  <a:lnTo>
                    <a:pt x="17523" y="62760"/>
                  </a:lnTo>
                  <a:lnTo>
                    <a:pt x="18305" y="62868"/>
                  </a:lnTo>
                  <a:lnTo>
                    <a:pt x="19033" y="62922"/>
                  </a:lnTo>
                  <a:lnTo>
                    <a:pt x="19734" y="62976"/>
                  </a:lnTo>
                  <a:lnTo>
                    <a:pt x="20435" y="63003"/>
                  </a:lnTo>
                  <a:lnTo>
                    <a:pt x="21837" y="63003"/>
                  </a:lnTo>
                  <a:lnTo>
                    <a:pt x="22565" y="62949"/>
                  </a:lnTo>
                  <a:lnTo>
                    <a:pt x="23266" y="62895"/>
                  </a:lnTo>
                  <a:lnTo>
                    <a:pt x="23966" y="62814"/>
                  </a:lnTo>
                  <a:lnTo>
                    <a:pt x="25099" y="62652"/>
                  </a:lnTo>
                  <a:lnTo>
                    <a:pt x="26231" y="62436"/>
                  </a:lnTo>
                  <a:lnTo>
                    <a:pt x="27336" y="62140"/>
                  </a:lnTo>
                  <a:lnTo>
                    <a:pt x="27875" y="61978"/>
                  </a:lnTo>
                  <a:lnTo>
                    <a:pt x="28415" y="61789"/>
                  </a:lnTo>
                  <a:lnTo>
                    <a:pt x="28954" y="61601"/>
                  </a:lnTo>
                  <a:lnTo>
                    <a:pt x="29493" y="61385"/>
                  </a:lnTo>
                  <a:lnTo>
                    <a:pt x="30032" y="61142"/>
                  </a:lnTo>
                  <a:lnTo>
                    <a:pt x="30544" y="60900"/>
                  </a:lnTo>
                  <a:lnTo>
                    <a:pt x="31057" y="60630"/>
                  </a:lnTo>
                  <a:lnTo>
                    <a:pt x="31542" y="60361"/>
                  </a:lnTo>
                  <a:lnTo>
                    <a:pt x="32027" y="60064"/>
                  </a:lnTo>
                  <a:lnTo>
                    <a:pt x="32512" y="59741"/>
                  </a:lnTo>
                  <a:lnTo>
                    <a:pt x="33132" y="59282"/>
                  </a:lnTo>
                  <a:lnTo>
                    <a:pt x="33752" y="58770"/>
                  </a:lnTo>
                  <a:lnTo>
                    <a:pt x="34319" y="58258"/>
                  </a:lnTo>
                  <a:lnTo>
                    <a:pt x="34885" y="57719"/>
                  </a:lnTo>
                  <a:lnTo>
                    <a:pt x="35424" y="57153"/>
                  </a:lnTo>
                  <a:lnTo>
                    <a:pt x="35909" y="56586"/>
                  </a:lnTo>
                  <a:lnTo>
                    <a:pt x="36394" y="55966"/>
                  </a:lnTo>
                  <a:lnTo>
                    <a:pt x="36826" y="55346"/>
                  </a:lnTo>
                  <a:lnTo>
                    <a:pt x="37257" y="54699"/>
                  </a:lnTo>
                  <a:lnTo>
                    <a:pt x="37661" y="54052"/>
                  </a:lnTo>
                  <a:lnTo>
                    <a:pt x="37958" y="53675"/>
                  </a:lnTo>
                  <a:lnTo>
                    <a:pt x="38416" y="53082"/>
                  </a:lnTo>
                  <a:lnTo>
                    <a:pt x="38848" y="52462"/>
                  </a:lnTo>
                  <a:lnTo>
                    <a:pt x="39225" y="51842"/>
                  </a:lnTo>
                  <a:lnTo>
                    <a:pt x="39576" y="51195"/>
                  </a:lnTo>
                  <a:lnTo>
                    <a:pt x="39899" y="50548"/>
                  </a:lnTo>
                  <a:lnTo>
                    <a:pt x="40169" y="49901"/>
                  </a:lnTo>
                  <a:lnTo>
                    <a:pt x="40411" y="49227"/>
                  </a:lnTo>
                  <a:lnTo>
                    <a:pt x="40627" y="48553"/>
                  </a:lnTo>
                  <a:lnTo>
                    <a:pt x="40789" y="47879"/>
                  </a:lnTo>
                  <a:lnTo>
                    <a:pt x="40950" y="47178"/>
                  </a:lnTo>
                  <a:lnTo>
                    <a:pt x="41058" y="46477"/>
                  </a:lnTo>
                  <a:lnTo>
                    <a:pt x="41112" y="45776"/>
                  </a:lnTo>
                  <a:lnTo>
                    <a:pt x="41166" y="45075"/>
                  </a:lnTo>
                  <a:lnTo>
                    <a:pt x="41193" y="44374"/>
                  </a:lnTo>
                  <a:lnTo>
                    <a:pt x="41166" y="43646"/>
                  </a:lnTo>
                  <a:lnTo>
                    <a:pt x="41112" y="42945"/>
                  </a:lnTo>
                  <a:lnTo>
                    <a:pt x="41058" y="42244"/>
                  </a:lnTo>
                  <a:lnTo>
                    <a:pt x="40950" y="41517"/>
                  </a:lnTo>
                  <a:lnTo>
                    <a:pt x="40816" y="40816"/>
                  </a:lnTo>
                  <a:lnTo>
                    <a:pt x="40654" y="40115"/>
                  </a:lnTo>
                  <a:lnTo>
                    <a:pt x="40465" y="39414"/>
                  </a:lnTo>
                  <a:lnTo>
                    <a:pt x="40249" y="38713"/>
                  </a:lnTo>
                  <a:lnTo>
                    <a:pt x="40007" y="38012"/>
                  </a:lnTo>
                  <a:lnTo>
                    <a:pt x="39737" y="37338"/>
                  </a:lnTo>
                  <a:lnTo>
                    <a:pt x="39468" y="36664"/>
                  </a:lnTo>
                  <a:lnTo>
                    <a:pt x="39144" y="35990"/>
                  </a:lnTo>
                  <a:lnTo>
                    <a:pt x="38794" y="35316"/>
                  </a:lnTo>
                  <a:lnTo>
                    <a:pt x="38443" y="34669"/>
                  </a:lnTo>
                  <a:lnTo>
                    <a:pt x="38066" y="34022"/>
                  </a:lnTo>
                  <a:lnTo>
                    <a:pt x="37661" y="33402"/>
                  </a:lnTo>
                  <a:lnTo>
                    <a:pt x="37230" y="32782"/>
                  </a:lnTo>
                  <a:lnTo>
                    <a:pt x="36772" y="32189"/>
                  </a:lnTo>
                  <a:lnTo>
                    <a:pt x="36287" y="31569"/>
                  </a:lnTo>
                  <a:lnTo>
                    <a:pt x="35747" y="30976"/>
                  </a:lnTo>
                  <a:lnTo>
                    <a:pt x="35208" y="30383"/>
                  </a:lnTo>
                  <a:lnTo>
                    <a:pt x="34642" y="29816"/>
                  </a:lnTo>
                  <a:lnTo>
                    <a:pt x="34076" y="29277"/>
                  </a:lnTo>
                  <a:lnTo>
                    <a:pt x="33456" y="28765"/>
                  </a:lnTo>
                  <a:lnTo>
                    <a:pt x="32836" y="28280"/>
                  </a:lnTo>
                  <a:lnTo>
                    <a:pt x="32189" y="27795"/>
                  </a:lnTo>
                  <a:lnTo>
                    <a:pt x="31677" y="27444"/>
                  </a:lnTo>
                  <a:lnTo>
                    <a:pt x="31111" y="27094"/>
                  </a:lnTo>
                  <a:lnTo>
                    <a:pt x="30706" y="26851"/>
                  </a:lnTo>
                  <a:lnTo>
                    <a:pt x="31488" y="26069"/>
                  </a:lnTo>
                  <a:lnTo>
                    <a:pt x="31865" y="25665"/>
                  </a:lnTo>
                  <a:lnTo>
                    <a:pt x="32216" y="25233"/>
                  </a:lnTo>
                  <a:lnTo>
                    <a:pt x="32674" y="24667"/>
                  </a:lnTo>
                  <a:lnTo>
                    <a:pt x="33105" y="24101"/>
                  </a:lnTo>
                  <a:lnTo>
                    <a:pt x="33510" y="23508"/>
                  </a:lnTo>
                  <a:lnTo>
                    <a:pt x="33887" y="22915"/>
                  </a:lnTo>
                  <a:lnTo>
                    <a:pt x="34265" y="22268"/>
                  </a:lnTo>
                  <a:lnTo>
                    <a:pt x="34588" y="21648"/>
                  </a:lnTo>
                  <a:lnTo>
                    <a:pt x="34885" y="21001"/>
                  </a:lnTo>
                  <a:lnTo>
                    <a:pt x="35154" y="20327"/>
                  </a:lnTo>
                  <a:lnTo>
                    <a:pt x="35424" y="19653"/>
                  </a:lnTo>
                  <a:lnTo>
                    <a:pt x="35640" y="18979"/>
                  </a:lnTo>
                  <a:lnTo>
                    <a:pt x="35801" y="18278"/>
                  </a:lnTo>
                  <a:lnTo>
                    <a:pt x="35963" y="17577"/>
                  </a:lnTo>
                  <a:lnTo>
                    <a:pt x="36098" y="16849"/>
                  </a:lnTo>
                  <a:lnTo>
                    <a:pt x="36179" y="16121"/>
                  </a:lnTo>
                  <a:lnTo>
                    <a:pt x="36233" y="15394"/>
                  </a:lnTo>
                  <a:lnTo>
                    <a:pt x="36233" y="14666"/>
                  </a:lnTo>
                  <a:lnTo>
                    <a:pt x="36233" y="14207"/>
                  </a:lnTo>
                  <a:lnTo>
                    <a:pt x="36206" y="13533"/>
                  </a:lnTo>
                  <a:lnTo>
                    <a:pt x="36152" y="12859"/>
                  </a:lnTo>
                  <a:lnTo>
                    <a:pt x="36071" y="12320"/>
                  </a:lnTo>
                  <a:lnTo>
                    <a:pt x="35963" y="11808"/>
                  </a:lnTo>
                  <a:lnTo>
                    <a:pt x="35855" y="11296"/>
                  </a:lnTo>
                  <a:lnTo>
                    <a:pt x="35747" y="10784"/>
                  </a:lnTo>
                  <a:lnTo>
                    <a:pt x="35586" y="10271"/>
                  </a:lnTo>
                  <a:lnTo>
                    <a:pt x="35424" y="9786"/>
                  </a:lnTo>
                  <a:lnTo>
                    <a:pt x="35262" y="9301"/>
                  </a:lnTo>
                  <a:lnTo>
                    <a:pt x="35073" y="8816"/>
                  </a:lnTo>
                  <a:lnTo>
                    <a:pt x="34858" y="8357"/>
                  </a:lnTo>
                  <a:lnTo>
                    <a:pt x="34615" y="7899"/>
                  </a:lnTo>
                  <a:lnTo>
                    <a:pt x="34399" y="7441"/>
                  </a:lnTo>
                  <a:lnTo>
                    <a:pt x="34130" y="7009"/>
                  </a:lnTo>
                  <a:lnTo>
                    <a:pt x="33860" y="6578"/>
                  </a:lnTo>
                  <a:lnTo>
                    <a:pt x="33564" y="6147"/>
                  </a:lnTo>
                  <a:lnTo>
                    <a:pt x="33267" y="5742"/>
                  </a:lnTo>
                  <a:lnTo>
                    <a:pt x="32971" y="5338"/>
                  </a:lnTo>
                  <a:lnTo>
                    <a:pt x="32620" y="4961"/>
                  </a:lnTo>
                  <a:lnTo>
                    <a:pt x="32270" y="4556"/>
                  </a:lnTo>
                  <a:lnTo>
                    <a:pt x="31919" y="4179"/>
                  </a:lnTo>
                  <a:lnTo>
                    <a:pt x="31542" y="3828"/>
                  </a:lnTo>
                  <a:lnTo>
                    <a:pt x="31137" y="3478"/>
                  </a:lnTo>
                  <a:lnTo>
                    <a:pt x="30733" y="3154"/>
                  </a:lnTo>
                  <a:lnTo>
                    <a:pt x="30329" y="2831"/>
                  </a:lnTo>
                  <a:lnTo>
                    <a:pt x="29897" y="2534"/>
                  </a:lnTo>
                  <a:lnTo>
                    <a:pt x="29466" y="2238"/>
                  </a:lnTo>
                  <a:lnTo>
                    <a:pt x="29008" y="1968"/>
                  </a:lnTo>
                  <a:lnTo>
                    <a:pt x="28549" y="1725"/>
                  </a:lnTo>
                  <a:lnTo>
                    <a:pt x="28091" y="1483"/>
                  </a:lnTo>
                  <a:lnTo>
                    <a:pt x="27606" y="1240"/>
                  </a:lnTo>
                  <a:lnTo>
                    <a:pt x="27121" y="1052"/>
                  </a:lnTo>
                  <a:lnTo>
                    <a:pt x="26635" y="863"/>
                  </a:lnTo>
                  <a:lnTo>
                    <a:pt x="26123" y="701"/>
                  </a:lnTo>
                  <a:lnTo>
                    <a:pt x="25449" y="485"/>
                  </a:lnTo>
                  <a:lnTo>
                    <a:pt x="24721" y="324"/>
                  </a:lnTo>
                  <a:lnTo>
                    <a:pt x="23993" y="189"/>
                  </a:lnTo>
                  <a:lnTo>
                    <a:pt x="23266" y="81"/>
                  </a:lnTo>
                  <a:lnTo>
                    <a:pt x="22646" y="27"/>
                  </a:lnTo>
                  <a:lnTo>
                    <a:pt x="2202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2" name="Google Shape;1662;p25"/>
            <p:cNvSpPr/>
            <p:nvPr/>
          </p:nvSpPr>
          <p:spPr>
            <a:xfrm>
              <a:off x="1227675" y="1088650"/>
              <a:ext cx="152350" cy="738700"/>
            </a:xfrm>
            <a:custGeom>
              <a:avLst/>
              <a:gdLst/>
              <a:ahLst/>
              <a:cxnLst/>
              <a:rect l="l" t="t" r="r" b="b"/>
              <a:pathLst>
                <a:path w="6094" h="29548" extrusionOk="0">
                  <a:moveTo>
                    <a:pt x="4341" y="1"/>
                  </a:moveTo>
                  <a:lnTo>
                    <a:pt x="3667" y="729"/>
                  </a:lnTo>
                  <a:lnTo>
                    <a:pt x="3020" y="1484"/>
                  </a:lnTo>
                  <a:lnTo>
                    <a:pt x="2427" y="2292"/>
                  </a:lnTo>
                  <a:lnTo>
                    <a:pt x="1861" y="3155"/>
                  </a:lnTo>
                  <a:lnTo>
                    <a:pt x="1349" y="4045"/>
                  </a:lnTo>
                  <a:lnTo>
                    <a:pt x="863" y="4961"/>
                  </a:lnTo>
                  <a:lnTo>
                    <a:pt x="432" y="5932"/>
                  </a:lnTo>
                  <a:lnTo>
                    <a:pt x="28" y="6929"/>
                  </a:lnTo>
                  <a:lnTo>
                    <a:pt x="1" y="7091"/>
                  </a:lnTo>
                  <a:lnTo>
                    <a:pt x="55" y="9275"/>
                  </a:lnTo>
                  <a:lnTo>
                    <a:pt x="162" y="11485"/>
                  </a:lnTo>
                  <a:lnTo>
                    <a:pt x="405" y="15907"/>
                  </a:lnTo>
                  <a:lnTo>
                    <a:pt x="702" y="20301"/>
                  </a:lnTo>
                  <a:lnTo>
                    <a:pt x="1052" y="24695"/>
                  </a:lnTo>
                  <a:lnTo>
                    <a:pt x="1322" y="25126"/>
                  </a:lnTo>
                  <a:lnTo>
                    <a:pt x="1645" y="25558"/>
                  </a:lnTo>
                  <a:lnTo>
                    <a:pt x="2103" y="26151"/>
                  </a:lnTo>
                  <a:lnTo>
                    <a:pt x="2616" y="26717"/>
                  </a:lnTo>
                  <a:lnTo>
                    <a:pt x="3128" y="27256"/>
                  </a:lnTo>
                  <a:lnTo>
                    <a:pt x="3694" y="27768"/>
                  </a:lnTo>
                  <a:lnTo>
                    <a:pt x="4260" y="28254"/>
                  </a:lnTo>
                  <a:lnTo>
                    <a:pt x="4853" y="28712"/>
                  </a:lnTo>
                  <a:lnTo>
                    <a:pt x="5473" y="29143"/>
                  </a:lnTo>
                  <a:lnTo>
                    <a:pt x="6093" y="29548"/>
                  </a:lnTo>
                  <a:lnTo>
                    <a:pt x="5824" y="26205"/>
                  </a:lnTo>
                  <a:lnTo>
                    <a:pt x="5554" y="22862"/>
                  </a:lnTo>
                  <a:lnTo>
                    <a:pt x="5311" y="19492"/>
                  </a:lnTo>
                  <a:lnTo>
                    <a:pt x="5096" y="16149"/>
                  </a:lnTo>
                  <a:lnTo>
                    <a:pt x="4907" y="12779"/>
                  </a:lnTo>
                  <a:lnTo>
                    <a:pt x="4745" y="9409"/>
                  </a:lnTo>
                  <a:lnTo>
                    <a:pt x="4584" y="6067"/>
                  </a:lnTo>
                  <a:lnTo>
                    <a:pt x="4449" y="2697"/>
                  </a:lnTo>
                  <a:lnTo>
                    <a:pt x="43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3" name="Google Shape;1663;p25"/>
            <p:cNvSpPr/>
            <p:nvPr/>
          </p:nvSpPr>
          <p:spPr>
            <a:xfrm>
              <a:off x="1479075" y="362125"/>
              <a:ext cx="116625" cy="881575"/>
            </a:xfrm>
            <a:custGeom>
              <a:avLst/>
              <a:gdLst/>
              <a:ahLst/>
              <a:cxnLst/>
              <a:rect l="l" t="t" r="r" b="b"/>
              <a:pathLst>
                <a:path w="4665" h="35263" extrusionOk="0">
                  <a:moveTo>
                    <a:pt x="4179" y="0"/>
                  </a:moveTo>
                  <a:lnTo>
                    <a:pt x="3316" y="351"/>
                  </a:lnTo>
                  <a:lnTo>
                    <a:pt x="2507" y="782"/>
                  </a:lnTo>
                  <a:lnTo>
                    <a:pt x="1699" y="1241"/>
                  </a:lnTo>
                  <a:lnTo>
                    <a:pt x="944" y="1753"/>
                  </a:lnTo>
                  <a:lnTo>
                    <a:pt x="836" y="3128"/>
                  </a:lnTo>
                  <a:lnTo>
                    <a:pt x="755" y="4529"/>
                  </a:lnTo>
                  <a:lnTo>
                    <a:pt x="620" y="7306"/>
                  </a:lnTo>
                  <a:lnTo>
                    <a:pt x="512" y="10056"/>
                  </a:lnTo>
                  <a:lnTo>
                    <a:pt x="405" y="12752"/>
                  </a:lnTo>
                  <a:lnTo>
                    <a:pt x="297" y="15151"/>
                  </a:lnTo>
                  <a:lnTo>
                    <a:pt x="189" y="17524"/>
                  </a:lnTo>
                  <a:lnTo>
                    <a:pt x="108" y="19896"/>
                  </a:lnTo>
                  <a:lnTo>
                    <a:pt x="54" y="22268"/>
                  </a:lnTo>
                  <a:lnTo>
                    <a:pt x="0" y="24641"/>
                  </a:lnTo>
                  <a:lnTo>
                    <a:pt x="0" y="27013"/>
                  </a:lnTo>
                  <a:lnTo>
                    <a:pt x="0" y="29385"/>
                  </a:lnTo>
                  <a:lnTo>
                    <a:pt x="27" y="31758"/>
                  </a:lnTo>
                  <a:lnTo>
                    <a:pt x="108" y="35262"/>
                  </a:lnTo>
                  <a:lnTo>
                    <a:pt x="620" y="34912"/>
                  </a:lnTo>
                  <a:lnTo>
                    <a:pt x="1159" y="34588"/>
                  </a:lnTo>
                  <a:lnTo>
                    <a:pt x="1699" y="34319"/>
                  </a:lnTo>
                  <a:lnTo>
                    <a:pt x="2265" y="34049"/>
                  </a:lnTo>
                  <a:lnTo>
                    <a:pt x="2831" y="33834"/>
                  </a:lnTo>
                  <a:lnTo>
                    <a:pt x="3424" y="33645"/>
                  </a:lnTo>
                  <a:lnTo>
                    <a:pt x="4044" y="33483"/>
                  </a:lnTo>
                  <a:lnTo>
                    <a:pt x="4664" y="33348"/>
                  </a:lnTo>
                  <a:lnTo>
                    <a:pt x="4583" y="31758"/>
                  </a:lnTo>
                  <a:lnTo>
                    <a:pt x="4341" y="24371"/>
                  </a:lnTo>
                  <a:lnTo>
                    <a:pt x="4206" y="20678"/>
                  </a:lnTo>
                  <a:lnTo>
                    <a:pt x="4125" y="16984"/>
                  </a:lnTo>
                  <a:lnTo>
                    <a:pt x="3774" y="16553"/>
                  </a:lnTo>
                  <a:lnTo>
                    <a:pt x="3478" y="16122"/>
                  </a:lnTo>
                  <a:lnTo>
                    <a:pt x="3235" y="15690"/>
                  </a:lnTo>
                  <a:lnTo>
                    <a:pt x="2993" y="15205"/>
                  </a:lnTo>
                  <a:lnTo>
                    <a:pt x="2804" y="14720"/>
                  </a:lnTo>
                  <a:lnTo>
                    <a:pt x="2642" y="14235"/>
                  </a:lnTo>
                  <a:lnTo>
                    <a:pt x="2534" y="13722"/>
                  </a:lnTo>
                  <a:lnTo>
                    <a:pt x="2453" y="13210"/>
                  </a:lnTo>
                  <a:lnTo>
                    <a:pt x="2400" y="12671"/>
                  </a:lnTo>
                  <a:lnTo>
                    <a:pt x="2400" y="12159"/>
                  </a:lnTo>
                  <a:lnTo>
                    <a:pt x="2426" y="11620"/>
                  </a:lnTo>
                  <a:lnTo>
                    <a:pt x="2507" y="11107"/>
                  </a:lnTo>
                  <a:lnTo>
                    <a:pt x="2615" y="10568"/>
                  </a:lnTo>
                  <a:lnTo>
                    <a:pt x="2750" y="10056"/>
                  </a:lnTo>
                  <a:lnTo>
                    <a:pt x="2939" y="9544"/>
                  </a:lnTo>
                  <a:lnTo>
                    <a:pt x="3154" y="9032"/>
                  </a:lnTo>
                  <a:lnTo>
                    <a:pt x="3613" y="8546"/>
                  </a:lnTo>
                  <a:lnTo>
                    <a:pt x="4071" y="8115"/>
                  </a:lnTo>
                  <a:lnTo>
                    <a:pt x="4179" y="4044"/>
                  </a:lnTo>
                  <a:lnTo>
                    <a:pt x="4179" y="2022"/>
                  </a:lnTo>
                  <a:lnTo>
                    <a:pt x="41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4" name="Google Shape;1664;p25"/>
            <p:cNvSpPr/>
            <p:nvPr/>
          </p:nvSpPr>
          <p:spPr>
            <a:xfrm>
              <a:off x="1504675" y="1650750"/>
              <a:ext cx="137525" cy="254775"/>
            </a:xfrm>
            <a:custGeom>
              <a:avLst/>
              <a:gdLst/>
              <a:ahLst/>
              <a:cxnLst/>
              <a:rect l="l" t="t" r="r" b="b"/>
              <a:pathLst>
                <a:path w="5501" h="10191" extrusionOk="0">
                  <a:moveTo>
                    <a:pt x="1" y="0"/>
                  </a:moveTo>
                  <a:lnTo>
                    <a:pt x="189" y="2346"/>
                  </a:lnTo>
                  <a:lnTo>
                    <a:pt x="405" y="4691"/>
                  </a:lnTo>
                  <a:lnTo>
                    <a:pt x="621" y="7037"/>
                  </a:lnTo>
                  <a:lnTo>
                    <a:pt x="863" y="9382"/>
                  </a:lnTo>
                  <a:lnTo>
                    <a:pt x="1618" y="9544"/>
                  </a:lnTo>
                  <a:lnTo>
                    <a:pt x="2400" y="9652"/>
                  </a:lnTo>
                  <a:lnTo>
                    <a:pt x="3155" y="9813"/>
                  </a:lnTo>
                  <a:lnTo>
                    <a:pt x="3937" y="9975"/>
                  </a:lnTo>
                  <a:lnTo>
                    <a:pt x="4718" y="10083"/>
                  </a:lnTo>
                  <a:lnTo>
                    <a:pt x="5500" y="10191"/>
                  </a:lnTo>
                  <a:lnTo>
                    <a:pt x="5123" y="5850"/>
                  </a:lnTo>
                  <a:lnTo>
                    <a:pt x="4772" y="1483"/>
                  </a:lnTo>
                  <a:lnTo>
                    <a:pt x="4071" y="1402"/>
                  </a:lnTo>
                  <a:lnTo>
                    <a:pt x="3343" y="1268"/>
                  </a:lnTo>
                  <a:lnTo>
                    <a:pt x="2885" y="1187"/>
                  </a:lnTo>
                  <a:lnTo>
                    <a:pt x="2427" y="1052"/>
                  </a:lnTo>
                  <a:lnTo>
                    <a:pt x="1996" y="917"/>
                  </a:lnTo>
                  <a:lnTo>
                    <a:pt x="1564" y="782"/>
                  </a:lnTo>
                  <a:lnTo>
                    <a:pt x="1160" y="620"/>
                  </a:lnTo>
                  <a:lnTo>
                    <a:pt x="755" y="432"/>
                  </a:lnTo>
                  <a:lnTo>
                    <a:pt x="378" y="216"/>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5" name="Google Shape;1665;p25"/>
            <p:cNvSpPr/>
            <p:nvPr/>
          </p:nvSpPr>
          <p:spPr>
            <a:xfrm>
              <a:off x="1751350" y="335850"/>
              <a:ext cx="87650" cy="202200"/>
            </a:xfrm>
            <a:custGeom>
              <a:avLst/>
              <a:gdLst/>
              <a:ahLst/>
              <a:cxnLst/>
              <a:rect l="l" t="t" r="r" b="b"/>
              <a:pathLst>
                <a:path w="3506" h="8088" extrusionOk="0">
                  <a:moveTo>
                    <a:pt x="594" y="0"/>
                  </a:moveTo>
                  <a:lnTo>
                    <a:pt x="378" y="1671"/>
                  </a:lnTo>
                  <a:lnTo>
                    <a:pt x="216" y="3343"/>
                  </a:lnTo>
                  <a:lnTo>
                    <a:pt x="108" y="5014"/>
                  </a:lnTo>
                  <a:lnTo>
                    <a:pt x="0" y="6713"/>
                  </a:lnTo>
                  <a:lnTo>
                    <a:pt x="351" y="6767"/>
                  </a:lnTo>
                  <a:lnTo>
                    <a:pt x="728" y="6848"/>
                  </a:lnTo>
                  <a:lnTo>
                    <a:pt x="1079" y="6955"/>
                  </a:lnTo>
                  <a:lnTo>
                    <a:pt x="1456" y="7063"/>
                  </a:lnTo>
                  <a:lnTo>
                    <a:pt x="1968" y="7252"/>
                  </a:lnTo>
                  <a:lnTo>
                    <a:pt x="2454" y="7495"/>
                  </a:lnTo>
                  <a:lnTo>
                    <a:pt x="2939" y="7764"/>
                  </a:lnTo>
                  <a:lnTo>
                    <a:pt x="3424" y="8088"/>
                  </a:lnTo>
                  <a:lnTo>
                    <a:pt x="3478" y="6201"/>
                  </a:lnTo>
                  <a:lnTo>
                    <a:pt x="3505" y="4340"/>
                  </a:lnTo>
                  <a:lnTo>
                    <a:pt x="3505" y="2480"/>
                  </a:lnTo>
                  <a:lnTo>
                    <a:pt x="3451" y="620"/>
                  </a:lnTo>
                  <a:lnTo>
                    <a:pt x="2777" y="404"/>
                  </a:lnTo>
                  <a:lnTo>
                    <a:pt x="2049" y="243"/>
                  </a:lnTo>
                  <a:lnTo>
                    <a:pt x="1321" y="108"/>
                  </a:lnTo>
                  <a:lnTo>
                    <a:pt x="5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6" name="Google Shape;1666;p25"/>
            <p:cNvSpPr/>
            <p:nvPr/>
          </p:nvSpPr>
          <p:spPr>
            <a:xfrm>
              <a:off x="1733825" y="794800"/>
              <a:ext cx="120675" cy="492025"/>
            </a:xfrm>
            <a:custGeom>
              <a:avLst/>
              <a:gdLst/>
              <a:ahLst/>
              <a:cxnLst/>
              <a:rect l="l" t="t" r="r" b="b"/>
              <a:pathLst>
                <a:path w="4827" h="19681" extrusionOk="0">
                  <a:moveTo>
                    <a:pt x="4152" y="1"/>
                  </a:moveTo>
                  <a:lnTo>
                    <a:pt x="3694" y="324"/>
                  </a:lnTo>
                  <a:lnTo>
                    <a:pt x="3209" y="621"/>
                  </a:lnTo>
                  <a:lnTo>
                    <a:pt x="2723" y="891"/>
                  </a:lnTo>
                  <a:lnTo>
                    <a:pt x="2238" y="1133"/>
                  </a:lnTo>
                  <a:lnTo>
                    <a:pt x="1726" y="1349"/>
                  </a:lnTo>
                  <a:lnTo>
                    <a:pt x="1214" y="1511"/>
                  </a:lnTo>
                  <a:lnTo>
                    <a:pt x="675" y="1672"/>
                  </a:lnTo>
                  <a:lnTo>
                    <a:pt x="162" y="1780"/>
                  </a:lnTo>
                  <a:lnTo>
                    <a:pt x="54" y="4934"/>
                  </a:lnTo>
                  <a:lnTo>
                    <a:pt x="28" y="8115"/>
                  </a:lnTo>
                  <a:lnTo>
                    <a:pt x="1" y="11297"/>
                  </a:lnTo>
                  <a:lnTo>
                    <a:pt x="54" y="14451"/>
                  </a:lnTo>
                  <a:lnTo>
                    <a:pt x="81" y="16500"/>
                  </a:lnTo>
                  <a:lnTo>
                    <a:pt x="755" y="16769"/>
                  </a:lnTo>
                  <a:lnTo>
                    <a:pt x="1429" y="17066"/>
                  </a:lnTo>
                  <a:lnTo>
                    <a:pt x="2049" y="17416"/>
                  </a:lnTo>
                  <a:lnTo>
                    <a:pt x="2669" y="17821"/>
                  </a:lnTo>
                  <a:lnTo>
                    <a:pt x="3263" y="18225"/>
                  </a:lnTo>
                  <a:lnTo>
                    <a:pt x="3802" y="18683"/>
                  </a:lnTo>
                  <a:lnTo>
                    <a:pt x="4341" y="19169"/>
                  </a:lnTo>
                  <a:lnTo>
                    <a:pt x="4826" y="19681"/>
                  </a:lnTo>
                  <a:lnTo>
                    <a:pt x="4610" y="14451"/>
                  </a:lnTo>
                  <a:lnTo>
                    <a:pt x="4341" y="7226"/>
                  </a:lnTo>
                  <a:lnTo>
                    <a:pt x="4233" y="3613"/>
                  </a:lnTo>
                  <a:lnTo>
                    <a:pt x="41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7" name="Google Shape;1667;p25"/>
            <p:cNvSpPr/>
            <p:nvPr/>
          </p:nvSpPr>
          <p:spPr>
            <a:xfrm>
              <a:off x="1762125" y="1610975"/>
              <a:ext cx="132800" cy="293200"/>
            </a:xfrm>
            <a:custGeom>
              <a:avLst/>
              <a:gdLst/>
              <a:ahLst/>
              <a:cxnLst/>
              <a:rect l="l" t="t" r="r" b="b"/>
              <a:pathLst>
                <a:path w="5312" h="11728" extrusionOk="0">
                  <a:moveTo>
                    <a:pt x="4476" y="1"/>
                  </a:moveTo>
                  <a:lnTo>
                    <a:pt x="4099" y="378"/>
                  </a:lnTo>
                  <a:lnTo>
                    <a:pt x="3667" y="810"/>
                  </a:lnTo>
                  <a:lnTo>
                    <a:pt x="3209" y="1187"/>
                  </a:lnTo>
                  <a:lnTo>
                    <a:pt x="2724" y="1538"/>
                  </a:lnTo>
                  <a:lnTo>
                    <a:pt x="2211" y="1834"/>
                  </a:lnTo>
                  <a:lnTo>
                    <a:pt x="1672" y="2104"/>
                  </a:lnTo>
                  <a:lnTo>
                    <a:pt x="1133" y="2346"/>
                  </a:lnTo>
                  <a:lnTo>
                    <a:pt x="567" y="2562"/>
                  </a:lnTo>
                  <a:lnTo>
                    <a:pt x="1" y="2724"/>
                  </a:lnTo>
                  <a:lnTo>
                    <a:pt x="190" y="4988"/>
                  </a:lnTo>
                  <a:lnTo>
                    <a:pt x="405" y="7226"/>
                  </a:lnTo>
                  <a:lnTo>
                    <a:pt x="863" y="11728"/>
                  </a:lnTo>
                  <a:lnTo>
                    <a:pt x="1996" y="11566"/>
                  </a:lnTo>
                  <a:lnTo>
                    <a:pt x="3128" y="11350"/>
                  </a:lnTo>
                  <a:lnTo>
                    <a:pt x="4233" y="11054"/>
                  </a:lnTo>
                  <a:lnTo>
                    <a:pt x="4772" y="10892"/>
                  </a:lnTo>
                  <a:lnTo>
                    <a:pt x="5312" y="10703"/>
                  </a:lnTo>
                  <a:lnTo>
                    <a:pt x="4853" y="5339"/>
                  </a:lnTo>
                  <a:lnTo>
                    <a:pt x="4665" y="2670"/>
                  </a:lnTo>
                  <a:lnTo>
                    <a:pt x="447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8" name="Google Shape;1668;p25"/>
            <p:cNvSpPr/>
            <p:nvPr/>
          </p:nvSpPr>
          <p:spPr>
            <a:xfrm>
              <a:off x="1989925" y="467250"/>
              <a:ext cx="100450" cy="497425"/>
            </a:xfrm>
            <a:custGeom>
              <a:avLst/>
              <a:gdLst/>
              <a:ahLst/>
              <a:cxnLst/>
              <a:rect l="l" t="t" r="r" b="b"/>
              <a:pathLst>
                <a:path w="4018" h="19897" extrusionOk="0">
                  <a:moveTo>
                    <a:pt x="756" y="1"/>
                  </a:moveTo>
                  <a:lnTo>
                    <a:pt x="648" y="2185"/>
                  </a:lnTo>
                  <a:lnTo>
                    <a:pt x="567" y="4341"/>
                  </a:lnTo>
                  <a:lnTo>
                    <a:pt x="486" y="6471"/>
                  </a:lnTo>
                  <a:lnTo>
                    <a:pt x="378" y="8547"/>
                  </a:lnTo>
                  <a:lnTo>
                    <a:pt x="243" y="11404"/>
                  </a:lnTo>
                  <a:lnTo>
                    <a:pt x="136" y="14235"/>
                  </a:lnTo>
                  <a:lnTo>
                    <a:pt x="55" y="17066"/>
                  </a:lnTo>
                  <a:lnTo>
                    <a:pt x="1" y="19896"/>
                  </a:lnTo>
                  <a:lnTo>
                    <a:pt x="459" y="19330"/>
                  </a:lnTo>
                  <a:lnTo>
                    <a:pt x="890" y="18764"/>
                  </a:lnTo>
                  <a:lnTo>
                    <a:pt x="1295" y="18171"/>
                  </a:lnTo>
                  <a:lnTo>
                    <a:pt x="1672" y="17578"/>
                  </a:lnTo>
                  <a:lnTo>
                    <a:pt x="2050" y="16931"/>
                  </a:lnTo>
                  <a:lnTo>
                    <a:pt x="2373" y="16311"/>
                  </a:lnTo>
                  <a:lnTo>
                    <a:pt x="2670" y="15664"/>
                  </a:lnTo>
                  <a:lnTo>
                    <a:pt x="2939" y="14990"/>
                  </a:lnTo>
                  <a:lnTo>
                    <a:pt x="3209" y="14316"/>
                  </a:lnTo>
                  <a:lnTo>
                    <a:pt x="3425" y="13642"/>
                  </a:lnTo>
                  <a:lnTo>
                    <a:pt x="3586" y="12941"/>
                  </a:lnTo>
                  <a:lnTo>
                    <a:pt x="3748" y="12240"/>
                  </a:lnTo>
                  <a:lnTo>
                    <a:pt x="3883" y="11512"/>
                  </a:lnTo>
                  <a:lnTo>
                    <a:pt x="3964" y="10784"/>
                  </a:lnTo>
                  <a:lnTo>
                    <a:pt x="4018" y="10057"/>
                  </a:lnTo>
                  <a:lnTo>
                    <a:pt x="4018" y="9329"/>
                  </a:lnTo>
                  <a:lnTo>
                    <a:pt x="4018" y="8870"/>
                  </a:lnTo>
                  <a:lnTo>
                    <a:pt x="3991" y="8196"/>
                  </a:lnTo>
                  <a:lnTo>
                    <a:pt x="3937" y="7522"/>
                  </a:lnTo>
                  <a:lnTo>
                    <a:pt x="3856" y="6983"/>
                  </a:lnTo>
                  <a:lnTo>
                    <a:pt x="3748" y="6471"/>
                  </a:lnTo>
                  <a:lnTo>
                    <a:pt x="3640" y="5959"/>
                  </a:lnTo>
                  <a:lnTo>
                    <a:pt x="3532" y="5447"/>
                  </a:lnTo>
                  <a:lnTo>
                    <a:pt x="3371" y="4934"/>
                  </a:lnTo>
                  <a:lnTo>
                    <a:pt x="3209" y="4449"/>
                  </a:lnTo>
                  <a:lnTo>
                    <a:pt x="3047" y="3964"/>
                  </a:lnTo>
                  <a:lnTo>
                    <a:pt x="2858" y="3479"/>
                  </a:lnTo>
                  <a:lnTo>
                    <a:pt x="2643" y="3020"/>
                  </a:lnTo>
                  <a:lnTo>
                    <a:pt x="2400" y="2562"/>
                  </a:lnTo>
                  <a:lnTo>
                    <a:pt x="2184" y="2104"/>
                  </a:lnTo>
                  <a:lnTo>
                    <a:pt x="1915" y="1672"/>
                  </a:lnTo>
                  <a:lnTo>
                    <a:pt x="1645" y="1241"/>
                  </a:lnTo>
                  <a:lnTo>
                    <a:pt x="1349" y="810"/>
                  </a:lnTo>
                  <a:lnTo>
                    <a:pt x="1052" y="405"/>
                  </a:ln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9" name="Google Shape;1669;p25"/>
            <p:cNvSpPr/>
            <p:nvPr/>
          </p:nvSpPr>
          <p:spPr>
            <a:xfrm>
              <a:off x="1989250" y="1028675"/>
              <a:ext cx="144250" cy="774425"/>
            </a:xfrm>
            <a:custGeom>
              <a:avLst/>
              <a:gdLst/>
              <a:ahLst/>
              <a:cxnLst/>
              <a:rect l="l" t="t" r="r" b="b"/>
              <a:pathLst>
                <a:path w="5770" h="30977" extrusionOk="0">
                  <a:moveTo>
                    <a:pt x="1" y="1"/>
                  </a:moveTo>
                  <a:lnTo>
                    <a:pt x="1" y="2562"/>
                  </a:lnTo>
                  <a:lnTo>
                    <a:pt x="28" y="5096"/>
                  </a:lnTo>
                  <a:lnTo>
                    <a:pt x="109" y="8358"/>
                  </a:lnTo>
                  <a:lnTo>
                    <a:pt x="217" y="11593"/>
                  </a:lnTo>
                  <a:lnTo>
                    <a:pt x="378" y="14828"/>
                  </a:lnTo>
                  <a:lnTo>
                    <a:pt x="540" y="18063"/>
                  </a:lnTo>
                  <a:lnTo>
                    <a:pt x="756" y="21298"/>
                  </a:lnTo>
                  <a:lnTo>
                    <a:pt x="998" y="24533"/>
                  </a:lnTo>
                  <a:lnTo>
                    <a:pt x="1268" y="27768"/>
                  </a:lnTo>
                  <a:lnTo>
                    <a:pt x="1564" y="30976"/>
                  </a:lnTo>
                  <a:lnTo>
                    <a:pt x="2131" y="30464"/>
                  </a:lnTo>
                  <a:lnTo>
                    <a:pt x="2697" y="29925"/>
                  </a:lnTo>
                  <a:lnTo>
                    <a:pt x="3236" y="29359"/>
                  </a:lnTo>
                  <a:lnTo>
                    <a:pt x="3721" y="28792"/>
                  </a:lnTo>
                  <a:lnTo>
                    <a:pt x="4206" y="28172"/>
                  </a:lnTo>
                  <a:lnTo>
                    <a:pt x="4638" y="27552"/>
                  </a:lnTo>
                  <a:lnTo>
                    <a:pt x="5069" y="26905"/>
                  </a:lnTo>
                  <a:lnTo>
                    <a:pt x="5473" y="26258"/>
                  </a:lnTo>
                  <a:lnTo>
                    <a:pt x="5770" y="25881"/>
                  </a:lnTo>
                  <a:lnTo>
                    <a:pt x="5420" y="20678"/>
                  </a:lnTo>
                  <a:lnTo>
                    <a:pt x="5096" y="15502"/>
                  </a:lnTo>
                  <a:lnTo>
                    <a:pt x="4826" y="10299"/>
                  </a:lnTo>
                  <a:lnTo>
                    <a:pt x="4611" y="5096"/>
                  </a:lnTo>
                  <a:lnTo>
                    <a:pt x="4584" y="4395"/>
                  </a:lnTo>
                  <a:lnTo>
                    <a:pt x="4099" y="3775"/>
                  </a:lnTo>
                  <a:lnTo>
                    <a:pt x="3559" y="3182"/>
                  </a:lnTo>
                  <a:lnTo>
                    <a:pt x="3020" y="2589"/>
                  </a:lnTo>
                  <a:lnTo>
                    <a:pt x="2454" y="2022"/>
                  </a:lnTo>
                  <a:lnTo>
                    <a:pt x="1888" y="1483"/>
                  </a:lnTo>
                  <a:lnTo>
                    <a:pt x="1268" y="971"/>
                  </a:lnTo>
                  <a:lnTo>
                    <a:pt x="648" y="48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70" name="Google Shape;1670;p25"/>
          <p:cNvSpPr/>
          <p:nvPr/>
        </p:nvSpPr>
        <p:spPr>
          <a:xfrm>
            <a:off x="11236251" y="1634249"/>
            <a:ext cx="872679" cy="906196"/>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71" name="Google Shape;1671;p25"/>
          <p:cNvGrpSpPr/>
          <p:nvPr/>
        </p:nvGrpSpPr>
        <p:grpSpPr>
          <a:xfrm rot="5400000">
            <a:off x="-2119263" y="1727798"/>
            <a:ext cx="5135269" cy="1684175"/>
            <a:chOff x="238125" y="548775"/>
            <a:chExt cx="2842400" cy="932200"/>
          </a:xfrm>
        </p:grpSpPr>
        <p:sp>
          <p:nvSpPr>
            <p:cNvPr id="1672" name="Google Shape;1672;p25"/>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3" name="Google Shape;1673;p25"/>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74" name="Google Shape;1674;p25"/>
          <p:cNvGrpSpPr/>
          <p:nvPr/>
        </p:nvGrpSpPr>
        <p:grpSpPr>
          <a:xfrm rot="-590908">
            <a:off x="220788" y="4520249"/>
            <a:ext cx="711840" cy="826080"/>
            <a:chOff x="2038000" y="238125"/>
            <a:chExt cx="673425" cy="781500"/>
          </a:xfrm>
        </p:grpSpPr>
        <p:sp>
          <p:nvSpPr>
            <p:cNvPr id="1675" name="Google Shape;1675;p25"/>
            <p:cNvSpPr/>
            <p:nvPr/>
          </p:nvSpPr>
          <p:spPr>
            <a:xfrm>
              <a:off x="2038000" y="238125"/>
              <a:ext cx="673425" cy="781500"/>
            </a:xfrm>
            <a:custGeom>
              <a:avLst/>
              <a:gdLst/>
              <a:ahLst/>
              <a:cxnLst/>
              <a:rect l="l" t="t" r="r" b="b"/>
              <a:pathLst>
                <a:path w="26937" h="31260" extrusionOk="0">
                  <a:moveTo>
                    <a:pt x="5773" y="0"/>
                  </a:moveTo>
                  <a:lnTo>
                    <a:pt x="5512" y="48"/>
                  </a:lnTo>
                  <a:lnTo>
                    <a:pt x="5250" y="119"/>
                  </a:lnTo>
                  <a:lnTo>
                    <a:pt x="5013" y="190"/>
                  </a:lnTo>
                  <a:lnTo>
                    <a:pt x="4775" y="309"/>
                  </a:lnTo>
                  <a:lnTo>
                    <a:pt x="4562" y="451"/>
                  </a:lnTo>
                  <a:lnTo>
                    <a:pt x="4372" y="594"/>
                  </a:lnTo>
                  <a:lnTo>
                    <a:pt x="4181" y="760"/>
                  </a:lnTo>
                  <a:lnTo>
                    <a:pt x="3991" y="950"/>
                  </a:lnTo>
                  <a:lnTo>
                    <a:pt x="3849" y="1164"/>
                  </a:lnTo>
                  <a:lnTo>
                    <a:pt x="3706" y="1378"/>
                  </a:lnTo>
                  <a:lnTo>
                    <a:pt x="3611" y="1615"/>
                  </a:lnTo>
                  <a:lnTo>
                    <a:pt x="3516" y="1853"/>
                  </a:lnTo>
                  <a:lnTo>
                    <a:pt x="3445" y="2090"/>
                  </a:lnTo>
                  <a:lnTo>
                    <a:pt x="3398" y="2352"/>
                  </a:lnTo>
                  <a:lnTo>
                    <a:pt x="3374" y="2637"/>
                  </a:lnTo>
                  <a:lnTo>
                    <a:pt x="3398" y="2969"/>
                  </a:lnTo>
                  <a:lnTo>
                    <a:pt x="3469" y="3302"/>
                  </a:lnTo>
                  <a:lnTo>
                    <a:pt x="3184" y="3397"/>
                  </a:lnTo>
                  <a:lnTo>
                    <a:pt x="2780" y="3563"/>
                  </a:lnTo>
                  <a:lnTo>
                    <a:pt x="2376" y="3777"/>
                  </a:lnTo>
                  <a:lnTo>
                    <a:pt x="1996" y="4014"/>
                  </a:lnTo>
                  <a:lnTo>
                    <a:pt x="1640" y="4276"/>
                  </a:lnTo>
                  <a:lnTo>
                    <a:pt x="1331" y="4584"/>
                  </a:lnTo>
                  <a:lnTo>
                    <a:pt x="1046" y="4917"/>
                  </a:lnTo>
                  <a:lnTo>
                    <a:pt x="785" y="5273"/>
                  </a:lnTo>
                  <a:lnTo>
                    <a:pt x="571" y="5653"/>
                  </a:lnTo>
                  <a:lnTo>
                    <a:pt x="381" y="6057"/>
                  </a:lnTo>
                  <a:lnTo>
                    <a:pt x="238" y="6485"/>
                  </a:lnTo>
                  <a:lnTo>
                    <a:pt x="120" y="6912"/>
                  </a:lnTo>
                  <a:lnTo>
                    <a:pt x="48" y="7363"/>
                  </a:lnTo>
                  <a:lnTo>
                    <a:pt x="1" y="7839"/>
                  </a:lnTo>
                  <a:lnTo>
                    <a:pt x="1" y="8314"/>
                  </a:lnTo>
                  <a:lnTo>
                    <a:pt x="48" y="8789"/>
                  </a:lnTo>
                  <a:lnTo>
                    <a:pt x="143" y="9264"/>
                  </a:lnTo>
                  <a:lnTo>
                    <a:pt x="262" y="9668"/>
                  </a:lnTo>
                  <a:lnTo>
                    <a:pt x="381" y="10048"/>
                  </a:lnTo>
                  <a:lnTo>
                    <a:pt x="547" y="10428"/>
                  </a:lnTo>
                  <a:lnTo>
                    <a:pt x="737" y="10760"/>
                  </a:lnTo>
                  <a:lnTo>
                    <a:pt x="927" y="11116"/>
                  </a:lnTo>
                  <a:lnTo>
                    <a:pt x="1141" y="11425"/>
                  </a:lnTo>
                  <a:lnTo>
                    <a:pt x="1379" y="11734"/>
                  </a:lnTo>
                  <a:lnTo>
                    <a:pt x="1616" y="12043"/>
                  </a:lnTo>
                  <a:lnTo>
                    <a:pt x="1877" y="12304"/>
                  </a:lnTo>
                  <a:lnTo>
                    <a:pt x="2139" y="12589"/>
                  </a:lnTo>
                  <a:lnTo>
                    <a:pt x="2685" y="13088"/>
                  </a:lnTo>
                  <a:lnTo>
                    <a:pt x="3255" y="13539"/>
                  </a:lnTo>
                  <a:lnTo>
                    <a:pt x="3778" y="13943"/>
                  </a:lnTo>
                  <a:lnTo>
                    <a:pt x="4514" y="14442"/>
                  </a:lnTo>
                  <a:lnTo>
                    <a:pt x="5298" y="14893"/>
                  </a:lnTo>
                  <a:lnTo>
                    <a:pt x="6082" y="15321"/>
                  </a:lnTo>
                  <a:lnTo>
                    <a:pt x="6889" y="15725"/>
                  </a:lnTo>
                  <a:lnTo>
                    <a:pt x="7293" y="16223"/>
                  </a:lnTo>
                  <a:lnTo>
                    <a:pt x="7721" y="16675"/>
                  </a:lnTo>
                  <a:lnTo>
                    <a:pt x="8172" y="17102"/>
                  </a:lnTo>
                  <a:lnTo>
                    <a:pt x="8647" y="17482"/>
                  </a:lnTo>
                  <a:lnTo>
                    <a:pt x="9146" y="17839"/>
                  </a:lnTo>
                  <a:lnTo>
                    <a:pt x="9668" y="18171"/>
                  </a:lnTo>
                  <a:lnTo>
                    <a:pt x="10191" y="18432"/>
                  </a:lnTo>
                  <a:lnTo>
                    <a:pt x="10737" y="18670"/>
                  </a:lnTo>
                  <a:lnTo>
                    <a:pt x="10571" y="22304"/>
                  </a:lnTo>
                  <a:lnTo>
                    <a:pt x="10096" y="22423"/>
                  </a:lnTo>
                  <a:lnTo>
                    <a:pt x="9645" y="22613"/>
                  </a:lnTo>
                  <a:lnTo>
                    <a:pt x="9217" y="22827"/>
                  </a:lnTo>
                  <a:lnTo>
                    <a:pt x="8813" y="23112"/>
                  </a:lnTo>
                  <a:lnTo>
                    <a:pt x="8433" y="23421"/>
                  </a:lnTo>
                  <a:lnTo>
                    <a:pt x="8101" y="23753"/>
                  </a:lnTo>
                  <a:lnTo>
                    <a:pt x="7792" y="24133"/>
                  </a:lnTo>
                  <a:lnTo>
                    <a:pt x="7531" y="24537"/>
                  </a:lnTo>
                  <a:lnTo>
                    <a:pt x="7151" y="24537"/>
                  </a:lnTo>
                  <a:lnTo>
                    <a:pt x="6842" y="24561"/>
                  </a:lnTo>
                  <a:lnTo>
                    <a:pt x="6533" y="24608"/>
                  </a:lnTo>
                  <a:lnTo>
                    <a:pt x="6224" y="24679"/>
                  </a:lnTo>
                  <a:lnTo>
                    <a:pt x="5939" y="24775"/>
                  </a:lnTo>
                  <a:lnTo>
                    <a:pt x="5678" y="24917"/>
                  </a:lnTo>
                  <a:lnTo>
                    <a:pt x="5417" y="25060"/>
                  </a:lnTo>
                  <a:lnTo>
                    <a:pt x="5179" y="25250"/>
                  </a:lnTo>
                  <a:lnTo>
                    <a:pt x="4942" y="25440"/>
                  </a:lnTo>
                  <a:lnTo>
                    <a:pt x="4752" y="25677"/>
                  </a:lnTo>
                  <a:lnTo>
                    <a:pt x="4562" y="25915"/>
                  </a:lnTo>
                  <a:lnTo>
                    <a:pt x="4419" y="26176"/>
                  </a:lnTo>
                  <a:lnTo>
                    <a:pt x="4276" y="26437"/>
                  </a:lnTo>
                  <a:lnTo>
                    <a:pt x="4158" y="26722"/>
                  </a:lnTo>
                  <a:lnTo>
                    <a:pt x="4086" y="27031"/>
                  </a:lnTo>
                  <a:lnTo>
                    <a:pt x="4039" y="27340"/>
                  </a:lnTo>
                  <a:lnTo>
                    <a:pt x="4015" y="27649"/>
                  </a:lnTo>
                  <a:lnTo>
                    <a:pt x="4015" y="27696"/>
                  </a:lnTo>
                  <a:lnTo>
                    <a:pt x="4181" y="31093"/>
                  </a:lnTo>
                  <a:lnTo>
                    <a:pt x="23374" y="31259"/>
                  </a:lnTo>
                  <a:lnTo>
                    <a:pt x="23374" y="31259"/>
                  </a:lnTo>
                  <a:lnTo>
                    <a:pt x="23184" y="27744"/>
                  </a:lnTo>
                  <a:lnTo>
                    <a:pt x="23184" y="27435"/>
                  </a:lnTo>
                  <a:lnTo>
                    <a:pt x="23136" y="27126"/>
                  </a:lnTo>
                  <a:lnTo>
                    <a:pt x="23041" y="26841"/>
                  </a:lnTo>
                  <a:lnTo>
                    <a:pt x="22946" y="26556"/>
                  </a:lnTo>
                  <a:lnTo>
                    <a:pt x="22804" y="26271"/>
                  </a:lnTo>
                  <a:lnTo>
                    <a:pt x="22661" y="26033"/>
                  </a:lnTo>
                  <a:lnTo>
                    <a:pt x="22471" y="25796"/>
                  </a:lnTo>
                  <a:lnTo>
                    <a:pt x="22281" y="25558"/>
                  </a:lnTo>
                  <a:lnTo>
                    <a:pt x="22068" y="25368"/>
                  </a:lnTo>
                  <a:lnTo>
                    <a:pt x="21830" y="25178"/>
                  </a:lnTo>
                  <a:lnTo>
                    <a:pt x="21569" y="25036"/>
                  </a:lnTo>
                  <a:lnTo>
                    <a:pt x="21284" y="24893"/>
                  </a:lnTo>
                  <a:lnTo>
                    <a:pt x="20999" y="24798"/>
                  </a:lnTo>
                  <a:lnTo>
                    <a:pt x="20714" y="24703"/>
                  </a:lnTo>
                  <a:lnTo>
                    <a:pt x="20405" y="24656"/>
                  </a:lnTo>
                  <a:lnTo>
                    <a:pt x="20096" y="24656"/>
                  </a:lnTo>
                  <a:lnTo>
                    <a:pt x="19740" y="24632"/>
                  </a:lnTo>
                  <a:lnTo>
                    <a:pt x="19478" y="24228"/>
                  </a:lnTo>
                  <a:lnTo>
                    <a:pt x="19193" y="23848"/>
                  </a:lnTo>
                  <a:lnTo>
                    <a:pt x="18861" y="23492"/>
                  </a:lnTo>
                  <a:lnTo>
                    <a:pt x="18481" y="23183"/>
                  </a:lnTo>
                  <a:lnTo>
                    <a:pt x="18101" y="22898"/>
                  </a:lnTo>
                  <a:lnTo>
                    <a:pt x="17673" y="22684"/>
                  </a:lnTo>
                  <a:lnTo>
                    <a:pt x="17222" y="22494"/>
                  </a:lnTo>
                  <a:lnTo>
                    <a:pt x="16747" y="22352"/>
                  </a:lnTo>
                  <a:lnTo>
                    <a:pt x="16628" y="18717"/>
                  </a:lnTo>
                  <a:lnTo>
                    <a:pt x="17103" y="18527"/>
                  </a:lnTo>
                  <a:lnTo>
                    <a:pt x="17602" y="18290"/>
                  </a:lnTo>
                  <a:lnTo>
                    <a:pt x="18053" y="18029"/>
                  </a:lnTo>
                  <a:lnTo>
                    <a:pt x="18505" y="17744"/>
                  </a:lnTo>
                  <a:lnTo>
                    <a:pt x="18956" y="17411"/>
                  </a:lnTo>
                  <a:lnTo>
                    <a:pt x="19383" y="17055"/>
                  </a:lnTo>
                  <a:lnTo>
                    <a:pt x="19787" y="16675"/>
                  </a:lnTo>
                  <a:lnTo>
                    <a:pt x="20167" y="16271"/>
                  </a:lnTo>
                  <a:lnTo>
                    <a:pt x="20452" y="15915"/>
                  </a:lnTo>
                  <a:lnTo>
                    <a:pt x="20737" y="15558"/>
                  </a:lnTo>
                  <a:lnTo>
                    <a:pt x="21379" y="15321"/>
                  </a:lnTo>
                  <a:lnTo>
                    <a:pt x="22020" y="15059"/>
                  </a:lnTo>
                  <a:lnTo>
                    <a:pt x="22614" y="14751"/>
                  </a:lnTo>
                  <a:lnTo>
                    <a:pt x="23184" y="14394"/>
                  </a:lnTo>
                  <a:lnTo>
                    <a:pt x="23706" y="14014"/>
                  </a:lnTo>
                  <a:lnTo>
                    <a:pt x="24205" y="13587"/>
                  </a:lnTo>
                  <a:lnTo>
                    <a:pt x="24680" y="13135"/>
                  </a:lnTo>
                  <a:lnTo>
                    <a:pt x="25108" y="12660"/>
                  </a:lnTo>
                  <a:lnTo>
                    <a:pt x="25488" y="12138"/>
                  </a:lnTo>
                  <a:lnTo>
                    <a:pt x="25820" y="11615"/>
                  </a:lnTo>
                  <a:lnTo>
                    <a:pt x="26129" y="11045"/>
                  </a:lnTo>
                  <a:lnTo>
                    <a:pt x="26391" y="10475"/>
                  </a:lnTo>
                  <a:lnTo>
                    <a:pt x="26604" y="9881"/>
                  </a:lnTo>
                  <a:lnTo>
                    <a:pt x="26771" y="9264"/>
                  </a:lnTo>
                  <a:lnTo>
                    <a:pt x="26866" y="8622"/>
                  </a:lnTo>
                  <a:lnTo>
                    <a:pt x="26937" y="7981"/>
                  </a:lnTo>
                  <a:lnTo>
                    <a:pt x="26937" y="7482"/>
                  </a:lnTo>
                  <a:lnTo>
                    <a:pt x="26889" y="7007"/>
                  </a:lnTo>
                  <a:lnTo>
                    <a:pt x="26794" y="6532"/>
                  </a:lnTo>
                  <a:lnTo>
                    <a:pt x="26676" y="6081"/>
                  </a:lnTo>
                  <a:lnTo>
                    <a:pt x="26486" y="5629"/>
                  </a:lnTo>
                  <a:lnTo>
                    <a:pt x="26272" y="5226"/>
                  </a:lnTo>
                  <a:lnTo>
                    <a:pt x="26011" y="4846"/>
                  </a:lnTo>
                  <a:lnTo>
                    <a:pt x="25725" y="4513"/>
                  </a:lnTo>
                  <a:lnTo>
                    <a:pt x="25559" y="4347"/>
                  </a:lnTo>
                  <a:lnTo>
                    <a:pt x="25369" y="4181"/>
                  </a:lnTo>
                  <a:lnTo>
                    <a:pt x="24989" y="3896"/>
                  </a:lnTo>
                  <a:lnTo>
                    <a:pt x="24585" y="3682"/>
                  </a:lnTo>
                  <a:lnTo>
                    <a:pt x="24158" y="3492"/>
                  </a:lnTo>
                  <a:lnTo>
                    <a:pt x="24229" y="3159"/>
                  </a:lnTo>
                  <a:lnTo>
                    <a:pt x="24253" y="2803"/>
                  </a:lnTo>
                  <a:lnTo>
                    <a:pt x="24229" y="2542"/>
                  </a:lnTo>
                  <a:lnTo>
                    <a:pt x="24205" y="2257"/>
                  </a:lnTo>
                  <a:lnTo>
                    <a:pt x="24134" y="2019"/>
                  </a:lnTo>
                  <a:lnTo>
                    <a:pt x="24039" y="1758"/>
                  </a:lnTo>
                  <a:lnTo>
                    <a:pt x="23944" y="1544"/>
                  </a:lnTo>
                  <a:lnTo>
                    <a:pt x="23801" y="1306"/>
                  </a:lnTo>
                  <a:lnTo>
                    <a:pt x="23659" y="1116"/>
                  </a:lnTo>
                  <a:lnTo>
                    <a:pt x="23493" y="926"/>
                  </a:lnTo>
                  <a:lnTo>
                    <a:pt x="23303" y="736"/>
                  </a:lnTo>
                  <a:lnTo>
                    <a:pt x="23089" y="594"/>
                  </a:lnTo>
                  <a:lnTo>
                    <a:pt x="22875" y="451"/>
                  </a:lnTo>
                  <a:lnTo>
                    <a:pt x="22638" y="333"/>
                  </a:lnTo>
                  <a:lnTo>
                    <a:pt x="22400" y="238"/>
                  </a:lnTo>
                  <a:lnTo>
                    <a:pt x="22139" y="190"/>
                  </a:lnTo>
                  <a:lnTo>
                    <a:pt x="21877" y="143"/>
                  </a:lnTo>
                  <a:lnTo>
                    <a:pt x="21616" y="119"/>
                  </a:lnTo>
                  <a:lnTo>
                    <a:pt x="60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6" name="Google Shape;1676;p25"/>
            <p:cNvSpPr/>
            <p:nvPr/>
          </p:nvSpPr>
          <p:spPr>
            <a:xfrm>
              <a:off x="2336700" y="571850"/>
              <a:ext cx="83175" cy="329000"/>
            </a:xfrm>
            <a:custGeom>
              <a:avLst/>
              <a:gdLst/>
              <a:ahLst/>
              <a:cxnLst/>
              <a:rect l="l" t="t" r="r" b="b"/>
              <a:pathLst>
                <a:path w="3327" h="13160" extrusionOk="0">
                  <a:moveTo>
                    <a:pt x="690" y="0"/>
                  </a:moveTo>
                  <a:lnTo>
                    <a:pt x="428" y="5107"/>
                  </a:lnTo>
                  <a:lnTo>
                    <a:pt x="167" y="9905"/>
                  </a:lnTo>
                  <a:lnTo>
                    <a:pt x="24" y="12993"/>
                  </a:lnTo>
                  <a:lnTo>
                    <a:pt x="1" y="13136"/>
                  </a:lnTo>
                  <a:lnTo>
                    <a:pt x="3326" y="13159"/>
                  </a:lnTo>
                  <a:lnTo>
                    <a:pt x="3326" y="13017"/>
                  </a:lnTo>
                  <a:lnTo>
                    <a:pt x="3231" y="9929"/>
                  </a:lnTo>
                  <a:lnTo>
                    <a:pt x="3065" y="5131"/>
                  </a:lnTo>
                  <a:lnTo>
                    <a:pt x="2875" y="24"/>
                  </a:lnTo>
                  <a:lnTo>
                    <a:pt x="690"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7" name="Google Shape;1677;p25"/>
            <p:cNvSpPr/>
            <p:nvPr/>
          </p:nvSpPr>
          <p:spPr>
            <a:xfrm>
              <a:off x="2337300" y="819475"/>
              <a:ext cx="82575" cy="77800"/>
            </a:xfrm>
            <a:custGeom>
              <a:avLst/>
              <a:gdLst/>
              <a:ahLst/>
              <a:cxnLst/>
              <a:rect l="l" t="t" r="r" b="b"/>
              <a:pathLst>
                <a:path w="3303" h="3112" extrusionOk="0">
                  <a:moveTo>
                    <a:pt x="143" y="0"/>
                  </a:moveTo>
                  <a:lnTo>
                    <a:pt x="0" y="3088"/>
                  </a:lnTo>
                  <a:lnTo>
                    <a:pt x="3302" y="3112"/>
                  </a:lnTo>
                  <a:lnTo>
                    <a:pt x="3207" y="24"/>
                  </a:lnTo>
                  <a:lnTo>
                    <a:pt x="1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8" name="Google Shape;1678;p25"/>
            <p:cNvSpPr/>
            <p:nvPr/>
          </p:nvSpPr>
          <p:spPr>
            <a:xfrm>
              <a:off x="2250600" y="833125"/>
              <a:ext cx="255375" cy="78425"/>
            </a:xfrm>
            <a:custGeom>
              <a:avLst/>
              <a:gdLst/>
              <a:ahLst/>
              <a:cxnLst/>
              <a:rect l="l" t="t" r="r" b="b"/>
              <a:pathLst>
                <a:path w="10215" h="3137" extrusionOk="0">
                  <a:moveTo>
                    <a:pt x="2803" y="1"/>
                  </a:moveTo>
                  <a:lnTo>
                    <a:pt x="2495" y="48"/>
                  </a:lnTo>
                  <a:lnTo>
                    <a:pt x="2210" y="119"/>
                  </a:lnTo>
                  <a:lnTo>
                    <a:pt x="1925" y="214"/>
                  </a:lnTo>
                  <a:lnTo>
                    <a:pt x="1639" y="357"/>
                  </a:lnTo>
                  <a:lnTo>
                    <a:pt x="1402" y="499"/>
                  </a:lnTo>
                  <a:lnTo>
                    <a:pt x="1141" y="689"/>
                  </a:lnTo>
                  <a:lnTo>
                    <a:pt x="927" y="879"/>
                  </a:lnTo>
                  <a:lnTo>
                    <a:pt x="737" y="1093"/>
                  </a:lnTo>
                  <a:lnTo>
                    <a:pt x="547" y="1331"/>
                  </a:lnTo>
                  <a:lnTo>
                    <a:pt x="404" y="1592"/>
                  </a:lnTo>
                  <a:lnTo>
                    <a:pt x="262" y="1853"/>
                  </a:lnTo>
                  <a:lnTo>
                    <a:pt x="167" y="2138"/>
                  </a:lnTo>
                  <a:lnTo>
                    <a:pt x="72" y="2423"/>
                  </a:lnTo>
                  <a:lnTo>
                    <a:pt x="24" y="2732"/>
                  </a:lnTo>
                  <a:lnTo>
                    <a:pt x="1" y="3041"/>
                  </a:lnTo>
                  <a:lnTo>
                    <a:pt x="10214" y="3136"/>
                  </a:lnTo>
                  <a:lnTo>
                    <a:pt x="10191" y="2827"/>
                  </a:lnTo>
                  <a:lnTo>
                    <a:pt x="10167" y="2518"/>
                  </a:lnTo>
                  <a:lnTo>
                    <a:pt x="10072" y="2210"/>
                  </a:lnTo>
                  <a:lnTo>
                    <a:pt x="9977" y="1925"/>
                  </a:lnTo>
                  <a:lnTo>
                    <a:pt x="9858" y="1663"/>
                  </a:lnTo>
                  <a:lnTo>
                    <a:pt x="9692" y="1402"/>
                  </a:lnTo>
                  <a:lnTo>
                    <a:pt x="9526" y="1165"/>
                  </a:lnTo>
                  <a:lnTo>
                    <a:pt x="9335" y="951"/>
                  </a:lnTo>
                  <a:lnTo>
                    <a:pt x="9122" y="737"/>
                  </a:lnTo>
                  <a:lnTo>
                    <a:pt x="8884" y="571"/>
                  </a:lnTo>
                  <a:lnTo>
                    <a:pt x="8623" y="404"/>
                  </a:lnTo>
                  <a:lnTo>
                    <a:pt x="8362" y="286"/>
                  </a:lnTo>
                  <a:lnTo>
                    <a:pt x="8077" y="167"/>
                  </a:lnTo>
                  <a:lnTo>
                    <a:pt x="7768" y="96"/>
                  </a:lnTo>
                  <a:lnTo>
                    <a:pt x="7459" y="48"/>
                  </a:lnTo>
                  <a:lnTo>
                    <a:pt x="7150" y="24"/>
                  </a:lnTo>
                  <a:lnTo>
                    <a:pt x="3112"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9" name="Google Shape;1679;p25"/>
            <p:cNvSpPr/>
            <p:nvPr/>
          </p:nvSpPr>
          <p:spPr>
            <a:xfrm>
              <a:off x="2347400" y="571850"/>
              <a:ext cx="65925" cy="131250"/>
            </a:xfrm>
            <a:custGeom>
              <a:avLst/>
              <a:gdLst/>
              <a:ahLst/>
              <a:cxnLst/>
              <a:rect l="l" t="t" r="r" b="b"/>
              <a:pathLst>
                <a:path w="2637" h="5250" extrusionOk="0">
                  <a:moveTo>
                    <a:pt x="262" y="0"/>
                  </a:moveTo>
                  <a:lnTo>
                    <a:pt x="0" y="5107"/>
                  </a:lnTo>
                  <a:lnTo>
                    <a:pt x="309" y="5178"/>
                  </a:lnTo>
                  <a:lnTo>
                    <a:pt x="642" y="5202"/>
                  </a:lnTo>
                  <a:lnTo>
                    <a:pt x="974" y="5250"/>
                  </a:lnTo>
                  <a:lnTo>
                    <a:pt x="1639" y="5250"/>
                  </a:lnTo>
                  <a:lnTo>
                    <a:pt x="1972" y="5226"/>
                  </a:lnTo>
                  <a:lnTo>
                    <a:pt x="2304" y="5178"/>
                  </a:lnTo>
                  <a:lnTo>
                    <a:pt x="2637" y="5131"/>
                  </a:lnTo>
                  <a:lnTo>
                    <a:pt x="2447" y="24"/>
                  </a:lnTo>
                  <a:lnTo>
                    <a:pt x="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0" name="Google Shape;1680;p25"/>
            <p:cNvSpPr/>
            <p:nvPr/>
          </p:nvSpPr>
          <p:spPr>
            <a:xfrm>
              <a:off x="2078400" y="298675"/>
              <a:ext cx="592650" cy="380675"/>
            </a:xfrm>
            <a:custGeom>
              <a:avLst/>
              <a:gdLst/>
              <a:ahLst/>
              <a:cxnLst/>
              <a:rect l="l" t="t" r="r" b="b"/>
              <a:pathLst>
                <a:path w="23706" h="15227" extrusionOk="0">
                  <a:moveTo>
                    <a:pt x="3302" y="4585"/>
                  </a:moveTo>
                  <a:lnTo>
                    <a:pt x="3444" y="4609"/>
                  </a:lnTo>
                  <a:lnTo>
                    <a:pt x="3587" y="4656"/>
                  </a:lnTo>
                  <a:lnTo>
                    <a:pt x="3896" y="4751"/>
                  </a:lnTo>
                  <a:lnTo>
                    <a:pt x="4181" y="4918"/>
                  </a:lnTo>
                  <a:lnTo>
                    <a:pt x="4466" y="5084"/>
                  </a:lnTo>
                  <a:lnTo>
                    <a:pt x="4727" y="5274"/>
                  </a:lnTo>
                  <a:lnTo>
                    <a:pt x="4727" y="6652"/>
                  </a:lnTo>
                  <a:lnTo>
                    <a:pt x="4727" y="7174"/>
                  </a:lnTo>
                  <a:lnTo>
                    <a:pt x="4775" y="7697"/>
                  </a:lnTo>
                  <a:lnTo>
                    <a:pt x="4846" y="8196"/>
                  </a:lnTo>
                  <a:lnTo>
                    <a:pt x="4917" y="8694"/>
                  </a:lnTo>
                  <a:lnTo>
                    <a:pt x="4418" y="8362"/>
                  </a:lnTo>
                  <a:lnTo>
                    <a:pt x="3943" y="7982"/>
                  </a:lnTo>
                  <a:lnTo>
                    <a:pt x="3492" y="7602"/>
                  </a:lnTo>
                  <a:lnTo>
                    <a:pt x="3088" y="7174"/>
                  </a:lnTo>
                  <a:lnTo>
                    <a:pt x="2898" y="6960"/>
                  </a:lnTo>
                  <a:lnTo>
                    <a:pt x="2684" y="6699"/>
                  </a:lnTo>
                  <a:lnTo>
                    <a:pt x="2518" y="6414"/>
                  </a:lnTo>
                  <a:lnTo>
                    <a:pt x="2375" y="6105"/>
                  </a:lnTo>
                  <a:lnTo>
                    <a:pt x="2328" y="5939"/>
                  </a:lnTo>
                  <a:lnTo>
                    <a:pt x="2280" y="5773"/>
                  </a:lnTo>
                  <a:lnTo>
                    <a:pt x="2257" y="5630"/>
                  </a:lnTo>
                  <a:lnTo>
                    <a:pt x="2257" y="5464"/>
                  </a:lnTo>
                  <a:lnTo>
                    <a:pt x="2280" y="5298"/>
                  </a:lnTo>
                  <a:lnTo>
                    <a:pt x="2328" y="5155"/>
                  </a:lnTo>
                  <a:lnTo>
                    <a:pt x="2399" y="5013"/>
                  </a:lnTo>
                  <a:lnTo>
                    <a:pt x="2494" y="4894"/>
                  </a:lnTo>
                  <a:lnTo>
                    <a:pt x="2613" y="4775"/>
                  </a:lnTo>
                  <a:lnTo>
                    <a:pt x="2732" y="4680"/>
                  </a:lnTo>
                  <a:lnTo>
                    <a:pt x="2874" y="4633"/>
                  </a:lnTo>
                  <a:lnTo>
                    <a:pt x="2993" y="4585"/>
                  </a:lnTo>
                  <a:close/>
                  <a:moveTo>
                    <a:pt x="21022" y="4704"/>
                  </a:moveTo>
                  <a:lnTo>
                    <a:pt x="21140" y="4728"/>
                  </a:lnTo>
                  <a:lnTo>
                    <a:pt x="21259" y="4775"/>
                  </a:lnTo>
                  <a:lnTo>
                    <a:pt x="21330" y="4870"/>
                  </a:lnTo>
                  <a:lnTo>
                    <a:pt x="21402" y="4965"/>
                  </a:lnTo>
                  <a:lnTo>
                    <a:pt x="21425" y="5084"/>
                  </a:lnTo>
                  <a:lnTo>
                    <a:pt x="21449" y="5227"/>
                  </a:lnTo>
                  <a:lnTo>
                    <a:pt x="21449" y="5393"/>
                  </a:lnTo>
                  <a:lnTo>
                    <a:pt x="21425" y="5725"/>
                  </a:lnTo>
                  <a:lnTo>
                    <a:pt x="21330" y="6058"/>
                  </a:lnTo>
                  <a:lnTo>
                    <a:pt x="21235" y="6390"/>
                  </a:lnTo>
                  <a:lnTo>
                    <a:pt x="21045" y="6865"/>
                  </a:lnTo>
                  <a:lnTo>
                    <a:pt x="20879" y="7174"/>
                  </a:lnTo>
                  <a:lnTo>
                    <a:pt x="20713" y="7436"/>
                  </a:lnTo>
                  <a:lnTo>
                    <a:pt x="20523" y="7721"/>
                  </a:lnTo>
                  <a:lnTo>
                    <a:pt x="20309" y="7958"/>
                  </a:lnTo>
                  <a:lnTo>
                    <a:pt x="20095" y="8196"/>
                  </a:lnTo>
                  <a:lnTo>
                    <a:pt x="19858" y="8409"/>
                  </a:lnTo>
                  <a:lnTo>
                    <a:pt x="19596" y="8623"/>
                  </a:lnTo>
                  <a:lnTo>
                    <a:pt x="19335" y="8789"/>
                  </a:lnTo>
                  <a:lnTo>
                    <a:pt x="19430" y="8314"/>
                  </a:lnTo>
                  <a:lnTo>
                    <a:pt x="19501" y="7816"/>
                  </a:lnTo>
                  <a:lnTo>
                    <a:pt x="19549" y="7293"/>
                  </a:lnTo>
                  <a:lnTo>
                    <a:pt x="19573" y="6770"/>
                  </a:lnTo>
                  <a:lnTo>
                    <a:pt x="19573" y="6010"/>
                  </a:lnTo>
                  <a:lnTo>
                    <a:pt x="19691" y="5797"/>
                  </a:lnTo>
                  <a:lnTo>
                    <a:pt x="19858" y="5559"/>
                  </a:lnTo>
                  <a:lnTo>
                    <a:pt x="20024" y="5322"/>
                  </a:lnTo>
                  <a:lnTo>
                    <a:pt x="20238" y="5108"/>
                  </a:lnTo>
                  <a:lnTo>
                    <a:pt x="20452" y="4918"/>
                  </a:lnTo>
                  <a:lnTo>
                    <a:pt x="20570" y="4846"/>
                  </a:lnTo>
                  <a:lnTo>
                    <a:pt x="20689" y="4775"/>
                  </a:lnTo>
                  <a:lnTo>
                    <a:pt x="20784" y="4728"/>
                  </a:lnTo>
                  <a:lnTo>
                    <a:pt x="20903" y="4704"/>
                  </a:lnTo>
                  <a:close/>
                  <a:moveTo>
                    <a:pt x="4775" y="1"/>
                  </a:moveTo>
                  <a:lnTo>
                    <a:pt x="4751" y="2661"/>
                  </a:lnTo>
                  <a:lnTo>
                    <a:pt x="4442" y="2542"/>
                  </a:lnTo>
                  <a:lnTo>
                    <a:pt x="4109" y="2447"/>
                  </a:lnTo>
                  <a:lnTo>
                    <a:pt x="3801" y="2376"/>
                  </a:lnTo>
                  <a:lnTo>
                    <a:pt x="3468" y="2329"/>
                  </a:lnTo>
                  <a:lnTo>
                    <a:pt x="3112" y="2305"/>
                  </a:lnTo>
                  <a:lnTo>
                    <a:pt x="2779" y="2329"/>
                  </a:lnTo>
                  <a:lnTo>
                    <a:pt x="2447" y="2400"/>
                  </a:lnTo>
                  <a:lnTo>
                    <a:pt x="2090" y="2495"/>
                  </a:lnTo>
                  <a:lnTo>
                    <a:pt x="1782" y="2614"/>
                  </a:lnTo>
                  <a:lnTo>
                    <a:pt x="1520" y="2756"/>
                  </a:lnTo>
                  <a:lnTo>
                    <a:pt x="1259" y="2922"/>
                  </a:lnTo>
                  <a:lnTo>
                    <a:pt x="1022" y="3112"/>
                  </a:lnTo>
                  <a:lnTo>
                    <a:pt x="808" y="3326"/>
                  </a:lnTo>
                  <a:lnTo>
                    <a:pt x="618" y="3564"/>
                  </a:lnTo>
                  <a:lnTo>
                    <a:pt x="475" y="3825"/>
                  </a:lnTo>
                  <a:lnTo>
                    <a:pt x="333" y="4086"/>
                  </a:lnTo>
                  <a:lnTo>
                    <a:pt x="214" y="4348"/>
                  </a:lnTo>
                  <a:lnTo>
                    <a:pt x="119" y="4633"/>
                  </a:lnTo>
                  <a:lnTo>
                    <a:pt x="48" y="4941"/>
                  </a:lnTo>
                  <a:lnTo>
                    <a:pt x="24" y="5250"/>
                  </a:lnTo>
                  <a:lnTo>
                    <a:pt x="0" y="5559"/>
                  </a:lnTo>
                  <a:lnTo>
                    <a:pt x="0" y="5868"/>
                  </a:lnTo>
                  <a:lnTo>
                    <a:pt x="24" y="6177"/>
                  </a:lnTo>
                  <a:lnTo>
                    <a:pt x="95" y="6462"/>
                  </a:lnTo>
                  <a:lnTo>
                    <a:pt x="166" y="6770"/>
                  </a:lnTo>
                  <a:lnTo>
                    <a:pt x="285" y="7055"/>
                  </a:lnTo>
                  <a:lnTo>
                    <a:pt x="404" y="7341"/>
                  </a:lnTo>
                  <a:lnTo>
                    <a:pt x="546" y="7602"/>
                  </a:lnTo>
                  <a:lnTo>
                    <a:pt x="689" y="7863"/>
                  </a:lnTo>
                  <a:lnTo>
                    <a:pt x="879" y="8124"/>
                  </a:lnTo>
                  <a:lnTo>
                    <a:pt x="1045" y="8362"/>
                  </a:lnTo>
                  <a:lnTo>
                    <a:pt x="1259" y="8599"/>
                  </a:lnTo>
                  <a:lnTo>
                    <a:pt x="1687" y="9051"/>
                  </a:lnTo>
                  <a:lnTo>
                    <a:pt x="2138" y="9455"/>
                  </a:lnTo>
                  <a:lnTo>
                    <a:pt x="2613" y="9835"/>
                  </a:lnTo>
                  <a:lnTo>
                    <a:pt x="3112" y="10215"/>
                  </a:lnTo>
                  <a:lnTo>
                    <a:pt x="3872" y="10713"/>
                  </a:lnTo>
                  <a:lnTo>
                    <a:pt x="4680" y="11189"/>
                  </a:lnTo>
                  <a:lnTo>
                    <a:pt x="5487" y="11616"/>
                  </a:lnTo>
                  <a:lnTo>
                    <a:pt x="6318" y="11996"/>
                  </a:lnTo>
                  <a:lnTo>
                    <a:pt x="6580" y="12352"/>
                  </a:lnTo>
                  <a:lnTo>
                    <a:pt x="6865" y="12709"/>
                  </a:lnTo>
                  <a:lnTo>
                    <a:pt x="7150" y="13018"/>
                  </a:lnTo>
                  <a:lnTo>
                    <a:pt x="7459" y="13326"/>
                  </a:lnTo>
                  <a:lnTo>
                    <a:pt x="7791" y="13611"/>
                  </a:lnTo>
                  <a:lnTo>
                    <a:pt x="8124" y="13873"/>
                  </a:lnTo>
                  <a:lnTo>
                    <a:pt x="8456" y="14110"/>
                  </a:lnTo>
                  <a:lnTo>
                    <a:pt x="8836" y="14348"/>
                  </a:lnTo>
                  <a:lnTo>
                    <a:pt x="9193" y="14538"/>
                  </a:lnTo>
                  <a:lnTo>
                    <a:pt x="9573" y="14704"/>
                  </a:lnTo>
                  <a:lnTo>
                    <a:pt x="9976" y="14870"/>
                  </a:lnTo>
                  <a:lnTo>
                    <a:pt x="10380" y="14989"/>
                  </a:lnTo>
                  <a:lnTo>
                    <a:pt x="10784" y="15084"/>
                  </a:lnTo>
                  <a:lnTo>
                    <a:pt x="11212" y="15155"/>
                  </a:lnTo>
                  <a:lnTo>
                    <a:pt x="11639" y="15203"/>
                  </a:lnTo>
                  <a:lnTo>
                    <a:pt x="12067" y="15227"/>
                  </a:lnTo>
                  <a:lnTo>
                    <a:pt x="12447" y="15227"/>
                  </a:lnTo>
                  <a:lnTo>
                    <a:pt x="12827" y="15179"/>
                  </a:lnTo>
                  <a:lnTo>
                    <a:pt x="13207" y="15132"/>
                  </a:lnTo>
                  <a:lnTo>
                    <a:pt x="13563" y="15060"/>
                  </a:lnTo>
                  <a:lnTo>
                    <a:pt x="13943" y="14965"/>
                  </a:lnTo>
                  <a:lnTo>
                    <a:pt x="14276" y="14870"/>
                  </a:lnTo>
                  <a:lnTo>
                    <a:pt x="14632" y="14728"/>
                  </a:lnTo>
                  <a:lnTo>
                    <a:pt x="14965" y="14585"/>
                  </a:lnTo>
                  <a:lnTo>
                    <a:pt x="15297" y="14419"/>
                  </a:lnTo>
                  <a:lnTo>
                    <a:pt x="15630" y="14229"/>
                  </a:lnTo>
                  <a:lnTo>
                    <a:pt x="15938" y="14015"/>
                  </a:lnTo>
                  <a:lnTo>
                    <a:pt x="16247" y="13801"/>
                  </a:lnTo>
                  <a:lnTo>
                    <a:pt x="16532" y="13564"/>
                  </a:lnTo>
                  <a:lnTo>
                    <a:pt x="16817" y="13326"/>
                  </a:lnTo>
                  <a:lnTo>
                    <a:pt x="17079" y="13065"/>
                  </a:lnTo>
                  <a:lnTo>
                    <a:pt x="17340" y="12780"/>
                  </a:lnTo>
                  <a:lnTo>
                    <a:pt x="17744" y="12281"/>
                  </a:lnTo>
                  <a:lnTo>
                    <a:pt x="18124" y="11735"/>
                  </a:lnTo>
                  <a:lnTo>
                    <a:pt x="18670" y="11592"/>
                  </a:lnTo>
                  <a:lnTo>
                    <a:pt x="19216" y="11402"/>
                  </a:lnTo>
                  <a:lnTo>
                    <a:pt x="19715" y="11165"/>
                  </a:lnTo>
                  <a:lnTo>
                    <a:pt x="20214" y="10903"/>
                  </a:lnTo>
                  <a:lnTo>
                    <a:pt x="20713" y="10618"/>
                  </a:lnTo>
                  <a:lnTo>
                    <a:pt x="21164" y="10286"/>
                  </a:lnTo>
                  <a:lnTo>
                    <a:pt x="21568" y="9930"/>
                  </a:lnTo>
                  <a:lnTo>
                    <a:pt x="21972" y="9550"/>
                  </a:lnTo>
                  <a:lnTo>
                    <a:pt x="22328" y="9122"/>
                  </a:lnTo>
                  <a:lnTo>
                    <a:pt x="22661" y="8671"/>
                  </a:lnTo>
                  <a:lnTo>
                    <a:pt x="22946" y="8219"/>
                  </a:lnTo>
                  <a:lnTo>
                    <a:pt x="23183" y="7721"/>
                  </a:lnTo>
                  <a:lnTo>
                    <a:pt x="23397" y="7174"/>
                  </a:lnTo>
                  <a:lnTo>
                    <a:pt x="23539" y="6628"/>
                  </a:lnTo>
                  <a:lnTo>
                    <a:pt x="23658" y="6058"/>
                  </a:lnTo>
                  <a:lnTo>
                    <a:pt x="23706" y="5464"/>
                  </a:lnTo>
                  <a:lnTo>
                    <a:pt x="23706" y="5179"/>
                  </a:lnTo>
                  <a:lnTo>
                    <a:pt x="23682" y="4870"/>
                  </a:lnTo>
                  <a:lnTo>
                    <a:pt x="23658" y="4609"/>
                  </a:lnTo>
                  <a:lnTo>
                    <a:pt x="23587" y="4324"/>
                  </a:lnTo>
                  <a:lnTo>
                    <a:pt x="23492" y="4063"/>
                  </a:lnTo>
                  <a:lnTo>
                    <a:pt x="23373" y="3801"/>
                  </a:lnTo>
                  <a:lnTo>
                    <a:pt x="23254" y="3564"/>
                  </a:lnTo>
                  <a:lnTo>
                    <a:pt x="23088" y="3350"/>
                  </a:lnTo>
                  <a:lnTo>
                    <a:pt x="22922" y="3160"/>
                  </a:lnTo>
                  <a:lnTo>
                    <a:pt x="22708" y="2970"/>
                  </a:lnTo>
                  <a:lnTo>
                    <a:pt x="22494" y="2827"/>
                  </a:lnTo>
                  <a:lnTo>
                    <a:pt x="22257" y="2685"/>
                  </a:lnTo>
                  <a:lnTo>
                    <a:pt x="21995" y="2590"/>
                  </a:lnTo>
                  <a:lnTo>
                    <a:pt x="21734" y="2495"/>
                  </a:lnTo>
                  <a:lnTo>
                    <a:pt x="21425" y="2447"/>
                  </a:lnTo>
                  <a:lnTo>
                    <a:pt x="21117" y="2424"/>
                  </a:lnTo>
                  <a:lnTo>
                    <a:pt x="20713" y="2447"/>
                  </a:lnTo>
                  <a:lnTo>
                    <a:pt x="20333" y="2542"/>
                  </a:lnTo>
                  <a:lnTo>
                    <a:pt x="19953" y="2661"/>
                  </a:lnTo>
                  <a:lnTo>
                    <a:pt x="19596" y="2804"/>
                  </a:lnTo>
                  <a:lnTo>
                    <a:pt x="19620" y="120"/>
                  </a:lnTo>
                  <a:lnTo>
                    <a:pt x="47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1" name="Google Shape;1681;p25"/>
            <p:cNvSpPr/>
            <p:nvPr/>
          </p:nvSpPr>
          <p:spPr>
            <a:xfrm>
              <a:off x="2197150" y="298675"/>
              <a:ext cx="371775" cy="52300"/>
            </a:xfrm>
            <a:custGeom>
              <a:avLst/>
              <a:gdLst/>
              <a:ahLst/>
              <a:cxnLst/>
              <a:rect l="l" t="t" r="r" b="b"/>
              <a:pathLst>
                <a:path w="14871" h="2092" extrusionOk="0">
                  <a:moveTo>
                    <a:pt x="25" y="1"/>
                  </a:moveTo>
                  <a:lnTo>
                    <a:pt x="1" y="1972"/>
                  </a:lnTo>
                  <a:lnTo>
                    <a:pt x="14846" y="2091"/>
                  </a:lnTo>
                  <a:lnTo>
                    <a:pt x="14870" y="120"/>
                  </a:lnTo>
                  <a:lnTo>
                    <a:pt x="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2" name="Google Shape;1682;p25"/>
            <p:cNvSpPr/>
            <p:nvPr/>
          </p:nvSpPr>
          <p:spPr>
            <a:xfrm>
              <a:off x="2162725" y="277900"/>
              <a:ext cx="441225" cy="55850"/>
            </a:xfrm>
            <a:custGeom>
              <a:avLst/>
              <a:gdLst/>
              <a:ahLst/>
              <a:cxnLst/>
              <a:rect l="l" t="t" r="r" b="b"/>
              <a:pathLst>
                <a:path w="17649" h="2234" extrusionOk="0">
                  <a:moveTo>
                    <a:pt x="1069" y="0"/>
                  </a:moveTo>
                  <a:lnTo>
                    <a:pt x="855" y="24"/>
                  </a:lnTo>
                  <a:lnTo>
                    <a:pt x="641" y="95"/>
                  </a:lnTo>
                  <a:lnTo>
                    <a:pt x="475" y="190"/>
                  </a:lnTo>
                  <a:lnTo>
                    <a:pt x="309" y="309"/>
                  </a:lnTo>
                  <a:lnTo>
                    <a:pt x="190" y="476"/>
                  </a:lnTo>
                  <a:lnTo>
                    <a:pt x="95" y="642"/>
                  </a:lnTo>
                  <a:lnTo>
                    <a:pt x="24" y="832"/>
                  </a:lnTo>
                  <a:lnTo>
                    <a:pt x="0" y="1046"/>
                  </a:lnTo>
                  <a:lnTo>
                    <a:pt x="24" y="1259"/>
                  </a:lnTo>
                  <a:lnTo>
                    <a:pt x="71" y="1473"/>
                  </a:lnTo>
                  <a:lnTo>
                    <a:pt x="166" y="1639"/>
                  </a:lnTo>
                  <a:lnTo>
                    <a:pt x="309" y="1806"/>
                  </a:lnTo>
                  <a:lnTo>
                    <a:pt x="451" y="1924"/>
                  </a:lnTo>
                  <a:lnTo>
                    <a:pt x="641" y="2019"/>
                  </a:lnTo>
                  <a:lnTo>
                    <a:pt x="831" y="2091"/>
                  </a:lnTo>
                  <a:lnTo>
                    <a:pt x="1045" y="2114"/>
                  </a:lnTo>
                  <a:lnTo>
                    <a:pt x="16580" y="2233"/>
                  </a:lnTo>
                  <a:lnTo>
                    <a:pt x="16793" y="2233"/>
                  </a:lnTo>
                  <a:lnTo>
                    <a:pt x="17007" y="2162"/>
                  </a:lnTo>
                  <a:lnTo>
                    <a:pt x="17174" y="2067"/>
                  </a:lnTo>
                  <a:lnTo>
                    <a:pt x="17340" y="1948"/>
                  </a:lnTo>
                  <a:lnTo>
                    <a:pt x="17459" y="1782"/>
                  </a:lnTo>
                  <a:lnTo>
                    <a:pt x="17577" y="1616"/>
                  </a:lnTo>
                  <a:lnTo>
                    <a:pt x="17625" y="1402"/>
                  </a:lnTo>
                  <a:lnTo>
                    <a:pt x="17649" y="1188"/>
                  </a:lnTo>
                  <a:lnTo>
                    <a:pt x="17625" y="974"/>
                  </a:lnTo>
                  <a:lnTo>
                    <a:pt x="17577" y="784"/>
                  </a:lnTo>
                  <a:lnTo>
                    <a:pt x="17482" y="618"/>
                  </a:lnTo>
                  <a:lnTo>
                    <a:pt x="17340" y="452"/>
                  </a:lnTo>
                  <a:lnTo>
                    <a:pt x="17197" y="309"/>
                  </a:lnTo>
                  <a:lnTo>
                    <a:pt x="17007" y="214"/>
                  </a:lnTo>
                  <a:lnTo>
                    <a:pt x="16817" y="167"/>
                  </a:lnTo>
                  <a:lnTo>
                    <a:pt x="16603" y="143"/>
                  </a:lnTo>
                  <a:lnTo>
                    <a:pt x="10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3" name="Google Shape;1683;p25"/>
            <p:cNvSpPr/>
            <p:nvPr/>
          </p:nvSpPr>
          <p:spPr>
            <a:xfrm>
              <a:off x="2178750" y="891925"/>
              <a:ext cx="401450" cy="87300"/>
            </a:xfrm>
            <a:custGeom>
              <a:avLst/>
              <a:gdLst/>
              <a:ahLst/>
              <a:cxnLst/>
              <a:rect l="l" t="t" r="r" b="b"/>
              <a:pathLst>
                <a:path w="16058" h="3492" extrusionOk="0">
                  <a:moveTo>
                    <a:pt x="1378" y="0"/>
                  </a:moveTo>
                  <a:lnTo>
                    <a:pt x="1236" y="24"/>
                  </a:lnTo>
                  <a:lnTo>
                    <a:pt x="1093" y="48"/>
                  </a:lnTo>
                  <a:lnTo>
                    <a:pt x="951" y="119"/>
                  </a:lnTo>
                  <a:lnTo>
                    <a:pt x="808" y="166"/>
                  </a:lnTo>
                  <a:lnTo>
                    <a:pt x="689" y="238"/>
                  </a:lnTo>
                  <a:lnTo>
                    <a:pt x="452" y="428"/>
                  </a:lnTo>
                  <a:lnTo>
                    <a:pt x="262" y="665"/>
                  </a:lnTo>
                  <a:lnTo>
                    <a:pt x="190" y="784"/>
                  </a:lnTo>
                  <a:lnTo>
                    <a:pt x="119" y="903"/>
                  </a:lnTo>
                  <a:lnTo>
                    <a:pt x="72" y="1045"/>
                  </a:lnTo>
                  <a:lnTo>
                    <a:pt x="24" y="1212"/>
                  </a:lnTo>
                  <a:lnTo>
                    <a:pt x="0" y="1354"/>
                  </a:lnTo>
                  <a:lnTo>
                    <a:pt x="0" y="1497"/>
                  </a:lnTo>
                  <a:lnTo>
                    <a:pt x="95" y="3349"/>
                  </a:lnTo>
                  <a:lnTo>
                    <a:pt x="16057" y="3492"/>
                  </a:lnTo>
                  <a:lnTo>
                    <a:pt x="16057" y="3492"/>
                  </a:lnTo>
                  <a:lnTo>
                    <a:pt x="15962" y="1639"/>
                  </a:lnTo>
                  <a:lnTo>
                    <a:pt x="15962" y="1473"/>
                  </a:lnTo>
                  <a:lnTo>
                    <a:pt x="15939" y="1330"/>
                  </a:lnTo>
                  <a:lnTo>
                    <a:pt x="15891" y="1188"/>
                  </a:lnTo>
                  <a:lnTo>
                    <a:pt x="15844" y="1045"/>
                  </a:lnTo>
                  <a:lnTo>
                    <a:pt x="15772" y="903"/>
                  </a:lnTo>
                  <a:lnTo>
                    <a:pt x="15701" y="784"/>
                  </a:lnTo>
                  <a:lnTo>
                    <a:pt x="15511" y="547"/>
                  </a:lnTo>
                  <a:lnTo>
                    <a:pt x="15297" y="356"/>
                  </a:lnTo>
                  <a:lnTo>
                    <a:pt x="15179" y="285"/>
                  </a:lnTo>
                  <a:lnTo>
                    <a:pt x="15036" y="214"/>
                  </a:lnTo>
                  <a:lnTo>
                    <a:pt x="14894" y="166"/>
                  </a:lnTo>
                  <a:lnTo>
                    <a:pt x="14751" y="143"/>
                  </a:lnTo>
                  <a:lnTo>
                    <a:pt x="14609" y="119"/>
                  </a:lnTo>
                  <a:lnTo>
                    <a:pt x="14442" y="95"/>
                  </a:lnTo>
                  <a:lnTo>
                    <a:pt x="15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84" name="Google Shape;1684;p25"/>
          <p:cNvGrpSpPr/>
          <p:nvPr/>
        </p:nvGrpSpPr>
        <p:grpSpPr>
          <a:xfrm rot="-669090">
            <a:off x="233682" y="5594486"/>
            <a:ext cx="725285" cy="880449"/>
            <a:chOff x="3703100" y="2534450"/>
            <a:chExt cx="543975" cy="660350"/>
          </a:xfrm>
        </p:grpSpPr>
        <p:sp>
          <p:nvSpPr>
            <p:cNvPr id="1685" name="Google Shape;1685;p25"/>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6" name="Google Shape;1686;p25"/>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7" name="Google Shape;1687;p25"/>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8" name="Google Shape;1688;p25"/>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9" name="Google Shape;1689;p25"/>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0" name="Google Shape;1690;p25"/>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1" name="Google Shape;1691;p25"/>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2" name="Google Shape;1692;p25"/>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3" name="Google Shape;1693;p25"/>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4" name="Google Shape;1694;p25"/>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5" name="Google Shape;1695;p25"/>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6" name="Google Shape;1696;p25"/>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7" name="Google Shape;1697;p25"/>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8" name="Google Shape;1698;p25"/>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9" name="Google Shape;1699;p25"/>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0" name="Google Shape;1700;p25"/>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1" name="Google Shape;1701;p25"/>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2" name="Google Shape;1702;p25"/>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3" name="Google Shape;1703;p25"/>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 name="Google Shape;1704;p25"/>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5" name="Google Shape;1705;p25"/>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6" name="Google Shape;1706;p25"/>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7" name="Google Shape;1707;p25"/>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8" name="Google Shape;1708;p25"/>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9" name="Google Shape;1709;p25"/>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0" name="Google Shape;1710;p25"/>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1" name="Google Shape;1711;p25"/>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2" name="Google Shape;1712;p25"/>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76552828"/>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903"/>
        <p:cNvGrpSpPr/>
        <p:nvPr/>
      </p:nvGrpSpPr>
      <p:grpSpPr>
        <a:xfrm>
          <a:off x="0" y="0"/>
          <a:ext cx="0" cy="0"/>
          <a:chOff x="0" y="0"/>
          <a:chExt cx="0" cy="0"/>
        </a:xfrm>
      </p:grpSpPr>
      <p:grpSp>
        <p:nvGrpSpPr>
          <p:cNvPr id="1904" name="Google Shape;1904;p31"/>
          <p:cNvGrpSpPr/>
          <p:nvPr/>
        </p:nvGrpSpPr>
        <p:grpSpPr>
          <a:xfrm flipH="1">
            <a:off x="108332" y="5173786"/>
            <a:ext cx="5135269" cy="1684175"/>
            <a:chOff x="238125" y="548775"/>
            <a:chExt cx="2842400" cy="932200"/>
          </a:xfrm>
        </p:grpSpPr>
        <p:sp>
          <p:nvSpPr>
            <p:cNvPr id="1905" name="Google Shape;1905;p31"/>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6" name="Google Shape;1906;p31"/>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1907" name="Google Shape;1907;p31"/>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908" name="Google Shape;1908;p31"/>
          <p:cNvSpPr/>
          <p:nvPr/>
        </p:nvSpPr>
        <p:spPr>
          <a:xfrm rot="2700000" flipH="1">
            <a:off x="-593196" y="-14035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09" name="Google Shape;1909;p31"/>
          <p:cNvGrpSpPr/>
          <p:nvPr/>
        </p:nvGrpSpPr>
        <p:grpSpPr>
          <a:xfrm rot="-948958">
            <a:off x="369676" y="2319888"/>
            <a:ext cx="428419" cy="790419"/>
            <a:chOff x="1400150" y="238125"/>
            <a:chExt cx="388525" cy="716900"/>
          </a:xfrm>
        </p:grpSpPr>
        <p:sp>
          <p:nvSpPr>
            <p:cNvPr id="1910" name="Google Shape;1910;p31"/>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1" name="Google Shape;1911;p31"/>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2" name="Google Shape;1912;p31"/>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3" name="Google Shape;1913;p31"/>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4" name="Google Shape;1914;p31"/>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5" name="Google Shape;1915;p31"/>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16" name="Google Shape;1916;p31"/>
          <p:cNvGrpSpPr/>
          <p:nvPr/>
        </p:nvGrpSpPr>
        <p:grpSpPr>
          <a:xfrm>
            <a:off x="369517" y="5173801"/>
            <a:ext cx="959667" cy="1052300"/>
            <a:chOff x="641925" y="383000"/>
            <a:chExt cx="719750" cy="789225"/>
          </a:xfrm>
        </p:grpSpPr>
        <p:sp>
          <p:nvSpPr>
            <p:cNvPr id="1917" name="Google Shape;1917;p31"/>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8" name="Google Shape;1918;p31"/>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9" name="Google Shape;1919;p31"/>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0" name="Google Shape;1920;p31"/>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1" name="Google Shape;1921;p31"/>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2" name="Google Shape;1922;p31"/>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3" name="Google Shape;1923;p31"/>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4" name="Google Shape;1924;p31"/>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5" name="Google Shape;1925;p31"/>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6" name="Google Shape;1926;p31"/>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7" name="Google Shape;1927;p31"/>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8" name="Google Shape;1928;p31"/>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9" name="Google Shape;1929;p31"/>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0" name="Google Shape;1930;p31"/>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1" name="Google Shape;1931;p31"/>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2" name="Google Shape;1932;p31"/>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33" name="Google Shape;1933;p31"/>
          <p:cNvGrpSpPr/>
          <p:nvPr/>
        </p:nvGrpSpPr>
        <p:grpSpPr>
          <a:xfrm>
            <a:off x="5730185" y="258467"/>
            <a:ext cx="731633" cy="798133"/>
            <a:chOff x="5261300" y="4859875"/>
            <a:chExt cx="548725" cy="598600"/>
          </a:xfrm>
        </p:grpSpPr>
        <p:sp>
          <p:nvSpPr>
            <p:cNvPr id="1934" name="Google Shape;1934;p31"/>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5" name="Google Shape;1935;p31"/>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6" name="Google Shape;1936;p31"/>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7" name="Google Shape;1937;p31"/>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8" name="Google Shape;1938;p31"/>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9" name="Google Shape;1939;p31"/>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0" name="Google Shape;1940;p31"/>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1" name="Google Shape;1941;p31"/>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2" name="Google Shape;1942;p31"/>
          <p:cNvGrpSpPr/>
          <p:nvPr/>
        </p:nvGrpSpPr>
        <p:grpSpPr>
          <a:xfrm>
            <a:off x="10872785" y="4548751"/>
            <a:ext cx="1064167" cy="1459267"/>
            <a:chOff x="532675" y="3247050"/>
            <a:chExt cx="798125" cy="1094450"/>
          </a:xfrm>
        </p:grpSpPr>
        <p:sp>
          <p:nvSpPr>
            <p:cNvPr id="1943" name="Google Shape;1943;p31"/>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4" name="Google Shape;1944;p31"/>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5" name="Google Shape;1945;p31"/>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6" name="Google Shape;1946;p31"/>
          <p:cNvGrpSpPr/>
          <p:nvPr/>
        </p:nvGrpSpPr>
        <p:grpSpPr>
          <a:xfrm rot="10800000" flipH="1">
            <a:off x="8987138" y="14998"/>
            <a:ext cx="5135269" cy="1684175"/>
            <a:chOff x="238125" y="548775"/>
            <a:chExt cx="2842400" cy="932200"/>
          </a:xfrm>
        </p:grpSpPr>
        <p:sp>
          <p:nvSpPr>
            <p:cNvPr id="1947" name="Google Shape;1947;p31"/>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8" name="Google Shape;1948;p31"/>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9" name="Google Shape;1949;p31"/>
          <p:cNvGrpSpPr/>
          <p:nvPr/>
        </p:nvGrpSpPr>
        <p:grpSpPr>
          <a:xfrm rot="-420730">
            <a:off x="153141" y="3366508"/>
            <a:ext cx="585795" cy="769945"/>
            <a:chOff x="1391550" y="1144975"/>
            <a:chExt cx="545075" cy="716425"/>
          </a:xfrm>
        </p:grpSpPr>
        <p:sp>
          <p:nvSpPr>
            <p:cNvPr id="1950" name="Google Shape;1950;p31"/>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1" name="Google Shape;1951;p31"/>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2" name="Google Shape;1952;p31"/>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3" name="Google Shape;1953;p31"/>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4" name="Google Shape;1954;p31"/>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5" name="Google Shape;1955;p31"/>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6" name="Google Shape;1956;p31"/>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7" name="Google Shape;1957;p31"/>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8" name="Google Shape;1958;p31"/>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9" name="Google Shape;1959;p31"/>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0" name="Google Shape;1960;p31"/>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1" name="Google Shape;1961;p31"/>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2" name="Google Shape;1962;p31"/>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3" name="Google Shape;1963;p31"/>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64" name="Google Shape;1964;p31"/>
          <p:cNvGrpSpPr/>
          <p:nvPr/>
        </p:nvGrpSpPr>
        <p:grpSpPr>
          <a:xfrm rot="-648422">
            <a:off x="10878703" y="356410"/>
            <a:ext cx="813940" cy="1053729"/>
            <a:chOff x="2251625" y="1144975"/>
            <a:chExt cx="550825" cy="713100"/>
          </a:xfrm>
        </p:grpSpPr>
        <p:sp>
          <p:nvSpPr>
            <p:cNvPr id="1965" name="Google Shape;1965;p31"/>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6" name="Google Shape;1966;p31"/>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7" name="Google Shape;1967;p31"/>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8" name="Google Shape;1968;p31"/>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9" name="Google Shape;1969;p31"/>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0" name="Google Shape;1970;p31"/>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1" name="Google Shape;1971;p31"/>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2" name="Google Shape;1972;p31"/>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3" name="Google Shape;1973;p31"/>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4" name="Google Shape;1974;p31"/>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5" name="Google Shape;1975;p31"/>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6" name="Google Shape;1976;p31"/>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77" name="Google Shape;1977;p31"/>
          <p:cNvGrpSpPr/>
          <p:nvPr/>
        </p:nvGrpSpPr>
        <p:grpSpPr>
          <a:xfrm>
            <a:off x="11416285" y="1818052"/>
            <a:ext cx="597033" cy="596233"/>
            <a:chOff x="5760700" y="2457850"/>
            <a:chExt cx="447775" cy="447175"/>
          </a:xfrm>
        </p:grpSpPr>
        <p:sp>
          <p:nvSpPr>
            <p:cNvPr id="1978" name="Google Shape;1978;p31"/>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9" name="Google Shape;1979;p31"/>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0" name="Google Shape;1980;p31"/>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1" name="Google Shape;1981;p31"/>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2" name="Google Shape;1982;p31"/>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83" name="Google Shape;1983;p31"/>
          <p:cNvGrpSpPr/>
          <p:nvPr/>
        </p:nvGrpSpPr>
        <p:grpSpPr>
          <a:xfrm>
            <a:off x="10986034" y="2945100"/>
            <a:ext cx="837700" cy="1072867"/>
            <a:chOff x="6283875" y="2014850"/>
            <a:chExt cx="628275" cy="804650"/>
          </a:xfrm>
        </p:grpSpPr>
        <p:sp>
          <p:nvSpPr>
            <p:cNvPr id="1984" name="Google Shape;1984;p31"/>
            <p:cNvSpPr/>
            <p:nvPr/>
          </p:nvSpPr>
          <p:spPr>
            <a:xfrm>
              <a:off x="6283875" y="2014850"/>
              <a:ext cx="481600" cy="501800"/>
            </a:xfrm>
            <a:custGeom>
              <a:avLst/>
              <a:gdLst/>
              <a:ahLst/>
              <a:cxnLst/>
              <a:rect l="l" t="t" r="r" b="b"/>
              <a:pathLst>
                <a:path w="19264" h="20072" extrusionOk="0">
                  <a:moveTo>
                    <a:pt x="16817" y="0"/>
                  </a:moveTo>
                  <a:lnTo>
                    <a:pt x="16627" y="48"/>
                  </a:lnTo>
                  <a:lnTo>
                    <a:pt x="16437" y="95"/>
                  </a:lnTo>
                  <a:lnTo>
                    <a:pt x="16247" y="167"/>
                  </a:lnTo>
                  <a:lnTo>
                    <a:pt x="16081" y="262"/>
                  </a:lnTo>
                  <a:lnTo>
                    <a:pt x="15891" y="357"/>
                  </a:lnTo>
                  <a:lnTo>
                    <a:pt x="15748" y="499"/>
                  </a:lnTo>
                  <a:lnTo>
                    <a:pt x="4703" y="10452"/>
                  </a:lnTo>
                  <a:lnTo>
                    <a:pt x="3468" y="11924"/>
                  </a:lnTo>
                  <a:lnTo>
                    <a:pt x="3064" y="11924"/>
                  </a:lnTo>
                  <a:lnTo>
                    <a:pt x="2660" y="11972"/>
                  </a:lnTo>
                  <a:lnTo>
                    <a:pt x="2447" y="12019"/>
                  </a:lnTo>
                  <a:lnTo>
                    <a:pt x="2233" y="12091"/>
                  </a:lnTo>
                  <a:lnTo>
                    <a:pt x="2043" y="12162"/>
                  </a:lnTo>
                  <a:lnTo>
                    <a:pt x="1853" y="12257"/>
                  </a:lnTo>
                  <a:lnTo>
                    <a:pt x="1663" y="12352"/>
                  </a:lnTo>
                  <a:lnTo>
                    <a:pt x="1473" y="12494"/>
                  </a:lnTo>
                  <a:lnTo>
                    <a:pt x="1307" y="12613"/>
                  </a:lnTo>
                  <a:lnTo>
                    <a:pt x="1140" y="12756"/>
                  </a:lnTo>
                  <a:lnTo>
                    <a:pt x="974" y="12922"/>
                  </a:lnTo>
                  <a:lnTo>
                    <a:pt x="832" y="13088"/>
                  </a:lnTo>
                  <a:lnTo>
                    <a:pt x="689" y="13255"/>
                  </a:lnTo>
                  <a:lnTo>
                    <a:pt x="570" y="13445"/>
                  </a:lnTo>
                  <a:lnTo>
                    <a:pt x="451" y="13635"/>
                  </a:lnTo>
                  <a:lnTo>
                    <a:pt x="356" y="13848"/>
                  </a:lnTo>
                  <a:lnTo>
                    <a:pt x="261" y="14038"/>
                  </a:lnTo>
                  <a:lnTo>
                    <a:pt x="190" y="14276"/>
                  </a:lnTo>
                  <a:lnTo>
                    <a:pt x="119" y="14537"/>
                  </a:lnTo>
                  <a:lnTo>
                    <a:pt x="48" y="14799"/>
                  </a:lnTo>
                  <a:lnTo>
                    <a:pt x="24" y="15084"/>
                  </a:lnTo>
                  <a:lnTo>
                    <a:pt x="0" y="15345"/>
                  </a:lnTo>
                  <a:lnTo>
                    <a:pt x="24" y="15630"/>
                  </a:lnTo>
                  <a:lnTo>
                    <a:pt x="48" y="15915"/>
                  </a:lnTo>
                  <a:lnTo>
                    <a:pt x="71" y="16176"/>
                  </a:lnTo>
                  <a:lnTo>
                    <a:pt x="143" y="16461"/>
                  </a:lnTo>
                  <a:lnTo>
                    <a:pt x="214" y="16746"/>
                  </a:lnTo>
                  <a:lnTo>
                    <a:pt x="309" y="17008"/>
                  </a:lnTo>
                  <a:lnTo>
                    <a:pt x="404" y="17269"/>
                  </a:lnTo>
                  <a:lnTo>
                    <a:pt x="546" y="17530"/>
                  </a:lnTo>
                  <a:lnTo>
                    <a:pt x="689" y="17791"/>
                  </a:lnTo>
                  <a:lnTo>
                    <a:pt x="832" y="18029"/>
                  </a:lnTo>
                  <a:lnTo>
                    <a:pt x="1022" y="18266"/>
                  </a:lnTo>
                  <a:lnTo>
                    <a:pt x="1212" y="18504"/>
                  </a:lnTo>
                  <a:lnTo>
                    <a:pt x="1330" y="18623"/>
                  </a:lnTo>
                  <a:lnTo>
                    <a:pt x="2756" y="20072"/>
                  </a:lnTo>
                  <a:lnTo>
                    <a:pt x="3302" y="18195"/>
                  </a:lnTo>
                  <a:lnTo>
                    <a:pt x="3373" y="18053"/>
                  </a:lnTo>
                  <a:lnTo>
                    <a:pt x="3492" y="17886"/>
                  </a:lnTo>
                  <a:lnTo>
                    <a:pt x="3682" y="17720"/>
                  </a:lnTo>
                  <a:lnTo>
                    <a:pt x="3919" y="17530"/>
                  </a:lnTo>
                  <a:lnTo>
                    <a:pt x="4228" y="17316"/>
                  </a:lnTo>
                  <a:lnTo>
                    <a:pt x="4561" y="17103"/>
                  </a:lnTo>
                  <a:lnTo>
                    <a:pt x="4870" y="16865"/>
                  </a:lnTo>
                  <a:lnTo>
                    <a:pt x="5202" y="16604"/>
                  </a:lnTo>
                  <a:lnTo>
                    <a:pt x="5511" y="16271"/>
                  </a:lnTo>
                  <a:lnTo>
                    <a:pt x="5653" y="16081"/>
                  </a:lnTo>
                  <a:lnTo>
                    <a:pt x="5796" y="15891"/>
                  </a:lnTo>
                  <a:lnTo>
                    <a:pt x="5915" y="15677"/>
                  </a:lnTo>
                  <a:lnTo>
                    <a:pt x="6010" y="15464"/>
                  </a:lnTo>
                  <a:lnTo>
                    <a:pt x="6081" y="15250"/>
                  </a:lnTo>
                  <a:lnTo>
                    <a:pt x="6128" y="15036"/>
                  </a:lnTo>
                  <a:lnTo>
                    <a:pt x="6176" y="14822"/>
                  </a:lnTo>
                  <a:lnTo>
                    <a:pt x="6176" y="14585"/>
                  </a:lnTo>
                  <a:lnTo>
                    <a:pt x="7577" y="13635"/>
                  </a:lnTo>
                  <a:lnTo>
                    <a:pt x="18623" y="3682"/>
                  </a:lnTo>
                  <a:lnTo>
                    <a:pt x="18765" y="3540"/>
                  </a:lnTo>
                  <a:lnTo>
                    <a:pt x="18884" y="3373"/>
                  </a:lnTo>
                  <a:lnTo>
                    <a:pt x="19003" y="3207"/>
                  </a:lnTo>
                  <a:lnTo>
                    <a:pt x="19098" y="3041"/>
                  </a:lnTo>
                  <a:lnTo>
                    <a:pt x="19169" y="2851"/>
                  </a:lnTo>
                  <a:lnTo>
                    <a:pt x="19216" y="2661"/>
                  </a:lnTo>
                  <a:lnTo>
                    <a:pt x="19240" y="2447"/>
                  </a:lnTo>
                  <a:lnTo>
                    <a:pt x="19264" y="2257"/>
                  </a:lnTo>
                  <a:lnTo>
                    <a:pt x="19240" y="2067"/>
                  </a:lnTo>
                  <a:lnTo>
                    <a:pt x="19216" y="1853"/>
                  </a:lnTo>
                  <a:lnTo>
                    <a:pt x="19193" y="1663"/>
                  </a:lnTo>
                  <a:lnTo>
                    <a:pt x="19121" y="1449"/>
                  </a:lnTo>
                  <a:lnTo>
                    <a:pt x="19050" y="1259"/>
                  </a:lnTo>
                  <a:lnTo>
                    <a:pt x="18931" y="1093"/>
                  </a:lnTo>
                  <a:lnTo>
                    <a:pt x="18813" y="903"/>
                  </a:lnTo>
                  <a:lnTo>
                    <a:pt x="18670" y="737"/>
                  </a:lnTo>
                  <a:lnTo>
                    <a:pt x="18528" y="570"/>
                  </a:lnTo>
                  <a:lnTo>
                    <a:pt x="18361" y="452"/>
                  </a:lnTo>
                  <a:lnTo>
                    <a:pt x="18195" y="333"/>
                  </a:lnTo>
                  <a:lnTo>
                    <a:pt x="18005" y="214"/>
                  </a:lnTo>
                  <a:lnTo>
                    <a:pt x="17815" y="143"/>
                  </a:lnTo>
                  <a:lnTo>
                    <a:pt x="17625" y="72"/>
                  </a:lnTo>
                  <a:lnTo>
                    <a:pt x="17411" y="24"/>
                  </a:lnTo>
                  <a:lnTo>
                    <a:pt x="1722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5" name="Google Shape;1985;p31"/>
            <p:cNvSpPr/>
            <p:nvPr/>
          </p:nvSpPr>
          <p:spPr>
            <a:xfrm>
              <a:off x="6283875" y="2014850"/>
              <a:ext cx="481600" cy="501800"/>
            </a:xfrm>
            <a:custGeom>
              <a:avLst/>
              <a:gdLst/>
              <a:ahLst/>
              <a:cxnLst/>
              <a:rect l="l" t="t" r="r" b="b"/>
              <a:pathLst>
                <a:path w="19264" h="20072" fill="none" extrusionOk="0">
                  <a:moveTo>
                    <a:pt x="3919" y="17530"/>
                  </a:moveTo>
                  <a:lnTo>
                    <a:pt x="3919" y="17530"/>
                  </a:lnTo>
                  <a:lnTo>
                    <a:pt x="4228" y="17316"/>
                  </a:lnTo>
                  <a:lnTo>
                    <a:pt x="4228" y="17316"/>
                  </a:lnTo>
                  <a:lnTo>
                    <a:pt x="4561" y="17103"/>
                  </a:lnTo>
                  <a:lnTo>
                    <a:pt x="4870" y="16865"/>
                  </a:lnTo>
                  <a:lnTo>
                    <a:pt x="5202" y="16604"/>
                  </a:lnTo>
                  <a:lnTo>
                    <a:pt x="5511" y="16271"/>
                  </a:lnTo>
                  <a:lnTo>
                    <a:pt x="5511" y="16271"/>
                  </a:lnTo>
                  <a:lnTo>
                    <a:pt x="5653" y="16081"/>
                  </a:lnTo>
                  <a:lnTo>
                    <a:pt x="5796" y="15891"/>
                  </a:lnTo>
                  <a:lnTo>
                    <a:pt x="5915" y="15677"/>
                  </a:lnTo>
                  <a:lnTo>
                    <a:pt x="6010" y="15464"/>
                  </a:lnTo>
                  <a:lnTo>
                    <a:pt x="6081" y="15250"/>
                  </a:lnTo>
                  <a:lnTo>
                    <a:pt x="6128" y="15036"/>
                  </a:lnTo>
                  <a:lnTo>
                    <a:pt x="6176" y="14822"/>
                  </a:lnTo>
                  <a:lnTo>
                    <a:pt x="6176" y="14585"/>
                  </a:lnTo>
                  <a:lnTo>
                    <a:pt x="7577" y="13635"/>
                  </a:lnTo>
                  <a:lnTo>
                    <a:pt x="18623" y="3682"/>
                  </a:lnTo>
                  <a:lnTo>
                    <a:pt x="18623" y="3682"/>
                  </a:lnTo>
                  <a:lnTo>
                    <a:pt x="18765" y="3540"/>
                  </a:lnTo>
                  <a:lnTo>
                    <a:pt x="18884" y="3373"/>
                  </a:lnTo>
                  <a:lnTo>
                    <a:pt x="19003" y="3207"/>
                  </a:lnTo>
                  <a:lnTo>
                    <a:pt x="19098" y="3041"/>
                  </a:lnTo>
                  <a:lnTo>
                    <a:pt x="19169" y="2851"/>
                  </a:lnTo>
                  <a:lnTo>
                    <a:pt x="19216" y="2661"/>
                  </a:lnTo>
                  <a:lnTo>
                    <a:pt x="19240" y="2447"/>
                  </a:lnTo>
                  <a:lnTo>
                    <a:pt x="19264" y="2257"/>
                  </a:lnTo>
                  <a:lnTo>
                    <a:pt x="19240" y="2067"/>
                  </a:lnTo>
                  <a:lnTo>
                    <a:pt x="19216" y="1853"/>
                  </a:lnTo>
                  <a:lnTo>
                    <a:pt x="19193" y="1663"/>
                  </a:lnTo>
                  <a:lnTo>
                    <a:pt x="19121" y="1449"/>
                  </a:lnTo>
                  <a:lnTo>
                    <a:pt x="19050" y="1259"/>
                  </a:lnTo>
                  <a:lnTo>
                    <a:pt x="18931" y="1093"/>
                  </a:lnTo>
                  <a:lnTo>
                    <a:pt x="18813" y="903"/>
                  </a:lnTo>
                  <a:lnTo>
                    <a:pt x="18670" y="737"/>
                  </a:lnTo>
                  <a:lnTo>
                    <a:pt x="18670" y="737"/>
                  </a:lnTo>
                  <a:lnTo>
                    <a:pt x="18528" y="570"/>
                  </a:lnTo>
                  <a:lnTo>
                    <a:pt x="18361" y="452"/>
                  </a:lnTo>
                  <a:lnTo>
                    <a:pt x="18195" y="333"/>
                  </a:lnTo>
                  <a:lnTo>
                    <a:pt x="18005" y="214"/>
                  </a:lnTo>
                  <a:lnTo>
                    <a:pt x="17815" y="143"/>
                  </a:lnTo>
                  <a:lnTo>
                    <a:pt x="17625" y="72"/>
                  </a:lnTo>
                  <a:lnTo>
                    <a:pt x="17411" y="24"/>
                  </a:lnTo>
                  <a:lnTo>
                    <a:pt x="17221" y="0"/>
                  </a:lnTo>
                  <a:lnTo>
                    <a:pt x="17031" y="0"/>
                  </a:lnTo>
                  <a:lnTo>
                    <a:pt x="16817" y="0"/>
                  </a:lnTo>
                  <a:lnTo>
                    <a:pt x="16627" y="48"/>
                  </a:lnTo>
                  <a:lnTo>
                    <a:pt x="16437" y="95"/>
                  </a:lnTo>
                  <a:lnTo>
                    <a:pt x="16247" y="167"/>
                  </a:lnTo>
                  <a:lnTo>
                    <a:pt x="16081" y="262"/>
                  </a:lnTo>
                  <a:lnTo>
                    <a:pt x="15891" y="357"/>
                  </a:lnTo>
                  <a:lnTo>
                    <a:pt x="15748" y="499"/>
                  </a:lnTo>
                  <a:lnTo>
                    <a:pt x="4703" y="10452"/>
                  </a:lnTo>
                  <a:lnTo>
                    <a:pt x="3468" y="11924"/>
                  </a:lnTo>
                  <a:lnTo>
                    <a:pt x="3468" y="11924"/>
                  </a:lnTo>
                  <a:lnTo>
                    <a:pt x="3064" y="11924"/>
                  </a:lnTo>
                  <a:lnTo>
                    <a:pt x="2660" y="11972"/>
                  </a:lnTo>
                  <a:lnTo>
                    <a:pt x="2660" y="11972"/>
                  </a:lnTo>
                  <a:lnTo>
                    <a:pt x="2447" y="12019"/>
                  </a:lnTo>
                  <a:lnTo>
                    <a:pt x="2233" y="12091"/>
                  </a:lnTo>
                  <a:lnTo>
                    <a:pt x="2043" y="12162"/>
                  </a:lnTo>
                  <a:lnTo>
                    <a:pt x="1853" y="12257"/>
                  </a:lnTo>
                  <a:lnTo>
                    <a:pt x="1663" y="12352"/>
                  </a:lnTo>
                  <a:lnTo>
                    <a:pt x="1473" y="12494"/>
                  </a:lnTo>
                  <a:lnTo>
                    <a:pt x="1307" y="12613"/>
                  </a:lnTo>
                  <a:lnTo>
                    <a:pt x="1140" y="12756"/>
                  </a:lnTo>
                  <a:lnTo>
                    <a:pt x="974" y="12922"/>
                  </a:lnTo>
                  <a:lnTo>
                    <a:pt x="832" y="13088"/>
                  </a:lnTo>
                  <a:lnTo>
                    <a:pt x="689" y="13255"/>
                  </a:lnTo>
                  <a:lnTo>
                    <a:pt x="570" y="13445"/>
                  </a:lnTo>
                  <a:lnTo>
                    <a:pt x="451" y="13635"/>
                  </a:lnTo>
                  <a:lnTo>
                    <a:pt x="356" y="13848"/>
                  </a:lnTo>
                  <a:lnTo>
                    <a:pt x="261" y="14038"/>
                  </a:lnTo>
                  <a:lnTo>
                    <a:pt x="190" y="14276"/>
                  </a:lnTo>
                  <a:lnTo>
                    <a:pt x="190" y="14276"/>
                  </a:lnTo>
                  <a:lnTo>
                    <a:pt x="119" y="14537"/>
                  </a:lnTo>
                  <a:lnTo>
                    <a:pt x="48" y="14799"/>
                  </a:lnTo>
                  <a:lnTo>
                    <a:pt x="24" y="15084"/>
                  </a:lnTo>
                  <a:lnTo>
                    <a:pt x="0" y="15345"/>
                  </a:lnTo>
                  <a:lnTo>
                    <a:pt x="24" y="15630"/>
                  </a:lnTo>
                  <a:lnTo>
                    <a:pt x="48" y="15915"/>
                  </a:lnTo>
                  <a:lnTo>
                    <a:pt x="71" y="16176"/>
                  </a:lnTo>
                  <a:lnTo>
                    <a:pt x="143" y="16461"/>
                  </a:lnTo>
                  <a:lnTo>
                    <a:pt x="214" y="16746"/>
                  </a:lnTo>
                  <a:lnTo>
                    <a:pt x="309" y="17008"/>
                  </a:lnTo>
                  <a:lnTo>
                    <a:pt x="404" y="17269"/>
                  </a:lnTo>
                  <a:lnTo>
                    <a:pt x="546" y="17530"/>
                  </a:lnTo>
                  <a:lnTo>
                    <a:pt x="689" y="17791"/>
                  </a:lnTo>
                  <a:lnTo>
                    <a:pt x="832" y="18029"/>
                  </a:lnTo>
                  <a:lnTo>
                    <a:pt x="1022" y="18266"/>
                  </a:lnTo>
                  <a:lnTo>
                    <a:pt x="1212" y="18504"/>
                  </a:lnTo>
                  <a:lnTo>
                    <a:pt x="1212" y="18504"/>
                  </a:lnTo>
                  <a:lnTo>
                    <a:pt x="1212" y="18504"/>
                  </a:lnTo>
                  <a:lnTo>
                    <a:pt x="1330" y="18623"/>
                  </a:lnTo>
                  <a:lnTo>
                    <a:pt x="2756" y="20072"/>
                  </a:lnTo>
                  <a:lnTo>
                    <a:pt x="3302" y="18195"/>
                  </a:lnTo>
                  <a:lnTo>
                    <a:pt x="3302" y="18195"/>
                  </a:lnTo>
                  <a:lnTo>
                    <a:pt x="3373" y="18053"/>
                  </a:lnTo>
                  <a:lnTo>
                    <a:pt x="3492" y="17886"/>
                  </a:lnTo>
                  <a:lnTo>
                    <a:pt x="3682" y="17720"/>
                  </a:lnTo>
                  <a:lnTo>
                    <a:pt x="3919" y="175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6" name="Google Shape;1986;p31"/>
            <p:cNvSpPr/>
            <p:nvPr/>
          </p:nvSpPr>
          <p:spPr>
            <a:xfrm>
              <a:off x="6422225" y="2043350"/>
              <a:ext cx="314750" cy="289800"/>
            </a:xfrm>
            <a:custGeom>
              <a:avLst/>
              <a:gdLst/>
              <a:ahLst/>
              <a:cxnLst/>
              <a:rect l="l" t="t" r="r" b="b"/>
              <a:pathLst>
                <a:path w="12590" h="11592" extrusionOk="0">
                  <a:moveTo>
                    <a:pt x="11378" y="0"/>
                  </a:moveTo>
                  <a:lnTo>
                    <a:pt x="11236" y="48"/>
                  </a:lnTo>
                  <a:lnTo>
                    <a:pt x="11093" y="119"/>
                  </a:lnTo>
                  <a:lnTo>
                    <a:pt x="10975" y="214"/>
                  </a:lnTo>
                  <a:lnTo>
                    <a:pt x="1" y="10119"/>
                  </a:lnTo>
                  <a:lnTo>
                    <a:pt x="1331" y="11592"/>
                  </a:lnTo>
                  <a:lnTo>
                    <a:pt x="12328" y="1687"/>
                  </a:lnTo>
                  <a:lnTo>
                    <a:pt x="12447" y="1568"/>
                  </a:lnTo>
                  <a:lnTo>
                    <a:pt x="12518" y="1402"/>
                  </a:lnTo>
                  <a:lnTo>
                    <a:pt x="12566" y="1236"/>
                  </a:lnTo>
                  <a:lnTo>
                    <a:pt x="12590" y="1069"/>
                  </a:lnTo>
                  <a:lnTo>
                    <a:pt x="12566" y="879"/>
                  </a:lnTo>
                  <a:lnTo>
                    <a:pt x="12518" y="689"/>
                  </a:lnTo>
                  <a:lnTo>
                    <a:pt x="12423" y="523"/>
                  </a:lnTo>
                  <a:lnTo>
                    <a:pt x="12305" y="357"/>
                  </a:lnTo>
                  <a:lnTo>
                    <a:pt x="12115" y="191"/>
                  </a:lnTo>
                  <a:lnTo>
                    <a:pt x="11925" y="95"/>
                  </a:lnTo>
                  <a:lnTo>
                    <a:pt x="11735" y="24"/>
                  </a:lnTo>
                  <a:lnTo>
                    <a:pt x="1152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7" name="Google Shape;1987;p31"/>
            <p:cNvSpPr/>
            <p:nvPr/>
          </p:nvSpPr>
          <p:spPr>
            <a:xfrm>
              <a:off x="6422225" y="2043350"/>
              <a:ext cx="314750" cy="289800"/>
            </a:xfrm>
            <a:custGeom>
              <a:avLst/>
              <a:gdLst/>
              <a:ahLst/>
              <a:cxnLst/>
              <a:rect l="l" t="t" r="r" b="b"/>
              <a:pathLst>
                <a:path w="12590" h="11592" fill="none" extrusionOk="0">
                  <a:moveTo>
                    <a:pt x="11521" y="0"/>
                  </a:moveTo>
                  <a:lnTo>
                    <a:pt x="11521" y="0"/>
                  </a:lnTo>
                  <a:lnTo>
                    <a:pt x="11378" y="0"/>
                  </a:lnTo>
                  <a:lnTo>
                    <a:pt x="11236" y="48"/>
                  </a:lnTo>
                  <a:lnTo>
                    <a:pt x="11093" y="119"/>
                  </a:lnTo>
                  <a:lnTo>
                    <a:pt x="10975" y="214"/>
                  </a:lnTo>
                  <a:lnTo>
                    <a:pt x="1" y="10119"/>
                  </a:lnTo>
                  <a:lnTo>
                    <a:pt x="1331" y="11592"/>
                  </a:lnTo>
                  <a:lnTo>
                    <a:pt x="12328" y="1687"/>
                  </a:lnTo>
                  <a:lnTo>
                    <a:pt x="12328" y="1687"/>
                  </a:lnTo>
                  <a:lnTo>
                    <a:pt x="12447" y="1568"/>
                  </a:lnTo>
                  <a:lnTo>
                    <a:pt x="12518" y="1402"/>
                  </a:lnTo>
                  <a:lnTo>
                    <a:pt x="12566" y="1236"/>
                  </a:lnTo>
                  <a:lnTo>
                    <a:pt x="12590" y="1069"/>
                  </a:lnTo>
                  <a:lnTo>
                    <a:pt x="12566" y="879"/>
                  </a:lnTo>
                  <a:lnTo>
                    <a:pt x="12518" y="689"/>
                  </a:lnTo>
                  <a:lnTo>
                    <a:pt x="12423" y="523"/>
                  </a:lnTo>
                  <a:lnTo>
                    <a:pt x="12305" y="357"/>
                  </a:lnTo>
                  <a:lnTo>
                    <a:pt x="12305" y="357"/>
                  </a:lnTo>
                  <a:lnTo>
                    <a:pt x="12115" y="191"/>
                  </a:lnTo>
                  <a:lnTo>
                    <a:pt x="11925" y="95"/>
                  </a:lnTo>
                  <a:lnTo>
                    <a:pt x="11735" y="24"/>
                  </a:lnTo>
                  <a:lnTo>
                    <a:pt x="1152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8" name="Google Shape;1988;p31"/>
            <p:cNvSpPr/>
            <p:nvPr/>
          </p:nvSpPr>
          <p:spPr>
            <a:xfrm>
              <a:off x="6379475" y="2296325"/>
              <a:ext cx="76025" cy="74250"/>
            </a:xfrm>
            <a:custGeom>
              <a:avLst/>
              <a:gdLst/>
              <a:ahLst/>
              <a:cxnLst/>
              <a:rect l="l" t="t" r="r" b="b"/>
              <a:pathLst>
                <a:path w="3041" h="2970" extrusionOk="0">
                  <a:moveTo>
                    <a:pt x="1711" y="0"/>
                  </a:moveTo>
                  <a:lnTo>
                    <a:pt x="0" y="2019"/>
                  </a:lnTo>
                  <a:lnTo>
                    <a:pt x="855" y="2969"/>
                  </a:lnTo>
                  <a:lnTo>
                    <a:pt x="3041" y="1473"/>
                  </a:lnTo>
                  <a:lnTo>
                    <a:pt x="1711" y="0"/>
                  </a:lnTo>
                  <a:close/>
                </a:path>
              </a:pathLst>
            </a:custGeom>
            <a:solidFill>
              <a:srgbClr val="B7C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9" name="Google Shape;1989;p31"/>
            <p:cNvSpPr/>
            <p:nvPr/>
          </p:nvSpPr>
          <p:spPr>
            <a:xfrm>
              <a:off x="6312975" y="2340850"/>
              <a:ext cx="96800" cy="121175"/>
            </a:xfrm>
            <a:custGeom>
              <a:avLst/>
              <a:gdLst/>
              <a:ahLst/>
              <a:cxnLst/>
              <a:rect l="l" t="t" r="r" b="b"/>
              <a:pathLst>
                <a:path w="3872" h="4847" extrusionOk="0">
                  <a:moveTo>
                    <a:pt x="2185" y="1"/>
                  </a:moveTo>
                  <a:lnTo>
                    <a:pt x="1948" y="25"/>
                  </a:lnTo>
                  <a:lnTo>
                    <a:pt x="1734" y="48"/>
                  </a:lnTo>
                  <a:lnTo>
                    <a:pt x="1449" y="120"/>
                  </a:lnTo>
                  <a:lnTo>
                    <a:pt x="1164" y="238"/>
                  </a:lnTo>
                  <a:lnTo>
                    <a:pt x="926" y="405"/>
                  </a:lnTo>
                  <a:lnTo>
                    <a:pt x="713" y="595"/>
                  </a:lnTo>
                  <a:lnTo>
                    <a:pt x="523" y="808"/>
                  </a:lnTo>
                  <a:lnTo>
                    <a:pt x="356" y="1046"/>
                  </a:lnTo>
                  <a:lnTo>
                    <a:pt x="214" y="1283"/>
                  </a:lnTo>
                  <a:lnTo>
                    <a:pt x="119" y="1568"/>
                  </a:lnTo>
                  <a:lnTo>
                    <a:pt x="48" y="1759"/>
                  </a:lnTo>
                  <a:lnTo>
                    <a:pt x="24" y="1972"/>
                  </a:lnTo>
                  <a:lnTo>
                    <a:pt x="0" y="2186"/>
                  </a:lnTo>
                  <a:lnTo>
                    <a:pt x="0" y="2376"/>
                  </a:lnTo>
                  <a:lnTo>
                    <a:pt x="0" y="2590"/>
                  </a:lnTo>
                  <a:lnTo>
                    <a:pt x="24" y="2804"/>
                  </a:lnTo>
                  <a:lnTo>
                    <a:pt x="95" y="3231"/>
                  </a:lnTo>
                  <a:lnTo>
                    <a:pt x="238" y="3659"/>
                  </a:lnTo>
                  <a:lnTo>
                    <a:pt x="428" y="4063"/>
                  </a:lnTo>
                  <a:lnTo>
                    <a:pt x="689" y="4419"/>
                  </a:lnTo>
                  <a:lnTo>
                    <a:pt x="808" y="4609"/>
                  </a:lnTo>
                  <a:lnTo>
                    <a:pt x="974" y="4775"/>
                  </a:lnTo>
                  <a:lnTo>
                    <a:pt x="1045" y="4846"/>
                  </a:lnTo>
                  <a:lnTo>
                    <a:pt x="1116" y="4633"/>
                  </a:lnTo>
                  <a:lnTo>
                    <a:pt x="1211" y="4443"/>
                  </a:lnTo>
                  <a:lnTo>
                    <a:pt x="1330" y="4276"/>
                  </a:lnTo>
                  <a:lnTo>
                    <a:pt x="1449" y="4110"/>
                  </a:lnTo>
                  <a:lnTo>
                    <a:pt x="1615" y="3944"/>
                  </a:lnTo>
                  <a:lnTo>
                    <a:pt x="1782" y="3801"/>
                  </a:lnTo>
                  <a:lnTo>
                    <a:pt x="2114" y="3540"/>
                  </a:lnTo>
                  <a:lnTo>
                    <a:pt x="2827" y="3065"/>
                  </a:lnTo>
                  <a:lnTo>
                    <a:pt x="3183" y="2804"/>
                  </a:lnTo>
                  <a:lnTo>
                    <a:pt x="3325" y="2661"/>
                  </a:lnTo>
                  <a:lnTo>
                    <a:pt x="3468" y="2495"/>
                  </a:lnTo>
                  <a:lnTo>
                    <a:pt x="3587" y="2352"/>
                  </a:lnTo>
                  <a:lnTo>
                    <a:pt x="3682" y="2210"/>
                  </a:lnTo>
                  <a:lnTo>
                    <a:pt x="3753" y="2067"/>
                  </a:lnTo>
                  <a:lnTo>
                    <a:pt x="3801" y="1925"/>
                  </a:lnTo>
                  <a:lnTo>
                    <a:pt x="3848" y="1782"/>
                  </a:lnTo>
                  <a:lnTo>
                    <a:pt x="3872" y="1616"/>
                  </a:lnTo>
                  <a:lnTo>
                    <a:pt x="3872" y="1473"/>
                  </a:lnTo>
                  <a:lnTo>
                    <a:pt x="3872" y="1355"/>
                  </a:lnTo>
                  <a:lnTo>
                    <a:pt x="3848" y="1212"/>
                  </a:lnTo>
                  <a:lnTo>
                    <a:pt x="3801" y="1070"/>
                  </a:lnTo>
                  <a:lnTo>
                    <a:pt x="3682" y="832"/>
                  </a:lnTo>
                  <a:lnTo>
                    <a:pt x="3515" y="595"/>
                  </a:lnTo>
                  <a:lnTo>
                    <a:pt x="3302" y="405"/>
                  </a:lnTo>
                  <a:lnTo>
                    <a:pt x="3159" y="286"/>
                  </a:lnTo>
                  <a:lnTo>
                    <a:pt x="2993" y="191"/>
                  </a:lnTo>
                  <a:lnTo>
                    <a:pt x="2803" y="120"/>
                  </a:lnTo>
                  <a:lnTo>
                    <a:pt x="2589" y="72"/>
                  </a:lnTo>
                  <a:lnTo>
                    <a:pt x="2399" y="25"/>
                  </a:lnTo>
                  <a:lnTo>
                    <a:pt x="2185" y="1"/>
                  </a:lnTo>
                  <a:close/>
                </a:path>
              </a:pathLst>
            </a:custGeom>
            <a:solidFill>
              <a:srgbClr val="CB4F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0" name="Google Shape;1990;p31"/>
            <p:cNvSpPr/>
            <p:nvPr/>
          </p:nvSpPr>
          <p:spPr>
            <a:xfrm>
              <a:off x="6336725" y="2350950"/>
              <a:ext cx="73050" cy="111075"/>
            </a:xfrm>
            <a:custGeom>
              <a:avLst/>
              <a:gdLst/>
              <a:ahLst/>
              <a:cxnLst/>
              <a:rect l="l" t="t" r="r" b="b"/>
              <a:pathLst>
                <a:path w="2922" h="4443" extrusionOk="0">
                  <a:moveTo>
                    <a:pt x="2352" y="1"/>
                  </a:moveTo>
                  <a:lnTo>
                    <a:pt x="2067" y="96"/>
                  </a:lnTo>
                  <a:lnTo>
                    <a:pt x="1782" y="191"/>
                  </a:lnTo>
                  <a:lnTo>
                    <a:pt x="1520" y="333"/>
                  </a:lnTo>
                  <a:lnTo>
                    <a:pt x="1259" y="499"/>
                  </a:lnTo>
                  <a:lnTo>
                    <a:pt x="1045" y="689"/>
                  </a:lnTo>
                  <a:lnTo>
                    <a:pt x="832" y="903"/>
                  </a:lnTo>
                  <a:lnTo>
                    <a:pt x="665" y="1164"/>
                  </a:lnTo>
                  <a:lnTo>
                    <a:pt x="523" y="1426"/>
                  </a:lnTo>
                  <a:lnTo>
                    <a:pt x="1212" y="1141"/>
                  </a:lnTo>
                  <a:lnTo>
                    <a:pt x="1022" y="1402"/>
                  </a:lnTo>
                  <a:lnTo>
                    <a:pt x="855" y="1687"/>
                  </a:lnTo>
                  <a:lnTo>
                    <a:pt x="689" y="1972"/>
                  </a:lnTo>
                  <a:lnTo>
                    <a:pt x="546" y="2257"/>
                  </a:lnTo>
                  <a:lnTo>
                    <a:pt x="404" y="2566"/>
                  </a:lnTo>
                  <a:lnTo>
                    <a:pt x="285" y="2875"/>
                  </a:lnTo>
                  <a:lnTo>
                    <a:pt x="190" y="3184"/>
                  </a:lnTo>
                  <a:lnTo>
                    <a:pt x="95" y="3516"/>
                  </a:lnTo>
                  <a:lnTo>
                    <a:pt x="48" y="3730"/>
                  </a:lnTo>
                  <a:lnTo>
                    <a:pt x="24" y="3944"/>
                  </a:lnTo>
                  <a:lnTo>
                    <a:pt x="0" y="4157"/>
                  </a:lnTo>
                  <a:lnTo>
                    <a:pt x="24" y="4371"/>
                  </a:lnTo>
                  <a:lnTo>
                    <a:pt x="95" y="4442"/>
                  </a:lnTo>
                  <a:lnTo>
                    <a:pt x="166" y="4229"/>
                  </a:lnTo>
                  <a:lnTo>
                    <a:pt x="261" y="4039"/>
                  </a:lnTo>
                  <a:lnTo>
                    <a:pt x="380" y="3872"/>
                  </a:lnTo>
                  <a:lnTo>
                    <a:pt x="499" y="3706"/>
                  </a:lnTo>
                  <a:lnTo>
                    <a:pt x="665" y="3540"/>
                  </a:lnTo>
                  <a:lnTo>
                    <a:pt x="832" y="3397"/>
                  </a:lnTo>
                  <a:lnTo>
                    <a:pt x="1164" y="3136"/>
                  </a:lnTo>
                  <a:lnTo>
                    <a:pt x="1877" y="2661"/>
                  </a:lnTo>
                  <a:lnTo>
                    <a:pt x="2233" y="2400"/>
                  </a:lnTo>
                  <a:lnTo>
                    <a:pt x="2375" y="2257"/>
                  </a:lnTo>
                  <a:lnTo>
                    <a:pt x="2518" y="2091"/>
                  </a:lnTo>
                  <a:lnTo>
                    <a:pt x="2637" y="1948"/>
                  </a:lnTo>
                  <a:lnTo>
                    <a:pt x="2732" y="1806"/>
                  </a:lnTo>
                  <a:lnTo>
                    <a:pt x="2803" y="1663"/>
                  </a:lnTo>
                  <a:lnTo>
                    <a:pt x="2851" y="1521"/>
                  </a:lnTo>
                  <a:lnTo>
                    <a:pt x="2898" y="1378"/>
                  </a:lnTo>
                  <a:lnTo>
                    <a:pt x="2922" y="1212"/>
                  </a:lnTo>
                  <a:lnTo>
                    <a:pt x="2922" y="1069"/>
                  </a:lnTo>
                  <a:lnTo>
                    <a:pt x="2922" y="951"/>
                  </a:lnTo>
                  <a:lnTo>
                    <a:pt x="2898" y="808"/>
                  </a:lnTo>
                  <a:lnTo>
                    <a:pt x="2851" y="666"/>
                  </a:lnTo>
                  <a:lnTo>
                    <a:pt x="2732" y="428"/>
                  </a:lnTo>
                  <a:lnTo>
                    <a:pt x="2565" y="191"/>
                  </a:lnTo>
                  <a:lnTo>
                    <a:pt x="2352" y="1"/>
                  </a:lnTo>
                  <a:close/>
                </a:path>
              </a:pathLst>
            </a:custGeom>
            <a:solidFill>
              <a:srgbClr val="AE44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1" name="Google Shape;1991;p31"/>
            <p:cNvSpPr/>
            <p:nvPr/>
          </p:nvSpPr>
          <p:spPr>
            <a:xfrm>
              <a:off x="6379475" y="2317100"/>
              <a:ext cx="532675" cy="502400"/>
            </a:xfrm>
            <a:custGeom>
              <a:avLst/>
              <a:gdLst/>
              <a:ahLst/>
              <a:cxnLst/>
              <a:rect l="l" t="t" r="r" b="b"/>
              <a:pathLst>
                <a:path w="21307" h="20096" extrusionOk="0">
                  <a:moveTo>
                    <a:pt x="11497" y="1"/>
                  </a:moveTo>
                  <a:lnTo>
                    <a:pt x="10903" y="48"/>
                  </a:lnTo>
                  <a:lnTo>
                    <a:pt x="10309" y="143"/>
                  </a:lnTo>
                  <a:lnTo>
                    <a:pt x="9739" y="262"/>
                  </a:lnTo>
                  <a:lnTo>
                    <a:pt x="9169" y="428"/>
                  </a:lnTo>
                  <a:lnTo>
                    <a:pt x="8647" y="618"/>
                  </a:lnTo>
                  <a:lnTo>
                    <a:pt x="8148" y="832"/>
                  </a:lnTo>
                  <a:lnTo>
                    <a:pt x="7673" y="1070"/>
                  </a:lnTo>
                  <a:lnTo>
                    <a:pt x="7245" y="1331"/>
                  </a:lnTo>
                  <a:lnTo>
                    <a:pt x="6865" y="1640"/>
                  </a:lnTo>
                  <a:lnTo>
                    <a:pt x="6532" y="1948"/>
                  </a:lnTo>
                  <a:lnTo>
                    <a:pt x="6200" y="2281"/>
                  </a:lnTo>
                  <a:lnTo>
                    <a:pt x="5915" y="2637"/>
                  </a:lnTo>
                  <a:lnTo>
                    <a:pt x="5630" y="3017"/>
                  </a:lnTo>
                  <a:lnTo>
                    <a:pt x="5392" y="3421"/>
                  </a:lnTo>
                  <a:lnTo>
                    <a:pt x="5179" y="3825"/>
                  </a:lnTo>
                  <a:lnTo>
                    <a:pt x="4965" y="4229"/>
                  </a:lnTo>
                  <a:lnTo>
                    <a:pt x="4799" y="4656"/>
                  </a:lnTo>
                  <a:lnTo>
                    <a:pt x="4632" y="5084"/>
                  </a:lnTo>
                  <a:lnTo>
                    <a:pt x="4490" y="5511"/>
                  </a:lnTo>
                  <a:lnTo>
                    <a:pt x="4252" y="6343"/>
                  </a:lnTo>
                  <a:lnTo>
                    <a:pt x="4038" y="7174"/>
                  </a:lnTo>
                  <a:lnTo>
                    <a:pt x="4015" y="7317"/>
                  </a:lnTo>
                  <a:lnTo>
                    <a:pt x="3920" y="7697"/>
                  </a:lnTo>
                  <a:lnTo>
                    <a:pt x="3825" y="8077"/>
                  </a:lnTo>
                  <a:lnTo>
                    <a:pt x="3706" y="8433"/>
                  </a:lnTo>
                  <a:lnTo>
                    <a:pt x="3540" y="8742"/>
                  </a:lnTo>
                  <a:lnTo>
                    <a:pt x="3421" y="8932"/>
                  </a:lnTo>
                  <a:lnTo>
                    <a:pt x="3255" y="9074"/>
                  </a:lnTo>
                  <a:lnTo>
                    <a:pt x="3088" y="9169"/>
                  </a:lnTo>
                  <a:lnTo>
                    <a:pt x="3017" y="9193"/>
                  </a:lnTo>
                  <a:lnTo>
                    <a:pt x="2946" y="9217"/>
                  </a:lnTo>
                  <a:lnTo>
                    <a:pt x="2542" y="9193"/>
                  </a:lnTo>
                  <a:lnTo>
                    <a:pt x="2281" y="9193"/>
                  </a:lnTo>
                  <a:lnTo>
                    <a:pt x="1996" y="9217"/>
                  </a:lnTo>
                  <a:lnTo>
                    <a:pt x="1711" y="9264"/>
                  </a:lnTo>
                  <a:lnTo>
                    <a:pt x="1426" y="9336"/>
                  </a:lnTo>
                  <a:lnTo>
                    <a:pt x="1164" y="9431"/>
                  </a:lnTo>
                  <a:lnTo>
                    <a:pt x="903" y="9549"/>
                  </a:lnTo>
                  <a:lnTo>
                    <a:pt x="665" y="9739"/>
                  </a:lnTo>
                  <a:lnTo>
                    <a:pt x="428" y="9953"/>
                  </a:lnTo>
                  <a:lnTo>
                    <a:pt x="333" y="10096"/>
                  </a:lnTo>
                  <a:lnTo>
                    <a:pt x="262" y="10238"/>
                  </a:lnTo>
                  <a:lnTo>
                    <a:pt x="119" y="10523"/>
                  </a:lnTo>
                  <a:lnTo>
                    <a:pt x="48" y="10832"/>
                  </a:lnTo>
                  <a:lnTo>
                    <a:pt x="0" y="11141"/>
                  </a:lnTo>
                  <a:lnTo>
                    <a:pt x="0" y="11450"/>
                  </a:lnTo>
                  <a:lnTo>
                    <a:pt x="0" y="11758"/>
                  </a:lnTo>
                  <a:lnTo>
                    <a:pt x="48" y="12043"/>
                  </a:lnTo>
                  <a:lnTo>
                    <a:pt x="95" y="12329"/>
                  </a:lnTo>
                  <a:lnTo>
                    <a:pt x="214" y="12780"/>
                  </a:lnTo>
                  <a:lnTo>
                    <a:pt x="333" y="13207"/>
                  </a:lnTo>
                  <a:lnTo>
                    <a:pt x="475" y="13635"/>
                  </a:lnTo>
                  <a:lnTo>
                    <a:pt x="642" y="14063"/>
                  </a:lnTo>
                  <a:lnTo>
                    <a:pt x="855" y="14490"/>
                  </a:lnTo>
                  <a:lnTo>
                    <a:pt x="1069" y="14894"/>
                  </a:lnTo>
                  <a:lnTo>
                    <a:pt x="1307" y="15298"/>
                  </a:lnTo>
                  <a:lnTo>
                    <a:pt x="1544" y="15678"/>
                  </a:lnTo>
                  <a:lnTo>
                    <a:pt x="1829" y="16058"/>
                  </a:lnTo>
                  <a:lnTo>
                    <a:pt x="2138" y="16438"/>
                  </a:lnTo>
                  <a:lnTo>
                    <a:pt x="2447" y="16770"/>
                  </a:lnTo>
                  <a:lnTo>
                    <a:pt x="2779" y="17127"/>
                  </a:lnTo>
                  <a:lnTo>
                    <a:pt x="3136" y="17435"/>
                  </a:lnTo>
                  <a:lnTo>
                    <a:pt x="3492" y="17744"/>
                  </a:lnTo>
                  <a:lnTo>
                    <a:pt x="3872" y="18029"/>
                  </a:lnTo>
                  <a:lnTo>
                    <a:pt x="4276" y="18314"/>
                  </a:lnTo>
                  <a:lnTo>
                    <a:pt x="4632" y="18528"/>
                  </a:lnTo>
                  <a:lnTo>
                    <a:pt x="4965" y="18718"/>
                  </a:lnTo>
                  <a:lnTo>
                    <a:pt x="5321" y="18908"/>
                  </a:lnTo>
                  <a:lnTo>
                    <a:pt x="5701" y="19074"/>
                  </a:lnTo>
                  <a:lnTo>
                    <a:pt x="6081" y="19241"/>
                  </a:lnTo>
                  <a:lnTo>
                    <a:pt x="6461" y="19383"/>
                  </a:lnTo>
                  <a:lnTo>
                    <a:pt x="6841" y="19526"/>
                  </a:lnTo>
                  <a:lnTo>
                    <a:pt x="7245" y="19644"/>
                  </a:lnTo>
                  <a:lnTo>
                    <a:pt x="7649" y="19740"/>
                  </a:lnTo>
                  <a:lnTo>
                    <a:pt x="8053" y="19835"/>
                  </a:lnTo>
                  <a:lnTo>
                    <a:pt x="8456" y="19930"/>
                  </a:lnTo>
                  <a:lnTo>
                    <a:pt x="8884" y="19977"/>
                  </a:lnTo>
                  <a:lnTo>
                    <a:pt x="9288" y="20025"/>
                  </a:lnTo>
                  <a:lnTo>
                    <a:pt x="9715" y="20072"/>
                  </a:lnTo>
                  <a:lnTo>
                    <a:pt x="10167" y="20096"/>
                  </a:lnTo>
                  <a:lnTo>
                    <a:pt x="10594" y="20096"/>
                  </a:lnTo>
                  <a:lnTo>
                    <a:pt x="11236" y="20072"/>
                  </a:lnTo>
                  <a:lnTo>
                    <a:pt x="11829" y="20025"/>
                  </a:lnTo>
                  <a:lnTo>
                    <a:pt x="12423" y="19953"/>
                  </a:lnTo>
                  <a:lnTo>
                    <a:pt x="12993" y="19835"/>
                  </a:lnTo>
                  <a:lnTo>
                    <a:pt x="13563" y="19692"/>
                  </a:lnTo>
                  <a:lnTo>
                    <a:pt x="14110" y="19526"/>
                  </a:lnTo>
                  <a:lnTo>
                    <a:pt x="14656" y="19312"/>
                  </a:lnTo>
                  <a:lnTo>
                    <a:pt x="15179" y="19074"/>
                  </a:lnTo>
                  <a:lnTo>
                    <a:pt x="15677" y="18813"/>
                  </a:lnTo>
                  <a:lnTo>
                    <a:pt x="16176" y="18528"/>
                  </a:lnTo>
                  <a:lnTo>
                    <a:pt x="16651" y="18196"/>
                  </a:lnTo>
                  <a:lnTo>
                    <a:pt x="17126" y="17839"/>
                  </a:lnTo>
                  <a:lnTo>
                    <a:pt x="17578" y="17459"/>
                  </a:lnTo>
                  <a:lnTo>
                    <a:pt x="18005" y="17055"/>
                  </a:lnTo>
                  <a:lnTo>
                    <a:pt x="18409" y="16628"/>
                  </a:lnTo>
                  <a:lnTo>
                    <a:pt x="18813" y="16153"/>
                  </a:lnTo>
                  <a:lnTo>
                    <a:pt x="19169" y="15678"/>
                  </a:lnTo>
                  <a:lnTo>
                    <a:pt x="19620" y="15013"/>
                  </a:lnTo>
                  <a:lnTo>
                    <a:pt x="20024" y="14300"/>
                  </a:lnTo>
                  <a:lnTo>
                    <a:pt x="20381" y="13564"/>
                  </a:lnTo>
                  <a:lnTo>
                    <a:pt x="20689" y="12804"/>
                  </a:lnTo>
                  <a:lnTo>
                    <a:pt x="20903" y="12162"/>
                  </a:lnTo>
                  <a:lnTo>
                    <a:pt x="21069" y="11497"/>
                  </a:lnTo>
                  <a:lnTo>
                    <a:pt x="21212" y="10832"/>
                  </a:lnTo>
                  <a:lnTo>
                    <a:pt x="21283" y="10143"/>
                  </a:lnTo>
                  <a:lnTo>
                    <a:pt x="21307" y="9478"/>
                  </a:lnTo>
                  <a:lnTo>
                    <a:pt x="21307" y="8789"/>
                  </a:lnTo>
                  <a:lnTo>
                    <a:pt x="21236" y="8124"/>
                  </a:lnTo>
                  <a:lnTo>
                    <a:pt x="21141" y="7459"/>
                  </a:lnTo>
                  <a:lnTo>
                    <a:pt x="20974" y="6818"/>
                  </a:lnTo>
                  <a:lnTo>
                    <a:pt x="20784" y="6176"/>
                  </a:lnTo>
                  <a:lnTo>
                    <a:pt x="20547" y="5559"/>
                  </a:lnTo>
                  <a:lnTo>
                    <a:pt x="20285" y="4941"/>
                  </a:lnTo>
                  <a:lnTo>
                    <a:pt x="19953" y="4347"/>
                  </a:lnTo>
                  <a:lnTo>
                    <a:pt x="19597" y="3777"/>
                  </a:lnTo>
                  <a:lnTo>
                    <a:pt x="19193" y="3255"/>
                  </a:lnTo>
                  <a:lnTo>
                    <a:pt x="18742" y="2732"/>
                  </a:lnTo>
                  <a:lnTo>
                    <a:pt x="18480" y="2471"/>
                  </a:lnTo>
                  <a:lnTo>
                    <a:pt x="18219" y="2210"/>
                  </a:lnTo>
                  <a:lnTo>
                    <a:pt x="17934" y="1972"/>
                  </a:lnTo>
                  <a:lnTo>
                    <a:pt x="17649" y="1735"/>
                  </a:lnTo>
                  <a:lnTo>
                    <a:pt x="17364" y="1521"/>
                  </a:lnTo>
                  <a:lnTo>
                    <a:pt x="17055" y="1307"/>
                  </a:lnTo>
                  <a:lnTo>
                    <a:pt x="16746" y="1117"/>
                  </a:lnTo>
                  <a:lnTo>
                    <a:pt x="16414" y="951"/>
                  </a:lnTo>
                  <a:lnTo>
                    <a:pt x="16105" y="785"/>
                  </a:lnTo>
                  <a:lnTo>
                    <a:pt x="15772" y="642"/>
                  </a:lnTo>
                  <a:lnTo>
                    <a:pt x="15416" y="523"/>
                  </a:lnTo>
                  <a:lnTo>
                    <a:pt x="15084" y="404"/>
                  </a:lnTo>
                  <a:lnTo>
                    <a:pt x="14727" y="309"/>
                  </a:lnTo>
                  <a:lnTo>
                    <a:pt x="14371" y="214"/>
                  </a:lnTo>
                  <a:lnTo>
                    <a:pt x="13991" y="143"/>
                  </a:lnTo>
                  <a:lnTo>
                    <a:pt x="13635" y="96"/>
                  </a:lnTo>
                  <a:lnTo>
                    <a:pt x="12875" y="24"/>
                  </a:lnTo>
                  <a:lnTo>
                    <a:pt x="1213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2" name="Google Shape;1992;p31"/>
            <p:cNvSpPr/>
            <p:nvPr/>
          </p:nvSpPr>
          <p:spPr>
            <a:xfrm>
              <a:off x="6407975" y="2345600"/>
              <a:ext cx="475675" cy="445400"/>
            </a:xfrm>
            <a:custGeom>
              <a:avLst/>
              <a:gdLst/>
              <a:ahLst/>
              <a:cxnLst/>
              <a:rect l="l" t="t" r="r" b="b"/>
              <a:pathLst>
                <a:path w="19027" h="17816" extrusionOk="0">
                  <a:moveTo>
                    <a:pt x="4514" y="9787"/>
                  </a:moveTo>
                  <a:lnTo>
                    <a:pt x="4656" y="9835"/>
                  </a:lnTo>
                  <a:lnTo>
                    <a:pt x="4799" y="9906"/>
                  </a:lnTo>
                  <a:lnTo>
                    <a:pt x="4941" y="10001"/>
                  </a:lnTo>
                  <a:lnTo>
                    <a:pt x="5060" y="10143"/>
                  </a:lnTo>
                  <a:lnTo>
                    <a:pt x="5155" y="10333"/>
                  </a:lnTo>
                  <a:lnTo>
                    <a:pt x="5250" y="10547"/>
                  </a:lnTo>
                  <a:lnTo>
                    <a:pt x="5321" y="10737"/>
                  </a:lnTo>
                  <a:lnTo>
                    <a:pt x="5321" y="10951"/>
                  </a:lnTo>
                  <a:lnTo>
                    <a:pt x="5297" y="11141"/>
                  </a:lnTo>
                  <a:lnTo>
                    <a:pt x="5250" y="11355"/>
                  </a:lnTo>
                  <a:lnTo>
                    <a:pt x="5155" y="11545"/>
                  </a:lnTo>
                  <a:lnTo>
                    <a:pt x="5036" y="11711"/>
                  </a:lnTo>
                  <a:lnTo>
                    <a:pt x="4917" y="11877"/>
                  </a:lnTo>
                  <a:lnTo>
                    <a:pt x="4751" y="12020"/>
                  </a:lnTo>
                  <a:lnTo>
                    <a:pt x="4609" y="12115"/>
                  </a:lnTo>
                  <a:lnTo>
                    <a:pt x="4466" y="12210"/>
                  </a:lnTo>
                  <a:lnTo>
                    <a:pt x="4300" y="12281"/>
                  </a:lnTo>
                  <a:lnTo>
                    <a:pt x="4134" y="12329"/>
                  </a:lnTo>
                  <a:lnTo>
                    <a:pt x="3967" y="12352"/>
                  </a:lnTo>
                  <a:lnTo>
                    <a:pt x="3801" y="12376"/>
                  </a:lnTo>
                  <a:lnTo>
                    <a:pt x="3611" y="12352"/>
                  </a:lnTo>
                  <a:lnTo>
                    <a:pt x="3445" y="12329"/>
                  </a:lnTo>
                  <a:lnTo>
                    <a:pt x="3302" y="12281"/>
                  </a:lnTo>
                  <a:lnTo>
                    <a:pt x="3183" y="12210"/>
                  </a:lnTo>
                  <a:lnTo>
                    <a:pt x="3088" y="12139"/>
                  </a:lnTo>
                  <a:lnTo>
                    <a:pt x="3017" y="12067"/>
                  </a:lnTo>
                  <a:lnTo>
                    <a:pt x="2946" y="11972"/>
                  </a:lnTo>
                  <a:lnTo>
                    <a:pt x="2898" y="11854"/>
                  </a:lnTo>
                  <a:lnTo>
                    <a:pt x="2851" y="11759"/>
                  </a:lnTo>
                  <a:lnTo>
                    <a:pt x="2827" y="11640"/>
                  </a:lnTo>
                  <a:lnTo>
                    <a:pt x="2827" y="11379"/>
                  </a:lnTo>
                  <a:lnTo>
                    <a:pt x="2875" y="11141"/>
                  </a:lnTo>
                  <a:lnTo>
                    <a:pt x="2946" y="10903"/>
                  </a:lnTo>
                  <a:lnTo>
                    <a:pt x="3065" y="10666"/>
                  </a:lnTo>
                  <a:lnTo>
                    <a:pt x="3183" y="10523"/>
                  </a:lnTo>
                  <a:lnTo>
                    <a:pt x="3302" y="10357"/>
                  </a:lnTo>
                  <a:lnTo>
                    <a:pt x="3445" y="10238"/>
                  </a:lnTo>
                  <a:lnTo>
                    <a:pt x="3587" y="10120"/>
                  </a:lnTo>
                  <a:lnTo>
                    <a:pt x="3730" y="10001"/>
                  </a:lnTo>
                  <a:lnTo>
                    <a:pt x="3896" y="9930"/>
                  </a:lnTo>
                  <a:lnTo>
                    <a:pt x="4039" y="9858"/>
                  </a:lnTo>
                  <a:lnTo>
                    <a:pt x="4205" y="9811"/>
                  </a:lnTo>
                  <a:lnTo>
                    <a:pt x="4347" y="9787"/>
                  </a:lnTo>
                  <a:close/>
                  <a:moveTo>
                    <a:pt x="10333" y="1"/>
                  </a:moveTo>
                  <a:lnTo>
                    <a:pt x="9644" y="72"/>
                  </a:lnTo>
                  <a:lnTo>
                    <a:pt x="8979" y="215"/>
                  </a:lnTo>
                  <a:lnTo>
                    <a:pt x="8647" y="286"/>
                  </a:lnTo>
                  <a:lnTo>
                    <a:pt x="8314" y="381"/>
                  </a:lnTo>
                  <a:lnTo>
                    <a:pt x="8005" y="500"/>
                  </a:lnTo>
                  <a:lnTo>
                    <a:pt x="7697" y="618"/>
                  </a:lnTo>
                  <a:lnTo>
                    <a:pt x="7388" y="761"/>
                  </a:lnTo>
                  <a:lnTo>
                    <a:pt x="7103" y="927"/>
                  </a:lnTo>
                  <a:lnTo>
                    <a:pt x="6770" y="1141"/>
                  </a:lnTo>
                  <a:lnTo>
                    <a:pt x="6461" y="1378"/>
                  </a:lnTo>
                  <a:lnTo>
                    <a:pt x="6176" y="1640"/>
                  </a:lnTo>
                  <a:lnTo>
                    <a:pt x="5915" y="1925"/>
                  </a:lnTo>
                  <a:lnTo>
                    <a:pt x="5654" y="2234"/>
                  </a:lnTo>
                  <a:lnTo>
                    <a:pt x="5440" y="2542"/>
                  </a:lnTo>
                  <a:lnTo>
                    <a:pt x="5226" y="2875"/>
                  </a:lnTo>
                  <a:lnTo>
                    <a:pt x="5036" y="3231"/>
                  </a:lnTo>
                  <a:lnTo>
                    <a:pt x="4870" y="3588"/>
                  </a:lnTo>
                  <a:lnTo>
                    <a:pt x="4704" y="3968"/>
                  </a:lnTo>
                  <a:lnTo>
                    <a:pt x="4561" y="4324"/>
                  </a:lnTo>
                  <a:lnTo>
                    <a:pt x="4442" y="4728"/>
                  </a:lnTo>
                  <a:lnTo>
                    <a:pt x="4205" y="5488"/>
                  </a:lnTo>
                  <a:lnTo>
                    <a:pt x="4015" y="6272"/>
                  </a:lnTo>
                  <a:lnTo>
                    <a:pt x="3896" y="6770"/>
                  </a:lnTo>
                  <a:lnTo>
                    <a:pt x="3777" y="7269"/>
                  </a:lnTo>
                  <a:lnTo>
                    <a:pt x="3611" y="7744"/>
                  </a:lnTo>
                  <a:lnTo>
                    <a:pt x="3516" y="7958"/>
                  </a:lnTo>
                  <a:lnTo>
                    <a:pt x="3397" y="8196"/>
                  </a:lnTo>
                  <a:lnTo>
                    <a:pt x="3255" y="8386"/>
                  </a:lnTo>
                  <a:lnTo>
                    <a:pt x="3088" y="8599"/>
                  </a:lnTo>
                  <a:lnTo>
                    <a:pt x="2898" y="8766"/>
                  </a:lnTo>
                  <a:lnTo>
                    <a:pt x="2685" y="8908"/>
                  </a:lnTo>
                  <a:lnTo>
                    <a:pt x="2471" y="9051"/>
                  </a:lnTo>
                  <a:lnTo>
                    <a:pt x="2257" y="9146"/>
                  </a:lnTo>
                  <a:lnTo>
                    <a:pt x="2020" y="9193"/>
                  </a:lnTo>
                  <a:lnTo>
                    <a:pt x="1758" y="9217"/>
                  </a:lnTo>
                  <a:lnTo>
                    <a:pt x="1283" y="9193"/>
                  </a:lnTo>
                  <a:lnTo>
                    <a:pt x="856" y="9241"/>
                  </a:lnTo>
                  <a:lnTo>
                    <a:pt x="689" y="9265"/>
                  </a:lnTo>
                  <a:lnTo>
                    <a:pt x="523" y="9312"/>
                  </a:lnTo>
                  <a:lnTo>
                    <a:pt x="381" y="9383"/>
                  </a:lnTo>
                  <a:lnTo>
                    <a:pt x="262" y="9455"/>
                  </a:lnTo>
                  <a:lnTo>
                    <a:pt x="167" y="9550"/>
                  </a:lnTo>
                  <a:lnTo>
                    <a:pt x="96" y="9668"/>
                  </a:lnTo>
                  <a:lnTo>
                    <a:pt x="48" y="9811"/>
                  </a:lnTo>
                  <a:lnTo>
                    <a:pt x="1" y="10001"/>
                  </a:lnTo>
                  <a:lnTo>
                    <a:pt x="1" y="10191"/>
                  </a:lnTo>
                  <a:lnTo>
                    <a:pt x="1" y="10405"/>
                  </a:lnTo>
                  <a:lnTo>
                    <a:pt x="24" y="10666"/>
                  </a:lnTo>
                  <a:lnTo>
                    <a:pt x="72" y="10951"/>
                  </a:lnTo>
                  <a:lnTo>
                    <a:pt x="167" y="11355"/>
                  </a:lnTo>
                  <a:lnTo>
                    <a:pt x="286" y="11759"/>
                  </a:lnTo>
                  <a:lnTo>
                    <a:pt x="428" y="12139"/>
                  </a:lnTo>
                  <a:lnTo>
                    <a:pt x="571" y="12519"/>
                  </a:lnTo>
                  <a:lnTo>
                    <a:pt x="761" y="12899"/>
                  </a:lnTo>
                  <a:lnTo>
                    <a:pt x="951" y="13255"/>
                  </a:lnTo>
                  <a:lnTo>
                    <a:pt x="1164" y="13611"/>
                  </a:lnTo>
                  <a:lnTo>
                    <a:pt x="1402" y="13944"/>
                  </a:lnTo>
                  <a:lnTo>
                    <a:pt x="1639" y="14276"/>
                  </a:lnTo>
                  <a:lnTo>
                    <a:pt x="1901" y="14585"/>
                  </a:lnTo>
                  <a:lnTo>
                    <a:pt x="2186" y="14894"/>
                  </a:lnTo>
                  <a:lnTo>
                    <a:pt x="2471" y="15179"/>
                  </a:lnTo>
                  <a:lnTo>
                    <a:pt x="2780" y="15464"/>
                  </a:lnTo>
                  <a:lnTo>
                    <a:pt x="3088" y="15725"/>
                  </a:lnTo>
                  <a:lnTo>
                    <a:pt x="3421" y="15987"/>
                  </a:lnTo>
                  <a:lnTo>
                    <a:pt x="3754" y="16200"/>
                  </a:lnTo>
                  <a:lnTo>
                    <a:pt x="4110" y="16438"/>
                  </a:lnTo>
                  <a:lnTo>
                    <a:pt x="4466" y="16628"/>
                  </a:lnTo>
                  <a:lnTo>
                    <a:pt x="4846" y="16818"/>
                  </a:lnTo>
                  <a:lnTo>
                    <a:pt x="5202" y="16984"/>
                  </a:lnTo>
                  <a:lnTo>
                    <a:pt x="5582" y="17127"/>
                  </a:lnTo>
                  <a:lnTo>
                    <a:pt x="5986" y="17269"/>
                  </a:lnTo>
                  <a:lnTo>
                    <a:pt x="6366" y="17388"/>
                  </a:lnTo>
                  <a:lnTo>
                    <a:pt x="6770" y="17507"/>
                  </a:lnTo>
                  <a:lnTo>
                    <a:pt x="7174" y="17578"/>
                  </a:lnTo>
                  <a:lnTo>
                    <a:pt x="7578" y="17673"/>
                  </a:lnTo>
                  <a:lnTo>
                    <a:pt x="7982" y="17721"/>
                  </a:lnTo>
                  <a:lnTo>
                    <a:pt x="8385" y="17768"/>
                  </a:lnTo>
                  <a:lnTo>
                    <a:pt x="8813" y="17792"/>
                  </a:lnTo>
                  <a:lnTo>
                    <a:pt x="9217" y="17816"/>
                  </a:lnTo>
                  <a:lnTo>
                    <a:pt x="9621" y="17816"/>
                  </a:lnTo>
                  <a:lnTo>
                    <a:pt x="10048" y="17792"/>
                  </a:lnTo>
                  <a:lnTo>
                    <a:pt x="10594" y="17768"/>
                  </a:lnTo>
                  <a:lnTo>
                    <a:pt x="11141" y="17673"/>
                  </a:lnTo>
                  <a:lnTo>
                    <a:pt x="11663" y="17578"/>
                  </a:lnTo>
                  <a:lnTo>
                    <a:pt x="12162" y="17436"/>
                  </a:lnTo>
                  <a:lnTo>
                    <a:pt x="12661" y="17269"/>
                  </a:lnTo>
                  <a:lnTo>
                    <a:pt x="13160" y="17079"/>
                  </a:lnTo>
                  <a:lnTo>
                    <a:pt x="13611" y="16866"/>
                  </a:lnTo>
                  <a:lnTo>
                    <a:pt x="14086" y="16628"/>
                  </a:lnTo>
                  <a:lnTo>
                    <a:pt x="14514" y="16367"/>
                  </a:lnTo>
                  <a:lnTo>
                    <a:pt x="14941" y="16082"/>
                  </a:lnTo>
                  <a:lnTo>
                    <a:pt x="15345" y="15749"/>
                  </a:lnTo>
                  <a:lnTo>
                    <a:pt x="15725" y="15417"/>
                  </a:lnTo>
                  <a:lnTo>
                    <a:pt x="16105" y="15060"/>
                  </a:lnTo>
                  <a:lnTo>
                    <a:pt x="16461" y="14680"/>
                  </a:lnTo>
                  <a:lnTo>
                    <a:pt x="16794" y="14276"/>
                  </a:lnTo>
                  <a:lnTo>
                    <a:pt x="17103" y="13873"/>
                  </a:lnTo>
                  <a:lnTo>
                    <a:pt x="17507" y="13255"/>
                  </a:lnTo>
                  <a:lnTo>
                    <a:pt x="17863" y="12637"/>
                  </a:lnTo>
                  <a:lnTo>
                    <a:pt x="18195" y="11972"/>
                  </a:lnTo>
                  <a:lnTo>
                    <a:pt x="18480" y="11260"/>
                  </a:lnTo>
                  <a:lnTo>
                    <a:pt x="18670" y="10690"/>
                  </a:lnTo>
                  <a:lnTo>
                    <a:pt x="18813" y="10120"/>
                  </a:lnTo>
                  <a:lnTo>
                    <a:pt x="18932" y="9550"/>
                  </a:lnTo>
                  <a:lnTo>
                    <a:pt x="19003" y="8956"/>
                  </a:lnTo>
                  <a:lnTo>
                    <a:pt x="19027" y="8362"/>
                  </a:lnTo>
                  <a:lnTo>
                    <a:pt x="19027" y="7768"/>
                  </a:lnTo>
                  <a:lnTo>
                    <a:pt x="18979" y="7174"/>
                  </a:lnTo>
                  <a:lnTo>
                    <a:pt x="18884" y="6604"/>
                  </a:lnTo>
                  <a:lnTo>
                    <a:pt x="18765" y="6010"/>
                  </a:lnTo>
                  <a:lnTo>
                    <a:pt x="18599" y="5440"/>
                  </a:lnTo>
                  <a:lnTo>
                    <a:pt x="18385" y="4894"/>
                  </a:lnTo>
                  <a:lnTo>
                    <a:pt x="18148" y="4348"/>
                  </a:lnTo>
                  <a:lnTo>
                    <a:pt x="17863" y="3825"/>
                  </a:lnTo>
                  <a:lnTo>
                    <a:pt x="17530" y="3326"/>
                  </a:lnTo>
                  <a:lnTo>
                    <a:pt x="17174" y="2827"/>
                  </a:lnTo>
                  <a:lnTo>
                    <a:pt x="16770" y="2376"/>
                  </a:lnTo>
                  <a:lnTo>
                    <a:pt x="16343" y="1925"/>
                  </a:lnTo>
                  <a:lnTo>
                    <a:pt x="15868" y="1545"/>
                  </a:lnTo>
                  <a:lnTo>
                    <a:pt x="15369" y="1165"/>
                  </a:lnTo>
                  <a:lnTo>
                    <a:pt x="14822" y="856"/>
                  </a:lnTo>
                  <a:lnTo>
                    <a:pt x="14252" y="595"/>
                  </a:lnTo>
                  <a:lnTo>
                    <a:pt x="13944" y="476"/>
                  </a:lnTo>
                  <a:lnTo>
                    <a:pt x="13635" y="357"/>
                  </a:lnTo>
                  <a:lnTo>
                    <a:pt x="13326" y="286"/>
                  </a:lnTo>
                  <a:lnTo>
                    <a:pt x="13017" y="191"/>
                  </a:lnTo>
                  <a:lnTo>
                    <a:pt x="12685" y="120"/>
                  </a:lnTo>
                  <a:lnTo>
                    <a:pt x="12352" y="72"/>
                  </a:lnTo>
                  <a:lnTo>
                    <a:pt x="11687" y="25"/>
                  </a:lnTo>
                  <a:lnTo>
                    <a:pt x="10998"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3" name="Google Shape;1993;p31"/>
            <p:cNvSpPr/>
            <p:nvPr/>
          </p:nvSpPr>
          <p:spPr>
            <a:xfrm>
              <a:off x="6663325" y="2391325"/>
              <a:ext cx="76625" cy="83175"/>
            </a:xfrm>
            <a:custGeom>
              <a:avLst/>
              <a:gdLst/>
              <a:ahLst/>
              <a:cxnLst/>
              <a:rect l="l" t="t" r="r" b="b"/>
              <a:pathLst>
                <a:path w="3065" h="3327" extrusionOk="0">
                  <a:moveTo>
                    <a:pt x="1663" y="1"/>
                  </a:moveTo>
                  <a:lnTo>
                    <a:pt x="1497" y="48"/>
                  </a:lnTo>
                  <a:lnTo>
                    <a:pt x="1354" y="96"/>
                  </a:lnTo>
                  <a:lnTo>
                    <a:pt x="1188" y="167"/>
                  </a:lnTo>
                  <a:lnTo>
                    <a:pt x="1045" y="238"/>
                  </a:lnTo>
                  <a:lnTo>
                    <a:pt x="879" y="357"/>
                  </a:lnTo>
                  <a:lnTo>
                    <a:pt x="618" y="618"/>
                  </a:lnTo>
                  <a:lnTo>
                    <a:pt x="357" y="903"/>
                  </a:lnTo>
                  <a:lnTo>
                    <a:pt x="190" y="1188"/>
                  </a:lnTo>
                  <a:lnTo>
                    <a:pt x="119" y="1331"/>
                  </a:lnTo>
                  <a:lnTo>
                    <a:pt x="72" y="1474"/>
                  </a:lnTo>
                  <a:lnTo>
                    <a:pt x="24" y="1687"/>
                  </a:lnTo>
                  <a:lnTo>
                    <a:pt x="0" y="1901"/>
                  </a:lnTo>
                  <a:lnTo>
                    <a:pt x="24" y="2115"/>
                  </a:lnTo>
                  <a:lnTo>
                    <a:pt x="72" y="2305"/>
                  </a:lnTo>
                  <a:lnTo>
                    <a:pt x="143" y="2519"/>
                  </a:lnTo>
                  <a:lnTo>
                    <a:pt x="262" y="2709"/>
                  </a:lnTo>
                  <a:lnTo>
                    <a:pt x="380" y="2875"/>
                  </a:lnTo>
                  <a:lnTo>
                    <a:pt x="547" y="3017"/>
                  </a:lnTo>
                  <a:lnTo>
                    <a:pt x="737" y="3136"/>
                  </a:lnTo>
                  <a:lnTo>
                    <a:pt x="927" y="3231"/>
                  </a:lnTo>
                  <a:lnTo>
                    <a:pt x="1164" y="3302"/>
                  </a:lnTo>
                  <a:lnTo>
                    <a:pt x="1378" y="3326"/>
                  </a:lnTo>
                  <a:lnTo>
                    <a:pt x="1616" y="3326"/>
                  </a:lnTo>
                  <a:lnTo>
                    <a:pt x="1829" y="3302"/>
                  </a:lnTo>
                  <a:lnTo>
                    <a:pt x="2067" y="3231"/>
                  </a:lnTo>
                  <a:lnTo>
                    <a:pt x="2257" y="3136"/>
                  </a:lnTo>
                  <a:lnTo>
                    <a:pt x="2447" y="3017"/>
                  </a:lnTo>
                  <a:lnTo>
                    <a:pt x="2613" y="2851"/>
                  </a:lnTo>
                  <a:lnTo>
                    <a:pt x="2756" y="2685"/>
                  </a:lnTo>
                  <a:lnTo>
                    <a:pt x="2874" y="2471"/>
                  </a:lnTo>
                  <a:lnTo>
                    <a:pt x="2969" y="2257"/>
                  </a:lnTo>
                  <a:lnTo>
                    <a:pt x="3041" y="2044"/>
                  </a:lnTo>
                  <a:lnTo>
                    <a:pt x="3064" y="1830"/>
                  </a:lnTo>
                  <a:lnTo>
                    <a:pt x="3064" y="1592"/>
                  </a:lnTo>
                  <a:lnTo>
                    <a:pt x="3041" y="1355"/>
                  </a:lnTo>
                  <a:lnTo>
                    <a:pt x="2993" y="1141"/>
                  </a:lnTo>
                  <a:lnTo>
                    <a:pt x="2898" y="927"/>
                  </a:lnTo>
                  <a:lnTo>
                    <a:pt x="2779" y="737"/>
                  </a:lnTo>
                  <a:lnTo>
                    <a:pt x="2661" y="547"/>
                  </a:lnTo>
                  <a:lnTo>
                    <a:pt x="2494" y="381"/>
                  </a:lnTo>
                  <a:lnTo>
                    <a:pt x="2328" y="238"/>
                  </a:lnTo>
                  <a:lnTo>
                    <a:pt x="2114" y="120"/>
                  </a:lnTo>
                  <a:lnTo>
                    <a:pt x="1972" y="48"/>
                  </a:lnTo>
                  <a:lnTo>
                    <a:pt x="1829" y="25"/>
                  </a:lnTo>
                  <a:lnTo>
                    <a:pt x="1663"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4" name="Google Shape;1994;p31"/>
            <p:cNvSpPr/>
            <p:nvPr/>
          </p:nvSpPr>
          <p:spPr>
            <a:xfrm>
              <a:off x="6756550" y="2473275"/>
              <a:ext cx="72475" cy="74250"/>
            </a:xfrm>
            <a:custGeom>
              <a:avLst/>
              <a:gdLst/>
              <a:ahLst/>
              <a:cxnLst/>
              <a:rect l="l" t="t" r="r" b="b"/>
              <a:pathLst>
                <a:path w="2899" h="2970" extrusionOk="0">
                  <a:moveTo>
                    <a:pt x="1663" y="1"/>
                  </a:moveTo>
                  <a:lnTo>
                    <a:pt x="1402" y="24"/>
                  </a:lnTo>
                  <a:lnTo>
                    <a:pt x="1141" y="96"/>
                  </a:lnTo>
                  <a:lnTo>
                    <a:pt x="903" y="238"/>
                  </a:lnTo>
                  <a:lnTo>
                    <a:pt x="689" y="381"/>
                  </a:lnTo>
                  <a:lnTo>
                    <a:pt x="499" y="595"/>
                  </a:lnTo>
                  <a:lnTo>
                    <a:pt x="333" y="808"/>
                  </a:lnTo>
                  <a:lnTo>
                    <a:pt x="191" y="1046"/>
                  </a:lnTo>
                  <a:lnTo>
                    <a:pt x="96" y="1283"/>
                  </a:lnTo>
                  <a:lnTo>
                    <a:pt x="24" y="1545"/>
                  </a:lnTo>
                  <a:lnTo>
                    <a:pt x="1" y="1782"/>
                  </a:lnTo>
                  <a:lnTo>
                    <a:pt x="24" y="2044"/>
                  </a:lnTo>
                  <a:lnTo>
                    <a:pt x="96" y="2281"/>
                  </a:lnTo>
                  <a:lnTo>
                    <a:pt x="143" y="2376"/>
                  </a:lnTo>
                  <a:lnTo>
                    <a:pt x="214" y="2471"/>
                  </a:lnTo>
                  <a:lnTo>
                    <a:pt x="286" y="2566"/>
                  </a:lnTo>
                  <a:lnTo>
                    <a:pt x="381" y="2661"/>
                  </a:lnTo>
                  <a:lnTo>
                    <a:pt x="499" y="2756"/>
                  </a:lnTo>
                  <a:lnTo>
                    <a:pt x="618" y="2804"/>
                  </a:lnTo>
                  <a:lnTo>
                    <a:pt x="761" y="2875"/>
                  </a:lnTo>
                  <a:lnTo>
                    <a:pt x="903" y="2922"/>
                  </a:lnTo>
                  <a:lnTo>
                    <a:pt x="1093" y="2970"/>
                  </a:lnTo>
                  <a:lnTo>
                    <a:pt x="1259" y="2970"/>
                  </a:lnTo>
                  <a:lnTo>
                    <a:pt x="1450" y="2946"/>
                  </a:lnTo>
                  <a:lnTo>
                    <a:pt x="1640" y="2922"/>
                  </a:lnTo>
                  <a:lnTo>
                    <a:pt x="1806" y="2875"/>
                  </a:lnTo>
                  <a:lnTo>
                    <a:pt x="1972" y="2804"/>
                  </a:lnTo>
                  <a:lnTo>
                    <a:pt x="2138" y="2709"/>
                  </a:lnTo>
                  <a:lnTo>
                    <a:pt x="2281" y="2590"/>
                  </a:lnTo>
                  <a:lnTo>
                    <a:pt x="2447" y="2447"/>
                  </a:lnTo>
                  <a:lnTo>
                    <a:pt x="2590" y="2281"/>
                  </a:lnTo>
                  <a:lnTo>
                    <a:pt x="2708" y="2091"/>
                  </a:lnTo>
                  <a:lnTo>
                    <a:pt x="2803" y="1901"/>
                  </a:lnTo>
                  <a:lnTo>
                    <a:pt x="2851" y="1687"/>
                  </a:lnTo>
                  <a:lnTo>
                    <a:pt x="2898" y="1473"/>
                  </a:lnTo>
                  <a:lnTo>
                    <a:pt x="2898" y="1260"/>
                  </a:lnTo>
                  <a:lnTo>
                    <a:pt x="2875" y="1046"/>
                  </a:lnTo>
                  <a:lnTo>
                    <a:pt x="2827" y="832"/>
                  </a:lnTo>
                  <a:lnTo>
                    <a:pt x="2732" y="642"/>
                  </a:lnTo>
                  <a:lnTo>
                    <a:pt x="2613" y="476"/>
                  </a:lnTo>
                  <a:lnTo>
                    <a:pt x="2447" y="310"/>
                  </a:lnTo>
                  <a:lnTo>
                    <a:pt x="2281" y="191"/>
                  </a:lnTo>
                  <a:lnTo>
                    <a:pt x="2091" y="72"/>
                  </a:lnTo>
                  <a:lnTo>
                    <a:pt x="1877" y="24"/>
                  </a:lnTo>
                  <a:lnTo>
                    <a:pt x="1663" y="1"/>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5" name="Google Shape;1995;p31"/>
            <p:cNvSpPr/>
            <p:nvPr/>
          </p:nvSpPr>
          <p:spPr>
            <a:xfrm>
              <a:off x="6763075" y="2576600"/>
              <a:ext cx="74250" cy="77225"/>
            </a:xfrm>
            <a:custGeom>
              <a:avLst/>
              <a:gdLst/>
              <a:ahLst/>
              <a:cxnLst/>
              <a:rect l="l" t="t" r="r" b="b"/>
              <a:pathLst>
                <a:path w="2970" h="3089" extrusionOk="0">
                  <a:moveTo>
                    <a:pt x="1450" y="1"/>
                  </a:moveTo>
                  <a:lnTo>
                    <a:pt x="1165" y="48"/>
                  </a:lnTo>
                  <a:lnTo>
                    <a:pt x="880" y="143"/>
                  </a:lnTo>
                  <a:lnTo>
                    <a:pt x="642" y="262"/>
                  </a:lnTo>
                  <a:lnTo>
                    <a:pt x="523" y="357"/>
                  </a:lnTo>
                  <a:lnTo>
                    <a:pt x="405" y="452"/>
                  </a:lnTo>
                  <a:lnTo>
                    <a:pt x="310" y="571"/>
                  </a:lnTo>
                  <a:lnTo>
                    <a:pt x="238" y="690"/>
                  </a:lnTo>
                  <a:lnTo>
                    <a:pt x="167" y="832"/>
                  </a:lnTo>
                  <a:lnTo>
                    <a:pt x="96" y="975"/>
                  </a:lnTo>
                  <a:lnTo>
                    <a:pt x="48" y="1141"/>
                  </a:lnTo>
                  <a:lnTo>
                    <a:pt x="25" y="1307"/>
                  </a:lnTo>
                  <a:lnTo>
                    <a:pt x="1" y="1497"/>
                  </a:lnTo>
                  <a:lnTo>
                    <a:pt x="1" y="1711"/>
                  </a:lnTo>
                  <a:lnTo>
                    <a:pt x="48" y="1972"/>
                  </a:lnTo>
                  <a:lnTo>
                    <a:pt x="143" y="2210"/>
                  </a:lnTo>
                  <a:lnTo>
                    <a:pt x="286" y="2447"/>
                  </a:lnTo>
                  <a:lnTo>
                    <a:pt x="452" y="2637"/>
                  </a:lnTo>
                  <a:lnTo>
                    <a:pt x="642" y="2804"/>
                  </a:lnTo>
                  <a:lnTo>
                    <a:pt x="880" y="2946"/>
                  </a:lnTo>
                  <a:lnTo>
                    <a:pt x="1117" y="3041"/>
                  </a:lnTo>
                  <a:lnTo>
                    <a:pt x="1379" y="3089"/>
                  </a:lnTo>
                  <a:lnTo>
                    <a:pt x="1545" y="3089"/>
                  </a:lnTo>
                  <a:lnTo>
                    <a:pt x="1687" y="3065"/>
                  </a:lnTo>
                  <a:lnTo>
                    <a:pt x="1830" y="3017"/>
                  </a:lnTo>
                  <a:lnTo>
                    <a:pt x="1972" y="2970"/>
                  </a:lnTo>
                  <a:lnTo>
                    <a:pt x="2115" y="2922"/>
                  </a:lnTo>
                  <a:lnTo>
                    <a:pt x="2234" y="2827"/>
                  </a:lnTo>
                  <a:lnTo>
                    <a:pt x="2495" y="2637"/>
                  </a:lnTo>
                  <a:lnTo>
                    <a:pt x="2685" y="2424"/>
                  </a:lnTo>
                  <a:lnTo>
                    <a:pt x="2756" y="2281"/>
                  </a:lnTo>
                  <a:lnTo>
                    <a:pt x="2827" y="2162"/>
                  </a:lnTo>
                  <a:lnTo>
                    <a:pt x="2899" y="2020"/>
                  </a:lnTo>
                  <a:lnTo>
                    <a:pt x="2946" y="1877"/>
                  </a:lnTo>
                  <a:lnTo>
                    <a:pt x="2970" y="1711"/>
                  </a:lnTo>
                  <a:lnTo>
                    <a:pt x="2970" y="1568"/>
                  </a:lnTo>
                  <a:lnTo>
                    <a:pt x="2970" y="1378"/>
                  </a:lnTo>
                  <a:lnTo>
                    <a:pt x="2946" y="1188"/>
                  </a:lnTo>
                  <a:lnTo>
                    <a:pt x="2899" y="1022"/>
                  </a:lnTo>
                  <a:lnTo>
                    <a:pt x="2851" y="880"/>
                  </a:lnTo>
                  <a:lnTo>
                    <a:pt x="2780" y="737"/>
                  </a:lnTo>
                  <a:lnTo>
                    <a:pt x="2685" y="595"/>
                  </a:lnTo>
                  <a:lnTo>
                    <a:pt x="2590" y="476"/>
                  </a:lnTo>
                  <a:lnTo>
                    <a:pt x="2495" y="381"/>
                  </a:lnTo>
                  <a:lnTo>
                    <a:pt x="2376" y="286"/>
                  </a:lnTo>
                  <a:lnTo>
                    <a:pt x="2257" y="215"/>
                  </a:lnTo>
                  <a:lnTo>
                    <a:pt x="1996" y="96"/>
                  </a:lnTo>
                  <a:lnTo>
                    <a:pt x="1735" y="25"/>
                  </a:lnTo>
                  <a:lnTo>
                    <a:pt x="1450" y="1"/>
                  </a:lnTo>
                  <a:close/>
                </a:path>
              </a:pathLst>
            </a:custGeom>
            <a:solidFill>
              <a:srgbClr val="25C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6" name="Google Shape;1996;p31"/>
            <p:cNvSpPr/>
            <p:nvPr/>
          </p:nvSpPr>
          <p:spPr>
            <a:xfrm>
              <a:off x="6665700" y="2656775"/>
              <a:ext cx="81375" cy="70100"/>
            </a:xfrm>
            <a:custGeom>
              <a:avLst/>
              <a:gdLst/>
              <a:ahLst/>
              <a:cxnLst/>
              <a:rect l="l" t="t" r="r" b="b"/>
              <a:pathLst>
                <a:path w="3255" h="2804" extrusionOk="0">
                  <a:moveTo>
                    <a:pt x="1829" y="0"/>
                  </a:moveTo>
                  <a:lnTo>
                    <a:pt x="1568" y="24"/>
                  </a:lnTo>
                  <a:lnTo>
                    <a:pt x="1331" y="72"/>
                  </a:lnTo>
                  <a:lnTo>
                    <a:pt x="1093" y="143"/>
                  </a:lnTo>
                  <a:lnTo>
                    <a:pt x="855" y="238"/>
                  </a:lnTo>
                  <a:lnTo>
                    <a:pt x="642" y="357"/>
                  </a:lnTo>
                  <a:lnTo>
                    <a:pt x="452" y="499"/>
                  </a:lnTo>
                  <a:lnTo>
                    <a:pt x="285" y="666"/>
                  </a:lnTo>
                  <a:lnTo>
                    <a:pt x="143" y="856"/>
                  </a:lnTo>
                  <a:lnTo>
                    <a:pt x="48" y="1069"/>
                  </a:lnTo>
                  <a:lnTo>
                    <a:pt x="24" y="1212"/>
                  </a:lnTo>
                  <a:lnTo>
                    <a:pt x="0" y="1331"/>
                  </a:lnTo>
                  <a:lnTo>
                    <a:pt x="0" y="1473"/>
                  </a:lnTo>
                  <a:lnTo>
                    <a:pt x="24" y="1616"/>
                  </a:lnTo>
                  <a:lnTo>
                    <a:pt x="48" y="1758"/>
                  </a:lnTo>
                  <a:lnTo>
                    <a:pt x="95" y="1901"/>
                  </a:lnTo>
                  <a:lnTo>
                    <a:pt x="167" y="2019"/>
                  </a:lnTo>
                  <a:lnTo>
                    <a:pt x="238" y="2138"/>
                  </a:lnTo>
                  <a:lnTo>
                    <a:pt x="333" y="2257"/>
                  </a:lnTo>
                  <a:lnTo>
                    <a:pt x="428" y="2352"/>
                  </a:lnTo>
                  <a:lnTo>
                    <a:pt x="642" y="2518"/>
                  </a:lnTo>
                  <a:lnTo>
                    <a:pt x="903" y="2661"/>
                  </a:lnTo>
                  <a:lnTo>
                    <a:pt x="1164" y="2756"/>
                  </a:lnTo>
                  <a:lnTo>
                    <a:pt x="1378" y="2780"/>
                  </a:lnTo>
                  <a:lnTo>
                    <a:pt x="1592" y="2803"/>
                  </a:lnTo>
                  <a:lnTo>
                    <a:pt x="1829" y="2780"/>
                  </a:lnTo>
                  <a:lnTo>
                    <a:pt x="2019" y="2756"/>
                  </a:lnTo>
                  <a:lnTo>
                    <a:pt x="2233" y="2685"/>
                  </a:lnTo>
                  <a:lnTo>
                    <a:pt x="2423" y="2613"/>
                  </a:lnTo>
                  <a:lnTo>
                    <a:pt x="2613" y="2495"/>
                  </a:lnTo>
                  <a:lnTo>
                    <a:pt x="2779" y="2352"/>
                  </a:lnTo>
                  <a:lnTo>
                    <a:pt x="2922" y="2209"/>
                  </a:lnTo>
                  <a:lnTo>
                    <a:pt x="3065" y="2019"/>
                  </a:lnTo>
                  <a:lnTo>
                    <a:pt x="3160" y="1829"/>
                  </a:lnTo>
                  <a:lnTo>
                    <a:pt x="3207" y="1616"/>
                  </a:lnTo>
                  <a:lnTo>
                    <a:pt x="3255" y="1402"/>
                  </a:lnTo>
                  <a:lnTo>
                    <a:pt x="3255" y="1188"/>
                  </a:lnTo>
                  <a:lnTo>
                    <a:pt x="3231" y="974"/>
                  </a:lnTo>
                  <a:lnTo>
                    <a:pt x="3160" y="784"/>
                  </a:lnTo>
                  <a:lnTo>
                    <a:pt x="3065" y="571"/>
                  </a:lnTo>
                  <a:lnTo>
                    <a:pt x="2898" y="381"/>
                  </a:lnTo>
                  <a:lnTo>
                    <a:pt x="2732" y="238"/>
                  </a:lnTo>
                  <a:lnTo>
                    <a:pt x="2518" y="119"/>
                  </a:lnTo>
                  <a:lnTo>
                    <a:pt x="2304" y="48"/>
                  </a:lnTo>
                  <a:lnTo>
                    <a:pt x="2067" y="24"/>
                  </a:lnTo>
                  <a:lnTo>
                    <a:pt x="1829"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7" name="Google Shape;1997;p31"/>
            <p:cNvSpPr/>
            <p:nvPr/>
          </p:nvSpPr>
          <p:spPr>
            <a:xfrm>
              <a:off x="6547525" y="2678150"/>
              <a:ext cx="67725" cy="59400"/>
            </a:xfrm>
            <a:custGeom>
              <a:avLst/>
              <a:gdLst/>
              <a:ahLst/>
              <a:cxnLst/>
              <a:rect l="l" t="t" r="r" b="b"/>
              <a:pathLst>
                <a:path w="2709" h="2376" extrusionOk="0">
                  <a:moveTo>
                    <a:pt x="1711" y="1"/>
                  </a:moveTo>
                  <a:lnTo>
                    <a:pt x="1473" y="24"/>
                  </a:lnTo>
                  <a:lnTo>
                    <a:pt x="1236" y="72"/>
                  </a:lnTo>
                  <a:lnTo>
                    <a:pt x="761" y="214"/>
                  </a:lnTo>
                  <a:lnTo>
                    <a:pt x="499" y="309"/>
                  </a:lnTo>
                  <a:lnTo>
                    <a:pt x="381" y="357"/>
                  </a:lnTo>
                  <a:lnTo>
                    <a:pt x="262" y="452"/>
                  </a:lnTo>
                  <a:lnTo>
                    <a:pt x="143" y="571"/>
                  </a:lnTo>
                  <a:lnTo>
                    <a:pt x="72" y="737"/>
                  </a:lnTo>
                  <a:lnTo>
                    <a:pt x="24" y="927"/>
                  </a:lnTo>
                  <a:lnTo>
                    <a:pt x="0" y="1117"/>
                  </a:lnTo>
                  <a:lnTo>
                    <a:pt x="24" y="1307"/>
                  </a:lnTo>
                  <a:lnTo>
                    <a:pt x="72" y="1497"/>
                  </a:lnTo>
                  <a:lnTo>
                    <a:pt x="143" y="1663"/>
                  </a:lnTo>
                  <a:lnTo>
                    <a:pt x="262" y="1806"/>
                  </a:lnTo>
                  <a:lnTo>
                    <a:pt x="476" y="1996"/>
                  </a:lnTo>
                  <a:lnTo>
                    <a:pt x="737" y="2162"/>
                  </a:lnTo>
                  <a:lnTo>
                    <a:pt x="998" y="2281"/>
                  </a:lnTo>
                  <a:lnTo>
                    <a:pt x="1283" y="2352"/>
                  </a:lnTo>
                  <a:lnTo>
                    <a:pt x="1449" y="2376"/>
                  </a:lnTo>
                  <a:lnTo>
                    <a:pt x="1592" y="2376"/>
                  </a:lnTo>
                  <a:lnTo>
                    <a:pt x="1734" y="2352"/>
                  </a:lnTo>
                  <a:lnTo>
                    <a:pt x="1877" y="2328"/>
                  </a:lnTo>
                  <a:lnTo>
                    <a:pt x="2020" y="2281"/>
                  </a:lnTo>
                  <a:lnTo>
                    <a:pt x="2162" y="2233"/>
                  </a:lnTo>
                  <a:lnTo>
                    <a:pt x="2281" y="2138"/>
                  </a:lnTo>
                  <a:lnTo>
                    <a:pt x="2400" y="2043"/>
                  </a:lnTo>
                  <a:lnTo>
                    <a:pt x="2518" y="1901"/>
                  </a:lnTo>
                  <a:lnTo>
                    <a:pt x="2613" y="1687"/>
                  </a:lnTo>
                  <a:lnTo>
                    <a:pt x="2685" y="1473"/>
                  </a:lnTo>
                  <a:lnTo>
                    <a:pt x="2708" y="1236"/>
                  </a:lnTo>
                  <a:lnTo>
                    <a:pt x="2708" y="1022"/>
                  </a:lnTo>
                  <a:lnTo>
                    <a:pt x="2685" y="784"/>
                  </a:lnTo>
                  <a:lnTo>
                    <a:pt x="2613" y="571"/>
                  </a:lnTo>
                  <a:lnTo>
                    <a:pt x="2518" y="381"/>
                  </a:lnTo>
                  <a:lnTo>
                    <a:pt x="2447" y="286"/>
                  </a:lnTo>
                  <a:lnTo>
                    <a:pt x="2352" y="214"/>
                  </a:lnTo>
                  <a:lnTo>
                    <a:pt x="2257" y="143"/>
                  </a:lnTo>
                  <a:lnTo>
                    <a:pt x="2162" y="96"/>
                  </a:lnTo>
                  <a:lnTo>
                    <a:pt x="1948" y="24"/>
                  </a:lnTo>
                  <a:lnTo>
                    <a:pt x="1711" y="1"/>
                  </a:lnTo>
                  <a:close/>
                </a:path>
              </a:pathLst>
            </a:custGeom>
            <a:solidFill>
              <a:srgbClr val="8F6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98" name="Google Shape;1998;p31"/>
          <p:cNvGrpSpPr/>
          <p:nvPr/>
        </p:nvGrpSpPr>
        <p:grpSpPr>
          <a:xfrm rot="2368234">
            <a:off x="5957123" y="5656135"/>
            <a:ext cx="1232423" cy="1156068"/>
            <a:chOff x="5100975" y="739900"/>
            <a:chExt cx="671050" cy="629475"/>
          </a:xfrm>
        </p:grpSpPr>
        <p:sp>
          <p:nvSpPr>
            <p:cNvPr id="1999" name="Google Shape;1999;p31"/>
            <p:cNvSpPr/>
            <p:nvPr/>
          </p:nvSpPr>
          <p:spPr>
            <a:xfrm>
              <a:off x="5100975" y="739900"/>
              <a:ext cx="671050" cy="629475"/>
            </a:xfrm>
            <a:custGeom>
              <a:avLst/>
              <a:gdLst/>
              <a:ahLst/>
              <a:cxnLst/>
              <a:rect l="l" t="t" r="r" b="b"/>
              <a:pathLst>
                <a:path w="26842" h="25179" extrusionOk="0">
                  <a:moveTo>
                    <a:pt x="19596" y="0"/>
                  </a:moveTo>
                  <a:lnTo>
                    <a:pt x="19406" y="24"/>
                  </a:lnTo>
                  <a:lnTo>
                    <a:pt x="19216" y="72"/>
                  </a:lnTo>
                  <a:lnTo>
                    <a:pt x="19050" y="119"/>
                  </a:lnTo>
                  <a:lnTo>
                    <a:pt x="18884" y="190"/>
                  </a:lnTo>
                  <a:lnTo>
                    <a:pt x="18599" y="357"/>
                  </a:lnTo>
                  <a:lnTo>
                    <a:pt x="18337" y="547"/>
                  </a:lnTo>
                  <a:lnTo>
                    <a:pt x="18124" y="713"/>
                  </a:lnTo>
                  <a:lnTo>
                    <a:pt x="17815" y="951"/>
                  </a:lnTo>
                  <a:lnTo>
                    <a:pt x="17150" y="1473"/>
                  </a:lnTo>
                  <a:lnTo>
                    <a:pt x="16817" y="1734"/>
                  </a:lnTo>
                  <a:lnTo>
                    <a:pt x="14656" y="3635"/>
                  </a:lnTo>
                  <a:lnTo>
                    <a:pt x="14442" y="3848"/>
                  </a:lnTo>
                  <a:lnTo>
                    <a:pt x="14109" y="4205"/>
                  </a:lnTo>
                  <a:lnTo>
                    <a:pt x="13492" y="4822"/>
                  </a:lnTo>
                  <a:lnTo>
                    <a:pt x="12732" y="5582"/>
                  </a:lnTo>
                  <a:lnTo>
                    <a:pt x="12352" y="5986"/>
                  </a:lnTo>
                  <a:lnTo>
                    <a:pt x="11972" y="6390"/>
                  </a:lnTo>
                  <a:lnTo>
                    <a:pt x="11805" y="6604"/>
                  </a:lnTo>
                  <a:lnTo>
                    <a:pt x="11663" y="6818"/>
                  </a:lnTo>
                  <a:lnTo>
                    <a:pt x="11402" y="7245"/>
                  </a:lnTo>
                  <a:lnTo>
                    <a:pt x="11212" y="7649"/>
                  </a:lnTo>
                  <a:lnTo>
                    <a:pt x="11045" y="8053"/>
                  </a:lnTo>
                  <a:lnTo>
                    <a:pt x="10903" y="8385"/>
                  </a:lnTo>
                  <a:lnTo>
                    <a:pt x="10784" y="8670"/>
                  </a:lnTo>
                  <a:lnTo>
                    <a:pt x="10641" y="8908"/>
                  </a:lnTo>
                  <a:lnTo>
                    <a:pt x="10475" y="9122"/>
                  </a:lnTo>
                  <a:lnTo>
                    <a:pt x="10428" y="9145"/>
                  </a:lnTo>
                  <a:lnTo>
                    <a:pt x="10238" y="9288"/>
                  </a:lnTo>
                  <a:lnTo>
                    <a:pt x="10024" y="9407"/>
                  </a:lnTo>
                  <a:lnTo>
                    <a:pt x="9763" y="9502"/>
                  </a:lnTo>
                  <a:lnTo>
                    <a:pt x="9478" y="9573"/>
                  </a:lnTo>
                  <a:lnTo>
                    <a:pt x="9145" y="9644"/>
                  </a:lnTo>
                  <a:lnTo>
                    <a:pt x="8812" y="9715"/>
                  </a:lnTo>
                  <a:lnTo>
                    <a:pt x="8504" y="9810"/>
                  </a:lnTo>
                  <a:lnTo>
                    <a:pt x="8195" y="9929"/>
                  </a:lnTo>
                  <a:lnTo>
                    <a:pt x="7910" y="10048"/>
                  </a:lnTo>
                  <a:lnTo>
                    <a:pt x="7649" y="10214"/>
                  </a:lnTo>
                  <a:lnTo>
                    <a:pt x="7364" y="10357"/>
                  </a:lnTo>
                  <a:lnTo>
                    <a:pt x="7126" y="10547"/>
                  </a:lnTo>
                  <a:lnTo>
                    <a:pt x="6366" y="11093"/>
                  </a:lnTo>
                  <a:lnTo>
                    <a:pt x="5653" y="11663"/>
                  </a:lnTo>
                  <a:lnTo>
                    <a:pt x="4964" y="12233"/>
                  </a:lnTo>
                  <a:lnTo>
                    <a:pt x="4608" y="12471"/>
                  </a:lnTo>
                  <a:lnTo>
                    <a:pt x="4394" y="12637"/>
                  </a:lnTo>
                  <a:lnTo>
                    <a:pt x="2185" y="14561"/>
                  </a:lnTo>
                  <a:lnTo>
                    <a:pt x="2138" y="14609"/>
                  </a:lnTo>
                  <a:lnTo>
                    <a:pt x="1829" y="14917"/>
                  </a:lnTo>
                  <a:lnTo>
                    <a:pt x="1449" y="15297"/>
                  </a:lnTo>
                  <a:lnTo>
                    <a:pt x="1212" y="15511"/>
                  </a:lnTo>
                  <a:lnTo>
                    <a:pt x="926" y="15796"/>
                  </a:lnTo>
                  <a:lnTo>
                    <a:pt x="641" y="16153"/>
                  </a:lnTo>
                  <a:lnTo>
                    <a:pt x="499" y="16343"/>
                  </a:lnTo>
                  <a:lnTo>
                    <a:pt x="380" y="16556"/>
                  </a:lnTo>
                  <a:lnTo>
                    <a:pt x="261" y="16794"/>
                  </a:lnTo>
                  <a:lnTo>
                    <a:pt x="166" y="17031"/>
                  </a:lnTo>
                  <a:lnTo>
                    <a:pt x="95" y="17269"/>
                  </a:lnTo>
                  <a:lnTo>
                    <a:pt x="24" y="17554"/>
                  </a:lnTo>
                  <a:lnTo>
                    <a:pt x="0" y="17815"/>
                  </a:lnTo>
                  <a:lnTo>
                    <a:pt x="24" y="18124"/>
                  </a:lnTo>
                  <a:lnTo>
                    <a:pt x="48" y="18433"/>
                  </a:lnTo>
                  <a:lnTo>
                    <a:pt x="143" y="18742"/>
                  </a:lnTo>
                  <a:lnTo>
                    <a:pt x="238" y="19074"/>
                  </a:lnTo>
                  <a:lnTo>
                    <a:pt x="380" y="19359"/>
                  </a:lnTo>
                  <a:lnTo>
                    <a:pt x="546" y="19644"/>
                  </a:lnTo>
                  <a:lnTo>
                    <a:pt x="713" y="19905"/>
                  </a:lnTo>
                  <a:lnTo>
                    <a:pt x="903" y="20167"/>
                  </a:lnTo>
                  <a:lnTo>
                    <a:pt x="1093" y="20404"/>
                  </a:lnTo>
                  <a:lnTo>
                    <a:pt x="1307" y="20618"/>
                  </a:lnTo>
                  <a:lnTo>
                    <a:pt x="1544" y="20832"/>
                  </a:lnTo>
                  <a:lnTo>
                    <a:pt x="2019" y="21236"/>
                  </a:lnTo>
                  <a:lnTo>
                    <a:pt x="2494" y="21568"/>
                  </a:lnTo>
                  <a:lnTo>
                    <a:pt x="2969" y="21901"/>
                  </a:lnTo>
                  <a:lnTo>
                    <a:pt x="3421" y="22186"/>
                  </a:lnTo>
                  <a:lnTo>
                    <a:pt x="3872" y="22447"/>
                  </a:lnTo>
                  <a:lnTo>
                    <a:pt x="4394" y="22756"/>
                  </a:lnTo>
                  <a:lnTo>
                    <a:pt x="4347" y="23065"/>
                  </a:lnTo>
                  <a:lnTo>
                    <a:pt x="4323" y="23350"/>
                  </a:lnTo>
                  <a:lnTo>
                    <a:pt x="4323" y="23611"/>
                  </a:lnTo>
                  <a:lnTo>
                    <a:pt x="4371" y="23849"/>
                  </a:lnTo>
                  <a:lnTo>
                    <a:pt x="4418" y="24086"/>
                  </a:lnTo>
                  <a:lnTo>
                    <a:pt x="4537" y="24300"/>
                  </a:lnTo>
                  <a:lnTo>
                    <a:pt x="4656" y="24514"/>
                  </a:lnTo>
                  <a:lnTo>
                    <a:pt x="4846" y="24680"/>
                  </a:lnTo>
                  <a:lnTo>
                    <a:pt x="5036" y="24822"/>
                  </a:lnTo>
                  <a:lnTo>
                    <a:pt x="5250" y="24941"/>
                  </a:lnTo>
                  <a:lnTo>
                    <a:pt x="5463" y="25036"/>
                  </a:lnTo>
                  <a:lnTo>
                    <a:pt x="5701" y="25107"/>
                  </a:lnTo>
                  <a:lnTo>
                    <a:pt x="5938" y="25155"/>
                  </a:lnTo>
                  <a:lnTo>
                    <a:pt x="6200" y="25179"/>
                  </a:lnTo>
                  <a:lnTo>
                    <a:pt x="6675" y="25179"/>
                  </a:lnTo>
                  <a:lnTo>
                    <a:pt x="6936" y="25155"/>
                  </a:lnTo>
                  <a:lnTo>
                    <a:pt x="7174" y="25107"/>
                  </a:lnTo>
                  <a:lnTo>
                    <a:pt x="7387" y="25036"/>
                  </a:lnTo>
                  <a:lnTo>
                    <a:pt x="7601" y="24965"/>
                  </a:lnTo>
                  <a:lnTo>
                    <a:pt x="7815" y="24870"/>
                  </a:lnTo>
                  <a:lnTo>
                    <a:pt x="7981" y="24775"/>
                  </a:lnTo>
                  <a:lnTo>
                    <a:pt x="8147" y="24680"/>
                  </a:lnTo>
                  <a:lnTo>
                    <a:pt x="8290" y="24561"/>
                  </a:lnTo>
                  <a:lnTo>
                    <a:pt x="8385" y="24442"/>
                  </a:lnTo>
                  <a:lnTo>
                    <a:pt x="8480" y="24347"/>
                  </a:lnTo>
                  <a:lnTo>
                    <a:pt x="8575" y="24205"/>
                  </a:lnTo>
                  <a:lnTo>
                    <a:pt x="8622" y="24086"/>
                  </a:lnTo>
                  <a:lnTo>
                    <a:pt x="8670" y="23991"/>
                  </a:lnTo>
                  <a:lnTo>
                    <a:pt x="8717" y="23825"/>
                  </a:lnTo>
                  <a:lnTo>
                    <a:pt x="8836" y="23255"/>
                  </a:lnTo>
                  <a:lnTo>
                    <a:pt x="9335" y="23017"/>
                  </a:lnTo>
                  <a:lnTo>
                    <a:pt x="9810" y="22685"/>
                  </a:lnTo>
                  <a:lnTo>
                    <a:pt x="10784" y="22043"/>
                  </a:lnTo>
                  <a:lnTo>
                    <a:pt x="11307" y="21687"/>
                  </a:lnTo>
                  <a:lnTo>
                    <a:pt x="12494" y="20642"/>
                  </a:lnTo>
                  <a:lnTo>
                    <a:pt x="12803" y="20262"/>
                  </a:lnTo>
                  <a:lnTo>
                    <a:pt x="13397" y="19549"/>
                  </a:lnTo>
                  <a:lnTo>
                    <a:pt x="13706" y="19122"/>
                  </a:lnTo>
                  <a:lnTo>
                    <a:pt x="13967" y="18670"/>
                  </a:lnTo>
                  <a:lnTo>
                    <a:pt x="14086" y="18433"/>
                  </a:lnTo>
                  <a:lnTo>
                    <a:pt x="14181" y="18195"/>
                  </a:lnTo>
                  <a:lnTo>
                    <a:pt x="14252" y="17958"/>
                  </a:lnTo>
                  <a:lnTo>
                    <a:pt x="14323" y="17720"/>
                  </a:lnTo>
                  <a:lnTo>
                    <a:pt x="14394" y="17459"/>
                  </a:lnTo>
                  <a:lnTo>
                    <a:pt x="14418" y="17198"/>
                  </a:lnTo>
                  <a:lnTo>
                    <a:pt x="14466" y="16675"/>
                  </a:lnTo>
                  <a:lnTo>
                    <a:pt x="14442" y="16129"/>
                  </a:lnTo>
                  <a:lnTo>
                    <a:pt x="14371" y="15582"/>
                  </a:lnTo>
                  <a:lnTo>
                    <a:pt x="14276" y="15036"/>
                  </a:lnTo>
                  <a:lnTo>
                    <a:pt x="14133" y="14490"/>
                  </a:lnTo>
                  <a:lnTo>
                    <a:pt x="13967" y="13967"/>
                  </a:lnTo>
                  <a:lnTo>
                    <a:pt x="13801" y="13468"/>
                  </a:lnTo>
                  <a:lnTo>
                    <a:pt x="13991" y="13255"/>
                  </a:lnTo>
                  <a:lnTo>
                    <a:pt x="14252" y="13065"/>
                  </a:lnTo>
                  <a:lnTo>
                    <a:pt x="14822" y="13350"/>
                  </a:lnTo>
                  <a:lnTo>
                    <a:pt x="15392" y="13611"/>
                  </a:lnTo>
                  <a:lnTo>
                    <a:pt x="15986" y="13848"/>
                  </a:lnTo>
                  <a:lnTo>
                    <a:pt x="16580" y="14015"/>
                  </a:lnTo>
                  <a:lnTo>
                    <a:pt x="17102" y="14133"/>
                  </a:lnTo>
                  <a:lnTo>
                    <a:pt x="17601" y="14181"/>
                  </a:lnTo>
                  <a:lnTo>
                    <a:pt x="18100" y="14181"/>
                  </a:lnTo>
                  <a:lnTo>
                    <a:pt x="18622" y="14110"/>
                  </a:lnTo>
                  <a:lnTo>
                    <a:pt x="19121" y="13991"/>
                  </a:lnTo>
                  <a:lnTo>
                    <a:pt x="19620" y="13825"/>
                  </a:lnTo>
                  <a:lnTo>
                    <a:pt x="20119" y="13587"/>
                  </a:lnTo>
                  <a:lnTo>
                    <a:pt x="20618" y="13302"/>
                  </a:lnTo>
                  <a:lnTo>
                    <a:pt x="21212" y="12922"/>
                  </a:lnTo>
                  <a:lnTo>
                    <a:pt x="21544" y="12685"/>
                  </a:lnTo>
                  <a:lnTo>
                    <a:pt x="22732" y="11663"/>
                  </a:lnTo>
                  <a:lnTo>
                    <a:pt x="22779" y="11592"/>
                  </a:lnTo>
                  <a:lnTo>
                    <a:pt x="23112" y="11212"/>
                  </a:lnTo>
                  <a:lnTo>
                    <a:pt x="23444" y="10832"/>
                  </a:lnTo>
                  <a:lnTo>
                    <a:pt x="23777" y="10476"/>
                  </a:lnTo>
                  <a:lnTo>
                    <a:pt x="24014" y="10238"/>
                  </a:lnTo>
                  <a:lnTo>
                    <a:pt x="24228" y="9977"/>
                  </a:lnTo>
                  <a:lnTo>
                    <a:pt x="24418" y="9715"/>
                  </a:lnTo>
                  <a:lnTo>
                    <a:pt x="24584" y="9454"/>
                  </a:lnTo>
                  <a:lnTo>
                    <a:pt x="25178" y="9407"/>
                  </a:lnTo>
                  <a:lnTo>
                    <a:pt x="25321" y="9383"/>
                  </a:lnTo>
                  <a:lnTo>
                    <a:pt x="25416" y="9359"/>
                  </a:lnTo>
                  <a:lnTo>
                    <a:pt x="25582" y="9288"/>
                  </a:lnTo>
                  <a:lnTo>
                    <a:pt x="25748" y="9217"/>
                  </a:lnTo>
                  <a:lnTo>
                    <a:pt x="25891" y="9122"/>
                  </a:lnTo>
                  <a:lnTo>
                    <a:pt x="26010" y="9003"/>
                  </a:lnTo>
                  <a:lnTo>
                    <a:pt x="26128" y="8884"/>
                  </a:lnTo>
                  <a:lnTo>
                    <a:pt x="26247" y="8718"/>
                  </a:lnTo>
                  <a:lnTo>
                    <a:pt x="26366" y="8552"/>
                  </a:lnTo>
                  <a:lnTo>
                    <a:pt x="26461" y="8361"/>
                  </a:lnTo>
                  <a:lnTo>
                    <a:pt x="26556" y="8171"/>
                  </a:lnTo>
                  <a:lnTo>
                    <a:pt x="26651" y="7958"/>
                  </a:lnTo>
                  <a:lnTo>
                    <a:pt x="26722" y="7720"/>
                  </a:lnTo>
                  <a:lnTo>
                    <a:pt x="26770" y="7506"/>
                  </a:lnTo>
                  <a:lnTo>
                    <a:pt x="26817" y="7269"/>
                  </a:lnTo>
                  <a:lnTo>
                    <a:pt x="26817" y="7031"/>
                  </a:lnTo>
                  <a:lnTo>
                    <a:pt x="26841" y="6794"/>
                  </a:lnTo>
                  <a:lnTo>
                    <a:pt x="26817" y="6556"/>
                  </a:lnTo>
                  <a:lnTo>
                    <a:pt x="26770" y="6319"/>
                  </a:lnTo>
                  <a:lnTo>
                    <a:pt x="26722" y="6081"/>
                  </a:lnTo>
                  <a:lnTo>
                    <a:pt x="26627" y="5867"/>
                  </a:lnTo>
                  <a:lnTo>
                    <a:pt x="26508" y="5677"/>
                  </a:lnTo>
                  <a:lnTo>
                    <a:pt x="26366" y="5487"/>
                  </a:lnTo>
                  <a:lnTo>
                    <a:pt x="26176" y="5321"/>
                  </a:lnTo>
                  <a:lnTo>
                    <a:pt x="25986" y="5179"/>
                  </a:lnTo>
                  <a:lnTo>
                    <a:pt x="25772" y="5084"/>
                  </a:lnTo>
                  <a:lnTo>
                    <a:pt x="25535" y="5036"/>
                  </a:lnTo>
                  <a:lnTo>
                    <a:pt x="25273" y="4989"/>
                  </a:lnTo>
                  <a:lnTo>
                    <a:pt x="24988" y="4965"/>
                  </a:lnTo>
                  <a:lnTo>
                    <a:pt x="24703" y="4965"/>
                  </a:lnTo>
                  <a:lnTo>
                    <a:pt x="24442" y="4371"/>
                  </a:lnTo>
                  <a:lnTo>
                    <a:pt x="24133" y="3730"/>
                  </a:lnTo>
                  <a:lnTo>
                    <a:pt x="23801" y="3088"/>
                  </a:lnTo>
                  <a:lnTo>
                    <a:pt x="23611" y="2779"/>
                  </a:lnTo>
                  <a:lnTo>
                    <a:pt x="23421" y="2471"/>
                  </a:lnTo>
                  <a:lnTo>
                    <a:pt x="23183" y="2162"/>
                  </a:lnTo>
                  <a:lnTo>
                    <a:pt x="22946" y="1877"/>
                  </a:lnTo>
                  <a:lnTo>
                    <a:pt x="22684" y="1592"/>
                  </a:lnTo>
                  <a:lnTo>
                    <a:pt x="22399" y="1307"/>
                  </a:lnTo>
                  <a:lnTo>
                    <a:pt x="22090" y="1046"/>
                  </a:lnTo>
                  <a:lnTo>
                    <a:pt x="21758" y="784"/>
                  </a:lnTo>
                  <a:lnTo>
                    <a:pt x="21402" y="547"/>
                  </a:lnTo>
                  <a:lnTo>
                    <a:pt x="21022" y="333"/>
                  </a:lnTo>
                  <a:lnTo>
                    <a:pt x="20737" y="214"/>
                  </a:lnTo>
                  <a:lnTo>
                    <a:pt x="20475" y="119"/>
                  </a:lnTo>
                  <a:lnTo>
                    <a:pt x="20238" y="48"/>
                  </a:lnTo>
                  <a:lnTo>
                    <a:pt x="20000" y="24"/>
                  </a:lnTo>
                  <a:lnTo>
                    <a:pt x="197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0" name="Google Shape;2000;p31"/>
            <p:cNvSpPr/>
            <p:nvPr/>
          </p:nvSpPr>
          <p:spPr>
            <a:xfrm>
              <a:off x="5100975" y="739900"/>
              <a:ext cx="671050" cy="629475"/>
            </a:xfrm>
            <a:custGeom>
              <a:avLst/>
              <a:gdLst/>
              <a:ahLst/>
              <a:cxnLst/>
              <a:rect l="l" t="t" r="r" b="b"/>
              <a:pathLst>
                <a:path w="26842" h="25179" fill="none" extrusionOk="0">
                  <a:moveTo>
                    <a:pt x="4846" y="24680"/>
                  </a:moveTo>
                  <a:lnTo>
                    <a:pt x="4846" y="24680"/>
                  </a:lnTo>
                  <a:lnTo>
                    <a:pt x="5036" y="24822"/>
                  </a:lnTo>
                  <a:lnTo>
                    <a:pt x="5250" y="24941"/>
                  </a:lnTo>
                  <a:lnTo>
                    <a:pt x="5463" y="25036"/>
                  </a:lnTo>
                  <a:lnTo>
                    <a:pt x="5701" y="25107"/>
                  </a:lnTo>
                  <a:lnTo>
                    <a:pt x="5938" y="25155"/>
                  </a:lnTo>
                  <a:lnTo>
                    <a:pt x="6200" y="25179"/>
                  </a:lnTo>
                  <a:lnTo>
                    <a:pt x="6437" y="25179"/>
                  </a:lnTo>
                  <a:lnTo>
                    <a:pt x="6675" y="25179"/>
                  </a:lnTo>
                  <a:lnTo>
                    <a:pt x="6936" y="25155"/>
                  </a:lnTo>
                  <a:lnTo>
                    <a:pt x="7174" y="25107"/>
                  </a:lnTo>
                  <a:lnTo>
                    <a:pt x="7387" y="25036"/>
                  </a:lnTo>
                  <a:lnTo>
                    <a:pt x="7601" y="24965"/>
                  </a:lnTo>
                  <a:lnTo>
                    <a:pt x="7815" y="24870"/>
                  </a:lnTo>
                  <a:lnTo>
                    <a:pt x="7981" y="24775"/>
                  </a:lnTo>
                  <a:lnTo>
                    <a:pt x="8147" y="24680"/>
                  </a:lnTo>
                  <a:lnTo>
                    <a:pt x="8290" y="24561"/>
                  </a:lnTo>
                  <a:lnTo>
                    <a:pt x="8290" y="24561"/>
                  </a:lnTo>
                  <a:lnTo>
                    <a:pt x="8385" y="24442"/>
                  </a:lnTo>
                  <a:lnTo>
                    <a:pt x="8480" y="24347"/>
                  </a:lnTo>
                  <a:lnTo>
                    <a:pt x="8575" y="24205"/>
                  </a:lnTo>
                  <a:lnTo>
                    <a:pt x="8622" y="24086"/>
                  </a:lnTo>
                  <a:lnTo>
                    <a:pt x="8622" y="24086"/>
                  </a:lnTo>
                  <a:lnTo>
                    <a:pt x="8670" y="23991"/>
                  </a:lnTo>
                  <a:lnTo>
                    <a:pt x="8717" y="23825"/>
                  </a:lnTo>
                  <a:lnTo>
                    <a:pt x="8836" y="23255"/>
                  </a:lnTo>
                  <a:lnTo>
                    <a:pt x="8836" y="23255"/>
                  </a:lnTo>
                  <a:lnTo>
                    <a:pt x="9335" y="23017"/>
                  </a:lnTo>
                  <a:lnTo>
                    <a:pt x="9810" y="22685"/>
                  </a:lnTo>
                  <a:lnTo>
                    <a:pt x="9810" y="22685"/>
                  </a:lnTo>
                  <a:lnTo>
                    <a:pt x="10784" y="22043"/>
                  </a:lnTo>
                  <a:lnTo>
                    <a:pt x="11307" y="21687"/>
                  </a:lnTo>
                  <a:lnTo>
                    <a:pt x="12494" y="20642"/>
                  </a:lnTo>
                  <a:lnTo>
                    <a:pt x="12803" y="20262"/>
                  </a:lnTo>
                  <a:lnTo>
                    <a:pt x="12803" y="20262"/>
                  </a:lnTo>
                  <a:lnTo>
                    <a:pt x="13397" y="19549"/>
                  </a:lnTo>
                  <a:lnTo>
                    <a:pt x="13397" y="19549"/>
                  </a:lnTo>
                  <a:lnTo>
                    <a:pt x="13706" y="19122"/>
                  </a:lnTo>
                  <a:lnTo>
                    <a:pt x="13967" y="18670"/>
                  </a:lnTo>
                  <a:lnTo>
                    <a:pt x="14086" y="18433"/>
                  </a:lnTo>
                  <a:lnTo>
                    <a:pt x="14181" y="18195"/>
                  </a:lnTo>
                  <a:lnTo>
                    <a:pt x="14252" y="17958"/>
                  </a:lnTo>
                  <a:lnTo>
                    <a:pt x="14323" y="17720"/>
                  </a:lnTo>
                  <a:lnTo>
                    <a:pt x="14394" y="17459"/>
                  </a:lnTo>
                  <a:lnTo>
                    <a:pt x="14418" y="17198"/>
                  </a:lnTo>
                  <a:lnTo>
                    <a:pt x="14466" y="16675"/>
                  </a:lnTo>
                  <a:lnTo>
                    <a:pt x="14442" y="16129"/>
                  </a:lnTo>
                  <a:lnTo>
                    <a:pt x="14371" y="15582"/>
                  </a:lnTo>
                  <a:lnTo>
                    <a:pt x="14371" y="15582"/>
                  </a:lnTo>
                  <a:lnTo>
                    <a:pt x="14276" y="15036"/>
                  </a:lnTo>
                  <a:lnTo>
                    <a:pt x="14133" y="14490"/>
                  </a:lnTo>
                  <a:lnTo>
                    <a:pt x="13967" y="13967"/>
                  </a:lnTo>
                  <a:lnTo>
                    <a:pt x="13801" y="13468"/>
                  </a:lnTo>
                  <a:lnTo>
                    <a:pt x="13801" y="13468"/>
                  </a:lnTo>
                  <a:lnTo>
                    <a:pt x="13991" y="13255"/>
                  </a:lnTo>
                  <a:lnTo>
                    <a:pt x="13991" y="13255"/>
                  </a:lnTo>
                  <a:lnTo>
                    <a:pt x="14252" y="13065"/>
                  </a:lnTo>
                  <a:lnTo>
                    <a:pt x="14252" y="13065"/>
                  </a:lnTo>
                  <a:lnTo>
                    <a:pt x="14822" y="13350"/>
                  </a:lnTo>
                  <a:lnTo>
                    <a:pt x="15392" y="13611"/>
                  </a:lnTo>
                  <a:lnTo>
                    <a:pt x="15986" y="13848"/>
                  </a:lnTo>
                  <a:lnTo>
                    <a:pt x="16580" y="14015"/>
                  </a:lnTo>
                  <a:lnTo>
                    <a:pt x="16580" y="14015"/>
                  </a:lnTo>
                  <a:lnTo>
                    <a:pt x="17102" y="14133"/>
                  </a:lnTo>
                  <a:lnTo>
                    <a:pt x="17601" y="14181"/>
                  </a:lnTo>
                  <a:lnTo>
                    <a:pt x="18100" y="14181"/>
                  </a:lnTo>
                  <a:lnTo>
                    <a:pt x="18622" y="14110"/>
                  </a:lnTo>
                  <a:lnTo>
                    <a:pt x="19121" y="13991"/>
                  </a:lnTo>
                  <a:lnTo>
                    <a:pt x="19620" y="13825"/>
                  </a:lnTo>
                  <a:lnTo>
                    <a:pt x="20119" y="13587"/>
                  </a:lnTo>
                  <a:lnTo>
                    <a:pt x="20618" y="13302"/>
                  </a:lnTo>
                  <a:lnTo>
                    <a:pt x="20618" y="13302"/>
                  </a:lnTo>
                  <a:lnTo>
                    <a:pt x="21212" y="12922"/>
                  </a:lnTo>
                  <a:lnTo>
                    <a:pt x="21544" y="12685"/>
                  </a:lnTo>
                  <a:lnTo>
                    <a:pt x="22732" y="11663"/>
                  </a:lnTo>
                  <a:lnTo>
                    <a:pt x="22779" y="11592"/>
                  </a:lnTo>
                  <a:lnTo>
                    <a:pt x="22779" y="11592"/>
                  </a:lnTo>
                  <a:lnTo>
                    <a:pt x="23112" y="11212"/>
                  </a:lnTo>
                  <a:lnTo>
                    <a:pt x="23112" y="11212"/>
                  </a:lnTo>
                  <a:lnTo>
                    <a:pt x="23444" y="10832"/>
                  </a:lnTo>
                  <a:lnTo>
                    <a:pt x="23777" y="10476"/>
                  </a:lnTo>
                  <a:lnTo>
                    <a:pt x="23777" y="10476"/>
                  </a:lnTo>
                  <a:lnTo>
                    <a:pt x="24014" y="10238"/>
                  </a:lnTo>
                  <a:lnTo>
                    <a:pt x="24228" y="9977"/>
                  </a:lnTo>
                  <a:lnTo>
                    <a:pt x="24418" y="9715"/>
                  </a:lnTo>
                  <a:lnTo>
                    <a:pt x="24584" y="9454"/>
                  </a:lnTo>
                  <a:lnTo>
                    <a:pt x="24584" y="9454"/>
                  </a:lnTo>
                  <a:lnTo>
                    <a:pt x="25178" y="9407"/>
                  </a:lnTo>
                  <a:lnTo>
                    <a:pt x="25321" y="9383"/>
                  </a:lnTo>
                  <a:lnTo>
                    <a:pt x="25416" y="9359"/>
                  </a:lnTo>
                  <a:lnTo>
                    <a:pt x="25416" y="9359"/>
                  </a:lnTo>
                  <a:lnTo>
                    <a:pt x="25582" y="9288"/>
                  </a:lnTo>
                  <a:lnTo>
                    <a:pt x="25748" y="9217"/>
                  </a:lnTo>
                  <a:lnTo>
                    <a:pt x="25891" y="9122"/>
                  </a:lnTo>
                  <a:lnTo>
                    <a:pt x="26010" y="9003"/>
                  </a:lnTo>
                  <a:lnTo>
                    <a:pt x="26010" y="9003"/>
                  </a:lnTo>
                  <a:lnTo>
                    <a:pt x="26128" y="8884"/>
                  </a:lnTo>
                  <a:lnTo>
                    <a:pt x="26247" y="8718"/>
                  </a:lnTo>
                  <a:lnTo>
                    <a:pt x="26366" y="8552"/>
                  </a:lnTo>
                  <a:lnTo>
                    <a:pt x="26461" y="8361"/>
                  </a:lnTo>
                  <a:lnTo>
                    <a:pt x="26556" y="8171"/>
                  </a:lnTo>
                  <a:lnTo>
                    <a:pt x="26651" y="7958"/>
                  </a:lnTo>
                  <a:lnTo>
                    <a:pt x="26722" y="7720"/>
                  </a:lnTo>
                  <a:lnTo>
                    <a:pt x="26770" y="7506"/>
                  </a:lnTo>
                  <a:lnTo>
                    <a:pt x="26817" y="7269"/>
                  </a:lnTo>
                  <a:lnTo>
                    <a:pt x="26817" y="7031"/>
                  </a:lnTo>
                  <a:lnTo>
                    <a:pt x="26841" y="6794"/>
                  </a:lnTo>
                  <a:lnTo>
                    <a:pt x="26817" y="6556"/>
                  </a:lnTo>
                  <a:lnTo>
                    <a:pt x="26770" y="6319"/>
                  </a:lnTo>
                  <a:lnTo>
                    <a:pt x="26722" y="6081"/>
                  </a:lnTo>
                  <a:lnTo>
                    <a:pt x="26627" y="5867"/>
                  </a:lnTo>
                  <a:lnTo>
                    <a:pt x="26508" y="5677"/>
                  </a:lnTo>
                  <a:lnTo>
                    <a:pt x="26508" y="5677"/>
                  </a:lnTo>
                  <a:lnTo>
                    <a:pt x="26366" y="5487"/>
                  </a:lnTo>
                  <a:lnTo>
                    <a:pt x="26176" y="5321"/>
                  </a:lnTo>
                  <a:lnTo>
                    <a:pt x="25986" y="5179"/>
                  </a:lnTo>
                  <a:lnTo>
                    <a:pt x="25772" y="5084"/>
                  </a:lnTo>
                  <a:lnTo>
                    <a:pt x="25535" y="5036"/>
                  </a:lnTo>
                  <a:lnTo>
                    <a:pt x="25273" y="4989"/>
                  </a:lnTo>
                  <a:lnTo>
                    <a:pt x="24988" y="4965"/>
                  </a:lnTo>
                  <a:lnTo>
                    <a:pt x="24703" y="4965"/>
                  </a:lnTo>
                  <a:lnTo>
                    <a:pt x="24703" y="4965"/>
                  </a:lnTo>
                  <a:lnTo>
                    <a:pt x="24442" y="4371"/>
                  </a:lnTo>
                  <a:lnTo>
                    <a:pt x="24133" y="3730"/>
                  </a:lnTo>
                  <a:lnTo>
                    <a:pt x="23801" y="3088"/>
                  </a:lnTo>
                  <a:lnTo>
                    <a:pt x="23611" y="2779"/>
                  </a:lnTo>
                  <a:lnTo>
                    <a:pt x="23421" y="2471"/>
                  </a:lnTo>
                  <a:lnTo>
                    <a:pt x="23183" y="2162"/>
                  </a:lnTo>
                  <a:lnTo>
                    <a:pt x="22946" y="1877"/>
                  </a:lnTo>
                  <a:lnTo>
                    <a:pt x="22684" y="1592"/>
                  </a:lnTo>
                  <a:lnTo>
                    <a:pt x="22399" y="1307"/>
                  </a:lnTo>
                  <a:lnTo>
                    <a:pt x="22090" y="1046"/>
                  </a:lnTo>
                  <a:lnTo>
                    <a:pt x="21758" y="784"/>
                  </a:lnTo>
                  <a:lnTo>
                    <a:pt x="21402" y="547"/>
                  </a:lnTo>
                  <a:lnTo>
                    <a:pt x="21022" y="333"/>
                  </a:lnTo>
                  <a:lnTo>
                    <a:pt x="21022" y="333"/>
                  </a:lnTo>
                  <a:lnTo>
                    <a:pt x="20737" y="214"/>
                  </a:lnTo>
                  <a:lnTo>
                    <a:pt x="20475" y="119"/>
                  </a:lnTo>
                  <a:lnTo>
                    <a:pt x="20238" y="48"/>
                  </a:lnTo>
                  <a:lnTo>
                    <a:pt x="20000" y="24"/>
                  </a:lnTo>
                  <a:lnTo>
                    <a:pt x="19786" y="0"/>
                  </a:lnTo>
                  <a:lnTo>
                    <a:pt x="19596" y="0"/>
                  </a:lnTo>
                  <a:lnTo>
                    <a:pt x="19406" y="24"/>
                  </a:lnTo>
                  <a:lnTo>
                    <a:pt x="19216" y="72"/>
                  </a:lnTo>
                  <a:lnTo>
                    <a:pt x="19050" y="119"/>
                  </a:lnTo>
                  <a:lnTo>
                    <a:pt x="18884" y="190"/>
                  </a:lnTo>
                  <a:lnTo>
                    <a:pt x="18599" y="357"/>
                  </a:lnTo>
                  <a:lnTo>
                    <a:pt x="18337" y="547"/>
                  </a:lnTo>
                  <a:lnTo>
                    <a:pt x="18124" y="713"/>
                  </a:lnTo>
                  <a:lnTo>
                    <a:pt x="18124" y="713"/>
                  </a:lnTo>
                  <a:lnTo>
                    <a:pt x="17815" y="951"/>
                  </a:lnTo>
                  <a:lnTo>
                    <a:pt x="17815" y="951"/>
                  </a:lnTo>
                  <a:lnTo>
                    <a:pt x="17150" y="1473"/>
                  </a:lnTo>
                  <a:lnTo>
                    <a:pt x="16817" y="1734"/>
                  </a:lnTo>
                  <a:lnTo>
                    <a:pt x="14656" y="3635"/>
                  </a:lnTo>
                  <a:lnTo>
                    <a:pt x="14442" y="3848"/>
                  </a:lnTo>
                  <a:lnTo>
                    <a:pt x="14442" y="3848"/>
                  </a:lnTo>
                  <a:lnTo>
                    <a:pt x="14109" y="4205"/>
                  </a:lnTo>
                  <a:lnTo>
                    <a:pt x="14109" y="4205"/>
                  </a:lnTo>
                  <a:lnTo>
                    <a:pt x="13492" y="4822"/>
                  </a:lnTo>
                  <a:lnTo>
                    <a:pt x="13492" y="4822"/>
                  </a:lnTo>
                  <a:lnTo>
                    <a:pt x="12732" y="5582"/>
                  </a:lnTo>
                  <a:lnTo>
                    <a:pt x="12352" y="5986"/>
                  </a:lnTo>
                  <a:lnTo>
                    <a:pt x="11972" y="6390"/>
                  </a:lnTo>
                  <a:lnTo>
                    <a:pt x="11972" y="6390"/>
                  </a:lnTo>
                  <a:lnTo>
                    <a:pt x="11805" y="6604"/>
                  </a:lnTo>
                  <a:lnTo>
                    <a:pt x="11663" y="6818"/>
                  </a:lnTo>
                  <a:lnTo>
                    <a:pt x="11402" y="7245"/>
                  </a:lnTo>
                  <a:lnTo>
                    <a:pt x="11212" y="7649"/>
                  </a:lnTo>
                  <a:lnTo>
                    <a:pt x="11045" y="8053"/>
                  </a:lnTo>
                  <a:lnTo>
                    <a:pt x="11045" y="8053"/>
                  </a:lnTo>
                  <a:lnTo>
                    <a:pt x="10903" y="8385"/>
                  </a:lnTo>
                  <a:lnTo>
                    <a:pt x="10784" y="8670"/>
                  </a:lnTo>
                  <a:lnTo>
                    <a:pt x="10641" y="8908"/>
                  </a:lnTo>
                  <a:lnTo>
                    <a:pt x="10475" y="9122"/>
                  </a:lnTo>
                  <a:lnTo>
                    <a:pt x="10428" y="9145"/>
                  </a:lnTo>
                  <a:lnTo>
                    <a:pt x="10428" y="9145"/>
                  </a:lnTo>
                  <a:lnTo>
                    <a:pt x="10238" y="9288"/>
                  </a:lnTo>
                  <a:lnTo>
                    <a:pt x="10024" y="9407"/>
                  </a:lnTo>
                  <a:lnTo>
                    <a:pt x="9763" y="9502"/>
                  </a:lnTo>
                  <a:lnTo>
                    <a:pt x="9478" y="9573"/>
                  </a:lnTo>
                  <a:lnTo>
                    <a:pt x="9478" y="9573"/>
                  </a:lnTo>
                  <a:lnTo>
                    <a:pt x="9145" y="9644"/>
                  </a:lnTo>
                  <a:lnTo>
                    <a:pt x="8812" y="9715"/>
                  </a:lnTo>
                  <a:lnTo>
                    <a:pt x="8504" y="9810"/>
                  </a:lnTo>
                  <a:lnTo>
                    <a:pt x="8195" y="9929"/>
                  </a:lnTo>
                  <a:lnTo>
                    <a:pt x="7910" y="10048"/>
                  </a:lnTo>
                  <a:lnTo>
                    <a:pt x="7649" y="10214"/>
                  </a:lnTo>
                  <a:lnTo>
                    <a:pt x="7364" y="10357"/>
                  </a:lnTo>
                  <a:lnTo>
                    <a:pt x="7126" y="10547"/>
                  </a:lnTo>
                  <a:lnTo>
                    <a:pt x="7126" y="10547"/>
                  </a:lnTo>
                  <a:lnTo>
                    <a:pt x="6366" y="11093"/>
                  </a:lnTo>
                  <a:lnTo>
                    <a:pt x="5653" y="11663"/>
                  </a:lnTo>
                  <a:lnTo>
                    <a:pt x="5653" y="11663"/>
                  </a:lnTo>
                  <a:lnTo>
                    <a:pt x="4964" y="12233"/>
                  </a:lnTo>
                  <a:lnTo>
                    <a:pt x="4964" y="12233"/>
                  </a:lnTo>
                  <a:lnTo>
                    <a:pt x="4608" y="12471"/>
                  </a:lnTo>
                  <a:lnTo>
                    <a:pt x="4394" y="12637"/>
                  </a:lnTo>
                  <a:lnTo>
                    <a:pt x="2185" y="14561"/>
                  </a:lnTo>
                  <a:lnTo>
                    <a:pt x="2138" y="14609"/>
                  </a:lnTo>
                  <a:lnTo>
                    <a:pt x="2138" y="14609"/>
                  </a:lnTo>
                  <a:lnTo>
                    <a:pt x="1829" y="14917"/>
                  </a:lnTo>
                  <a:lnTo>
                    <a:pt x="1449" y="15297"/>
                  </a:lnTo>
                  <a:lnTo>
                    <a:pt x="1449" y="15297"/>
                  </a:lnTo>
                  <a:lnTo>
                    <a:pt x="1212" y="15511"/>
                  </a:lnTo>
                  <a:lnTo>
                    <a:pt x="926" y="15796"/>
                  </a:lnTo>
                  <a:lnTo>
                    <a:pt x="641" y="16153"/>
                  </a:lnTo>
                  <a:lnTo>
                    <a:pt x="499" y="16343"/>
                  </a:lnTo>
                  <a:lnTo>
                    <a:pt x="380" y="16556"/>
                  </a:lnTo>
                  <a:lnTo>
                    <a:pt x="261" y="16794"/>
                  </a:lnTo>
                  <a:lnTo>
                    <a:pt x="166" y="17031"/>
                  </a:lnTo>
                  <a:lnTo>
                    <a:pt x="95" y="17269"/>
                  </a:lnTo>
                  <a:lnTo>
                    <a:pt x="24" y="17554"/>
                  </a:lnTo>
                  <a:lnTo>
                    <a:pt x="0" y="17815"/>
                  </a:lnTo>
                  <a:lnTo>
                    <a:pt x="24" y="18124"/>
                  </a:lnTo>
                  <a:lnTo>
                    <a:pt x="48" y="18433"/>
                  </a:lnTo>
                  <a:lnTo>
                    <a:pt x="143" y="18742"/>
                  </a:lnTo>
                  <a:lnTo>
                    <a:pt x="143" y="18742"/>
                  </a:lnTo>
                  <a:lnTo>
                    <a:pt x="238" y="19074"/>
                  </a:lnTo>
                  <a:lnTo>
                    <a:pt x="380" y="19359"/>
                  </a:lnTo>
                  <a:lnTo>
                    <a:pt x="546" y="19644"/>
                  </a:lnTo>
                  <a:lnTo>
                    <a:pt x="713" y="19905"/>
                  </a:lnTo>
                  <a:lnTo>
                    <a:pt x="903" y="20167"/>
                  </a:lnTo>
                  <a:lnTo>
                    <a:pt x="1093" y="20404"/>
                  </a:lnTo>
                  <a:lnTo>
                    <a:pt x="1307" y="20618"/>
                  </a:lnTo>
                  <a:lnTo>
                    <a:pt x="1544" y="20832"/>
                  </a:lnTo>
                  <a:lnTo>
                    <a:pt x="2019" y="21236"/>
                  </a:lnTo>
                  <a:lnTo>
                    <a:pt x="2494" y="21568"/>
                  </a:lnTo>
                  <a:lnTo>
                    <a:pt x="2969" y="21901"/>
                  </a:lnTo>
                  <a:lnTo>
                    <a:pt x="3421" y="22186"/>
                  </a:lnTo>
                  <a:lnTo>
                    <a:pt x="3421" y="22186"/>
                  </a:lnTo>
                  <a:lnTo>
                    <a:pt x="3872" y="22447"/>
                  </a:lnTo>
                  <a:lnTo>
                    <a:pt x="3872" y="22447"/>
                  </a:lnTo>
                  <a:lnTo>
                    <a:pt x="4394" y="22756"/>
                  </a:lnTo>
                  <a:lnTo>
                    <a:pt x="4394" y="22756"/>
                  </a:lnTo>
                  <a:lnTo>
                    <a:pt x="4347" y="23065"/>
                  </a:lnTo>
                  <a:lnTo>
                    <a:pt x="4323" y="23350"/>
                  </a:lnTo>
                  <a:lnTo>
                    <a:pt x="4323" y="23611"/>
                  </a:lnTo>
                  <a:lnTo>
                    <a:pt x="4371" y="23849"/>
                  </a:lnTo>
                  <a:lnTo>
                    <a:pt x="4418" y="24086"/>
                  </a:lnTo>
                  <a:lnTo>
                    <a:pt x="4537" y="24300"/>
                  </a:lnTo>
                  <a:lnTo>
                    <a:pt x="4656" y="24514"/>
                  </a:lnTo>
                  <a:lnTo>
                    <a:pt x="4846" y="2468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1" name="Google Shape;2001;p31"/>
            <p:cNvSpPr/>
            <p:nvPr/>
          </p:nvSpPr>
          <p:spPr>
            <a:xfrm>
              <a:off x="5160950" y="896675"/>
              <a:ext cx="578400" cy="346225"/>
            </a:xfrm>
            <a:custGeom>
              <a:avLst/>
              <a:gdLst/>
              <a:ahLst/>
              <a:cxnLst/>
              <a:rect l="l" t="t" r="r" b="b"/>
              <a:pathLst>
                <a:path w="23136" h="13849" extrusionOk="0">
                  <a:moveTo>
                    <a:pt x="22281" y="0"/>
                  </a:moveTo>
                  <a:lnTo>
                    <a:pt x="21829" y="24"/>
                  </a:lnTo>
                  <a:lnTo>
                    <a:pt x="21283" y="95"/>
                  </a:lnTo>
                  <a:lnTo>
                    <a:pt x="20689" y="190"/>
                  </a:lnTo>
                  <a:lnTo>
                    <a:pt x="19406" y="404"/>
                  </a:lnTo>
                  <a:lnTo>
                    <a:pt x="18052" y="689"/>
                  </a:lnTo>
                  <a:lnTo>
                    <a:pt x="16817" y="998"/>
                  </a:lnTo>
                  <a:lnTo>
                    <a:pt x="16247" y="1140"/>
                  </a:lnTo>
                  <a:lnTo>
                    <a:pt x="15772" y="1307"/>
                  </a:lnTo>
                  <a:lnTo>
                    <a:pt x="15392" y="1449"/>
                  </a:lnTo>
                  <a:lnTo>
                    <a:pt x="15107" y="1568"/>
                  </a:lnTo>
                  <a:lnTo>
                    <a:pt x="14775" y="1758"/>
                  </a:lnTo>
                  <a:lnTo>
                    <a:pt x="14252" y="2138"/>
                  </a:lnTo>
                  <a:lnTo>
                    <a:pt x="12661" y="3278"/>
                  </a:lnTo>
                  <a:lnTo>
                    <a:pt x="10523" y="4822"/>
                  </a:lnTo>
                  <a:lnTo>
                    <a:pt x="8100" y="6627"/>
                  </a:lnTo>
                  <a:lnTo>
                    <a:pt x="3302" y="10214"/>
                  </a:lnTo>
                  <a:lnTo>
                    <a:pt x="0" y="12708"/>
                  </a:lnTo>
                  <a:lnTo>
                    <a:pt x="998" y="13848"/>
                  </a:lnTo>
                  <a:lnTo>
                    <a:pt x="3896" y="11497"/>
                  </a:lnTo>
                  <a:lnTo>
                    <a:pt x="8147" y="8100"/>
                  </a:lnTo>
                  <a:lnTo>
                    <a:pt x="12185" y="4870"/>
                  </a:lnTo>
                  <a:lnTo>
                    <a:pt x="13658" y="3729"/>
                  </a:lnTo>
                  <a:lnTo>
                    <a:pt x="14490" y="3112"/>
                  </a:lnTo>
                  <a:lnTo>
                    <a:pt x="14751" y="2946"/>
                  </a:lnTo>
                  <a:lnTo>
                    <a:pt x="15012" y="2803"/>
                  </a:lnTo>
                  <a:lnTo>
                    <a:pt x="15535" y="2542"/>
                  </a:lnTo>
                  <a:lnTo>
                    <a:pt x="16057" y="2328"/>
                  </a:lnTo>
                  <a:lnTo>
                    <a:pt x="16556" y="2185"/>
                  </a:lnTo>
                  <a:lnTo>
                    <a:pt x="17007" y="2067"/>
                  </a:lnTo>
                  <a:lnTo>
                    <a:pt x="17435" y="1995"/>
                  </a:lnTo>
                  <a:lnTo>
                    <a:pt x="17815" y="1948"/>
                  </a:lnTo>
                  <a:lnTo>
                    <a:pt x="18124" y="1948"/>
                  </a:lnTo>
                  <a:lnTo>
                    <a:pt x="20570" y="1924"/>
                  </a:lnTo>
                  <a:lnTo>
                    <a:pt x="21924" y="1900"/>
                  </a:lnTo>
                  <a:lnTo>
                    <a:pt x="22399" y="1877"/>
                  </a:lnTo>
                  <a:lnTo>
                    <a:pt x="22637" y="1853"/>
                  </a:lnTo>
                  <a:lnTo>
                    <a:pt x="22708" y="1805"/>
                  </a:lnTo>
                  <a:lnTo>
                    <a:pt x="22756" y="1758"/>
                  </a:lnTo>
                  <a:lnTo>
                    <a:pt x="22874" y="1615"/>
                  </a:lnTo>
                  <a:lnTo>
                    <a:pt x="22969" y="1378"/>
                  </a:lnTo>
                  <a:lnTo>
                    <a:pt x="23064" y="1140"/>
                  </a:lnTo>
                  <a:lnTo>
                    <a:pt x="23112" y="855"/>
                  </a:lnTo>
                  <a:lnTo>
                    <a:pt x="23136" y="570"/>
                  </a:lnTo>
                  <a:lnTo>
                    <a:pt x="23136" y="452"/>
                  </a:lnTo>
                  <a:lnTo>
                    <a:pt x="23112" y="333"/>
                  </a:lnTo>
                  <a:lnTo>
                    <a:pt x="23088" y="214"/>
                  </a:lnTo>
                  <a:lnTo>
                    <a:pt x="23017" y="119"/>
                  </a:lnTo>
                  <a:lnTo>
                    <a:pt x="22969" y="71"/>
                  </a:lnTo>
                  <a:lnTo>
                    <a:pt x="22898" y="24"/>
                  </a:lnTo>
                  <a:lnTo>
                    <a:pt x="22637"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2" name="Google Shape;2002;p31"/>
            <p:cNvSpPr/>
            <p:nvPr/>
          </p:nvSpPr>
          <p:spPr>
            <a:xfrm>
              <a:off x="5160950" y="896675"/>
              <a:ext cx="578400" cy="346225"/>
            </a:xfrm>
            <a:custGeom>
              <a:avLst/>
              <a:gdLst/>
              <a:ahLst/>
              <a:cxnLst/>
              <a:rect l="l" t="t" r="r" b="b"/>
              <a:pathLst>
                <a:path w="23136" h="13849" fill="none" extrusionOk="0">
                  <a:moveTo>
                    <a:pt x="15107" y="1568"/>
                  </a:moveTo>
                  <a:lnTo>
                    <a:pt x="15107" y="1568"/>
                  </a:lnTo>
                  <a:lnTo>
                    <a:pt x="14775" y="1758"/>
                  </a:lnTo>
                  <a:lnTo>
                    <a:pt x="14252" y="2138"/>
                  </a:lnTo>
                  <a:lnTo>
                    <a:pt x="12661" y="3278"/>
                  </a:lnTo>
                  <a:lnTo>
                    <a:pt x="10523" y="4822"/>
                  </a:lnTo>
                  <a:lnTo>
                    <a:pt x="8100" y="6627"/>
                  </a:lnTo>
                  <a:lnTo>
                    <a:pt x="3302" y="10214"/>
                  </a:lnTo>
                  <a:lnTo>
                    <a:pt x="0" y="12708"/>
                  </a:lnTo>
                  <a:lnTo>
                    <a:pt x="998" y="13848"/>
                  </a:lnTo>
                  <a:lnTo>
                    <a:pt x="998" y="13848"/>
                  </a:lnTo>
                  <a:lnTo>
                    <a:pt x="3896" y="11497"/>
                  </a:lnTo>
                  <a:lnTo>
                    <a:pt x="8147" y="8100"/>
                  </a:lnTo>
                  <a:lnTo>
                    <a:pt x="12185" y="4870"/>
                  </a:lnTo>
                  <a:lnTo>
                    <a:pt x="13658" y="3729"/>
                  </a:lnTo>
                  <a:lnTo>
                    <a:pt x="14490" y="3112"/>
                  </a:lnTo>
                  <a:lnTo>
                    <a:pt x="14490" y="3112"/>
                  </a:lnTo>
                  <a:lnTo>
                    <a:pt x="14751" y="2946"/>
                  </a:lnTo>
                  <a:lnTo>
                    <a:pt x="15012" y="2803"/>
                  </a:lnTo>
                  <a:lnTo>
                    <a:pt x="15535" y="2542"/>
                  </a:lnTo>
                  <a:lnTo>
                    <a:pt x="16057" y="2328"/>
                  </a:lnTo>
                  <a:lnTo>
                    <a:pt x="16556" y="2185"/>
                  </a:lnTo>
                  <a:lnTo>
                    <a:pt x="17007" y="2067"/>
                  </a:lnTo>
                  <a:lnTo>
                    <a:pt x="17435" y="1995"/>
                  </a:lnTo>
                  <a:lnTo>
                    <a:pt x="17815" y="1948"/>
                  </a:lnTo>
                  <a:lnTo>
                    <a:pt x="18124" y="1948"/>
                  </a:lnTo>
                  <a:lnTo>
                    <a:pt x="18124" y="1948"/>
                  </a:lnTo>
                  <a:lnTo>
                    <a:pt x="20570" y="1924"/>
                  </a:lnTo>
                  <a:lnTo>
                    <a:pt x="21924" y="1900"/>
                  </a:lnTo>
                  <a:lnTo>
                    <a:pt x="22399" y="1877"/>
                  </a:lnTo>
                  <a:lnTo>
                    <a:pt x="22637" y="1853"/>
                  </a:lnTo>
                  <a:lnTo>
                    <a:pt x="22637" y="1853"/>
                  </a:lnTo>
                  <a:lnTo>
                    <a:pt x="22708" y="1805"/>
                  </a:lnTo>
                  <a:lnTo>
                    <a:pt x="22756" y="1758"/>
                  </a:lnTo>
                  <a:lnTo>
                    <a:pt x="22874" y="1615"/>
                  </a:lnTo>
                  <a:lnTo>
                    <a:pt x="22969" y="1378"/>
                  </a:lnTo>
                  <a:lnTo>
                    <a:pt x="23064" y="1140"/>
                  </a:lnTo>
                  <a:lnTo>
                    <a:pt x="23112" y="855"/>
                  </a:lnTo>
                  <a:lnTo>
                    <a:pt x="23136" y="570"/>
                  </a:lnTo>
                  <a:lnTo>
                    <a:pt x="23136" y="452"/>
                  </a:lnTo>
                  <a:lnTo>
                    <a:pt x="23112" y="333"/>
                  </a:lnTo>
                  <a:lnTo>
                    <a:pt x="23088" y="214"/>
                  </a:lnTo>
                  <a:lnTo>
                    <a:pt x="23017" y="119"/>
                  </a:lnTo>
                  <a:lnTo>
                    <a:pt x="23017" y="119"/>
                  </a:lnTo>
                  <a:lnTo>
                    <a:pt x="22969" y="71"/>
                  </a:lnTo>
                  <a:lnTo>
                    <a:pt x="22898" y="24"/>
                  </a:lnTo>
                  <a:lnTo>
                    <a:pt x="22637" y="0"/>
                  </a:lnTo>
                  <a:lnTo>
                    <a:pt x="22281" y="0"/>
                  </a:lnTo>
                  <a:lnTo>
                    <a:pt x="21829" y="24"/>
                  </a:lnTo>
                  <a:lnTo>
                    <a:pt x="21283" y="95"/>
                  </a:lnTo>
                  <a:lnTo>
                    <a:pt x="20689" y="190"/>
                  </a:lnTo>
                  <a:lnTo>
                    <a:pt x="19406" y="404"/>
                  </a:lnTo>
                  <a:lnTo>
                    <a:pt x="18052" y="689"/>
                  </a:lnTo>
                  <a:lnTo>
                    <a:pt x="16817" y="998"/>
                  </a:lnTo>
                  <a:lnTo>
                    <a:pt x="16247" y="1140"/>
                  </a:lnTo>
                  <a:lnTo>
                    <a:pt x="15772" y="1307"/>
                  </a:lnTo>
                  <a:lnTo>
                    <a:pt x="15392" y="1449"/>
                  </a:lnTo>
                  <a:lnTo>
                    <a:pt x="15107" y="15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3" name="Google Shape;2003;p31"/>
            <p:cNvSpPr/>
            <p:nvPr/>
          </p:nvSpPr>
          <p:spPr>
            <a:xfrm>
              <a:off x="5241700" y="804625"/>
              <a:ext cx="410950" cy="532700"/>
            </a:xfrm>
            <a:custGeom>
              <a:avLst/>
              <a:gdLst/>
              <a:ahLst/>
              <a:cxnLst/>
              <a:rect l="l" t="t" r="r" b="b"/>
              <a:pathLst>
                <a:path w="16438" h="21308" extrusionOk="0">
                  <a:moveTo>
                    <a:pt x="15440" y="0"/>
                  </a:moveTo>
                  <a:lnTo>
                    <a:pt x="12495" y="3017"/>
                  </a:lnTo>
                  <a:lnTo>
                    <a:pt x="8338" y="7293"/>
                  </a:lnTo>
                  <a:lnTo>
                    <a:pt x="6271" y="9430"/>
                  </a:lnTo>
                  <a:lnTo>
                    <a:pt x="4514" y="11283"/>
                  </a:lnTo>
                  <a:lnTo>
                    <a:pt x="3183" y="12685"/>
                  </a:lnTo>
                  <a:lnTo>
                    <a:pt x="2780" y="13160"/>
                  </a:lnTo>
                  <a:lnTo>
                    <a:pt x="2542" y="13445"/>
                  </a:lnTo>
                  <a:lnTo>
                    <a:pt x="2376" y="13706"/>
                  </a:lnTo>
                  <a:lnTo>
                    <a:pt x="2186" y="14086"/>
                  </a:lnTo>
                  <a:lnTo>
                    <a:pt x="1972" y="14537"/>
                  </a:lnTo>
                  <a:lnTo>
                    <a:pt x="1735" y="15060"/>
                  </a:lnTo>
                  <a:lnTo>
                    <a:pt x="1283" y="16248"/>
                  </a:lnTo>
                  <a:lnTo>
                    <a:pt x="832" y="17554"/>
                  </a:lnTo>
                  <a:lnTo>
                    <a:pt x="428" y="18813"/>
                  </a:lnTo>
                  <a:lnTo>
                    <a:pt x="262" y="19383"/>
                  </a:lnTo>
                  <a:lnTo>
                    <a:pt x="143" y="19906"/>
                  </a:lnTo>
                  <a:lnTo>
                    <a:pt x="48" y="20357"/>
                  </a:lnTo>
                  <a:lnTo>
                    <a:pt x="1" y="20713"/>
                  </a:lnTo>
                  <a:lnTo>
                    <a:pt x="1" y="20974"/>
                  </a:lnTo>
                  <a:lnTo>
                    <a:pt x="24" y="21069"/>
                  </a:lnTo>
                  <a:lnTo>
                    <a:pt x="48" y="21117"/>
                  </a:lnTo>
                  <a:lnTo>
                    <a:pt x="143" y="21165"/>
                  </a:lnTo>
                  <a:lnTo>
                    <a:pt x="262" y="21236"/>
                  </a:lnTo>
                  <a:lnTo>
                    <a:pt x="381" y="21260"/>
                  </a:lnTo>
                  <a:lnTo>
                    <a:pt x="499" y="21283"/>
                  </a:lnTo>
                  <a:lnTo>
                    <a:pt x="784" y="21307"/>
                  </a:lnTo>
                  <a:lnTo>
                    <a:pt x="1069" y="21283"/>
                  </a:lnTo>
                  <a:lnTo>
                    <a:pt x="1331" y="21212"/>
                  </a:lnTo>
                  <a:lnTo>
                    <a:pt x="1568" y="21141"/>
                  </a:lnTo>
                  <a:lnTo>
                    <a:pt x="1735" y="21046"/>
                  </a:lnTo>
                  <a:lnTo>
                    <a:pt x="1782" y="20998"/>
                  </a:lnTo>
                  <a:lnTo>
                    <a:pt x="1830" y="20951"/>
                  </a:lnTo>
                  <a:lnTo>
                    <a:pt x="1877" y="20713"/>
                  </a:lnTo>
                  <a:lnTo>
                    <a:pt x="1972" y="20262"/>
                  </a:lnTo>
                  <a:lnTo>
                    <a:pt x="2162" y="18908"/>
                  </a:lnTo>
                  <a:lnTo>
                    <a:pt x="2518" y="16485"/>
                  </a:lnTo>
                  <a:lnTo>
                    <a:pt x="2566" y="16176"/>
                  </a:lnTo>
                  <a:lnTo>
                    <a:pt x="2661" y="15820"/>
                  </a:lnTo>
                  <a:lnTo>
                    <a:pt x="2780" y="15416"/>
                  </a:lnTo>
                  <a:lnTo>
                    <a:pt x="2946" y="14965"/>
                  </a:lnTo>
                  <a:lnTo>
                    <a:pt x="3160" y="14490"/>
                  </a:lnTo>
                  <a:lnTo>
                    <a:pt x="3445" y="13991"/>
                  </a:lnTo>
                  <a:lnTo>
                    <a:pt x="3754" y="13516"/>
                  </a:lnTo>
                  <a:lnTo>
                    <a:pt x="3944" y="13278"/>
                  </a:lnTo>
                  <a:lnTo>
                    <a:pt x="4134" y="13041"/>
                  </a:lnTo>
                  <a:lnTo>
                    <a:pt x="4846" y="12305"/>
                  </a:lnTo>
                  <a:lnTo>
                    <a:pt x="6129" y="11046"/>
                  </a:lnTo>
                  <a:lnTo>
                    <a:pt x="9787" y="7530"/>
                  </a:lnTo>
                  <a:lnTo>
                    <a:pt x="13682" y="3801"/>
                  </a:lnTo>
                  <a:lnTo>
                    <a:pt x="16438" y="1164"/>
                  </a:lnTo>
                  <a:lnTo>
                    <a:pt x="15440"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4" name="Google Shape;2004;p31"/>
            <p:cNvSpPr/>
            <p:nvPr/>
          </p:nvSpPr>
          <p:spPr>
            <a:xfrm>
              <a:off x="5241700" y="804625"/>
              <a:ext cx="410950" cy="532700"/>
            </a:xfrm>
            <a:custGeom>
              <a:avLst/>
              <a:gdLst/>
              <a:ahLst/>
              <a:cxnLst/>
              <a:rect l="l" t="t" r="r" b="b"/>
              <a:pathLst>
                <a:path w="16438" h="21308" fill="none" extrusionOk="0">
                  <a:moveTo>
                    <a:pt x="15440" y="0"/>
                  </a:moveTo>
                  <a:lnTo>
                    <a:pt x="15440" y="0"/>
                  </a:lnTo>
                  <a:lnTo>
                    <a:pt x="12495" y="3017"/>
                  </a:lnTo>
                  <a:lnTo>
                    <a:pt x="8338" y="7293"/>
                  </a:lnTo>
                  <a:lnTo>
                    <a:pt x="6271" y="9430"/>
                  </a:lnTo>
                  <a:lnTo>
                    <a:pt x="4514" y="11283"/>
                  </a:lnTo>
                  <a:lnTo>
                    <a:pt x="3183" y="12685"/>
                  </a:lnTo>
                  <a:lnTo>
                    <a:pt x="2780" y="13160"/>
                  </a:lnTo>
                  <a:lnTo>
                    <a:pt x="2542" y="13445"/>
                  </a:lnTo>
                  <a:lnTo>
                    <a:pt x="2542" y="13445"/>
                  </a:lnTo>
                  <a:lnTo>
                    <a:pt x="2376" y="13706"/>
                  </a:lnTo>
                  <a:lnTo>
                    <a:pt x="2186" y="14086"/>
                  </a:lnTo>
                  <a:lnTo>
                    <a:pt x="1972" y="14537"/>
                  </a:lnTo>
                  <a:lnTo>
                    <a:pt x="1735" y="15060"/>
                  </a:lnTo>
                  <a:lnTo>
                    <a:pt x="1283" y="16248"/>
                  </a:lnTo>
                  <a:lnTo>
                    <a:pt x="832" y="17554"/>
                  </a:lnTo>
                  <a:lnTo>
                    <a:pt x="428" y="18813"/>
                  </a:lnTo>
                  <a:lnTo>
                    <a:pt x="262" y="19383"/>
                  </a:lnTo>
                  <a:lnTo>
                    <a:pt x="143" y="19906"/>
                  </a:lnTo>
                  <a:lnTo>
                    <a:pt x="48" y="20357"/>
                  </a:lnTo>
                  <a:lnTo>
                    <a:pt x="1" y="20713"/>
                  </a:lnTo>
                  <a:lnTo>
                    <a:pt x="1" y="20974"/>
                  </a:lnTo>
                  <a:lnTo>
                    <a:pt x="24" y="21069"/>
                  </a:lnTo>
                  <a:lnTo>
                    <a:pt x="48" y="21117"/>
                  </a:lnTo>
                  <a:lnTo>
                    <a:pt x="48" y="21117"/>
                  </a:lnTo>
                  <a:lnTo>
                    <a:pt x="143" y="21165"/>
                  </a:lnTo>
                  <a:lnTo>
                    <a:pt x="262" y="21236"/>
                  </a:lnTo>
                  <a:lnTo>
                    <a:pt x="381" y="21260"/>
                  </a:lnTo>
                  <a:lnTo>
                    <a:pt x="499" y="21283"/>
                  </a:lnTo>
                  <a:lnTo>
                    <a:pt x="784" y="21307"/>
                  </a:lnTo>
                  <a:lnTo>
                    <a:pt x="1069" y="21283"/>
                  </a:lnTo>
                  <a:lnTo>
                    <a:pt x="1331" y="21212"/>
                  </a:lnTo>
                  <a:lnTo>
                    <a:pt x="1568" y="21141"/>
                  </a:lnTo>
                  <a:lnTo>
                    <a:pt x="1735" y="21046"/>
                  </a:lnTo>
                  <a:lnTo>
                    <a:pt x="1782" y="20998"/>
                  </a:lnTo>
                  <a:lnTo>
                    <a:pt x="1830" y="20951"/>
                  </a:lnTo>
                  <a:lnTo>
                    <a:pt x="1830" y="20951"/>
                  </a:lnTo>
                  <a:lnTo>
                    <a:pt x="1877" y="20713"/>
                  </a:lnTo>
                  <a:lnTo>
                    <a:pt x="1972" y="20262"/>
                  </a:lnTo>
                  <a:lnTo>
                    <a:pt x="2162" y="18908"/>
                  </a:lnTo>
                  <a:lnTo>
                    <a:pt x="2518" y="16485"/>
                  </a:lnTo>
                  <a:lnTo>
                    <a:pt x="2518" y="16485"/>
                  </a:lnTo>
                  <a:lnTo>
                    <a:pt x="2566" y="16176"/>
                  </a:lnTo>
                  <a:lnTo>
                    <a:pt x="2661" y="15820"/>
                  </a:lnTo>
                  <a:lnTo>
                    <a:pt x="2780" y="15416"/>
                  </a:lnTo>
                  <a:lnTo>
                    <a:pt x="2946" y="14965"/>
                  </a:lnTo>
                  <a:lnTo>
                    <a:pt x="3160" y="14490"/>
                  </a:lnTo>
                  <a:lnTo>
                    <a:pt x="3445" y="13991"/>
                  </a:lnTo>
                  <a:lnTo>
                    <a:pt x="3754" y="13516"/>
                  </a:lnTo>
                  <a:lnTo>
                    <a:pt x="3944" y="13278"/>
                  </a:lnTo>
                  <a:lnTo>
                    <a:pt x="4134" y="13041"/>
                  </a:lnTo>
                  <a:lnTo>
                    <a:pt x="4134" y="13041"/>
                  </a:lnTo>
                  <a:lnTo>
                    <a:pt x="4846" y="12305"/>
                  </a:lnTo>
                  <a:lnTo>
                    <a:pt x="6129" y="11046"/>
                  </a:lnTo>
                  <a:lnTo>
                    <a:pt x="9787" y="7530"/>
                  </a:lnTo>
                  <a:lnTo>
                    <a:pt x="13682" y="3801"/>
                  </a:lnTo>
                  <a:lnTo>
                    <a:pt x="16438" y="1164"/>
                  </a:lnTo>
                  <a:lnTo>
                    <a:pt x="154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5" name="Google Shape;2005;p31"/>
            <p:cNvSpPr/>
            <p:nvPr/>
          </p:nvSpPr>
          <p:spPr>
            <a:xfrm>
              <a:off x="5164500" y="1039175"/>
              <a:ext cx="252400" cy="241725"/>
            </a:xfrm>
            <a:custGeom>
              <a:avLst/>
              <a:gdLst/>
              <a:ahLst/>
              <a:cxnLst/>
              <a:rect l="l" t="t" r="r" b="b"/>
              <a:pathLst>
                <a:path w="10096" h="9669" extrusionOk="0">
                  <a:moveTo>
                    <a:pt x="7055" y="1"/>
                  </a:moveTo>
                  <a:lnTo>
                    <a:pt x="6865" y="25"/>
                  </a:lnTo>
                  <a:lnTo>
                    <a:pt x="6699" y="48"/>
                  </a:lnTo>
                  <a:lnTo>
                    <a:pt x="6343" y="143"/>
                  </a:lnTo>
                  <a:lnTo>
                    <a:pt x="5963" y="286"/>
                  </a:lnTo>
                  <a:lnTo>
                    <a:pt x="5583" y="500"/>
                  </a:lnTo>
                  <a:lnTo>
                    <a:pt x="4894" y="951"/>
                  </a:lnTo>
                  <a:lnTo>
                    <a:pt x="4229" y="1426"/>
                  </a:lnTo>
                  <a:lnTo>
                    <a:pt x="3564" y="1901"/>
                  </a:lnTo>
                  <a:lnTo>
                    <a:pt x="2946" y="2400"/>
                  </a:lnTo>
                  <a:lnTo>
                    <a:pt x="2305" y="2946"/>
                  </a:lnTo>
                  <a:lnTo>
                    <a:pt x="1711" y="3493"/>
                  </a:lnTo>
                  <a:lnTo>
                    <a:pt x="1117" y="4063"/>
                  </a:lnTo>
                  <a:lnTo>
                    <a:pt x="547" y="4633"/>
                  </a:lnTo>
                  <a:lnTo>
                    <a:pt x="333" y="4894"/>
                  </a:lnTo>
                  <a:lnTo>
                    <a:pt x="191" y="5155"/>
                  </a:lnTo>
                  <a:lnTo>
                    <a:pt x="72" y="5417"/>
                  </a:lnTo>
                  <a:lnTo>
                    <a:pt x="1" y="5678"/>
                  </a:lnTo>
                  <a:lnTo>
                    <a:pt x="1" y="5939"/>
                  </a:lnTo>
                  <a:lnTo>
                    <a:pt x="48" y="6201"/>
                  </a:lnTo>
                  <a:lnTo>
                    <a:pt x="143" y="6438"/>
                  </a:lnTo>
                  <a:lnTo>
                    <a:pt x="286" y="6676"/>
                  </a:lnTo>
                  <a:lnTo>
                    <a:pt x="3777" y="4039"/>
                  </a:lnTo>
                  <a:lnTo>
                    <a:pt x="8409" y="595"/>
                  </a:lnTo>
                  <a:lnTo>
                    <a:pt x="8243" y="452"/>
                  </a:lnTo>
                  <a:lnTo>
                    <a:pt x="8077" y="334"/>
                  </a:lnTo>
                  <a:lnTo>
                    <a:pt x="7934" y="238"/>
                  </a:lnTo>
                  <a:lnTo>
                    <a:pt x="7744" y="143"/>
                  </a:lnTo>
                  <a:lnTo>
                    <a:pt x="7578" y="96"/>
                  </a:lnTo>
                  <a:lnTo>
                    <a:pt x="7412" y="48"/>
                  </a:lnTo>
                  <a:lnTo>
                    <a:pt x="7222" y="25"/>
                  </a:lnTo>
                  <a:lnTo>
                    <a:pt x="7055" y="1"/>
                  </a:lnTo>
                  <a:close/>
                  <a:moveTo>
                    <a:pt x="5345" y="4538"/>
                  </a:moveTo>
                  <a:lnTo>
                    <a:pt x="1307" y="7792"/>
                  </a:lnTo>
                  <a:lnTo>
                    <a:pt x="1687" y="8172"/>
                  </a:lnTo>
                  <a:lnTo>
                    <a:pt x="2091" y="8528"/>
                  </a:lnTo>
                  <a:lnTo>
                    <a:pt x="2519" y="8837"/>
                  </a:lnTo>
                  <a:lnTo>
                    <a:pt x="2946" y="9146"/>
                  </a:lnTo>
                  <a:lnTo>
                    <a:pt x="3231" y="9312"/>
                  </a:lnTo>
                  <a:lnTo>
                    <a:pt x="3516" y="9455"/>
                  </a:lnTo>
                  <a:lnTo>
                    <a:pt x="3920" y="8125"/>
                  </a:lnTo>
                  <a:lnTo>
                    <a:pt x="4419" y="6747"/>
                  </a:lnTo>
                  <a:lnTo>
                    <a:pt x="4894" y="5512"/>
                  </a:lnTo>
                  <a:lnTo>
                    <a:pt x="5131" y="4965"/>
                  </a:lnTo>
                  <a:lnTo>
                    <a:pt x="5345" y="4538"/>
                  </a:lnTo>
                  <a:close/>
                  <a:moveTo>
                    <a:pt x="9193" y="1664"/>
                  </a:moveTo>
                  <a:lnTo>
                    <a:pt x="7934" y="2923"/>
                  </a:lnTo>
                  <a:lnTo>
                    <a:pt x="7222" y="3659"/>
                  </a:lnTo>
                  <a:lnTo>
                    <a:pt x="7032" y="3896"/>
                  </a:lnTo>
                  <a:lnTo>
                    <a:pt x="6842" y="4134"/>
                  </a:lnTo>
                  <a:lnTo>
                    <a:pt x="6533" y="4609"/>
                  </a:lnTo>
                  <a:lnTo>
                    <a:pt x="6248" y="5108"/>
                  </a:lnTo>
                  <a:lnTo>
                    <a:pt x="6034" y="5583"/>
                  </a:lnTo>
                  <a:lnTo>
                    <a:pt x="5868" y="6034"/>
                  </a:lnTo>
                  <a:lnTo>
                    <a:pt x="5749" y="6438"/>
                  </a:lnTo>
                  <a:lnTo>
                    <a:pt x="5654" y="6794"/>
                  </a:lnTo>
                  <a:lnTo>
                    <a:pt x="5606" y="7103"/>
                  </a:lnTo>
                  <a:lnTo>
                    <a:pt x="5226" y="9668"/>
                  </a:lnTo>
                  <a:lnTo>
                    <a:pt x="5226" y="9668"/>
                  </a:lnTo>
                  <a:lnTo>
                    <a:pt x="5488" y="9621"/>
                  </a:lnTo>
                  <a:lnTo>
                    <a:pt x="5725" y="9526"/>
                  </a:lnTo>
                  <a:lnTo>
                    <a:pt x="5963" y="9407"/>
                  </a:lnTo>
                  <a:lnTo>
                    <a:pt x="6224" y="9265"/>
                  </a:lnTo>
                  <a:lnTo>
                    <a:pt x="7198" y="8600"/>
                  </a:lnTo>
                  <a:lnTo>
                    <a:pt x="8100" y="7982"/>
                  </a:lnTo>
                  <a:lnTo>
                    <a:pt x="8647" y="7436"/>
                  </a:lnTo>
                  <a:lnTo>
                    <a:pt x="8884" y="7198"/>
                  </a:lnTo>
                  <a:lnTo>
                    <a:pt x="9098" y="6937"/>
                  </a:lnTo>
                  <a:lnTo>
                    <a:pt x="9359" y="6604"/>
                  </a:lnTo>
                  <a:lnTo>
                    <a:pt x="9597" y="6248"/>
                  </a:lnTo>
                  <a:lnTo>
                    <a:pt x="9787" y="5868"/>
                  </a:lnTo>
                  <a:lnTo>
                    <a:pt x="9953" y="5488"/>
                  </a:lnTo>
                  <a:lnTo>
                    <a:pt x="10048" y="5108"/>
                  </a:lnTo>
                  <a:lnTo>
                    <a:pt x="10072" y="4894"/>
                  </a:lnTo>
                  <a:lnTo>
                    <a:pt x="10096" y="4680"/>
                  </a:lnTo>
                  <a:lnTo>
                    <a:pt x="10096" y="4467"/>
                  </a:lnTo>
                  <a:lnTo>
                    <a:pt x="10072" y="4253"/>
                  </a:lnTo>
                  <a:lnTo>
                    <a:pt x="10048" y="4039"/>
                  </a:lnTo>
                  <a:lnTo>
                    <a:pt x="10001" y="3801"/>
                  </a:lnTo>
                  <a:lnTo>
                    <a:pt x="9882" y="3374"/>
                  </a:lnTo>
                  <a:lnTo>
                    <a:pt x="9739" y="2923"/>
                  </a:lnTo>
                  <a:lnTo>
                    <a:pt x="9597" y="2495"/>
                  </a:lnTo>
                  <a:lnTo>
                    <a:pt x="9407" y="2067"/>
                  </a:lnTo>
                  <a:lnTo>
                    <a:pt x="9193" y="166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6" name="Google Shape;2006;p31"/>
            <p:cNvSpPr/>
            <p:nvPr/>
          </p:nvSpPr>
          <p:spPr>
            <a:xfrm>
              <a:off x="5197175" y="1152600"/>
              <a:ext cx="100975" cy="122950"/>
            </a:xfrm>
            <a:custGeom>
              <a:avLst/>
              <a:gdLst/>
              <a:ahLst/>
              <a:cxnLst/>
              <a:rect l="l" t="t" r="r" b="b"/>
              <a:pathLst>
                <a:path w="4039" h="4918" fill="none" extrusionOk="0">
                  <a:moveTo>
                    <a:pt x="4038" y="1"/>
                  </a:moveTo>
                  <a:lnTo>
                    <a:pt x="4038" y="1"/>
                  </a:lnTo>
                  <a:lnTo>
                    <a:pt x="0" y="3255"/>
                  </a:lnTo>
                  <a:lnTo>
                    <a:pt x="0" y="3255"/>
                  </a:lnTo>
                  <a:lnTo>
                    <a:pt x="380" y="3635"/>
                  </a:lnTo>
                  <a:lnTo>
                    <a:pt x="784" y="3991"/>
                  </a:lnTo>
                  <a:lnTo>
                    <a:pt x="1212" y="4300"/>
                  </a:lnTo>
                  <a:lnTo>
                    <a:pt x="1639" y="4609"/>
                  </a:lnTo>
                  <a:lnTo>
                    <a:pt x="1639" y="4609"/>
                  </a:lnTo>
                  <a:lnTo>
                    <a:pt x="1924" y="4775"/>
                  </a:lnTo>
                  <a:lnTo>
                    <a:pt x="2209" y="4918"/>
                  </a:lnTo>
                  <a:lnTo>
                    <a:pt x="2209" y="4918"/>
                  </a:lnTo>
                  <a:lnTo>
                    <a:pt x="2613" y="3588"/>
                  </a:lnTo>
                  <a:lnTo>
                    <a:pt x="3112" y="2210"/>
                  </a:lnTo>
                  <a:lnTo>
                    <a:pt x="3587" y="975"/>
                  </a:lnTo>
                  <a:lnTo>
                    <a:pt x="3824" y="428"/>
                  </a:lnTo>
                  <a:lnTo>
                    <a:pt x="403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7" name="Google Shape;2007;p31"/>
            <p:cNvSpPr/>
            <p:nvPr/>
          </p:nvSpPr>
          <p:spPr>
            <a:xfrm>
              <a:off x="5295150" y="1080750"/>
              <a:ext cx="121750" cy="200150"/>
            </a:xfrm>
            <a:custGeom>
              <a:avLst/>
              <a:gdLst/>
              <a:ahLst/>
              <a:cxnLst/>
              <a:rect l="l" t="t" r="r" b="b"/>
              <a:pathLst>
                <a:path w="4870" h="8006" fill="none" extrusionOk="0">
                  <a:moveTo>
                    <a:pt x="3967" y="1"/>
                  </a:moveTo>
                  <a:lnTo>
                    <a:pt x="3967" y="1"/>
                  </a:lnTo>
                  <a:lnTo>
                    <a:pt x="2708" y="1260"/>
                  </a:lnTo>
                  <a:lnTo>
                    <a:pt x="1996" y="1996"/>
                  </a:lnTo>
                  <a:lnTo>
                    <a:pt x="1996" y="1996"/>
                  </a:lnTo>
                  <a:lnTo>
                    <a:pt x="1806" y="2233"/>
                  </a:lnTo>
                  <a:lnTo>
                    <a:pt x="1616" y="2471"/>
                  </a:lnTo>
                  <a:lnTo>
                    <a:pt x="1307" y="2946"/>
                  </a:lnTo>
                  <a:lnTo>
                    <a:pt x="1022" y="3445"/>
                  </a:lnTo>
                  <a:lnTo>
                    <a:pt x="808" y="3920"/>
                  </a:lnTo>
                  <a:lnTo>
                    <a:pt x="642" y="4371"/>
                  </a:lnTo>
                  <a:lnTo>
                    <a:pt x="523" y="4775"/>
                  </a:lnTo>
                  <a:lnTo>
                    <a:pt x="428" y="5131"/>
                  </a:lnTo>
                  <a:lnTo>
                    <a:pt x="380" y="5440"/>
                  </a:lnTo>
                  <a:lnTo>
                    <a:pt x="380" y="5440"/>
                  </a:lnTo>
                  <a:lnTo>
                    <a:pt x="0" y="8005"/>
                  </a:lnTo>
                  <a:lnTo>
                    <a:pt x="0" y="8005"/>
                  </a:lnTo>
                  <a:lnTo>
                    <a:pt x="262" y="7958"/>
                  </a:lnTo>
                  <a:lnTo>
                    <a:pt x="499" y="7863"/>
                  </a:lnTo>
                  <a:lnTo>
                    <a:pt x="737" y="7744"/>
                  </a:lnTo>
                  <a:lnTo>
                    <a:pt x="998" y="7602"/>
                  </a:lnTo>
                  <a:lnTo>
                    <a:pt x="998" y="7602"/>
                  </a:lnTo>
                  <a:lnTo>
                    <a:pt x="1972" y="6937"/>
                  </a:lnTo>
                  <a:lnTo>
                    <a:pt x="2874" y="6319"/>
                  </a:lnTo>
                  <a:lnTo>
                    <a:pt x="2874" y="6319"/>
                  </a:lnTo>
                  <a:lnTo>
                    <a:pt x="3421" y="5773"/>
                  </a:lnTo>
                  <a:lnTo>
                    <a:pt x="3658" y="5535"/>
                  </a:lnTo>
                  <a:lnTo>
                    <a:pt x="3872" y="5274"/>
                  </a:lnTo>
                  <a:lnTo>
                    <a:pt x="3872" y="5274"/>
                  </a:lnTo>
                  <a:lnTo>
                    <a:pt x="4133" y="4941"/>
                  </a:lnTo>
                  <a:lnTo>
                    <a:pt x="4371" y="4585"/>
                  </a:lnTo>
                  <a:lnTo>
                    <a:pt x="4561" y="4205"/>
                  </a:lnTo>
                  <a:lnTo>
                    <a:pt x="4727" y="3825"/>
                  </a:lnTo>
                  <a:lnTo>
                    <a:pt x="4822" y="3445"/>
                  </a:lnTo>
                  <a:lnTo>
                    <a:pt x="4846" y="3231"/>
                  </a:lnTo>
                  <a:lnTo>
                    <a:pt x="4870" y="3017"/>
                  </a:lnTo>
                  <a:lnTo>
                    <a:pt x="4870" y="2804"/>
                  </a:lnTo>
                  <a:lnTo>
                    <a:pt x="4846" y="2590"/>
                  </a:lnTo>
                  <a:lnTo>
                    <a:pt x="4822" y="2376"/>
                  </a:lnTo>
                  <a:lnTo>
                    <a:pt x="4775" y="2138"/>
                  </a:lnTo>
                  <a:lnTo>
                    <a:pt x="4775" y="2138"/>
                  </a:lnTo>
                  <a:lnTo>
                    <a:pt x="4656" y="1711"/>
                  </a:lnTo>
                  <a:lnTo>
                    <a:pt x="4513" y="1260"/>
                  </a:lnTo>
                  <a:lnTo>
                    <a:pt x="4371" y="832"/>
                  </a:lnTo>
                  <a:lnTo>
                    <a:pt x="4181" y="404"/>
                  </a:lnTo>
                  <a:lnTo>
                    <a:pt x="4181" y="404"/>
                  </a:lnTo>
                  <a:lnTo>
                    <a:pt x="396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8" name="Google Shape;2008;p31"/>
            <p:cNvSpPr/>
            <p:nvPr/>
          </p:nvSpPr>
          <p:spPr>
            <a:xfrm>
              <a:off x="5164500" y="1039175"/>
              <a:ext cx="210250" cy="166900"/>
            </a:xfrm>
            <a:custGeom>
              <a:avLst/>
              <a:gdLst/>
              <a:ahLst/>
              <a:cxnLst/>
              <a:rect l="l" t="t" r="r" b="b"/>
              <a:pathLst>
                <a:path w="8410" h="6676" fill="none" extrusionOk="0">
                  <a:moveTo>
                    <a:pt x="7055" y="1"/>
                  </a:moveTo>
                  <a:lnTo>
                    <a:pt x="7055" y="1"/>
                  </a:lnTo>
                  <a:lnTo>
                    <a:pt x="6865" y="25"/>
                  </a:lnTo>
                  <a:lnTo>
                    <a:pt x="6699" y="48"/>
                  </a:lnTo>
                  <a:lnTo>
                    <a:pt x="6343" y="143"/>
                  </a:lnTo>
                  <a:lnTo>
                    <a:pt x="5963" y="286"/>
                  </a:lnTo>
                  <a:lnTo>
                    <a:pt x="5583" y="500"/>
                  </a:lnTo>
                  <a:lnTo>
                    <a:pt x="5583" y="500"/>
                  </a:lnTo>
                  <a:lnTo>
                    <a:pt x="4894" y="951"/>
                  </a:lnTo>
                  <a:lnTo>
                    <a:pt x="4229" y="1426"/>
                  </a:lnTo>
                  <a:lnTo>
                    <a:pt x="3564" y="1901"/>
                  </a:lnTo>
                  <a:lnTo>
                    <a:pt x="2946" y="2400"/>
                  </a:lnTo>
                  <a:lnTo>
                    <a:pt x="2305" y="2946"/>
                  </a:lnTo>
                  <a:lnTo>
                    <a:pt x="1711" y="3493"/>
                  </a:lnTo>
                  <a:lnTo>
                    <a:pt x="1117" y="4063"/>
                  </a:lnTo>
                  <a:lnTo>
                    <a:pt x="547" y="4633"/>
                  </a:lnTo>
                  <a:lnTo>
                    <a:pt x="547" y="4633"/>
                  </a:lnTo>
                  <a:lnTo>
                    <a:pt x="333" y="4894"/>
                  </a:lnTo>
                  <a:lnTo>
                    <a:pt x="191" y="5155"/>
                  </a:lnTo>
                  <a:lnTo>
                    <a:pt x="72" y="5417"/>
                  </a:lnTo>
                  <a:lnTo>
                    <a:pt x="1" y="5678"/>
                  </a:lnTo>
                  <a:lnTo>
                    <a:pt x="1" y="5939"/>
                  </a:lnTo>
                  <a:lnTo>
                    <a:pt x="48" y="6201"/>
                  </a:lnTo>
                  <a:lnTo>
                    <a:pt x="143" y="6438"/>
                  </a:lnTo>
                  <a:lnTo>
                    <a:pt x="286" y="6676"/>
                  </a:lnTo>
                  <a:lnTo>
                    <a:pt x="286" y="6676"/>
                  </a:lnTo>
                  <a:lnTo>
                    <a:pt x="3777" y="4039"/>
                  </a:lnTo>
                  <a:lnTo>
                    <a:pt x="8409" y="595"/>
                  </a:lnTo>
                  <a:lnTo>
                    <a:pt x="8409" y="595"/>
                  </a:lnTo>
                  <a:lnTo>
                    <a:pt x="8243" y="452"/>
                  </a:lnTo>
                  <a:lnTo>
                    <a:pt x="8077" y="334"/>
                  </a:lnTo>
                  <a:lnTo>
                    <a:pt x="7934" y="238"/>
                  </a:lnTo>
                  <a:lnTo>
                    <a:pt x="7744" y="143"/>
                  </a:lnTo>
                  <a:lnTo>
                    <a:pt x="7578" y="96"/>
                  </a:lnTo>
                  <a:lnTo>
                    <a:pt x="7412" y="48"/>
                  </a:lnTo>
                  <a:lnTo>
                    <a:pt x="7222" y="25"/>
                  </a:lnTo>
                  <a:lnTo>
                    <a:pt x="70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9" name="Google Shape;2009;p31"/>
            <p:cNvSpPr/>
            <p:nvPr/>
          </p:nvSpPr>
          <p:spPr>
            <a:xfrm>
              <a:off x="5171625" y="1054025"/>
              <a:ext cx="208475" cy="179950"/>
            </a:xfrm>
            <a:custGeom>
              <a:avLst/>
              <a:gdLst/>
              <a:ahLst/>
              <a:cxnLst/>
              <a:rect l="l" t="t" r="r" b="b"/>
              <a:pathLst>
                <a:path w="8339" h="7198" extrusionOk="0">
                  <a:moveTo>
                    <a:pt x="8124" y="1"/>
                  </a:moveTo>
                  <a:lnTo>
                    <a:pt x="3492" y="3445"/>
                  </a:lnTo>
                  <a:lnTo>
                    <a:pt x="1" y="6082"/>
                  </a:lnTo>
                  <a:lnTo>
                    <a:pt x="24" y="6082"/>
                  </a:lnTo>
                  <a:lnTo>
                    <a:pt x="500" y="6652"/>
                  </a:lnTo>
                  <a:lnTo>
                    <a:pt x="1022" y="7198"/>
                  </a:lnTo>
                  <a:lnTo>
                    <a:pt x="5060" y="3944"/>
                  </a:lnTo>
                  <a:lnTo>
                    <a:pt x="5203" y="3659"/>
                  </a:lnTo>
                  <a:lnTo>
                    <a:pt x="5345" y="3469"/>
                  </a:lnTo>
                  <a:lnTo>
                    <a:pt x="5678" y="3065"/>
                  </a:lnTo>
                  <a:lnTo>
                    <a:pt x="6319" y="2352"/>
                  </a:lnTo>
                  <a:lnTo>
                    <a:pt x="8338" y="215"/>
                  </a:lnTo>
                  <a:lnTo>
                    <a:pt x="8124" y="1"/>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0" name="Google Shape;2010;p31"/>
            <p:cNvSpPr/>
            <p:nvPr/>
          </p:nvSpPr>
          <p:spPr>
            <a:xfrm>
              <a:off x="5171625" y="1054025"/>
              <a:ext cx="208475" cy="179950"/>
            </a:xfrm>
            <a:custGeom>
              <a:avLst/>
              <a:gdLst/>
              <a:ahLst/>
              <a:cxnLst/>
              <a:rect l="l" t="t" r="r" b="b"/>
              <a:pathLst>
                <a:path w="8339" h="7198" fill="none" extrusionOk="0">
                  <a:moveTo>
                    <a:pt x="8124" y="1"/>
                  </a:moveTo>
                  <a:lnTo>
                    <a:pt x="8124" y="1"/>
                  </a:lnTo>
                  <a:lnTo>
                    <a:pt x="3492" y="3445"/>
                  </a:lnTo>
                  <a:lnTo>
                    <a:pt x="1" y="6082"/>
                  </a:lnTo>
                  <a:lnTo>
                    <a:pt x="1" y="6082"/>
                  </a:lnTo>
                  <a:lnTo>
                    <a:pt x="24" y="6082"/>
                  </a:lnTo>
                  <a:lnTo>
                    <a:pt x="24" y="6082"/>
                  </a:lnTo>
                  <a:lnTo>
                    <a:pt x="500" y="6652"/>
                  </a:lnTo>
                  <a:lnTo>
                    <a:pt x="1022" y="7198"/>
                  </a:lnTo>
                  <a:lnTo>
                    <a:pt x="1022" y="7198"/>
                  </a:lnTo>
                  <a:lnTo>
                    <a:pt x="5060" y="3944"/>
                  </a:lnTo>
                  <a:lnTo>
                    <a:pt x="5060" y="3944"/>
                  </a:lnTo>
                  <a:lnTo>
                    <a:pt x="5203" y="3659"/>
                  </a:lnTo>
                  <a:lnTo>
                    <a:pt x="5345" y="3469"/>
                  </a:lnTo>
                  <a:lnTo>
                    <a:pt x="5345" y="3469"/>
                  </a:lnTo>
                  <a:lnTo>
                    <a:pt x="5678" y="3065"/>
                  </a:lnTo>
                  <a:lnTo>
                    <a:pt x="6319" y="2352"/>
                  </a:lnTo>
                  <a:lnTo>
                    <a:pt x="8338" y="215"/>
                  </a:lnTo>
                  <a:lnTo>
                    <a:pt x="8338" y="215"/>
                  </a:lnTo>
                  <a:lnTo>
                    <a:pt x="8124" y="1"/>
                  </a:lnTo>
                  <a:lnTo>
                    <a:pt x="8124" y="1"/>
                  </a:lnTo>
                  <a:lnTo>
                    <a:pt x="81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1" name="Google Shape;2011;p31"/>
            <p:cNvSpPr/>
            <p:nvPr/>
          </p:nvSpPr>
          <p:spPr>
            <a:xfrm>
              <a:off x="5252400" y="1059375"/>
              <a:ext cx="141950" cy="222700"/>
            </a:xfrm>
            <a:custGeom>
              <a:avLst/>
              <a:gdLst/>
              <a:ahLst/>
              <a:cxnLst/>
              <a:rect l="l" t="t" r="r" b="b"/>
              <a:pathLst>
                <a:path w="5678" h="8908" extrusionOk="0">
                  <a:moveTo>
                    <a:pt x="5107" y="1"/>
                  </a:moveTo>
                  <a:lnTo>
                    <a:pt x="3088" y="2138"/>
                  </a:lnTo>
                  <a:lnTo>
                    <a:pt x="2447" y="2851"/>
                  </a:lnTo>
                  <a:lnTo>
                    <a:pt x="2114" y="3255"/>
                  </a:lnTo>
                  <a:lnTo>
                    <a:pt x="1972" y="3445"/>
                  </a:lnTo>
                  <a:lnTo>
                    <a:pt x="1829" y="3730"/>
                  </a:lnTo>
                  <a:lnTo>
                    <a:pt x="1615" y="4157"/>
                  </a:lnTo>
                  <a:lnTo>
                    <a:pt x="1378" y="4704"/>
                  </a:lnTo>
                  <a:lnTo>
                    <a:pt x="903" y="5939"/>
                  </a:lnTo>
                  <a:lnTo>
                    <a:pt x="404" y="7317"/>
                  </a:lnTo>
                  <a:lnTo>
                    <a:pt x="0" y="8647"/>
                  </a:lnTo>
                  <a:lnTo>
                    <a:pt x="309" y="8765"/>
                  </a:lnTo>
                  <a:lnTo>
                    <a:pt x="594" y="8837"/>
                  </a:lnTo>
                  <a:lnTo>
                    <a:pt x="903" y="8908"/>
                  </a:lnTo>
                  <a:lnTo>
                    <a:pt x="1473" y="8908"/>
                  </a:lnTo>
                  <a:lnTo>
                    <a:pt x="1710" y="8860"/>
                  </a:lnTo>
                  <a:lnTo>
                    <a:pt x="2090" y="6295"/>
                  </a:lnTo>
                  <a:lnTo>
                    <a:pt x="2138" y="5986"/>
                  </a:lnTo>
                  <a:lnTo>
                    <a:pt x="2233" y="5630"/>
                  </a:lnTo>
                  <a:lnTo>
                    <a:pt x="2352" y="5226"/>
                  </a:lnTo>
                  <a:lnTo>
                    <a:pt x="2518" y="4775"/>
                  </a:lnTo>
                  <a:lnTo>
                    <a:pt x="2732" y="4300"/>
                  </a:lnTo>
                  <a:lnTo>
                    <a:pt x="3017" y="3801"/>
                  </a:lnTo>
                  <a:lnTo>
                    <a:pt x="3326" y="3326"/>
                  </a:lnTo>
                  <a:lnTo>
                    <a:pt x="3516" y="3088"/>
                  </a:lnTo>
                  <a:lnTo>
                    <a:pt x="3706" y="2851"/>
                  </a:lnTo>
                  <a:lnTo>
                    <a:pt x="4418" y="2115"/>
                  </a:lnTo>
                  <a:lnTo>
                    <a:pt x="5677" y="856"/>
                  </a:lnTo>
                  <a:lnTo>
                    <a:pt x="5416" y="428"/>
                  </a:lnTo>
                  <a:lnTo>
                    <a:pt x="5273" y="214"/>
                  </a:lnTo>
                  <a:lnTo>
                    <a:pt x="5107" y="1"/>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2" name="Google Shape;2012;p31"/>
            <p:cNvSpPr/>
            <p:nvPr/>
          </p:nvSpPr>
          <p:spPr>
            <a:xfrm>
              <a:off x="5252400" y="1059375"/>
              <a:ext cx="141950" cy="222700"/>
            </a:xfrm>
            <a:custGeom>
              <a:avLst/>
              <a:gdLst/>
              <a:ahLst/>
              <a:cxnLst/>
              <a:rect l="l" t="t" r="r" b="b"/>
              <a:pathLst>
                <a:path w="5678" h="8908" fill="none" extrusionOk="0">
                  <a:moveTo>
                    <a:pt x="5107" y="1"/>
                  </a:moveTo>
                  <a:lnTo>
                    <a:pt x="5107" y="1"/>
                  </a:lnTo>
                  <a:lnTo>
                    <a:pt x="3088" y="2138"/>
                  </a:lnTo>
                  <a:lnTo>
                    <a:pt x="2447" y="2851"/>
                  </a:lnTo>
                  <a:lnTo>
                    <a:pt x="2114" y="3255"/>
                  </a:lnTo>
                  <a:lnTo>
                    <a:pt x="2114" y="3255"/>
                  </a:lnTo>
                  <a:lnTo>
                    <a:pt x="1972" y="3445"/>
                  </a:lnTo>
                  <a:lnTo>
                    <a:pt x="1829" y="3730"/>
                  </a:lnTo>
                  <a:lnTo>
                    <a:pt x="1829" y="3730"/>
                  </a:lnTo>
                  <a:lnTo>
                    <a:pt x="1615" y="4157"/>
                  </a:lnTo>
                  <a:lnTo>
                    <a:pt x="1378" y="4704"/>
                  </a:lnTo>
                  <a:lnTo>
                    <a:pt x="903" y="5939"/>
                  </a:lnTo>
                  <a:lnTo>
                    <a:pt x="404" y="7317"/>
                  </a:lnTo>
                  <a:lnTo>
                    <a:pt x="0" y="8647"/>
                  </a:lnTo>
                  <a:lnTo>
                    <a:pt x="0" y="8647"/>
                  </a:lnTo>
                  <a:lnTo>
                    <a:pt x="309" y="8765"/>
                  </a:lnTo>
                  <a:lnTo>
                    <a:pt x="594" y="8837"/>
                  </a:lnTo>
                  <a:lnTo>
                    <a:pt x="903" y="8908"/>
                  </a:lnTo>
                  <a:lnTo>
                    <a:pt x="1212" y="8908"/>
                  </a:lnTo>
                  <a:lnTo>
                    <a:pt x="1212" y="8908"/>
                  </a:lnTo>
                  <a:lnTo>
                    <a:pt x="1473" y="8908"/>
                  </a:lnTo>
                  <a:lnTo>
                    <a:pt x="1710" y="8860"/>
                  </a:lnTo>
                  <a:lnTo>
                    <a:pt x="1710" y="8860"/>
                  </a:lnTo>
                  <a:lnTo>
                    <a:pt x="2090" y="6295"/>
                  </a:lnTo>
                  <a:lnTo>
                    <a:pt x="2090" y="6295"/>
                  </a:lnTo>
                  <a:lnTo>
                    <a:pt x="2138" y="5986"/>
                  </a:lnTo>
                  <a:lnTo>
                    <a:pt x="2233" y="5630"/>
                  </a:lnTo>
                  <a:lnTo>
                    <a:pt x="2352" y="5226"/>
                  </a:lnTo>
                  <a:lnTo>
                    <a:pt x="2518" y="4775"/>
                  </a:lnTo>
                  <a:lnTo>
                    <a:pt x="2732" y="4300"/>
                  </a:lnTo>
                  <a:lnTo>
                    <a:pt x="3017" y="3801"/>
                  </a:lnTo>
                  <a:lnTo>
                    <a:pt x="3326" y="3326"/>
                  </a:lnTo>
                  <a:lnTo>
                    <a:pt x="3516" y="3088"/>
                  </a:lnTo>
                  <a:lnTo>
                    <a:pt x="3706" y="2851"/>
                  </a:lnTo>
                  <a:lnTo>
                    <a:pt x="3706" y="2851"/>
                  </a:lnTo>
                  <a:lnTo>
                    <a:pt x="4418" y="2115"/>
                  </a:lnTo>
                  <a:lnTo>
                    <a:pt x="5677" y="856"/>
                  </a:lnTo>
                  <a:lnTo>
                    <a:pt x="5677" y="856"/>
                  </a:lnTo>
                  <a:lnTo>
                    <a:pt x="5416" y="428"/>
                  </a:lnTo>
                  <a:lnTo>
                    <a:pt x="5273" y="214"/>
                  </a:lnTo>
                  <a:lnTo>
                    <a:pt x="51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3" name="Google Shape;2013;p31"/>
            <p:cNvSpPr/>
            <p:nvPr/>
          </p:nvSpPr>
          <p:spPr>
            <a:xfrm>
              <a:off x="5433500" y="801050"/>
              <a:ext cx="245875" cy="247675"/>
            </a:xfrm>
            <a:custGeom>
              <a:avLst/>
              <a:gdLst/>
              <a:ahLst/>
              <a:cxnLst/>
              <a:rect l="l" t="t" r="r" b="b"/>
              <a:pathLst>
                <a:path w="9835" h="9907" extrusionOk="0">
                  <a:moveTo>
                    <a:pt x="8457" y="1616"/>
                  </a:moveTo>
                  <a:lnTo>
                    <a:pt x="4704" y="5179"/>
                  </a:lnTo>
                  <a:lnTo>
                    <a:pt x="5179" y="5037"/>
                  </a:lnTo>
                  <a:lnTo>
                    <a:pt x="5725" y="4870"/>
                  </a:lnTo>
                  <a:lnTo>
                    <a:pt x="7032" y="4538"/>
                  </a:lnTo>
                  <a:lnTo>
                    <a:pt x="8457" y="4229"/>
                  </a:lnTo>
                  <a:lnTo>
                    <a:pt x="9835" y="3991"/>
                  </a:lnTo>
                  <a:lnTo>
                    <a:pt x="9763" y="3754"/>
                  </a:lnTo>
                  <a:lnTo>
                    <a:pt x="9668" y="3516"/>
                  </a:lnTo>
                  <a:lnTo>
                    <a:pt x="9407" y="3018"/>
                  </a:lnTo>
                  <a:lnTo>
                    <a:pt x="9193" y="2661"/>
                  </a:lnTo>
                  <a:lnTo>
                    <a:pt x="8956" y="2305"/>
                  </a:lnTo>
                  <a:lnTo>
                    <a:pt x="8457" y="1616"/>
                  </a:lnTo>
                  <a:close/>
                  <a:moveTo>
                    <a:pt x="6580" y="1"/>
                  </a:moveTo>
                  <a:lnTo>
                    <a:pt x="6367" y="25"/>
                  </a:lnTo>
                  <a:lnTo>
                    <a:pt x="6153" y="72"/>
                  </a:lnTo>
                  <a:lnTo>
                    <a:pt x="5939" y="167"/>
                  </a:lnTo>
                  <a:lnTo>
                    <a:pt x="5725" y="286"/>
                  </a:lnTo>
                  <a:lnTo>
                    <a:pt x="5155" y="666"/>
                  </a:lnTo>
                  <a:lnTo>
                    <a:pt x="4633" y="1046"/>
                  </a:lnTo>
                  <a:lnTo>
                    <a:pt x="3706" y="1759"/>
                  </a:lnTo>
                  <a:lnTo>
                    <a:pt x="2827" y="2614"/>
                  </a:lnTo>
                  <a:lnTo>
                    <a:pt x="2091" y="3350"/>
                  </a:lnTo>
                  <a:lnTo>
                    <a:pt x="1378" y="4086"/>
                  </a:lnTo>
                  <a:lnTo>
                    <a:pt x="713" y="4847"/>
                  </a:lnTo>
                  <a:lnTo>
                    <a:pt x="452" y="5227"/>
                  </a:lnTo>
                  <a:lnTo>
                    <a:pt x="333" y="5417"/>
                  </a:lnTo>
                  <a:lnTo>
                    <a:pt x="238" y="5607"/>
                  </a:lnTo>
                  <a:lnTo>
                    <a:pt x="167" y="5773"/>
                  </a:lnTo>
                  <a:lnTo>
                    <a:pt x="96" y="5963"/>
                  </a:lnTo>
                  <a:lnTo>
                    <a:pt x="48" y="6153"/>
                  </a:lnTo>
                  <a:lnTo>
                    <a:pt x="25" y="6319"/>
                  </a:lnTo>
                  <a:lnTo>
                    <a:pt x="1" y="6509"/>
                  </a:lnTo>
                  <a:lnTo>
                    <a:pt x="25" y="6676"/>
                  </a:lnTo>
                  <a:lnTo>
                    <a:pt x="48" y="6866"/>
                  </a:lnTo>
                  <a:lnTo>
                    <a:pt x="72" y="7032"/>
                  </a:lnTo>
                  <a:lnTo>
                    <a:pt x="143" y="7198"/>
                  </a:lnTo>
                  <a:lnTo>
                    <a:pt x="215" y="7364"/>
                  </a:lnTo>
                  <a:lnTo>
                    <a:pt x="310" y="7531"/>
                  </a:lnTo>
                  <a:lnTo>
                    <a:pt x="405" y="7697"/>
                  </a:lnTo>
                  <a:lnTo>
                    <a:pt x="4443" y="3540"/>
                  </a:lnTo>
                  <a:lnTo>
                    <a:pt x="7507" y="429"/>
                  </a:lnTo>
                  <a:lnTo>
                    <a:pt x="7293" y="238"/>
                  </a:lnTo>
                  <a:lnTo>
                    <a:pt x="7055" y="120"/>
                  </a:lnTo>
                  <a:lnTo>
                    <a:pt x="6818" y="25"/>
                  </a:lnTo>
                  <a:lnTo>
                    <a:pt x="6580" y="1"/>
                  </a:lnTo>
                  <a:close/>
                  <a:moveTo>
                    <a:pt x="9835" y="5749"/>
                  </a:moveTo>
                  <a:lnTo>
                    <a:pt x="7222" y="5773"/>
                  </a:lnTo>
                  <a:lnTo>
                    <a:pt x="6913" y="5773"/>
                  </a:lnTo>
                  <a:lnTo>
                    <a:pt x="6533" y="5820"/>
                  </a:lnTo>
                  <a:lnTo>
                    <a:pt x="6105" y="5892"/>
                  </a:lnTo>
                  <a:lnTo>
                    <a:pt x="5654" y="6010"/>
                  </a:lnTo>
                  <a:lnTo>
                    <a:pt x="5155" y="6153"/>
                  </a:lnTo>
                  <a:lnTo>
                    <a:pt x="4633" y="6367"/>
                  </a:lnTo>
                  <a:lnTo>
                    <a:pt x="4110" y="6628"/>
                  </a:lnTo>
                  <a:lnTo>
                    <a:pt x="3849" y="6771"/>
                  </a:lnTo>
                  <a:lnTo>
                    <a:pt x="3588" y="6937"/>
                  </a:lnTo>
                  <a:lnTo>
                    <a:pt x="2804" y="7531"/>
                  </a:lnTo>
                  <a:lnTo>
                    <a:pt x="1402" y="8600"/>
                  </a:lnTo>
                  <a:lnTo>
                    <a:pt x="1806" y="8861"/>
                  </a:lnTo>
                  <a:lnTo>
                    <a:pt x="2234" y="9122"/>
                  </a:lnTo>
                  <a:lnTo>
                    <a:pt x="3089" y="9573"/>
                  </a:lnTo>
                  <a:lnTo>
                    <a:pt x="3445" y="9716"/>
                  </a:lnTo>
                  <a:lnTo>
                    <a:pt x="3801" y="9811"/>
                  </a:lnTo>
                  <a:lnTo>
                    <a:pt x="4158" y="9882"/>
                  </a:lnTo>
                  <a:lnTo>
                    <a:pt x="4490" y="9906"/>
                  </a:lnTo>
                  <a:lnTo>
                    <a:pt x="4728" y="9906"/>
                  </a:lnTo>
                  <a:lnTo>
                    <a:pt x="4965" y="9882"/>
                  </a:lnTo>
                  <a:lnTo>
                    <a:pt x="5179" y="9835"/>
                  </a:lnTo>
                  <a:lnTo>
                    <a:pt x="5416" y="9763"/>
                  </a:lnTo>
                  <a:lnTo>
                    <a:pt x="5654" y="9692"/>
                  </a:lnTo>
                  <a:lnTo>
                    <a:pt x="5868" y="9597"/>
                  </a:lnTo>
                  <a:lnTo>
                    <a:pt x="6319" y="9383"/>
                  </a:lnTo>
                  <a:lnTo>
                    <a:pt x="6723" y="9146"/>
                  </a:lnTo>
                  <a:lnTo>
                    <a:pt x="7103" y="8861"/>
                  </a:lnTo>
                  <a:lnTo>
                    <a:pt x="7459" y="8576"/>
                  </a:lnTo>
                  <a:lnTo>
                    <a:pt x="7816" y="8267"/>
                  </a:lnTo>
                  <a:lnTo>
                    <a:pt x="8148" y="7934"/>
                  </a:lnTo>
                  <a:lnTo>
                    <a:pt x="8457" y="7602"/>
                  </a:lnTo>
                  <a:lnTo>
                    <a:pt x="9098" y="6889"/>
                  </a:lnTo>
                  <a:lnTo>
                    <a:pt x="9336" y="6604"/>
                  </a:lnTo>
                  <a:lnTo>
                    <a:pt x="9526" y="6319"/>
                  </a:lnTo>
                  <a:lnTo>
                    <a:pt x="9692" y="6034"/>
                  </a:lnTo>
                  <a:lnTo>
                    <a:pt x="9835" y="574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4" name="Google Shape;2014;p31"/>
            <p:cNvSpPr/>
            <p:nvPr/>
          </p:nvSpPr>
          <p:spPr>
            <a:xfrm>
              <a:off x="5468550" y="944775"/>
              <a:ext cx="210825" cy="103950"/>
            </a:xfrm>
            <a:custGeom>
              <a:avLst/>
              <a:gdLst/>
              <a:ahLst/>
              <a:cxnLst/>
              <a:rect l="l" t="t" r="r" b="b"/>
              <a:pathLst>
                <a:path w="8433" h="4158" fill="none" extrusionOk="0">
                  <a:moveTo>
                    <a:pt x="8433" y="0"/>
                  </a:moveTo>
                  <a:lnTo>
                    <a:pt x="8433" y="0"/>
                  </a:lnTo>
                  <a:lnTo>
                    <a:pt x="5820" y="24"/>
                  </a:lnTo>
                  <a:lnTo>
                    <a:pt x="5820" y="24"/>
                  </a:lnTo>
                  <a:lnTo>
                    <a:pt x="5511" y="24"/>
                  </a:lnTo>
                  <a:lnTo>
                    <a:pt x="5131" y="71"/>
                  </a:lnTo>
                  <a:lnTo>
                    <a:pt x="4703" y="143"/>
                  </a:lnTo>
                  <a:lnTo>
                    <a:pt x="4252" y="261"/>
                  </a:lnTo>
                  <a:lnTo>
                    <a:pt x="3753" y="404"/>
                  </a:lnTo>
                  <a:lnTo>
                    <a:pt x="3231" y="618"/>
                  </a:lnTo>
                  <a:lnTo>
                    <a:pt x="2708" y="879"/>
                  </a:lnTo>
                  <a:lnTo>
                    <a:pt x="2447" y="1022"/>
                  </a:lnTo>
                  <a:lnTo>
                    <a:pt x="2186" y="1188"/>
                  </a:lnTo>
                  <a:lnTo>
                    <a:pt x="2186" y="1188"/>
                  </a:lnTo>
                  <a:lnTo>
                    <a:pt x="1402" y="1782"/>
                  </a:lnTo>
                  <a:lnTo>
                    <a:pt x="0" y="2851"/>
                  </a:lnTo>
                  <a:lnTo>
                    <a:pt x="0" y="2851"/>
                  </a:lnTo>
                  <a:lnTo>
                    <a:pt x="404" y="3112"/>
                  </a:lnTo>
                  <a:lnTo>
                    <a:pt x="832" y="3373"/>
                  </a:lnTo>
                  <a:lnTo>
                    <a:pt x="1687" y="3824"/>
                  </a:lnTo>
                  <a:lnTo>
                    <a:pt x="1687" y="3824"/>
                  </a:lnTo>
                  <a:lnTo>
                    <a:pt x="2043" y="3967"/>
                  </a:lnTo>
                  <a:lnTo>
                    <a:pt x="2399" y="4062"/>
                  </a:lnTo>
                  <a:lnTo>
                    <a:pt x="2756" y="4133"/>
                  </a:lnTo>
                  <a:lnTo>
                    <a:pt x="3088" y="4157"/>
                  </a:lnTo>
                  <a:lnTo>
                    <a:pt x="3088" y="4157"/>
                  </a:lnTo>
                  <a:lnTo>
                    <a:pt x="3326" y="4157"/>
                  </a:lnTo>
                  <a:lnTo>
                    <a:pt x="3563" y="4133"/>
                  </a:lnTo>
                  <a:lnTo>
                    <a:pt x="3777" y="4086"/>
                  </a:lnTo>
                  <a:lnTo>
                    <a:pt x="4014" y="4014"/>
                  </a:lnTo>
                  <a:lnTo>
                    <a:pt x="4252" y="3943"/>
                  </a:lnTo>
                  <a:lnTo>
                    <a:pt x="4466" y="3848"/>
                  </a:lnTo>
                  <a:lnTo>
                    <a:pt x="4917" y="3634"/>
                  </a:lnTo>
                  <a:lnTo>
                    <a:pt x="4917" y="3634"/>
                  </a:lnTo>
                  <a:lnTo>
                    <a:pt x="5321" y="3397"/>
                  </a:lnTo>
                  <a:lnTo>
                    <a:pt x="5701" y="3112"/>
                  </a:lnTo>
                  <a:lnTo>
                    <a:pt x="6057" y="2827"/>
                  </a:lnTo>
                  <a:lnTo>
                    <a:pt x="6414" y="2518"/>
                  </a:lnTo>
                  <a:lnTo>
                    <a:pt x="6746" y="2185"/>
                  </a:lnTo>
                  <a:lnTo>
                    <a:pt x="7055" y="1853"/>
                  </a:lnTo>
                  <a:lnTo>
                    <a:pt x="7696" y="1140"/>
                  </a:lnTo>
                  <a:lnTo>
                    <a:pt x="7696" y="1140"/>
                  </a:lnTo>
                  <a:lnTo>
                    <a:pt x="7934" y="855"/>
                  </a:lnTo>
                  <a:lnTo>
                    <a:pt x="8124" y="570"/>
                  </a:lnTo>
                  <a:lnTo>
                    <a:pt x="8290" y="285"/>
                  </a:lnTo>
                  <a:lnTo>
                    <a:pt x="84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5" name="Google Shape;2015;p31"/>
            <p:cNvSpPr/>
            <p:nvPr/>
          </p:nvSpPr>
          <p:spPr>
            <a:xfrm>
              <a:off x="5551075" y="841450"/>
              <a:ext cx="128300" cy="89100"/>
            </a:xfrm>
            <a:custGeom>
              <a:avLst/>
              <a:gdLst/>
              <a:ahLst/>
              <a:cxnLst/>
              <a:rect l="l" t="t" r="r" b="b"/>
              <a:pathLst>
                <a:path w="5132" h="3564" fill="none" extrusionOk="0">
                  <a:moveTo>
                    <a:pt x="3754" y="0"/>
                  </a:moveTo>
                  <a:lnTo>
                    <a:pt x="3754" y="0"/>
                  </a:lnTo>
                  <a:lnTo>
                    <a:pt x="1" y="3563"/>
                  </a:lnTo>
                  <a:lnTo>
                    <a:pt x="1" y="3563"/>
                  </a:lnTo>
                  <a:lnTo>
                    <a:pt x="476" y="3421"/>
                  </a:lnTo>
                  <a:lnTo>
                    <a:pt x="1022" y="3254"/>
                  </a:lnTo>
                  <a:lnTo>
                    <a:pt x="2329" y="2922"/>
                  </a:lnTo>
                  <a:lnTo>
                    <a:pt x="3754" y="2613"/>
                  </a:lnTo>
                  <a:lnTo>
                    <a:pt x="5132" y="2375"/>
                  </a:lnTo>
                  <a:lnTo>
                    <a:pt x="5132" y="2375"/>
                  </a:lnTo>
                  <a:lnTo>
                    <a:pt x="5060" y="2138"/>
                  </a:lnTo>
                  <a:lnTo>
                    <a:pt x="4965" y="1900"/>
                  </a:lnTo>
                  <a:lnTo>
                    <a:pt x="4704" y="1402"/>
                  </a:lnTo>
                  <a:lnTo>
                    <a:pt x="4704" y="1402"/>
                  </a:lnTo>
                  <a:lnTo>
                    <a:pt x="4490" y="1045"/>
                  </a:lnTo>
                  <a:lnTo>
                    <a:pt x="4253" y="689"/>
                  </a:lnTo>
                  <a:lnTo>
                    <a:pt x="375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6" name="Google Shape;2016;p31"/>
            <p:cNvSpPr/>
            <p:nvPr/>
          </p:nvSpPr>
          <p:spPr>
            <a:xfrm>
              <a:off x="5433500" y="801050"/>
              <a:ext cx="187675" cy="192425"/>
            </a:xfrm>
            <a:custGeom>
              <a:avLst/>
              <a:gdLst/>
              <a:ahLst/>
              <a:cxnLst/>
              <a:rect l="l" t="t" r="r" b="b"/>
              <a:pathLst>
                <a:path w="7507" h="7697" fill="none" extrusionOk="0">
                  <a:moveTo>
                    <a:pt x="6580" y="1"/>
                  </a:moveTo>
                  <a:lnTo>
                    <a:pt x="6580" y="1"/>
                  </a:lnTo>
                  <a:lnTo>
                    <a:pt x="6367" y="25"/>
                  </a:lnTo>
                  <a:lnTo>
                    <a:pt x="6153" y="72"/>
                  </a:lnTo>
                  <a:lnTo>
                    <a:pt x="5939" y="167"/>
                  </a:lnTo>
                  <a:lnTo>
                    <a:pt x="5725" y="286"/>
                  </a:lnTo>
                  <a:lnTo>
                    <a:pt x="5725" y="286"/>
                  </a:lnTo>
                  <a:lnTo>
                    <a:pt x="5155" y="666"/>
                  </a:lnTo>
                  <a:lnTo>
                    <a:pt x="4633" y="1046"/>
                  </a:lnTo>
                  <a:lnTo>
                    <a:pt x="3706" y="1759"/>
                  </a:lnTo>
                  <a:lnTo>
                    <a:pt x="3706" y="1759"/>
                  </a:lnTo>
                  <a:lnTo>
                    <a:pt x="2827" y="2614"/>
                  </a:lnTo>
                  <a:lnTo>
                    <a:pt x="2091" y="3350"/>
                  </a:lnTo>
                  <a:lnTo>
                    <a:pt x="2091" y="3350"/>
                  </a:lnTo>
                  <a:lnTo>
                    <a:pt x="1378" y="4086"/>
                  </a:lnTo>
                  <a:lnTo>
                    <a:pt x="713" y="4847"/>
                  </a:lnTo>
                  <a:lnTo>
                    <a:pt x="713" y="4847"/>
                  </a:lnTo>
                  <a:lnTo>
                    <a:pt x="452" y="5227"/>
                  </a:lnTo>
                  <a:lnTo>
                    <a:pt x="333" y="5417"/>
                  </a:lnTo>
                  <a:lnTo>
                    <a:pt x="238" y="5607"/>
                  </a:lnTo>
                  <a:lnTo>
                    <a:pt x="167" y="5773"/>
                  </a:lnTo>
                  <a:lnTo>
                    <a:pt x="96" y="5963"/>
                  </a:lnTo>
                  <a:lnTo>
                    <a:pt x="48" y="6153"/>
                  </a:lnTo>
                  <a:lnTo>
                    <a:pt x="25" y="6319"/>
                  </a:lnTo>
                  <a:lnTo>
                    <a:pt x="1" y="6509"/>
                  </a:lnTo>
                  <a:lnTo>
                    <a:pt x="25" y="6676"/>
                  </a:lnTo>
                  <a:lnTo>
                    <a:pt x="48" y="6866"/>
                  </a:lnTo>
                  <a:lnTo>
                    <a:pt x="72" y="7032"/>
                  </a:lnTo>
                  <a:lnTo>
                    <a:pt x="143" y="7198"/>
                  </a:lnTo>
                  <a:lnTo>
                    <a:pt x="215" y="7364"/>
                  </a:lnTo>
                  <a:lnTo>
                    <a:pt x="310" y="7531"/>
                  </a:lnTo>
                  <a:lnTo>
                    <a:pt x="405" y="7697"/>
                  </a:lnTo>
                  <a:lnTo>
                    <a:pt x="405" y="7697"/>
                  </a:lnTo>
                  <a:lnTo>
                    <a:pt x="4443" y="3540"/>
                  </a:lnTo>
                  <a:lnTo>
                    <a:pt x="7507" y="429"/>
                  </a:lnTo>
                  <a:lnTo>
                    <a:pt x="7507" y="429"/>
                  </a:lnTo>
                  <a:lnTo>
                    <a:pt x="7293" y="238"/>
                  </a:lnTo>
                  <a:lnTo>
                    <a:pt x="7055" y="120"/>
                  </a:lnTo>
                  <a:lnTo>
                    <a:pt x="6818" y="25"/>
                  </a:lnTo>
                  <a:lnTo>
                    <a:pt x="658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7" name="Google Shape;2017;p31"/>
            <p:cNvSpPr/>
            <p:nvPr/>
          </p:nvSpPr>
          <p:spPr>
            <a:xfrm>
              <a:off x="5464375" y="900825"/>
              <a:ext cx="218575" cy="115225"/>
            </a:xfrm>
            <a:custGeom>
              <a:avLst/>
              <a:gdLst/>
              <a:ahLst/>
              <a:cxnLst/>
              <a:rect l="l" t="t" r="r" b="b"/>
              <a:pathLst>
                <a:path w="8743" h="4609" extrusionOk="0">
                  <a:moveTo>
                    <a:pt x="8600" y="0"/>
                  </a:moveTo>
                  <a:lnTo>
                    <a:pt x="7222" y="238"/>
                  </a:lnTo>
                  <a:lnTo>
                    <a:pt x="5797" y="547"/>
                  </a:lnTo>
                  <a:lnTo>
                    <a:pt x="4490" y="879"/>
                  </a:lnTo>
                  <a:lnTo>
                    <a:pt x="3944" y="1046"/>
                  </a:lnTo>
                  <a:lnTo>
                    <a:pt x="3469" y="1188"/>
                  </a:lnTo>
                  <a:lnTo>
                    <a:pt x="1" y="4490"/>
                  </a:lnTo>
                  <a:lnTo>
                    <a:pt x="167" y="4609"/>
                  </a:lnTo>
                  <a:lnTo>
                    <a:pt x="1569" y="3540"/>
                  </a:lnTo>
                  <a:lnTo>
                    <a:pt x="2353" y="2946"/>
                  </a:lnTo>
                  <a:lnTo>
                    <a:pt x="2614" y="2780"/>
                  </a:lnTo>
                  <a:lnTo>
                    <a:pt x="2875" y="2637"/>
                  </a:lnTo>
                  <a:lnTo>
                    <a:pt x="3398" y="2376"/>
                  </a:lnTo>
                  <a:lnTo>
                    <a:pt x="3920" y="2162"/>
                  </a:lnTo>
                  <a:lnTo>
                    <a:pt x="4419" y="2019"/>
                  </a:lnTo>
                  <a:lnTo>
                    <a:pt x="4870" y="1901"/>
                  </a:lnTo>
                  <a:lnTo>
                    <a:pt x="5298" y="1829"/>
                  </a:lnTo>
                  <a:lnTo>
                    <a:pt x="5678" y="1782"/>
                  </a:lnTo>
                  <a:lnTo>
                    <a:pt x="5987" y="1782"/>
                  </a:lnTo>
                  <a:lnTo>
                    <a:pt x="8600" y="1758"/>
                  </a:lnTo>
                  <a:lnTo>
                    <a:pt x="8647" y="1544"/>
                  </a:lnTo>
                  <a:lnTo>
                    <a:pt x="8718" y="1331"/>
                  </a:lnTo>
                  <a:lnTo>
                    <a:pt x="8742" y="1141"/>
                  </a:lnTo>
                  <a:lnTo>
                    <a:pt x="8742" y="927"/>
                  </a:lnTo>
                  <a:lnTo>
                    <a:pt x="8742" y="689"/>
                  </a:lnTo>
                  <a:lnTo>
                    <a:pt x="8718" y="476"/>
                  </a:lnTo>
                  <a:lnTo>
                    <a:pt x="8671" y="238"/>
                  </a:lnTo>
                  <a:lnTo>
                    <a:pt x="8600" y="0"/>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8" name="Google Shape;2018;p31"/>
            <p:cNvSpPr/>
            <p:nvPr/>
          </p:nvSpPr>
          <p:spPr>
            <a:xfrm>
              <a:off x="5464375" y="900825"/>
              <a:ext cx="218575" cy="115225"/>
            </a:xfrm>
            <a:custGeom>
              <a:avLst/>
              <a:gdLst/>
              <a:ahLst/>
              <a:cxnLst/>
              <a:rect l="l" t="t" r="r" b="b"/>
              <a:pathLst>
                <a:path w="8743" h="4609" fill="none" extrusionOk="0">
                  <a:moveTo>
                    <a:pt x="8600" y="0"/>
                  </a:moveTo>
                  <a:lnTo>
                    <a:pt x="8600" y="0"/>
                  </a:lnTo>
                  <a:lnTo>
                    <a:pt x="7222" y="238"/>
                  </a:lnTo>
                  <a:lnTo>
                    <a:pt x="5797" y="547"/>
                  </a:lnTo>
                  <a:lnTo>
                    <a:pt x="4490" y="879"/>
                  </a:lnTo>
                  <a:lnTo>
                    <a:pt x="3944" y="1046"/>
                  </a:lnTo>
                  <a:lnTo>
                    <a:pt x="3469" y="1188"/>
                  </a:lnTo>
                  <a:lnTo>
                    <a:pt x="3469" y="1188"/>
                  </a:lnTo>
                  <a:lnTo>
                    <a:pt x="1" y="4490"/>
                  </a:lnTo>
                  <a:lnTo>
                    <a:pt x="1" y="4490"/>
                  </a:lnTo>
                  <a:lnTo>
                    <a:pt x="167" y="4609"/>
                  </a:lnTo>
                  <a:lnTo>
                    <a:pt x="167" y="4609"/>
                  </a:lnTo>
                  <a:lnTo>
                    <a:pt x="1569" y="3540"/>
                  </a:lnTo>
                  <a:lnTo>
                    <a:pt x="2353" y="2946"/>
                  </a:lnTo>
                  <a:lnTo>
                    <a:pt x="2353" y="2946"/>
                  </a:lnTo>
                  <a:lnTo>
                    <a:pt x="2614" y="2780"/>
                  </a:lnTo>
                  <a:lnTo>
                    <a:pt x="2875" y="2637"/>
                  </a:lnTo>
                  <a:lnTo>
                    <a:pt x="3398" y="2376"/>
                  </a:lnTo>
                  <a:lnTo>
                    <a:pt x="3920" y="2162"/>
                  </a:lnTo>
                  <a:lnTo>
                    <a:pt x="4419" y="2019"/>
                  </a:lnTo>
                  <a:lnTo>
                    <a:pt x="4870" y="1901"/>
                  </a:lnTo>
                  <a:lnTo>
                    <a:pt x="5298" y="1829"/>
                  </a:lnTo>
                  <a:lnTo>
                    <a:pt x="5678" y="1782"/>
                  </a:lnTo>
                  <a:lnTo>
                    <a:pt x="5987" y="1782"/>
                  </a:lnTo>
                  <a:lnTo>
                    <a:pt x="5987" y="1782"/>
                  </a:lnTo>
                  <a:lnTo>
                    <a:pt x="8600" y="1758"/>
                  </a:lnTo>
                  <a:lnTo>
                    <a:pt x="8600" y="1758"/>
                  </a:lnTo>
                  <a:lnTo>
                    <a:pt x="8647" y="1544"/>
                  </a:lnTo>
                  <a:lnTo>
                    <a:pt x="8718" y="1331"/>
                  </a:lnTo>
                  <a:lnTo>
                    <a:pt x="8742" y="1141"/>
                  </a:lnTo>
                  <a:lnTo>
                    <a:pt x="8742" y="927"/>
                  </a:lnTo>
                  <a:lnTo>
                    <a:pt x="8742" y="689"/>
                  </a:lnTo>
                  <a:lnTo>
                    <a:pt x="8718" y="476"/>
                  </a:lnTo>
                  <a:lnTo>
                    <a:pt x="8671" y="238"/>
                  </a:lnTo>
                  <a:lnTo>
                    <a:pt x="860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9" name="Google Shape;2019;p31"/>
            <p:cNvSpPr/>
            <p:nvPr/>
          </p:nvSpPr>
          <p:spPr>
            <a:xfrm>
              <a:off x="5443600" y="811750"/>
              <a:ext cx="201325" cy="201325"/>
            </a:xfrm>
            <a:custGeom>
              <a:avLst/>
              <a:gdLst/>
              <a:ahLst/>
              <a:cxnLst/>
              <a:rect l="l" t="t" r="r" b="b"/>
              <a:pathLst>
                <a:path w="8053" h="8053" extrusionOk="0">
                  <a:moveTo>
                    <a:pt x="7103" y="1"/>
                  </a:moveTo>
                  <a:lnTo>
                    <a:pt x="4039" y="3112"/>
                  </a:lnTo>
                  <a:lnTo>
                    <a:pt x="1" y="7269"/>
                  </a:lnTo>
                  <a:lnTo>
                    <a:pt x="143" y="7435"/>
                  </a:lnTo>
                  <a:lnTo>
                    <a:pt x="286" y="7602"/>
                  </a:lnTo>
                  <a:lnTo>
                    <a:pt x="452" y="7768"/>
                  </a:lnTo>
                  <a:lnTo>
                    <a:pt x="642" y="7934"/>
                  </a:lnTo>
                  <a:lnTo>
                    <a:pt x="832" y="8053"/>
                  </a:lnTo>
                  <a:lnTo>
                    <a:pt x="4300" y="4751"/>
                  </a:lnTo>
                  <a:lnTo>
                    <a:pt x="8053" y="1188"/>
                  </a:lnTo>
                  <a:lnTo>
                    <a:pt x="7293" y="191"/>
                  </a:lnTo>
                  <a:lnTo>
                    <a:pt x="7103" y="1"/>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0" name="Google Shape;2020;p31"/>
            <p:cNvSpPr/>
            <p:nvPr/>
          </p:nvSpPr>
          <p:spPr>
            <a:xfrm>
              <a:off x="5443600" y="811750"/>
              <a:ext cx="201325" cy="201325"/>
            </a:xfrm>
            <a:custGeom>
              <a:avLst/>
              <a:gdLst/>
              <a:ahLst/>
              <a:cxnLst/>
              <a:rect l="l" t="t" r="r" b="b"/>
              <a:pathLst>
                <a:path w="8053" h="8053" fill="none" extrusionOk="0">
                  <a:moveTo>
                    <a:pt x="7103" y="1"/>
                  </a:moveTo>
                  <a:lnTo>
                    <a:pt x="7103" y="1"/>
                  </a:lnTo>
                  <a:lnTo>
                    <a:pt x="4039" y="3112"/>
                  </a:lnTo>
                  <a:lnTo>
                    <a:pt x="1" y="7269"/>
                  </a:lnTo>
                  <a:lnTo>
                    <a:pt x="1" y="7269"/>
                  </a:lnTo>
                  <a:lnTo>
                    <a:pt x="143" y="7435"/>
                  </a:lnTo>
                  <a:lnTo>
                    <a:pt x="286" y="7602"/>
                  </a:lnTo>
                  <a:lnTo>
                    <a:pt x="452" y="7768"/>
                  </a:lnTo>
                  <a:lnTo>
                    <a:pt x="642" y="7934"/>
                  </a:lnTo>
                  <a:lnTo>
                    <a:pt x="642" y="7934"/>
                  </a:lnTo>
                  <a:lnTo>
                    <a:pt x="832" y="8053"/>
                  </a:lnTo>
                  <a:lnTo>
                    <a:pt x="832" y="8053"/>
                  </a:lnTo>
                  <a:lnTo>
                    <a:pt x="4300" y="4751"/>
                  </a:lnTo>
                  <a:lnTo>
                    <a:pt x="4300" y="4751"/>
                  </a:lnTo>
                  <a:lnTo>
                    <a:pt x="8053" y="1188"/>
                  </a:lnTo>
                  <a:lnTo>
                    <a:pt x="8053" y="1188"/>
                  </a:lnTo>
                  <a:lnTo>
                    <a:pt x="7293" y="191"/>
                  </a:lnTo>
                  <a:lnTo>
                    <a:pt x="7293" y="191"/>
                  </a:lnTo>
                  <a:lnTo>
                    <a:pt x="710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1" name="Google Shape;2021;p31"/>
            <p:cNvSpPr/>
            <p:nvPr/>
          </p:nvSpPr>
          <p:spPr>
            <a:xfrm>
              <a:off x="5133625" y="771975"/>
              <a:ext cx="565350" cy="526150"/>
            </a:xfrm>
            <a:custGeom>
              <a:avLst/>
              <a:gdLst/>
              <a:ahLst/>
              <a:cxnLst/>
              <a:rect l="l" t="t" r="r" b="b"/>
              <a:pathLst>
                <a:path w="22614" h="21046" extrusionOk="0">
                  <a:moveTo>
                    <a:pt x="18504" y="1164"/>
                  </a:moveTo>
                  <a:lnTo>
                    <a:pt x="18765" y="1188"/>
                  </a:lnTo>
                  <a:lnTo>
                    <a:pt x="19003" y="1259"/>
                  </a:lnTo>
                  <a:lnTo>
                    <a:pt x="19240" y="1378"/>
                  </a:lnTo>
                  <a:lnTo>
                    <a:pt x="19478" y="1568"/>
                  </a:lnTo>
                  <a:lnTo>
                    <a:pt x="19692" y="1782"/>
                  </a:lnTo>
                  <a:lnTo>
                    <a:pt x="20143" y="2375"/>
                  </a:lnTo>
                  <a:lnTo>
                    <a:pt x="20594" y="2945"/>
                  </a:lnTo>
                  <a:lnTo>
                    <a:pt x="21022" y="3563"/>
                  </a:lnTo>
                  <a:lnTo>
                    <a:pt x="21212" y="3872"/>
                  </a:lnTo>
                  <a:lnTo>
                    <a:pt x="21402" y="4181"/>
                  </a:lnTo>
                  <a:lnTo>
                    <a:pt x="21545" y="4466"/>
                  </a:lnTo>
                  <a:lnTo>
                    <a:pt x="21687" y="4751"/>
                  </a:lnTo>
                  <a:lnTo>
                    <a:pt x="21782" y="5036"/>
                  </a:lnTo>
                  <a:lnTo>
                    <a:pt x="21877" y="5297"/>
                  </a:lnTo>
                  <a:lnTo>
                    <a:pt x="21925" y="5535"/>
                  </a:lnTo>
                  <a:lnTo>
                    <a:pt x="21972" y="5796"/>
                  </a:lnTo>
                  <a:lnTo>
                    <a:pt x="21972" y="6033"/>
                  </a:lnTo>
                  <a:lnTo>
                    <a:pt x="21972" y="6271"/>
                  </a:lnTo>
                  <a:lnTo>
                    <a:pt x="21948" y="6485"/>
                  </a:lnTo>
                  <a:lnTo>
                    <a:pt x="21877" y="6722"/>
                  </a:lnTo>
                  <a:lnTo>
                    <a:pt x="21806" y="6936"/>
                  </a:lnTo>
                  <a:lnTo>
                    <a:pt x="21711" y="7173"/>
                  </a:lnTo>
                  <a:lnTo>
                    <a:pt x="21592" y="7387"/>
                  </a:lnTo>
                  <a:lnTo>
                    <a:pt x="21426" y="7601"/>
                  </a:lnTo>
                  <a:lnTo>
                    <a:pt x="21283" y="7839"/>
                  </a:lnTo>
                  <a:lnTo>
                    <a:pt x="21093" y="8052"/>
                  </a:lnTo>
                  <a:lnTo>
                    <a:pt x="20452" y="8765"/>
                  </a:lnTo>
                  <a:lnTo>
                    <a:pt x="20143" y="9097"/>
                  </a:lnTo>
                  <a:lnTo>
                    <a:pt x="19811" y="9430"/>
                  </a:lnTo>
                  <a:lnTo>
                    <a:pt x="19454" y="9739"/>
                  </a:lnTo>
                  <a:lnTo>
                    <a:pt x="19098" y="10024"/>
                  </a:lnTo>
                  <a:lnTo>
                    <a:pt x="18718" y="10309"/>
                  </a:lnTo>
                  <a:lnTo>
                    <a:pt x="18314" y="10546"/>
                  </a:lnTo>
                  <a:lnTo>
                    <a:pt x="17910" y="10736"/>
                  </a:lnTo>
                  <a:lnTo>
                    <a:pt x="17530" y="10903"/>
                  </a:lnTo>
                  <a:lnTo>
                    <a:pt x="17126" y="10998"/>
                  </a:lnTo>
                  <a:lnTo>
                    <a:pt x="16723" y="11069"/>
                  </a:lnTo>
                  <a:lnTo>
                    <a:pt x="16319" y="11069"/>
                  </a:lnTo>
                  <a:lnTo>
                    <a:pt x="15915" y="11022"/>
                  </a:lnTo>
                  <a:lnTo>
                    <a:pt x="15701" y="10974"/>
                  </a:lnTo>
                  <a:lnTo>
                    <a:pt x="15511" y="10903"/>
                  </a:lnTo>
                  <a:lnTo>
                    <a:pt x="15297" y="10831"/>
                  </a:lnTo>
                  <a:lnTo>
                    <a:pt x="15084" y="10736"/>
                  </a:lnTo>
                  <a:lnTo>
                    <a:pt x="14561" y="10451"/>
                  </a:lnTo>
                  <a:lnTo>
                    <a:pt x="14039" y="10166"/>
                  </a:lnTo>
                  <a:lnTo>
                    <a:pt x="13540" y="9858"/>
                  </a:lnTo>
                  <a:lnTo>
                    <a:pt x="13041" y="9525"/>
                  </a:lnTo>
                  <a:lnTo>
                    <a:pt x="12827" y="9335"/>
                  </a:lnTo>
                  <a:lnTo>
                    <a:pt x="12637" y="9121"/>
                  </a:lnTo>
                  <a:lnTo>
                    <a:pt x="12447" y="8931"/>
                  </a:lnTo>
                  <a:lnTo>
                    <a:pt x="12305" y="8717"/>
                  </a:lnTo>
                  <a:lnTo>
                    <a:pt x="12186" y="8527"/>
                  </a:lnTo>
                  <a:lnTo>
                    <a:pt x="12115" y="8314"/>
                  </a:lnTo>
                  <a:lnTo>
                    <a:pt x="12043" y="8076"/>
                  </a:lnTo>
                  <a:lnTo>
                    <a:pt x="12020" y="7862"/>
                  </a:lnTo>
                  <a:lnTo>
                    <a:pt x="11996" y="7649"/>
                  </a:lnTo>
                  <a:lnTo>
                    <a:pt x="12020" y="7411"/>
                  </a:lnTo>
                  <a:lnTo>
                    <a:pt x="12067" y="7173"/>
                  </a:lnTo>
                  <a:lnTo>
                    <a:pt x="12138" y="6960"/>
                  </a:lnTo>
                  <a:lnTo>
                    <a:pt x="12257" y="6722"/>
                  </a:lnTo>
                  <a:lnTo>
                    <a:pt x="12376" y="6485"/>
                  </a:lnTo>
                  <a:lnTo>
                    <a:pt x="12518" y="6247"/>
                  </a:lnTo>
                  <a:lnTo>
                    <a:pt x="12708" y="6010"/>
                  </a:lnTo>
                  <a:lnTo>
                    <a:pt x="13373" y="5249"/>
                  </a:lnTo>
                  <a:lnTo>
                    <a:pt x="14086" y="4513"/>
                  </a:lnTo>
                  <a:lnTo>
                    <a:pt x="14822" y="3777"/>
                  </a:lnTo>
                  <a:lnTo>
                    <a:pt x="15701" y="2922"/>
                  </a:lnTo>
                  <a:lnTo>
                    <a:pt x="16628" y="2209"/>
                  </a:lnTo>
                  <a:lnTo>
                    <a:pt x="17150" y="1829"/>
                  </a:lnTo>
                  <a:lnTo>
                    <a:pt x="17720" y="1449"/>
                  </a:lnTo>
                  <a:lnTo>
                    <a:pt x="17982" y="1306"/>
                  </a:lnTo>
                  <a:lnTo>
                    <a:pt x="18243" y="1211"/>
                  </a:lnTo>
                  <a:lnTo>
                    <a:pt x="18504" y="1164"/>
                  </a:lnTo>
                  <a:close/>
                  <a:moveTo>
                    <a:pt x="8338" y="10689"/>
                  </a:moveTo>
                  <a:lnTo>
                    <a:pt x="8504" y="10713"/>
                  </a:lnTo>
                  <a:lnTo>
                    <a:pt x="8670" y="10736"/>
                  </a:lnTo>
                  <a:lnTo>
                    <a:pt x="8837" y="10784"/>
                  </a:lnTo>
                  <a:lnTo>
                    <a:pt x="9027" y="10855"/>
                  </a:lnTo>
                  <a:lnTo>
                    <a:pt x="9169" y="10926"/>
                  </a:lnTo>
                  <a:lnTo>
                    <a:pt x="9335" y="11045"/>
                  </a:lnTo>
                  <a:lnTo>
                    <a:pt x="9502" y="11164"/>
                  </a:lnTo>
                  <a:lnTo>
                    <a:pt x="9644" y="11283"/>
                  </a:lnTo>
                  <a:lnTo>
                    <a:pt x="9811" y="11449"/>
                  </a:lnTo>
                  <a:lnTo>
                    <a:pt x="9953" y="11615"/>
                  </a:lnTo>
                  <a:lnTo>
                    <a:pt x="10214" y="11972"/>
                  </a:lnTo>
                  <a:lnTo>
                    <a:pt x="10452" y="12375"/>
                  </a:lnTo>
                  <a:lnTo>
                    <a:pt x="10642" y="12755"/>
                  </a:lnTo>
                  <a:lnTo>
                    <a:pt x="10832" y="13183"/>
                  </a:lnTo>
                  <a:lnTo>
                    <a:pt x="10974" y="13611"/>
                  </a:lnTo>
                  <a:lnTo>
                    <a:pt x="11117" y="14062"/>
                  </a:lnTo>
                  <a:lnTo>
                    <a:pt x="11236" y="14489"/>
                  </a:lnTo>
                  <a:lnTo>
                    <a:pt x="11283" y="14727"/>
                  </a:lnTo>
                  <a:lnTo>
                    <a:pt x="11307" y="14941"/>
                  </a:lnTo>
                  <a:lnTo>
                    <a:pt x="11331" y="15155"/>
                  </a:lnTo>
                  <a:lnTo>
                    <a:pt x="11331" y="15368"/>
                  </a:lnTo>
                  <a:lnTo>
                    <a:pt x="11307" y="15582"/>
                  </a:lnTo>
                  <a:lnTo>
                    <a:pt x="11283" y="15796"/>
                  </a:lnTo>
                  <a:lnTo>
                    <a:pt x="11188" y="16176"/>
                  </a:lnTo>
                  <a:lnTo>
                    <a:pt x="11022" y="16556"/>
                  </a:lnTo>
                  <a:lnTo>
                    <a:pt x="10832" y="16936"/>
                  </a:lnTo>
                  <a:lnTo>
                    <a:pt x="10594" y="17292"/>
                  </a:lnTo>
                  <a:lnTo>
                    <a:pt x="10333" y="17625"/>
                  </a:lnTo>
                  <a:lnTo>
                    <a:pt x="10119" y="17886"/>
                  </a:lnTo>
                  <a:lnTo>
                    <a:pt x="9882" y="18124"/>
                  </a:lnTo>
                  <a:lnTo>
                    <a:pt x="9335" y="18670"/>
                  </a:lnTo>
                  <a:lnTo>
                    <a:pt x="8433" y="19288"/>
                  </a:lnTo>
                  <a:lnTo>
                    <a:pt x="7459" y="19953"/>
                  </a:lnTo>
                  <a:lnTo>
                    <a:pt x="7245" y="20071"/>
                  </a:lnTo>
                  <a:lnTo>
                    <a:pt x="7031" y="20166"/>
                  </a:lnTo>
                  <a:lnTo>
                    <a:pt x="6818" y="20261"/>
                  </a:lnTo>
                  <a:lnTo>
                    <a:pt x="6628" y="20333"/>
                  </a:lnTo>
                  <a:lnTo>
                    <a:pt x="6414" y="20380"/>
                  </a:lnTo>
                  <a:lnTo>
                    <a:pt x="6200" y="20404"/>
                  </a:lnTo>
                  <a:lnTo>
                    <a:pt x="5796" y="20404"/>
                  </a:lnTo>
                  <a:lnTo>
                    <a:pt x="5606" y="20380"/>
                  </a:lnTo>
                  <a:lnTo>
                    <a:pt x="5392" y="20356"/>
                  </a:lnTo>
                  <a:lnTo>
                    <a:pt x="5202" y="20309"/>
                  </a:lnTo>
                  <a:lnTo>
                    <a:pt x="4989" y="20238"/>
                  </a:lnTo>
                  <a:lnTo>
                    <a:pt x="4585" y="20071"/>
                  </a:lnTo>
                  <a:lnTo>
                    <a:pt x="4181" y="19834"/>
                  </a:lnTo>
                  <a:lnTo>
                    <a:pt x="3801" y="19573"/>
                  </a:lnTo>
                  <a:lnTo>
                    <a:pt x="3445" y="19311"/>
                  </a:lnTo>
                  <a:lnTo>
                    <a:pt x="3088" y="19003"/>
                  </a:lnTo>
                  <a:lnTo>
                    <a:pt x="2756" y="18694"/>
                  </a:lnTo>
                  <a:lnTo>
                    <a:pt x="2447" y="18385"/>
                  </a:lnTo>
                  <a:lnTo>
                    <a:pt x="2138" y="18052"/>
                  </a:lnTo>
                  <a:lnTo>
                    <a:pt x="1544" y="17364"/>
                  </a:lnTo>
                  <a:lnTo>
                    <a:pt x="1378" y="17126"/>
                  </a:lnTo>
                  <a:lnTo>
                    <a:pt x="1283" y="16889"/>
                  </a:lnTo>
                  <a:lnTo>
                    <a:pt x="1236" y="16627"/>
                  </a:lnTo>
                  <a:lnTo>
                    <a:pt x="1236" y="16366"/>
                  </a:lnTo>
                  <a:lnTo>
                    <a:pt x="1307" y="16105"/>
                  </a:lnTo>
                  <a:lnTo>
                    <a:pt x="1426" y="15843"/>
                  </a:lnTo>
                  <a:lnTo>
                    <a:pt x="1568" y="15582"/>
                  </a:lnTo>
                  <a:lnTo>
                    <a:pt x="1782" y="15321"/>
                  </a:lnTo>
                  <a:lnTo>
                    <a:pt x="2352" y="14751"/>
                  </a:lnTo>
                  <a:lnTo>
                    <a:pt x="2946" y="14181"/>
                  </a:lnTo>
                  <a:lnTo>
                    <a:pt x="3540" y="13634"/>
                  </a:lnTo>
                  <a:lnTo>
                    <a:pt x="4181" y="13088"/>
                  </a:lnTo>
                  <a:lnTo>
                    <a:pt x="4799" y="12589"/>
                  </a:lnTo>
                  <a:lnTo>
                    <a:pt x="5464" y="12114"/>
                  </a:lnTo>
                  <a:lnTo>
                    <a:pt x="6129" y="11639"/>
                  </a:lnTo>
                  <a:lnTo>
                    <a:pt x="6818" y="11188"/>
                  </a:lnTo>
                  <a:lnTo>
                    <a:pt x="7221" y="10974"/>
                  </a:lnTo>
                  <a:lnTo>
                    <a:pt x="7601" y="10808"/>
                  </a:lnTo>
                  <a:lnTo>
                    <a:pt x="7792" y="10760"/>
                  </a:lnTo>
                  <a:lnTo>
                    <a:pt x="7958" y="10713"/>
                  </a:lnTo>
                  <a:lnTo>
                    <a:pt x="8148" y="10713"/>
                  </a:lnTo>
                  <a:lnTo>
                    <a:pt x="8338" y="10689"/>
                  </a:lnTo>
                  <a:close/>
                  <a:moveTo>
                    <a:pt x="18457" y="0"/>
                  </a:moveTo>
                  <a:lnTo>
                    <a:pt x="18362" y="24"/>
                  </a:lnTo>
                  <a:lnTo>
                    <a:pt x="18148" y="71"/>
                  </a:lnTo>
                  <a:lnTo>
                    <a:pt x="17982" y="190"/>
                  </a:lnTo>
                  <a:lnTo>
                    <a:pt x="17768" y="333"/>
                  </a:lnTo>
                  <a:lnTo>
                    <a:pt x="17293" y="713"/>
                  </a:lnTo>
                  <a:lnTo>
                    <a:pt x="16343" y="1449"/>
                  </a:lnTo>
                  <a:lnTo>
                    <a:pt x="14252" y="3278"/>
                  </a:lnTo>
                  <a:lnTo>
                    <a:pt x="13730" y="3824"/>
                  </a:lnTo>
                  <a:lnTo>
                    <a:pt x="12661" y="4893"/>
                  </a:lnTo>
                  <a:lnTo>
                    <a:pt x="12138" y="5416"/>
                  </a:lnTo>
                  <a:lnTo>
                    <a:pt x="11640" y="5962"/>
                  </a:lnTo>
                  <a:lnTo>
                    <a:pt x="11426" y="6247"/>
                  </a:lnTo>
                  <a:lnTo>
                    <a:pt x="11236" y="6556"/>
                  </a:lnTo>
                  <a:lnTo>
                    <a:pt x="11093" y="6888"/>
                  </a:lnTo>
                  <a:lnTo>
                    <a:pt x="10951" y="7221"/>
                  </a:lnTo>
                  <a:lnTo>
                    <a:pt x="10784" y="7649"/>
                  </a:lnTo>
                  <a:lnTo>
                    <a:pt x="10594" y="8029"/>
                  </a:lnTo>
                  <a:lnTo>
                    <a:pt x="10476" y="8219"/>
                  </a:lnTo>
                  <a:lnTo>
                    <a:pt x="10357" y="8409"/>
                  </a:lnTo>
                  <a:lnTo>
                    <a:pt x="10238" y="8575"/>
                  </a:lnTo>
                  <a:lnTo>
                    <a:pt x="10072" y="8741"/>
                  </a:lnTo>
                  <a:lnTo>
                    <a:pt x="9906" y="8907"/>
                  </a:lnTo>
                  <a:lnTo>
                    <a:pt x="9716" y="9050"/>
                  </a:lnTo>
                  <a:lnTo>
                    <a:pt x="9525" y="9169"/>
                  </a:lnTo>
                  <a:lnTo>
                    <a:pt x="9312" y="9288"/>
                  </a:lnTo>
                  <a:lnTo>
                    <a:pt x="9098" y="9383"/>
                  </a:lnTo>
                  <a:lnTo>
                    <a:pt x="8860" y="9454"/>
                  </a:lnTo>
                  <a:lnTo>
                    <a:pt x="8623" y="9525"/>
                  </a:lnTo>
                  <a:lnTo>
                    <a:pt x="8385" y="9573"/>
                  </a:lnTo>
                  <a:lnTo>
                    <a:pt x="7910" y="9668"/>
                  </a:lnTo>
                  <a:lnTo>
                    <a:pt x="7435" y="9834"/>
                  </a:lnTo>
                  <a:lnTo>
                    <a:pt x="7221" y="9929"/>
                  </a:lnTo>
                  <a:lnTo>
                    <a:pt x="7008" y="10024"/>
                  </a:lnTo>
                  <a:lnTo>
                    <a:pt x="6794" y="10166"/>
                  </a:lnTo>
                  <a:lnTo>
                    <a:pt x="6580" y="10309"/>
                  </a:lnTo>
                  <a:lnTo>
                    <a:pt x="6034" y="10713"/>
                  </a:lnTo>
                  <a:lnTo>
                    <a:pt x="5511" y="11117"/>
                  </a:lnTo>
                  <a:lnTo>
                    <a:pt x="4442" y="11972"/>
                  </a:lnTo>
                  <a:lnTo>
                    <a:pt x="3896" y="12375"/>
                  </a:lnTo>
                  <a:lnTo>
                    <a:pt x="1806" y="14204"/>
                  </a:lnTo>
                  <a:lnTo>
                    <a:pt x="1497" y="14513"/>
                  </a:lnTo>
                  <a:lnTo>
                    <a:pt x="1164" y="14822"/>
                  </a:lnTo>
                  <a:lnTo>
                    <a:pt x="808" y="15155"/>
                  </a:lnTo>
                  <a:lnTo>
                    <a:pt x="499" y="15487"/>
                  </a:lnTo>
                  <a:lnTo>
                    <a:pt x="357" y="15653"/>
                  </a:lnTo>
                  <a:lnTo>
                    <a:pt x="238" y="15843"/>
                  </a:lnTo>
                  <a:lnTo>
                    <a:pt x="143" y="16010"/>
                  </a:lnTo>
                  <a:lnTo>
                    <a:pt x="72" y="16223"/>
                  </a:lnTo>
                  <a:lnTo>
                    <a:pt x="24" y="16413"/>
                  </a:lnTo>
                  <a:lnTo>
                    <a:pt x="1" y="16627"/>
                  </a:lnTo>
                  <a:lnTo>
                    <a:pt x="24" y="16841"/>
                  </a:lnTo>
                  <a:lnTo>
                    <a:pt x="72" y="17079"/>
                  </a:lnTo>
                  <a:lnTo>
                    <a:pt x="167" y="17340"/>
                  </a:lnTo>
                  <a:lnTo>
                    <a:pt x="286" y="17601"/>
                  </a:lnTo>
                  <a:lnTo>
                    <a:pt x="428" y="17839"/>
                  </a:lnTo>
                  <a:lnTo>
                    <a:pt x="594" y="18052"/>
                  </a:lnTo>
                  <a:lnTo>
                    <a:pt x="784" y="18266"/>
                  </a:lnTo>
                  <a:lnTo>
                    <a:pt x="974" y="18480"/>
                  </a:lnTo>
                  <a:lnTo>
                    <a:pt x="1188" y="18670"/>
                  </a:lnTo>
                  <a:lnTo>
                    <a:pt x="1402" y="18836"/>
                  </a:lnTo>
                  <a:lnTo>
                    <a:pt x="1877" y="19193"/>
                  </a:lnTo>
                  <a:lnTo>
                    <a:pt x="2352" y="19501"/>
                  </a:lnTo>
                  <a:lnTo>
                    <a:pt x="3255" y="20071"/>
                  </a:lnTo>
                  <a:lnTo>
                    <a:pt x="3658" y="20309"/>
                  </a:lnTo>
                  <a:lnTo>
                    <a:pt x="4086" y="20547"/>
                  </a:lnTo>
                  <a:lnTo>
                    <a:pt x="4514" y="20737"/>
                  </a:lnTo>
                  <a:lnTo>
                    <a:pt x="4965" y="20903"/>
                  </a:lnTo>
                  <a:lnTo>
                    <a:pt x="5155" y="20974"/>
                  </a:lnTo>
                  <a:lnTo>
                    <a:pt x="5345" y="20998"/>
                  </a:lnTo>
                  <a:lnTo>
                    <a:pt x="5701" y="21045"/>
                  </a:lnTo>
                  <a:lnTo>
                    <a:pt x="6081" y="21045"/>
                  </a:lnTo>
                  <a:lnTo>
                    <a:pt x="6438" y="20998"/>
                  </a:lnTo>
                  <a:lnTo>
                    <a:pt x="6770" y="20879"/>
                  </a:lnTo>
                  <a:lnTo>
                    <a:pt x="7103" y="20737"/>
                  </a:lnTo>
                  <a:lnTo>
                    <a:pt x="7435" y="20570"/>
                  </a:lnTo>
                  <a:lnTo>
                    <a:pt x="7768" y="20356"/>
                  </a:lnTo>
                  <a:lnTo>
                    <a:pt x="9193" y="19383"/>
                  </a:lnTo>
                  <a:lnTo>
                    <a:pt x="10238" y="18456"/>
                  </a:lnTo>
                  <a:lnTo>
                    <a:pt x="11093" y="17459"/>
                  </a:lnTo>
                  <a:lnTo>
                    <a:pt x="11331" y="17126"/>
                  </a:lnTo>
                  <a:lnTo>
                    <a:pt x="11521" y="16770"/>
                  </a:lnTo>
                  <a:lnTo>
                    <a:pt x="11663" y="16437"/>
                  </a:lnTo>
                  <a:lnTo>
                    <a:pt x="11782" y="16057"/>
                  </a:lnTo>
                  <a:lnTo>
                    <a:pt x="11830" y="15701"/>
                  </a:lnTo>
                  <a:lnTo>
                    <a:pt x="11853" y="15321"/>
                  </a:lnTo>
                  <a:lnTo>
                    <a:pt x="11853" y="14917"/>
                  </a:lnTo>
                  <a:lnTo>
                    <a:pt x="11806" y="14513"/>
                  </a:lnTo>
                  <a:lnTo>
                    <a:pt x="11735" y="14157"/>
                  </a:lnTo>
                  <a:lnTo>
                    <a:pt x="11640" y="13777"/>
                  </a:lnTo>
                  <a:lnTo>
                    <a:pt x="11544" y="13421"/>
                  </a:lnTo>
                  <a:lnTo>
                    <a:pt x="11426" y="13064"/>
                  </a:lnTo>
                  <a:lnTo>
                    <a:pt x="11307" y="12732"/>
                  </a:lnTo>
                  <a:lnTo>
                    <a:pt x="11164" y="12375"/>
                  </a:lnTo>
                  <a:lnTo>
                    <a:pt x="10998" y="12043"/>
                  </a:lnTo>
                  <a:lnTo>
                    <a:pt x="10832" y="11710"/>
                  </a:lnTo>
                  <a:lnTo>
                    <a:pt x="10666" y="11402"/>
                  </a:lnTo>
                  <a:lnTo>
                    <a:pt x="10594" y="11235"/>
                  </a:lnTo>
                  <a:lnTo>
                    <a:pt x="10547" y="11069"/>
                  </a:lnTo>
                  <a:lnTo>
                    <a:pt x="10523" y="10903"/>
                  </a:lnTo>
                  <a:lnTo>
                    <a:pt x="10523" y="10736"/>
                  </a:lnTo>
                  <a:lnTo>
                    <a:pt x="10571" y="10546"/>
                  </a:lnTo>
                  <a:lnTo>
                    <a:pt x="10618" y="10380"/>
                  </a:lnTo>
                  <a:lnTo>
                    <a:pt x="10689" y="10238"/>
                  </a:lnTo>
                  <a:lnTo>
                    <a:pt x="10784" y="10119"/>
                  </a:lnTo>
                  <a:lnTo>
                    <a:pt x="10879" y="10024"/>
                  </a:lnTo>
                  <a:lnTo>
                    <a:pt x="10974" y="9929"/>
                  </a:lnTo>
                  <a:lnTo>
                    <a:pt x="11069" y="9834"/>
                  </a:lnTo>
                  <a:lnTo>
                    <a:pt x="11188" y="9786"/>
                  </a:lnTo>
                  <a:lnTo>
                    <a:pt x="11307" y="9739"/>
                  </a:lnTo>
                  <a:lnTo>
                    <a:pt x="11426" y="9691"/>
                  </a:lnTo>
                  <a:lnTo>
                    <a:pt x="11568" y="9668"/>
                  </a:lnTo>
                  <a:lnTo>
                    <a:pt x="11830" y="9668"/>
                  </a:lnTo>
                  <a:lnTo>
                    <a:pt x="11972" y="9691"/>
                  </a:lnTo>
                  <a:lnTo>
                    <a:pt x="12115" y="9739"/>
                  </a:lnTo>
                  <a:lnTo>
                    <a:pt x="12233" y="9786"/>
                  </a:lnTo>
                  <a:lnTo>
                    <a:pt x="12376" y="9858"/>
                  </a:lnTo>
                  <a:lnTo>
                    <a:pt x="12495" y="9953"/>
                  </a:lnTo>
                  <a:lnTo>
                    <a:pt x="12851" y="10190"/>
                  </a:lnTo>
                  <a:lnTo>
                    <a:pt x="13231" y="10428"/>
                  </a:lnTo>
                  <a:lnTo>
                    <a:pt x="13611" y="10665"/>
                  </a:lnTo>
                  <a:lnTo>
                    <a:pt x="13991" y="10855"/>
                  </a:lnTo>
                  <a:lnTo>
                    <a:pt x="14371" y="11045"/>
                  </a:lnTo>
                  <a:lnTo>
                    <a:pt x="14775" y="11212"/>
                  </a:lnTo>
                  <a:lnTo>
                    <a:pt x="15202" y="11354"/>
                  </a:lnTo>
                  <a:lnTo>
                    <a:pt x="15606" y="11473"/>
                  </a:lnTo>
                  <a:lnTo>
                    <a:pt x="16034" y="11568"/>
                  </a:lnTo>
                  <a:lnTo>
                    <a:pt x="16414" y="11592"/>
                  </a:lnTo>
                  <a:lnTo>
                    <a:pt x="16818" y="11592"/>
                  </a:lnTo>
                  <a:lnTo>
                    <a:pt x="17174" y="11544"/>
                  </a:lnTo>
                  <a:lnTo>
                    <a:pt x="17554" y="11425"/>
                  </a:lnTo>
                  <a:lnTo>
                    <a:pt x="17910" y="11307"/>
                  </a:lnTo>
                  <a:lnTo>
                    <a:pt x="18267" y="11140"/>
                  </a:lnTo>
                  <a:lnTo>
                    <a:pt x="18623" y="10926"/>
                  </a:lnTo>
                  <a:lnTo>
                    <a:pt x="19454" y="10380"/>
                  </a:lnTo>
                  <a:lnTo>
                    <a:pt x="20499" y="9454"/>
                  </a:lnTo>
                  <a:lnTo>
                    <a:pt x="21022" y="8860"/>
                  </a:lnTo>
                  <a:lnTo>
                    <a:pt x="21283" y="8551"/>
                  </a:lnTo>
                  <a:lnTo>
                    <a:pt x="21545" y="8266"/>
                  </a:lnTo>
                  <a:lnTo>
                    <a:pt x="21758" y="8052"/>
                  </a:lnTo>
                  <a:lnTo>
                    <a:pt x="21948" y="7815"/>
                  </a:lnTo>
                  <a:lnTo>
                    <a:pt x="22115" y="7601"/>
                  </a:lnTo>
                  <a:lnTo>
                    <a:pt x="22257" y="7364"/>
                  </a:lnTo>
                  <a:lnTo>
                    <a:pt x="22376" y="7126"/>
                  </a:lnTo>
                  <a:lnTo>
                    <a:pt x="22471" y="6888"/>
                  </a:lnTo>
                  <a:lnTo>
                    <a:pt x="22542" y="6651"/>
                  </a:lnTo>
                  <a:lnTo>
                    <a:pt x="22590" y="6390"/>
                  </a:lnTo>
                  <a:lnTo>
                    <a:pt x="22613" y="6152"/>
                  </a:lnTo>
                  <a:lnTo>
                    <a:pt x="22613" y="5891"/>
                  </a:lnTo>
                  <a:lnTo>
                    <a:pt x="22613" y="5630"/>
                  </a:lnTo>
                  <a:lnTo>
                    <a:pt x="22566" y="5368"/>
                  </a:lnTo>
                  <a:lnTo>
                    <a:pt x="22518" y="5107"/>
                  </a:lnTo>
                  <a:lnTo>
                    <a:pt x="22447" y="4846"/>
                  </a:lnTo>
                  <a:lnTo>
                    <a:pt x="22352" y="4561"/>
                  </a:lnTo>
                  <a:lnTo>
                    <a:pt x="22257" y="4299"/>
                  </a:lnTo>
                  <a:lnTo>
                    <a:pt x="21972" y="3658"/>
                  </a:lnTo>
                  <a:lnTo>
                    <a:pt x="21687" y="3064"/>
                  </a:lnTo>
                  <a:lnTo>
                    <a:pt x="21378" y="2494"/>
                  </a:lnTo>
                  <a:lnTo>
                    <a:pt x="21046" y="1948"/>
                  </a:lnTo>
                  <a:lnTo>
                    <a:pt x="20856" y="1687"/>
                  </a:lnTo>
                  <a:lnTo>
                    <a:pt x="20666" y="1449"/>
                  </a:lnTo>
                  <a:lnTo>
                    <a:pt x="20452" y="1211"/>
                  </a:lnTo>
                  <a:lnTo>
                    <a:pt x="20214" y="974"/>
                  </a:lnTo>
                  <a:lnTo>
                    <a:pt x="19977" y="760"/>
                  </a:lnTo>
                  <a:lnTo>
                    <a:pt x="19716" y="570"/>
                  </a:lnTo>
                  <a:lnTo>
                    <a:pt x="19431" y="380"/>
                  </a:lnTo>
                  <a:lnTo>
                    <a:pt x="19122" y="214"/>
                  </a:lnTo>
                  <a:lnTo>
                    <a:pt x="18813" y="71"/>
                  </a:lnTo>
                  <a:lnTo>
                    <a:pt x="18575" y="24"/>
                  </a:lnTo>
                  <a:lnTo>
                    <a:pt x="18457"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8906846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2026/1/27</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444879902"/>
      </p:ext>
    </p:extLst>
  </p:cSld>
  <p:clrMapOvr>
    <a:masterClrMapping/>
  </p:clrMapOvr>
  <p:transition spd="slow" advClick="0" advTm="1000">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022"/>
        <p:cNvGrpSpPr/>
        <p:nvPr/>
      </p:nvGrpSpPr>
      <p:grpSpPr>
        <a:xfrm>
          <a:off x="0" y="0"/>
          <a:ext cx="0" cy="0"/>
          <a:chOff x="0" y="0"/>
          <a:chExt cx="0" cy="0"/>
        </a:xfrm>
      </p:grpSpPr>
      <p:pic>
        <p:nvPicPr>
          <p:cNvPr id="2023" name="Google Shape;2023;p32"/>
          <p:cNvPicPr preferRelativeResize="0"/>
          <p:nvPr/>
        </p:nvPicPr>
        <p:blipFill>
          <a:blip r:embed="rId2">
            <a:alphaModFix/>
          </a:blip>
          <a:stretch>
            <a:fillRect/>
          </a:stretch>
        </p:blipFill>
        <p:spPr>
          <a:xfrm>
            <a:off x="-33" y="0"/>
            <a:ext cx="12192000" cy="6858000"/>
          </a:xfrm>
          <a:prstGeom prst="rect">
            <a:avLst/>
          </a:prstGeom>
          <a:noFill/>
          <a:ln>
            <a:noFill/>
          </a:ln>
        </p:spPr>
      </p:pic>
      <p:grpSp>
        <p:nvGrpSpPr>
          <p:cNvPr id="2024" name="Google Shape;2024;p32"/>
          <p:cNvGrpSpPr/>
          <p:nvPr/>
        </p:nvGrpSpPr>
        <p:grpSpPr>
          <a:xfrm rot="-669090">
            <a:off x="588315" y="3403302"/>
            <a:ext cx="725285" cy="880449"/>
            <a:chOff x="3703100" y="2534450"/>
            <a:chExt cx="543975" cy="660350"/>
          </a:xfrm>
        </p:grpSpPr>
        <p:sp>
          <p:nvSpPr>
            <p:cNvPr id="2025" name="Google Shape;2025;p32"/>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6" name="Google Shape;2026;p32"/>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7" name="Google Shape;2027;p32"/>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8" name="Google Shape;2028;p32"/>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9" name="Google Shape;2029;p32"/>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0" name="Google Shape;2030;p32"/>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1" name="Google Shape;2031;p32"/>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2" name="Google Shape;2032;p32"/>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3" name="Google Shape;2033;p32"/>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4" name="Google Shape;2034;p32"/>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5" name="Google Shape;2035;p32"/>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6" name="Google Shape;2036;p32"/>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7" name="Google Shape;2037;p32"/>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8" name="Google Shape;2038;p32"/>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9" name="Google Shape;2039;p32"/>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0" name="Google Shape;2040;p32"/>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1" name="Google Shape;2041;p32"/>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2" name="Google Shape;2042;p32"/>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3" name="Google Shape;2043;p32"/>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4" name="Google Shape;2044;p32"/>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5" name="Google Shape;2045;p32"/>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6" name="Google Shape;2046;p32"/>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7" name="Google Shape;2047;p32"/>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8" name="Google Shape;2048;p32"/>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9" name="Google Shape;2049;p32"/>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0" name="Google Shape;2050;p32"/>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1" name="Google Shape;2051;p32"/>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2" name="Google Shape;2052;p32"/>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53" name="Google Shape;2053;p32"/>
          <p:cNvSpPr/>
          <p:nvPr/>
        </p:nvSpPr>
        <p:spPr>
          <a:xfrm>
            <a:off x="201318" y="1198567"/>
            <a:ext cx="617417" cy="641131"/>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54" name="Google Shape;2054;p32"/>
          <p:cNvGrpSpPr/>
          <p:nvPr/>
        </p:nvGrpSpPr>
        <p:grpSpPr>
          <a:xfrm rot="-534048">
            <a:off x="252039" y="371579"/>
            <a:ext cx="516004" cy="695509"/>
            <a:chOff x="3000200" y="318325"/>
            <a:chExt cx="1296075" cy="1746950"/>
          </a:xfrm>
        </p:grpSpPr>
        <p:sp>
          <p:nvSpPr>
            <p:cNvPr id="2055" name="Google Shape;2055;p32"/>
            <p:cNvSpPr/>
            <p:nvPr/>
          </p:nvSpPr>
          <p:spPr>
            <a:xfrm>
              <a:off x="3000200" y="318325"/>
              <a:ext cx="1296075" cy="1746950"/>
            </a:xfrm>
            <a:custGeom>
              <a:avLst/>
              <a:gdLst/>
              <a:ahLst/>
              <a:cxnLst/>
              <a:rect l="l" t="t" r="r" b="b"/>
              <a:pathLst>
                <a:path w="51843" h="69878" extrusionOk="0">
                  <a:moveTo>
                    <a:pt x="24937" y="0"/>
                  </a:moveTo>
                  <a:lnTo>
                    <a:pt x="23859" y="27"/>
                  </a:lnTo>
                  <a:lnTo>
                    <a:pt x="22754" y="81"/>
                  </a:lnTo>
                  <a:lnTo>
                    <a:pt x="21649" y="162"/>
                  </a:lnTo>
                  <a:lnTo>
                    <a:pt x="20489" y="270"/>
                  </a:lnTo>
                  <a:lnTo>
                    <a:pt x="19330" y="378"/>
                  </a:lnTo>
                  <a:lnTo>
                    <a:pt x="18360" y="404"/>
                  </a:lnTo>
                  <a:lnTo>
                    <a:pt x="17362" y="458"/>
                  </a:lnTo>
                  <a:lnTo>
                    <a:pt x="16338" y="539"/>
                  </a:lnTo>
                  <a:lnTo>
                    <a:pt x="15259" y="647"/>
                  </a:lnTo>
                  <a:lnTo>
                    <a:pt x="14154" y="782"/>
                  </a:lnTo>
                  <a:lnTo>
                    <a:pt x="13022" y="944"/>
                  </a:lnTo>
                  <a:lnTo>
                    <a:pt x="11809" y="1105"/>
                  </a:lnTo>
                  <a:lnTo>
                    <a:pt x="10569" y="1321"/>
                  </a:lnTo>
                  <a:lnTo>
                    <a:pt x="9598" y="1456"/>
                  </a:lnTo>
                  <a:lnTo>
                    <a:pt x="8574" y="1618"/>
                  </a:lnTo>
                  <a:lnTo>
                    <a:pt x="7441" y="1833"/>
                  </a:lnTo>
                  <a:lnTo>
                    <a:pt x="6821" y="1968"/>
                  </a:lnTo>
                  <a:lnTo>
                    <a:pt x="6228" y="2130"/>
                  </a:lnTo>
                  <a:lnTo>
                    <a:pt x="5608" y="2319"/>
                  </a:lnTo>
                  <a:lnTo>
                    <a:pt x="5015" y="2561"/>
                  </a:lnTo>
                  <a:lnTo>
                    <a:pt x="4395" y="2831"/>
                  </a:lnTo>
                  <a:lnTo>
                    <a:pt x="3802" y="3127"/>
                  </a:lnTo>
                  <a:lnTo>
                    <a:pt x="3236" y="3505"/>
                  </a:lnTo>
                  <a:lnTo>
                    <a:pt x="2697" y="3909"/>
                  </a:lnTo>
                  <a:lnTo>
                    <a:pt x="2427" y="4152"/>
                  </a:lnTo>
                  <a:lnTo>
                    <a:pt x="2157" y="4394"/>
                  </a:lnTo>
                  <a:lnTo>
                    <a:pt x="1915" y="4637"/>
                  </a:lnTo>
                  <a:lnTo>
                    <a:pt x="1672" y="4934"/>
                  </a:lnTo>
                  <a:lnTo>
                    <a:pt x="1457" y="5203"/>
                  </a:lnTo>
                  <a:lnTo>
                    <a:pt x="1241" y="5527"/>
                  </a:lnTo>
                  <a:lnTo>
                    <a:pt x="1052" y="5850"/>
                  </a:lnTo>
                  <a:lnTo>
                    <a:pt x="863" y="6174"/>
                  </a:lnTo>
                  <a:lnTo>
                    <a:pt x="675" y="6524"/>
                  </a:lnTo>
                  <a:lnTo>
                    <a:pt x="540" y="6875"/>
                  </a:lnTo>
                  <a:lnTo>
                    <a:pt x="405" y="7225"/>
                  </a:lnTo>
                  <a:lnTo>
                    <a:pt x="297" y="7575"/>
                  </a:lnTo>
                  <a:lnTo>
                    <a:pt x="189" y="7926"/>
                  </a:lnTo>
                  <a:lnTo>
                    <a:pt x="136" y="8276"/>
                  </a:lnTo>
                  <a:lnTo>
                    <a:pt x="82" y="8627"/>
                  </a:lnTo>
                  <a:lnTo>
                    <a:pt x="28" y="8977"/>
                  </a:lnTo>
                  <a:lnTo>
                    <a:pt x="1" y="9651"/>
                  </a:lnTo>
                  <a:lnTo>
                    <a:pt x="28" y="10325"/>
                  </a:lnTo>
                  <a:lnTo>
                    <a:pt x="82" y="10972"/>
                  </a:lnTo>
                  <a:lnTo>
                    <a:pt x="189" y="11619"/>
                  </a:lnTo>
                  <a:lnTo>
                    <a:pt x="351" y="12239"/>
                  </a:lnTo>
                  <a:lnTo>
                    <a:pt x="540" y="12859"/>
                  </a:lnTo>
                  <a:lnTo>
                    <a:pt x="729" y="13452"/>
                  </a:lnTo>
                  <a:lnTo>
                    <a:pt x="971" y="14046"/>
                  </a:lnTo>
                  <a:lnTo>
                    <a:pt x="1430" y="15124"/>
                  </a:lnTo>
                  <a:lnTo>
                    <a:pt x="1915" y="16094"/>
                  </a:lnTo>
                  <a:lnTo>
                    <a:pt x="2184" y="16688"/>
                  </a:lnTo>
                  <a:lnTo>
                    <a:pt x="2454" y="17281"/>
                  </a:lnTo>
                  <a:lnTo>
                    <a:pt x="2589" y="17550"/>
                  </a:lnTo>
                  <a:lnTo>
                    <a:pt x="2751" y="17847"/>
                  </a:lnTo>
                  <a:lnTo>
                    <a:pt x="2885" y="18116"/>
                  </a:lnTo>
                  <a:lnTo>
                    <a:pt x="3074" y="18359"/>
                  </a:lnTo>
                  <a:lnTo>
                    <a:pt x="3451" y="18844"/>
                  </a:lnTo>
                  <a:lnTo>
                    <a:pt x="3856" y="19249"/>
                  </a:lnTo>
                  <a:lnTo>
                    <a:pt x="4314" y="19626"/>
                  </a:lnTo>
                  <a:lnTo>
                    <a:pt x="4799" y="19976"/>
                  </a:lnTo>
                  <a:lnTo>
                    <a:pt x="5312" y="20246"/>
                  </a:lnTo>
                  <a:lnTo>
                    <a:pt x="5851" y="20489"/>
                  </a:lnTo>
                  <a:lnTo>
                    <a:pt x="6390" y="20677"/>
                  </a:lnTo>
                  <a:lnTo>
                    <a:pt x="6956" y="20812"/>
                  </a:lnTo>
                  <a:lnTo>
                    <a:pt x="7522" y="20920"/>
                  </a:lnTo>
                  <a:lnTo>
                    <a:pt x="8088" y="20974"/>
                  </a:lnTo>
                  <a:lnTo>
                    <a:pt x="8654" y="20974"/>
                  </a:lnTo>
                  <a:lnTo>
                    <a:pt x="9194" y="20947"/>
                  </a:lnTo>
                  <a:lnTo>
                    <a:pt x="9733" y="20866"/>
                  </a:lnTo>
                  <a:lnTo>
                    <a:pt x="10245" y="20731"/>
                  </a:lnTo>
                  <a:lnTo>
                    <a:pt x="12537" y="20084"/>
                  </a:lnTo>
                  <a:lnTo>
                    <a:pt x="14666" y="19545"/>
                  </a:lnTo>
                  <a:lnTo>
                    <a:pt x="15691" y="19303"/>
                  </a:lnTo>
                  <a:lnTo>
                    <a:pt x="16661" y="19087"/>
                  </a:lnTo>
                  <a:lnTo>
                    <a:pt x="17605" y="18898"/>
                  </a:lnTo>
                  <a:lnTo>
                    <a:pt x="18521" y="18736"/>
                  </a:lnTo>
                  <a:lnTo>
                    <a:pt x="19411" y="18602"/>
                  </a:lnTo>
                  <a:lnTo>
                    <a:pt x="20247" y="18494"/>
                  </a:lnTo>
                  <a:lnTo>
                    <a:pt x="21055" y="18413"/>
                  </a:lnTo>
                  <a:lnTo>
                    <a:pt x="21837" y="18359"/>
                  </a:lnTo>
                  <a:lnTo>
                    <a:pt x="22592" y="18305"/>
                  </a:lnTo>
                  <a:lnTo>
                    <a:pt x="23320" y="18305"/>
                  </a:lnTo>
                  <a:lnTo>
                    <a:pt x="23994" y="18332"/>
                  </a:lnTo>
                  <a:lnTo>
                    <a:pt x="24641" y="18359"/>
                  </a:lnTo>
                  <a:lnTo>
                    <a:pt x="25261" y="18440"/>
                  </a:lnTo>
                  <a:lnTo>
                    <a:pt x="25854" y="18548"/>
                  </a:lnTo>
                  <a:lnTo>
                    <a:pt x="26420" y="18656"/>
                  </a:lnTo>
                  <a:lnTo>
                    <a:pt x="26959" y="18790"/>
                  </a:lnTo>
                  <a:lnTo>
                    <a:pt x="27472" y="18979"/>
                  </a:lnTo>
                  <a:lnTo>
                    <a:pt x="27957" y="19168"/>
                  </a:lnTo>
                  <a:lnTo>
                    <a:pt x="28388" y="19383"/>
                  </a:lnTo>
                  <a:lnTo>
                    <a:pt x="28819" y="19653"/>
                  </a:lnTo>
                  <a:lnTo>
                    <a:pt x="29197" y="19923"/>
                  </a:lnTo>
                  <a:lnTo>
                    <a:pt x="29574" y="20219"/>
                  </a:lnTo>
                  <a:lnTo>
                    <a:pt x="29925" y="20543"/>
                  </a:lnTo>
                  <a:lnTo>
                    <a:pt x="30221" y="20893"/>
                  </a:lnTo>
                  <a:lnTo>
                    <a:pt x="30518" y="21271"/>
                  </a:lnTo>
                  <a:lnTo>
                    <a:pt x="30787" y="21675"/>
                  </a:lnTo>
                  <a:lnTo>
                    <a:pt x="31003" y="22106"/>
                  </a:lnTo>
                  <a:lnTo>
                    <a:pt x="31219" y="22565"/>
                  </a:lnTo>
                  <a:lnTo>
                    <a:pt x="31408" y="23050"/>
                  </a:lnTo>
                  <a:lnTo>
                    <a:pt x="31488" y="23400"/>
                  </a:lnTo>
                  <a:lnTo>
                    <a:pt x="31542" y="23670"/>
                  </a:lnTo>
                  <a:lnTo>
                    <a:pt x="31461" y="23751"/>
                  </a:lnTo>
                  <a:lnTo>
                    <a:pt x="31327" y="23859"/>
                  </a:lnTo>
                  <a:lnTo>
                    <a:pt x="31084" y="24047"/>
                  </a:lnTo>
                  <a:lnTo>
                    <a:pt x="30680" y="24236"/>
                  </a:lnTo>
                  <a:lnTo>
                    <a:pt x="30140" y="24479"/>
                  </a:lnTo>
                  <a:lnTo>
                    <a:pt x="29413" y="24721"/>
                  </a:lnTo>
                  <a:lnTo>
                    <a:pt x="28442" y="24991"/>
                  </a:lnTo>
                  <a:lnTo>
                    <a:pt x="27229" y="25287"/>
                  </a:lnTo>
                  <a:lnTo>
                    <a:pt x="25450" y="25665"/>
                  </a:lnTo>
                  <a:lnTo>
                    <a:pt x="23616" y="25988"/>
                  </a:lnTo>
                  <a:lnTo>
                    <a:pt x="21756" y="26258"/>
                  </a:lnTo>
                  <a:lnTo>
                    <a:pt x="19842" y="26500"/>
                  </a:lnTo>
                  <a:lnTo>
                    <a:pt x="17928" y="26716"/>
                  </a:lnTo>
                  <a:lnTo>
                    <a:pt x="15987" y="26878"/>
                  </a:lnTo>
                  <a:lnTo>
                    <a:pt x="14019" y="27013"/>
                  </a:lnTo>
                  <a:lnTo>
                    <a:pt x="11997" y="27094"/>
                  </a:lnTo>
                  <a:lnTo>
                    <a:pt x="11620" y="27121"/>
                  </a:lnTo>
                  <a:lnTo>
                    <a:pt x="11216" y="27174"/>
                  </a:lnTo>
                  <a:lnTo>
                    <a:pt x="10811" y="27228"/>
                  </a:lnTo>
                  <a:lnTo>
                    <a:pt x="10434" y="27336"/>
                  </a:lnTo>
                  <a:lnTo>
                    <a:pt x="10056" y="27444"/>
                  </a:lnTo>
                  <a:lnTo>
                    <a:pt x="9679" y="27579"/>
                  </a:lnTo>
                  <a:lnTo>
                    <a:pt x="9328" y="27741"/>
                  </a:lnTo>
                  <a:lnTo>
                    <a:pt x="8951" y="27929"/>
                  </a:lnTo>
                  <a:lnTo>
                    <a:pt x="8628" y="28118"/>
                  </a:lnTo>
                  <a:lnTo>
                    <a:pt x="8277" y="28361"/>
                  </a:lnTo>
                  <a:lnTo>
                    <a:pt x="7980" y="28603"/>
                  </a:lnTo>
                  <a:lnTo>
                    <a:pt x="7657" y="28846"/>
                  </a:lnTo>
                  <a:lnTo>
                    <a:pt x="7387" y="29115"/>
                  </a:lnTo>
                  <a:lnTo>
                    <a:pt x="7091" y="29412"/>
                  </a:lnTo>
                  <a:lnTo>
                    <a:pt x="6848" y="29736"/>
                  </a:lnTo>
                  <a:lnTo>
                    <a:pt x="6606" y="30059"/>
                  </a:lnTo>
                  <a:lnTo>
                    <a:pt x="6390" y="30383"/>
                  </a:lnTo>
                  <a:lnTo>
                    <a:pt x="6201" y="30706"/>
                  </a:lnTo>
                  <a:lnTo>
                    <a:pt x="6039" y="31057"/>
                  </a:lnTo>
                  <a:lnTo>
                    <a:pt x="5878" y="31380"/>
                  </a:lnTo>
                  <a:lnTo>
                    <a:pt x="5770" y="31730"/>
                  </a:lnTo>
                  <a:lnTo>
                    <a:pt x="5662" y="32081"/>
                  </a:lnTo>
                  <a:lnTo>
                    <a:pt x="5581" y="32458"/>
                  </a:lnTo>
                  <a:lnTo>
                    <a:pt x="5500" y="32809"/>
                  </a:lnTo>
                  <a:lnTo>
                    <a:pt x="5473" y="33186"/>
                  </a:lnTo>
                  <a:lnTo>
                    <a:pt x="5446" y="33537"/>
                  </a:lnTo>
                  <a:lnTo>
                    <a:pt x="5446" y="33914"/>
                  </a:lnTo>
                  <a:lnTo>
                    <a:pt x="5473" y="34265"/>
                  </a:lnTo>
                  <a:lnTo>
                    <a:pt x="5527" y="34642"/>
                  </a:lnTo>
                  <a:lnTo>
                    <a:pt x="5581" y="34992"/>
                  </a:lnTo>
                  <a:lnTo>
                    <a:pt x="5689" y="35370"/>
                  </a:lnTo>
                  <a:lnTo>
                    <a:pt x="5797" y="35720"/>
                  </a:lnTo>
                  <a:lnTo>
                    <a:pt x="7172" y="39791"/>
                  </a:lnTo>
                  <a:lnTo>
                    <a:pt x="7360" y="40249"/>
                  </a:lnTo>
                  <a:lnTo>
                    <a:pt x="7576" y="40708"/>
                  </a:lnTo>
                  <a:lnTo>
                    <a:pt x="7846" y="41166"/>
                  </a:lnTo>
                  <a:lnTo>
                    <a:pt x="8142" y="41624"/>
                  </a:lnTo>
                  <a:lnTo>
                    <a:pt x="8466" y="42029"/>
                  </a:lnTo>
                  <a:lnTo>
                    <a:pt x="8816" y="42433"/>
                  </a:lnTo>
                  <a:lnTo>
                    <a:pt x="9221" y="42811"/>
                  </a:lnTo>
                  <a:lnTo>
                    <a:pt x="9625" y="43161"/>
                  </a:lnTo>
                  <a:lnTo>
                    <a:pt x="10083" y="43484"/>
                  </a:lnTo>
                  <a:lnTo>
                    <a:pt x="10542" y="43754"/>
                  </a:lnTo>
                  <a:lnTo>
                    <a:pt x="11054" y="43997"/>
                  </a:lnTo>
                  <a:lnTo>
                    <a:pt x="11566" y="44185"/>
                  </a:lnTo>
                  <a:lnTo>
                    <a:pt x="12132" y="44320"/>
                  </a:lnTo>
                  <a:lnTo>
                    <a:pt x="12671" y="44401"/>
                  </a:lnTo>
                  <a:lnTo>
                    <a:pt x="13264" y="44455"/>
                  </a:lnTo>
                  <a:lnTo>
                    <a:pt x="13857" y="44428"/>
                  </a:lnTo>
                  <a:lnTo>
                    <a:pt x="14235" y="44374"/>
                  </a:lnTo>
                  <a:lnTo>
                    <a:pt x="14612" y="44455"/>
                  </a:lnTo>
                  <a:lnTo>
                    <a:pt x="15044" y="44509"/>
                  </a:lnTo>
                  <a:lnTo>
                    <a:pt x="15448" y="44536"/>
                  </a:lnTo>
                  <a:lnTo>
                    <a:pt x="16284" y="44536"/>
                  </a:lnTo>
                  <a:lnTo>
                    <a:pt x="16688" y="44482"/>
                  </a:lnTo>
                  <a:lnTo>
                    <a:pt x="17119" y="44401"/>
                  </a:lnTo>
                  <a:lnTo>
                    <a:pt x="17524" y="44293"/>
                  </a:lnTo>
                  <a:lnTo>
                    <a:pt x="18360" y="44051"/>
                  </a:lnTo>
                  <a:lnTo>
                    <a:pt x="19168" y="43862"/>
                  </a:lnTo>
                  <a:lnTo>
                    <a:pt x="21945" y="43511"/>
                  </a:lnTo>
                  <a:lnTo>
                    <a:pt x="24614" y="43161"/>
                  </a:lnTo>
                  <a:lnTo>
                    <a:pt x="25477" y="43188"/>
                  </a:lnTo>
                  <a:lnTo>
                    <a:pt x="25881" y="43242"/>
                  </a:lnTo>
                  <a:lnTo>
                    <a:pt x="26285" y="43296"/>
                  </a:lnTo>
                  <a:lnTo>
                    <a:pt x="26663" y="43377"/>
                  </a:lnTo>
                  <a:lnTo>
                    <a:pt x="27013" y="43458"/>
                  </a:lnTo>
                  <a:lnTo>
                    <a:pt x="27364" y="43565"/>
                  </a:lnTo>
                  <a:lnTo>
                    <a:pt x="27687" y="43673"/>
                  </a:lnTo>
                  <a:lnTo>
                    <a:pt x="28011" y="43808"/>
                  </a:lnTo>
                  <a:lnTo>
                    <a:pt x="28307" y="43970"/>
                  </a:lnTo>
                  <a:lnTo>
                    <a:pt x="28604" y="44131"/>
                  </a:lnTo>
                  <a:lnTo>
                    <a:pt x="28873" y="44293"/>
                  </a:lnTo>
                  <a:lnTo>
                    <a:pt x="29143" y="44482"/>
                  </a:lnTo>
                  <a:lnTo>
                    <a:pt x="29386" y="44698"/>
                  </a:lnTo>
                  <a:lnTo>
                    <a:pt x="29601" y="44913"/>
                  </a:lnTo>
                  <a:lnTo>
                    <a:pt x="29817" y="45156"/>
                  </a:lnTo>
                  <a:lnTo>
                    <a:pt x="29952" y="45345"/>
                  </a:lnTo>
                  <a:lnTo>
                    <a:pt x="30087" y="45533"/>
                  </a:lnTo>
                  <a:lnTo>
                    <a:pt x="30194" y="45749"/>
                  </a:lnTo>
                  <a:lnTo>
                    <a:pt x="30302" y="45992"/>
                  </a:lnTo>
                  <a:lnTo>
                    <a:pt x="30464" y="46477"/>
                  </a:lnTo>
                  <a:lnTo>
                    <a:pt x="30599" y="47016"/>
                  </a:lnTo>
                  <a:lnTo>
                    <a:pt x="30680" y="47555"/>
                  </a:lnTo>
                  <a:lnTo>
                    <a:pt x="30680" y="48121"/>
                  </a:lnTo>
                  <a:lnTo>
                    <a:pt x="30653" y="48688"/>
                  </a:lnTo>
                  <a:lnTo>
                    <a:pt x="30545" y="49227"/>
                  </a:lnTo>
                  <a:lnTo>
                    <a:pt x="30167" y="49577"/>
                  </a:lnTo>
                  <a:lnTo>
                    <a:pt x="29736" y="49901"/>
                  </a:lnTo>
                  <a:lnTo>
                    <a:pt x="29278" y="50197"/>
                  </a:lnTo>
                  <a:lnTo>
                    <a:pt x="28819" y="50467"/>
                  </a:lnTo>
                  <a:lnTo>
                    <a:pt x="28388" y="50682"/>
                  </a:lnTo>
                  <a:lnTo>
                    <a:pt x="27930" y="50871"/>
                  </a:lnTo>
                  <a:lnTo>
                    <a:pt x="27472" y="51033"/>
                  </a:lnTo>
                  <a:lnTo>
                    <a:pt x="27013" y="51168"/>
                  </a:lnTo>
                  <a:lnTo>
                    <a:pt x="26555" y="51276"/>
                  </a:lnTo>
                  <a:lnTo>
                    <a:pt x="26097" y="51356"/>
                  </a:lnTo>
                  <a:lnTo>
                    <a:pt x="25638" y="51437"/>
                  </a:lnTo>
                  <a:lnTo>
                    <a:pt x="25153" y="51464"/>
                  </a:lnTo>
                  <a:lnTo>
                    <a:pt x="24695" y="51491"/>
                  </a:lnTo>
                  <a:lnTo>
                    <a:pt x="24237" y="51491"/>
                  </a:lnTo>
                  <a:lnTo>
                    <a:pt x="23778" y="51464"/>
                  </a:lnTo>
                  <a:lnTo>
                    <a:pt x="23320" y="51437"/>
                  </a:lnTo>
                  <a:lnTo>
                    <a:pt x="22862" y="51356"/>
                  </a:lnTo>
                  <a:lnTo>
                    <a:pt x="22403" y="51276"/>
                  </a:lnTo>
                  <a:lnTo>
                    <a:pt x="21945" y="51195"/>
                  </a:lnTo>
                  <a:lnTo>
                    <a:pt x="21487" y="51087"/>
                  </a:lnTo>
                  <a:lnTo>
                    <a:pt x="21055" y="50952"/>
                  </a:lnTo>
                  <a:lnTo>
                    <a:pt x="20624" y="50790"/>
                  </a:lnTo>
                  <a:lnTo>
                    <a:pt x="20193" y="50629"/>
                  </a:lnTo>
                  <a:lnTo>
                    <a:pt x="19761" y="50440"/>
                  </a:lnTo>
                  <a:lnTo>
                    <a:pt x="18926" y="50062"/>
                  </a:lnTo>
                  <a:lnTo>
                    <a:pt x="18144" y="49604"/>
                  </a:lnTo>
                  <a:lnTo>
                    <a:pt x="17362" y="49092"/>
                  </a:lnTo>
                  <a:lnTo>
                    <a:pt x="16661" y="48553"/>
                  </a:lnTo>
                  <a:lnTo>
                    <a:pt x="15987" y="47960"/>
                  </a:lnTo>
                  <a:lnTo>
                    <a:pt x="15394" y="47340"/>
                  </a:lnTo>
                  <a:lnTo>
                    <a:pt x="15151" y="47097"/>
                  </a:lnTo>
                  <a:lnTo>
                    <a:pt x="14909" y="46881"/>
                  </a:lnTo>
                  <a:lnTo>
                    <a:pt x="14612" y="46585"/>
                  </a:lnTo>
                  <a:lnTo>
                    <a:pt x="14289" y="46315"/>
                  </a:lnTo>
                  <a:lnTo>
                    <a:pt x="13965" y="46073"/>
                  </a:lnTo>
                  <a:lnTo>
                    <a:pt x="13642" y="45830"/>
                  </a:lnTo>
                  <a:lnTo>
                    <a:pt x="13291" y="45641"/>
                  </a:lnTo>
                  <a:lnTo>
                    <a:pt x="12914" y="45452"/>
                  </a:lnTo>
                  <a:lnTo>
                    <a:pt x="12563" y="45291"/>
                  </a:lnTo>
                  <a:lnTo>
                    <a:pt x="12186" y="45156"/>
                  </a:lnTo>
                  <a:lnTo>
                    <a:pt x="11809" y="45021"/>
                  </a:lnTo>
                  <a:lnTo>
                    <a:pt x="11431" y="44940"/>
                  </a:lnTo>
                  <a:lnTo>
                    <a:pt x="11027" y="44859"/>
                  </a:lnTo>
                  <a:lnTo>
                    <a:pt x="10649" y="44805"/>
                  </a:lnTo>
                  <a:lnTo>
                    <a:pt x="10245" y="44778"/>
                  </a:lnTo>
                  <a:lnTo>
                    <a:pt x="9868" y="44778"/>
                  </a:lnTo>
                  <a:lnTo>
                    <a:pt x="9463" y="44805"/>
                  </a:lnTo>
                  <a:lnTo>
                    <a:pt x="9086" y="44832"/>
                  </a:lnTo>
                  <a:lnTo>
                    <a:pt x="8708" y="44913"/>
                  </a:lnTo>
                  <a:lnTo>
                    <a:pt x="8331" y="45021"/>
                  </a:lnTo>
                  <a:lnTo>
                    <a:pt x="7980" y="45129"/>
                  </a:lnTo>
                  <a:lnTo>
                    <a:pt x="7630" y="45264"/>
                  </a:lnTo>
                  <a:lnTo>
                    <a:pt x="7280" y="45426"/>
                  </a:lnTo>
                  <a:lnTo>
                    <a:pt x="6956" y="45614"/>
                  </a:lnTo>
                  <a:lnTo>
                    <a:pt x="6633" y="45803"/>
                  </a:lnTo>
                  <a:lnTo>
                    <a:pt x="6336" y="46046"/>
                  </a:lnTo>
                  <a:lnTo>
                    <a:pt x="6039" y="46288"/>
                  </a:lnTo>
                  <a:lnTo>
                    <a:pt x="5770" y="46531"/>
                  </a:lnTo>
                  <a:lnTo>
                    <a:pt x="5500" y="46827"/>
                  </a:lnTo>
                  <a:lnTo>
                    <a:pt x="5258" y="47124"/>
                  </a:lnTo>
                  <a:lnTo>
                    <a:pt x="5042" y="47447"/>
                  </a:lnTo>
                  <a:lnTo>
                    <a:pt x="4826" y="47771"/>
                  </a:lnTo>
                  <a:lnTo>
                    <a:pt x="4638" y="48121"/>
                  </a:lnTo>
                  <a:lnTo>
                    <a:pt x="4449" y="48499"/>
                  </a:lnTo>
                  <a:lnTo>
                    <a:pt x="2481" y="52866"/>
                  </a:lnTo>
                  <a:lnTo>
                    <a:pt x="2346" y="53217"/>
                  </a:lnTo>
                  <a:lnTo>
                    <a:pt x="2211" y="53540"/>
                  </a:lnTo>
                  <a:lnTo>
                    <a:pt x="2104" y="53864"/>
                  </a:lnTo>
                  <a:lnTo>
                    <a:pt x="2023" y="54214"/>
                  </a:lnTo>
                  <a:lnTo>
                    <a:pt x="1942" y="54565"/>
                  </a:lnTo>
                  <a:lnTo>
                    <a:pt x="1915" y="54888"/>
                  </a:lnTo>
                  <a:lnTo>
                    <a:pt x="1861" y="55238"/>
                  </a:lnTo>
                  <a:lnTo>
                    <a:pt x="1861" y="55589"/>
                  </a:lnTo>
                  <a:lnTo>
                    <a:pt x="1861" y="55939"/>
                  </a:lnTo>
                  <a:lnTo>
                    <a:pt x="1888" y="56263"/>
                  </a:lnTo>
                  <a:lnTo>
                    <a:pt x="1915" y="56613"/>
                  </a:lnTo>
                  <a:lnTo>
                    <a:pt x="1969" y="56937"/>
                  </a:lnTo>
                  <a:lnTo>
                    <a:pt x="2050" y="57287"/>
                  </a:lnTo>
                  <a:lnTo>
                    <a:pt x="2130" y="57611"/>
                  </a:lnTo>
                  <a:lnTo>
                    <a:pt x="2238" y="57934"/>
                  </a:lnTo>
                  <a:lnTo>
                    <a:pt x="2346" y="58258"/>
                  </a:lnTo>
                  <a:lnTo>
                    <a:pt x="2481" y="58689"/>
                  </a:lnTo>
                  <a:lnTo>
                    <a:pt x="2643" y="59121"/>
                  </a:lnTo>
                  <a:lnTo>
                    <a:pt x="2804" y="59525"/>
                  </a:lnTo>
                  <a:lnTo>
                    <a:pt x="3020" y="59902"/>
                  </a:lnTo>
                  <a:lnTo>
                    <a:pt x="3263" y="60307"/>
                  </a:lnTo>
                  <a:lnTo>
                    <a:pt x="3532" y="60657"/>
                  </a:lnTo>
                  <a:lnTo>
                    <a:pt x="3829" y="61008"/>
                  </a:lnTo>
                  <a:lnTo>
                    <a:pt x="4152" y="61358"/>
                  </a:lnTo>
                  <a:lnTo>
                    <a:pt x="4665" y="61870"/>
                  </a:lnTo>
                  <a:lnTo>
                    <a:pt x="5204" y="62356"/>
                  </a:lnTo>
                  <a:lnTo>
                    <a:pt x="5770" y="62841"/>
                  </a:lnTo>
                  <a:lnTo>
                    <a:pt x="6309" y="63299"/>
                  </a:lnTo>
                  <a:lnTo>
                    <a:pt x="6875" y="63757"/>
                  </a:lnTo>
                  <a:lnTo>
                    <a:pt x="7468" y="64189"/>
                  </a:lnTo>
                  <a:lnTo>
                    <a:pt x="8034" y="64593"/>
                  </a:lnTo>
                  <a:lnTo>
                    <a:pt x="8654" y="64998"/>
                  </a:lnTo>
                  <a:lnTo>
                    <a:pt x="9248" y="65402"/>
                  </a:lnTo>
                  <a:lnTo>
                    <a:pt x="9868" y="65779"/>
                  </a:lnTo>
                  <a:lnTo>
                    <a:pt x="10488" y="66130"/>
                  </a:lnTo>
                  <a:lnTo>
                    <a:pt x="11108" y="66453"/>
                  </a:lnTo>
                  <a:lnTo>
                    <a:pt x="11728" y="66804"/>
                  </a:lnTo>
                  <a:lnTo>
                    <a:pt x="12375" y="67100"/>
                  </a:lnTo>
                  <a:lnTo>
                    <a:pt x="13022" y="67397"/>
                  </a:lnTo>
                  <a:lnTo>
                    <a:pt x="13669" y="67666"/>
                  </a:lnTo>
                  <a:lnTo>
                    <a:pt x="14343" y="67936"/>
                  </a:lnTo>
                  <a:lnTo>
                    <a:pt x="14990" y="68179"/>
                  </a:lnTo>
                  <a:lnTo>
                    <a:pt x="15664" y="68421"/>
                  </a:lnTo>
                  <a:lnTo>
                    <a:pt x="16338" y="68637"/>
                  </a:lnTo>
                  <a:lnTo>
                    <a:pt x="17012" y="68826"/>
                  </a:lnTo>
                  <a:lnTo>
                    <a:pt x="17686" y="69014"/>
                  </a:lnTo>
                  <a:lnTo>
                    <a:pt x="18387" y="69176"/>
                  </a:lnTo>
                  <a:lnTo>
                    <a:pt x="19087" y="69311"/>
                  </a:lnTo>
                  <a:lnTo>
                    <a:pt x="19761" y="69446"/>
                  </a:lnTo>
                  <a:lnTo>
                    <a:pt x="20462" y="69554"/>
                  </a:lnTo>
                  <a:lnTo>
                    <a:pt x="21163" y="69661"/>
                  </a:lnTo>
                  <a:lnTo>
                    <a:pt x="21864" y="69742"/>
                  </a:lnTo>
                  <a:lnTo>
                    <a:pt x="22565" y="69796"/>
                  </a:lnTo>
                  <a:lnTo>
                    <a:pt x="23266" y="69850"/>
                  </a:lnTo>
                  <a:lnTo>
                    <a:pt x="23967" y="69877"/>
                  </a:lnTo>
                  <a:lnTo>
                    <a:pt x="24668" y="69877"/>
                  </a:lnTo>
                  <a:lnTo>
                    <a:pt x="25773" y="69850"/>
                  </a:lnTo>
                  <a:lnTo>
                    <a:pt x="26878" y="69796"/>
                  </a:lnTo>
                  <a:lnTo>
                    <a:pt x="27984" y="69688"/>
                  </a:lnTo>
                  <a:lnTo>
                    <a:pt x="29089" y="69527"/>
                  </a:lnTo>
                  <a:lnTo>
                    <a:pt x="29925" y="69392"/>
                  </a:lnTo>
                  <a:lnTo>
                    <a:pt x="30761" y="69203"/>
                  </a:lnTo>
                  <a:lnTo>
                    <a:pt x="31569" y="69014"/>
                  </a:lnTo>
                  <a:lnTo>
                    <a:pt x="32405" y="68799"/>
                  </a:lnTo>
                  <a:lnTo>
                    <a:pt x="33214" y="68556"/>
                  </a:lnTo>
                  <a:lnTo>
                    <a:pt x="33996" y="68286"/>
                  </a:lnTo>
                  <a:lnTo>
                    <a:pt x="34804" y="67990"/>
                  </a:lnTo>
                  <a:lnTo>
                    <a:pt x="35586" y="67666"/>
                  </a:lnTo>
                  <a:lnTo>
                    <a:pt x="36341" y="67343"/>
                  </a:lnTo>
                  <a:lnTo>
                    <a:pt x="37096" y="66992"/>
                  </a:lnTo>
                  <a:lnTo>
                    <a:pt x="37851" y="66615"/>
                  </a:lnTo>
                  <a:lnTo>
                    <a:pt x="38579" y="66211"/>
                  </a:lnTo>
                  <a:lnTo>
                    <a:pt x="39306" y="65779"/>
                  </a:lnTo>
                  <a:lnTo>
                    <a:pt x="40007" y="65348"/>
                  </a:lnTo>
                  <a:lnTo>
                    <a:pt x="40681" y="64890"/>
                  </a:lnTo>
                  <a:lnTo>
                    <a:pt x="41355" y="64431"/>
                  </a:lnTo>
                  <a:lnTo>
                    <a:pt x="42029" y="63919"/>
                  </a:lnTo>
                  <a:lnTo>
                    <a:pt x="42676" y="63407"/>
                  </a:lnTo>
                  <a:lnTo>
                    <a:pt x="43296" y="62895"/>
                  </a:lnTo>
                  <a:lnTo>
                    <a:pt x="43889" y="62356"/>
                  </a:lnTo>
                  <a:lnTo>
                    <a:pt x="44482" y="61789"/>
                  </a:lnTo>
                  <a:lnTo>
                    <a:pt x="45049" y="61223"/>
                  </a:lnTo>
                  <a:lnTo>
                    <a:pt x="45588" y="60630"/>
                  </a:lnTo>
                  <a:lnTo>
                    <a:pt x="46100" y="60010"/>
                  </a:lnTo>
                  <a:lnTo>
                    <a:pt x="46612" y="59390"/>
                  </a:lnTo>
                  <a:lnTo>
                    <a:pt x="47097" y="58770"/>
                  </a:lnTo>
                  <a:lnTo>
                    <a:pt x="47556" y="58123"/>
                  </a:lnTo>
                  <a:lnTo>
                    <a:pt x="47987" y="57476"/>
                  </a:lnTo>
                  <a:lnTo>
                    <a:pt x="48391" y="56802"/>
                  </a:lnTo>
                  <a:lnTo>
                    <a:pt x="48769" y="56128"/>
                  </a:lnTo>
                  <a:lnTo>
                    <a:pt x="49119" y="55427"/>
                  </a:lnTo>
                  <a:lnTo>
                    <a:pt x="49443" y="54726"/>
                  </a:lnTo>
                  <a:lnTo>
                    <a:pt x="49712" y="54079"/>
                  </a:lnTo>
                  <a:lnTo>
                    <a:pt x="49982" y="53459"/>
                  </a:lnTo>
                  <a:lnTo>
                    <a:pt x="50198" y="52812"/>
                  </a:lnTo>
                  <a:lnTo>
                    <a:pt x="50386" y="52192"/>
                  </a:lnTo>
                  <a:lnTo>
                    <a:pt x="50575" y="51545"/>
                  </a:lnTo>
                  <a:lnTo>
                    <a:pt x="50737" y="50898"/>
                  </a:lnTo>
                  <a:lnTo>
                    <a:pt x="50872" y="50251"/>
                  </a:lnTo>
                  <a:lnTo>
                    <a:pt x="50979" y="49604"/>
                  </a:lnTo>
                  <a:lnTo>
                    <a:pt x="51060" y="48957"/>
                  </a:lnTo>
                  <a:lnTo>
                    <a:pt x="51141" y="48310"/>
                  </a:lnTo>
                  <a:lnTo>
                    <a:pt x="51195" y="47663"/>
                  </a:lnTo>
                  <a:lnTo>
                    <a:pt x="51222" y="47016"/>
                  </a:lnTo>
                  <a:lnTo>
                    <a:pt x="51222" y="46369"/>
                  </a:lnTo>
                  <a:lnTo>
                    <a:pt x="51195" y="45749"/>
                  </a:lnTo>
                  <a:lnTo>
                    <a:pt x="51168" y="45102"/>
                  </a:lnTo>
                  <a:lnTo>
                    <a:pt x="51087" y="44482"/>
                  </a:lnTo>
                  <a:lnTo>
                    <a:pt x="51006" y="43835"/>
                  </a:lnTo>
                  <a:lnTo>
                    <a:pt x="50926" y="43215"/>
                  </a:lnTo>
                  <a:lnTo>
                    <a:pt x="50791" y="42595"/>
                  </a:lnTo>
                  <a:lnTo>
                    <a:pt x="50656" y="42002"/>
                  </a:lnTo>
                  <a:lnTo>
                    <a:pt x="50494" y="41382"/>
                  </a:lnTo>
                  <a:lnTo>
                    <a:pt x="50305" y="40789"/>
                  </a:lnTo>
                  <a:lnTo>
                    <a:pt x="50117" y="40196"/>
                  </a:lnTo>
                  <a:lnTo>
                    <a:pt x="49874" y="39602"/>
                  </a:lnTo>
                  <a:lnTo>
                    <a:pt x="49632" y="39036"/>
                  </a:lnTo>
                  <a:lnTo>
                    <a:pt x="49389" y="38470"/>
                  </a:lnTo>
                  <a:lnTo>
                    <a:pt x="49092" y="37931"/>
                  </a:lnTo>
                  <a:lnTo>
                    <a:pt x="48796" y="37365"/>
                  </a:lnTo>
                  <a:lnTo>
                    <a:pt x="48472" y="36853"/>
                  </a:lnTo>
                  <a:lnTo>
                    <a:pt x="48149" y="36313"/>
                  </a:lnTo>
                  <a:lnTo>
                    <a:pt x="47798" y="35801"/>
                  </a:lnTo>
                  <a:lnTo>
                    <a:pt x="47421" y="35316"/>
                  </a:lnTo>
                  <a:lnTo>
                    <a:pt x="48095" y="34561"/>
                  </a:lnTo>
                  <a:lnTo>
                    <a:pt x="48418" y="34157"/>
                  </a:lnTo>
                  <a:lnTo>
                    <a:pt x="48715" y="33752"/>
                  </a:lnTo>
                  <a:lnTo>
                    <a:pt x="49011" y="33348"/>
                  </a:lnTo>
                  <a:lnTo>
                    <a:pt x="49308" y="32944"/>
                  </a:lnTo>
                  <a:lnTo>
                    <a:pt x="49578" y="32512"/>
                  </a:lnTo>
                  <a:lnTo>
                    <a:pt x="49820" y="32081"/>
                  </a:lnTo>
                  <a:lnTo>
                    <a:pt x="50063" y="31650"/>
                  </a:lnTo>
                  <a:lnTo>
                    <a:pt x="50279" y="31191"/>
                  </a:lnTo>
                  <a:lnTo>
                    <a:pt x="50494" y="30733"/>
                  </a:lnTo>
                  <a:lnTo>
                    <a:pt x="50683" y="30275"/>
                  </a:lnTo>
                  <a:lnTo>
                    <a:pt x="51006" y="29331"/>
                  </a:lnTo>
                  <a:lnTo>
                    <a:pt x="51303" y="28361"/>
                  </a:lnTo>
                  <a:lnTo>
                    <a:pt x="51519" y="27363"/>
                  </a:lnTo>
                  <a:lnTo>
                    <a:pt x="51680" y="26366"/>
                  </a:lnTo>
                  <a:lnTo>
                    <a:pt x="51788" y="25314"/>
                  </a:lnTo>
                  <a:lnTo>
                    <a:pt x="51842" y="24236"/>
                  </a:lnTo>
                  <a:lnTo>
                    <a:pt x="51815" y="23158"/>
                  </a:lnTo>
                  <a:lnTo>
                    <a:pt x="51734" y="22052"/>
                  </a:lnTo>
                  <a:lnTo>
                    <a:pt x="51600" y="20920"/>
                  </a:lnTo>
                  <a:lnTo>
                    <a:pt x="51384" y="19788"/>
                  </a:lnTo>
                  <a:lnTo>
                    <a:pt x="51195" y="18952"/>
                  </a:lnTo>
                  <a:lnTo>
                    <a:pt x="50979" y="18116"/>
                  </a:lnTo>
                  <a:lnTo>
                    <a:pt x="50764" y="17308"/>
                  </a:lnTo>
                  <a:lnTo>
                    <a:pt x="50494" y="16526"/>
                  </a:lnTo>
                  <a:lnTo>
                    <a:pt x="50225" y="15744"/>
                  </a:lnTo>
                  <a:lnTo>
                    <a:pt x="49928" y="14962"/>
                  </a:lnTo>
                  <a:lnTo>
                    <a:pt x="49605" y="14207"/>
                  </a:lnTo>
                  <a:lnTo>
                    <a:pt x="49254" y="13479"/>
                  </a:lnTo>
                  <a:lnTo>
                    <a:pt x="48877" y="12752"/>
                  </a:lnTo>
                  <a:lnTo>
                    <a:pt x="48499" y="12051"/>
                  </a:lnTo>
                  <a:lnTo>
                    <a:pt x="48095" y="11350"/>
                  </a:lnTo>
                  <a:lnTo>
                    <a:pt x="47664" y="10703"/>
                  </a:lnTo>
                  <a:lnTo>
                    <a:pt x="47232" y="10029"/>
                  </a:lnTo>
                  <a:lnTo>
                    <a:pt x="46774" y="9409"/>
                  </a:lnTo>
                  <a:lnTo>
                    <a:pt x="46289" y="8789"/>
                  </a:lnTo>
                  <a:lnTo>
                    <a:pt x="45776" y="8169"/>
                  </a:lnTo>
                  <a:lnTo>
                    <a:pt x="45264" y="7602"/>
                  </a:lnTo>
                  <a:lnTo>
                    <a:pt x="44725" y="7036"/>
                  </a:lnTo>
                  <a:lnTo>
                    <a:pt x="44159" y="6497"/>
                  </a:lnTo>
                  <a:lnTo>
                    <a:pt x="43593" y="5958"/>
                  </a:lnTo>
                  <a:lnTo>
                    <a:pt x="43000" y="5473"/>
                  </a:lnTo>
                  <a:lnTo>
                    <a:pt x="42407" y="4987"/>
                  </a:lnTo>
                  <a:lnTo>
                    <a:pt x="41787" y="4529"/>
                  </a:lnTo>
                  <a:lnTo>
                    <a:pt x="41140" y="4098"/>
                  </a:lnTo>
                  <a:lnTo>
                    <a:pt x="40493" y="3666"/>
                  </a:lnTo>
                  <a:lnTo>
                    <a:pt x="39846" y="3289"/>
                  </a:lnTo>
                  <a:lnTo>
                    <a:pt x="39145" y="2912"/>
                  </a:lnTo>
                  <a:lnTo>
                    <a:pt x="38444" y="2561"/>
                  </a:lnTo>
                  <a:lnTo>
                    <a:pt x="37743" y="2238"/>
                  </a:lnTo>
                  <a:lnTo>
                    <a:pt x="37015" y="1941"/>
                  </a:lnTo>
                  <a:lnTo>
                    <a:pt x="36287" y="1672"/>
                  </a:lnTo>
                  <a:lnTo>
                    <a:pt x="35532" y="1429"/>
                  </a:lnTo>
                  <a:lnTo>
                    <a:pt x="34670" y="1159"/>
                  </a:lnTo>
                  <a:lnTo>
                    <a:pt x="33753" y="917"/>
                  </a:lnTo>
                  <a:lnTo>
                    <a:pt x="32863" y="728"/>
                  </a:lnTo>
                  <a:lnTo>
                    <a:pt x="31920" y="539"/>
                  </a:lnTo>
                  <a:lnTo>
                    <a:pt x="30976" y="378"/>
                  </a:lnTo>
                  <a:lnTo>
                    <a:pt x="30033" y="243"/>
                  </a:lnTo>
                  <a:lnTo>
                    <a:pt x="29035" y="162"/>
                  </a:lnTo>
                  <a:lnTo>
                    <a:pt x="28038" y="81"/>
                  </a:lnTo>
                  <a:lnTo>
                    <a:pt x="27013" y="27"/>
                  </a:lnTo>
                  <a:lnTo>
                    <a:pt x="25989" y="0"/>
                  </a:lnTo>
                  <a:close/>
                </a:path>
              </a:pathLst>
            </a:custGeom>
            <a:solidFill>
              <a:srgbClr val="FFFFFF"/>
            </a:solidFill>
            <a:ln>
              <a:noFill/>
            </a:ln>
            <a:effectLst>
              <a:outerShdw dist="57150" dir="36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6" name="Google Shape;2056;p32"/>
            <p:cNvSpPr/>
            <p:nvPr/>
          </p:nvSpPr>
          <p:spPr>
            <a:xfrm>
              <a:off x="3095900" y="414025"/>
              <a:ext cx="1104650" cy="1555525"/>
            </a:xfrm>
            <a:custGeom>
              <a:avLst/>
              <a:gdLst/>
              <a:ahLst/>
              <a:cxnLst/>
              <a:rect l="l" t="t" r="r" b="b"/>
              <a:pathLst>
                <a:path w="44186" h="62221" extrusionOk="0">
                  <a:moveTo>
                    <a:pt x="20462" y="0"/>
                  </a:moveTo>
                  <a:lnTo>
                    <a:pt x="19519" y="54"/>
                  </a:lnTo>
                  <a:lnTo>
                    <a:pt x="18575" y="108"/>
                  </a:lnTo>
                  <a:lnTo>
                    <a:pt x="17659" y="189"/>
                  </a:lnTo>
                  <a:lnTo>
                    <a:pt x="16715" y="270"/>
                  </a:lnTo>
                  <a:lnTo>
                    <a:pt x="15772" y="378"/>
                  </a:lnTo>
                  <a:lnTo>
                    <a:pt x="14720" y="405"/>
                  </a:lnTo>
                  <a:lnTo>
                    <a:pt x="13669" y="485"/>
                  </a:lnTo>
                  <a:lnTo>
                    <a:pt x="12617" y="566"/>
                  </a:lnTo>
                  <a:lnTo>
                    <a:pt x="11566" y="674"/>
                  </a:lnTo>
                  <a:lnTo>
                    <a:pt x="10515" y="782"/>
                  </a:lnTo>
                  <a:lnTo>
                    <a:pt x="9463" y="944"/>
                  </a:lnTo>
                  <a:lnTo>
                    <a:pt x="7388" y="1267"/>
                  </a:lnTo>
                  <a:lnTo>
                    <a:pt x="6498" y="1402"/>
                  </a:lnTo>
                  <a:lnTo>
                    <a:pt x="5527" y="1537"/>
                  </a:lnTo>
                  <a:lnTo>
                    <a:pt x="4503" y="1726"/>
                  </a:lnTo>
                  <a:lnTo>
                    <a:pt x="4018" y="1833"/>
                  </a:lnTo>
                  <a:lnTo>
                    <a:pt x="3505" y="1968"/>
                  </a:lnTo>
                  <a:lnTo>
                    <a:pt x="3047" y="2103"/>
                  </a:lnTo>
                  <a:lnTo>
                    <a:pt x="2562" y="2292"/>
                  </a:lnTo>
                  <a:lnTo>
                    <a:pt x="2131" y="2507"/>
                  </a:lnTo>
                  <a:lnTo>
                    <a:pt x="1699" y="2750"/>
                  </a:lnTo>
                  <a:lnTo>
                    <a:pt x="1322" y="3020"/>
                  </a:lnTo>
                  <a:lnTo>
                    <a:pt x="998" y="3343"/>
                  </a:lnTo>
                  <a:lnTo>
                    <a:pt x="837" y="3532"/>
                  </a:lnTo>
                  <a:lnTo>
                    <a:pt x="675" y="3721"/>
                  </a:lnTo>
                  <a:lnTo>
                    <a:pt x="540" y="3909"/>
                  </a:lnTo>
                  <a:lnTo>
                    <a:pt x="432" y="4125"/>
                  </a:lnTo>
                  <a:lnTo>
                    <a:pt x="324" y="4341"/>
                  </a:lnTo>
                  <a:lnTo>
                    <a:pt x="217" y="4583"/>
                  </a:lnTo>
                  <a:lnTo>
                    <a:pt x="109" y="5042"/>
                  </a:lnTo>
                  <a:lnTo>
                    <a:pt x="28" y="5500"/>
                  </a:lnTo>
                  <a:lnTo>
                    <a:pt x="1" y="5985"/>
                  </a:lnTo>
                  <a:lnTo>
                    <a:pt x="55" y="6470"/>
                  </a:lnTo>
                  <a:lnTo>
                    <a:pt x="109" y="6956"/>
                  </a:lnTo>
                  <a:lnTo>
                    <a:pt x="243" y="7441"/>
                  </a:lnTo>
                  <a:lnTo>
                    <a:pt x="378" y="7926"/>
                  </a:lnTo>
                  <a:lnTo>
                    <a:pt x="540" y="8411"/>
                  </a:lnTo>
                  <a:lnTo>
                    <a:pt x="729" y="8897"/>
                  </a:lnTo>
                  <a:lnTo>
                    <a:pt x="1160" y="9840"/>
                  </a:lnTo>
                  <a:lnTo>
                    <a:pt x="1591" y="10757"/>
                  </a:lnTo>
                  <a:lnTo>
                    <a:pt x="1996" y="11619"/>
                  </a:lnTo>
                  <a:lnTo>
                    <a:pt x="2158" y="11943"/>
                  </a:lnTo>
                  <a:lnTo>
                    <a:pt x="2265" y="12132"/>
                  </a:lnTo>
                  <a:lnTo>
                    <a:pt x="2373" y="12320"/>
                  </a:lnTo>
                  <a:lnTo>
                    <a:pt x="2535" y="12509"/>
                  </a:lnTo>
                  <a:lnTo>
                    <a:pt x="2697" y="12644"/>
                  </a:lnTo>
                  <a:lnTo>
                    <a:pt x="2885" y="12806"/>
                  </a:lnTo>
                  <a:lnTo>
                    <a:pt x="3074" y="12913"/>
                  </a:lnTo>
                  <a:lnTo>
                    <a:pt x="3290" y="13021"/>
                  </a:lnTo>
                  <a:lnTo>
                    <a:pt x="3505" y="13129"/>
                  </a:lnTo>
                  <a:lnTo>
                    <a:pt x="3748" y="13210"/>
                  </a:lnTo>
                  <a:lnTo>
                    <a:pt x="3991" y="13264"/>
                  </a:lnTo>
                  <a:lnTo>
                    <a:pt x="4206" y="13291"/>
                  </a:lnTo>
                  <a:lnTo>
                    <a:pt x="4449" y="13318"/>
                  </a:lnTo>
                  <a:lnTo>
                    <a:pt x="4907" y="13318"/>
                  </a:lnTo>
                  <a:lnTo>
                    <a:pt x="5123" y="13291"/>
                  </a:lnTo>
                  <a:lnTo>
                    <a:pt x="5339" y="13237"/>
                  </a:lnTo>
                  <a:lnTo>
                    <a:pt x="7118" y="12698"/>
                  </a:lnTo>
                  <a:lnTo>
                    <a:pt x="7145" y="12698"/>
                  </a:lnTo>
                  <a:lnTo>
                    <a:pt x="8655" y="12293"/>
                  </a:lnTo>
                  <a:lnTo>
                    <a:pt x="10245" y="11889"/>
                  </a:lnTo>
                  <a:lnTo>
                    <a:pt x="11890" y="11512"/>
                  </a:lnTo>
                  <a:lnTo>
                    <a:pt x="13615" y="11188"/>
                  </a:lnTo>
                  <a:lnTo>
                    <a:pt x="14478" y="11053"/>
                  </a:lnTo>
                  <a:lnTo>
                    <a:pt x="15340" y="10918"/>
                  </a:lnTo>
                  <a:lnTo>
                    <a:pt x="16203" y="10811"/>
                  </a:lnTo>
                  <a:lnTo>
                    <a:pt x="17066" y="10730"/>
                  </a:lnTo>
                  <a:lnTo>
                    <a:pt x="17928" y="10676"/>
                  </a:lnTo>
                  <a:lnTo>
                    <a:pt x="18791" y="10649"/>
                  </a:lnTo>
                  <a:lnTo>
                    <a:pt x="19654" y="10649"/>
                  </a:lnTo>
                  <a:lnTo>
                    <a:pt x="20489" y="10676"/>
                  </a:lnTo>
                  <a:lnTo>
                    <a:pt x="21325" y="10757"/>
                  </a:lnTo>
                  <a:lnTo>
                    <a:pt x="22134" y="10865"/>
                  </a:lnTo>
                  <a:lnTo>
                    <a:pt x="22943" y="10999"/>
                  </a:lnTo>
                  <a:lnTo>
                    <a:pt x="23724" y="11161"/>
                  </a:lnTo>
                  <a:lnTo>
                    <a:pt x="24506" y="11404"/>
                  </a:lnTo>
                  <a:lnTo>
                    <a:pt x="25234" y="11673"/>
                  </a:lnTo>
                  <a:lnTo>
                    <a:pt x="25962" y="11970"/>
                  </a:lnTo>
                  <a:lnTo>
                    <a:pt x="26663" y="12320"/>
                  </a:lnTo>
                  <a:lnTo>
                    <a:pt x="27310" y="12752"/>
                  </a:lnTo>
                  <a:lnTo>
                    <a:pt x="27930" y="13210"/>
                  </a:lnTo>
                  <a:lnTo>
                    <a:pt x="28253" y="13453"/>
                  </a:lnTo>
                  <a:lnTo>
                    <a:pt x="28523" y="13722"/>
                  </a:lnTo>
                  <a:lnTo>
                    <a:pt x="28820" y="14019"/>
                  </a:lnTo>
                  <a:lnTo>
                    <a:pt x="29089" y="14315"/>
                  </a:lnTo>
                  <a:lnTo>
                    <a:pt x="29359" y="14612"/>
                  </a:lnTo>
                  <a:lnTo>
                    <a:pt x="29601" y="14935"/>
                  </a:lnTo>
                  <a:lnTo>
                    <a:pt x="29871" y="15286"/>
                  </a:lnTo>
                  <a:lnTo>
                    <a:pt x="30087" y="15636"/>
                  </a:lnTo>
                  <a:lnTo>
                    <a:pt x="30329" y="16014"/>
                  </a:lnTo>
                  <a:lnTo>
                    <a:pt x="30518" y="16418"/>
                  </a:lnTo>
                  <a:lnTo>
                    <a:pt x="30734" y="16822"/>
                  </a:lnTo>
                  <a:lnTo>
                    <a:pt x="30922" y="17227"/>
                  </a:lnTo>
                  <a:lnTo>
                    <a:pt x="31084" y="17631"/>
                  </a:lnTo>
                  <a:lnTo>
                    <a:pt x="31219" y="18009"/>
                  </a:lnTo>
                  <a:lnTo>
                    <a:pt x="31354" y="18575"/>
                  </a:lnTo>
                  <a:lnTo>
                    <a:pt x="31462" y="19087"/>
                  </a:lnTo>
                  <a:lnTo>
                    <a:pt x="31515" y="19599"/>
                  </a:lnTo>
                  <a:lnTo>
                    <a:pt x="31515" y="20057"/>
                  </a:lnTo>
                  <a:lnTo>
                    <a:pt x="31462" y="20516"/>
                  </a:lnTo>
                  <a:lnTo>
                    <a:pt x="31381" y="20920"/>
                  </a:lnTo>
                  <a:lnTo>
                    <a:pt x="31246" y="21325"/>
                  </a:lnTo>
                  <a:lnTo>
                    <a:pt x="31057" y="21702"/>
                  </a:lnTo>
                  <a:lnTo>
                    <a:pt x="30842" y="22025"/>
                  </a:lnTo>
                  <a:lnTo>
                    <a:pt x="30599" y="22349"/>
                  </a:lnTo>
                  <a:lnTo>
                    <a:pt x="30302" y="22672"/>
                  </a:lnTo>
                  <a:lnTo>
                    <a:pt x="29979" y="22942"/>
                  </a:lnTo>
                  <a:lnTo>
                    <a:pt x="29628" y="23212"/>
                  </a:lnTo>
                  <a:lnTo>
                    <a:pt x="29278" y="23454"/>
                  </a:lnTo>
                  <a:lnTo>
                    <a:pt x="28874" y="23670"/>
                  </a:lnTo>
                  <a:lnTo>
                    <a:pt x="28469" y="23886"/>
                  </a:lnTo>
                  <a:lnTo>
                    <a:pt x="27984" y="24101"/>
                  </a:lnTo>
                  <a:lnTo>
                    <a:pt x="27472" y="24290"/>
                  </a:lnTo>
                  <a:lnTo>
                    <a:pt x="26959" y="24479"/>
                  </a:lnTo>
                  <a:lnTo>
                    <a:pt x="26420" y="24640"/>
                  </a:lnTo>
                  <a:lnTo>
                    <a:pt x="25315" y="24937"/>
                  </a:lnTo>
                  <a:lnTo>
                    <a:pt x="24210" y="25207"/>
                  </a:lnTo>
                  <a:lnTo>
                    <a:pt x="22242" y="25611"/>
                  </a:lnTo>
                  <a:lnTo>
                    <a:pt x="20274" y="25961"/>
                  </a:lnTo>
                  <a:lnTo>
                    <a:pt x="18279" y="26258"/>
                  </a:lnTo>
                  <a:lnTo>
                    <a:pt x="16311" y="26501"/>
                  </a:lnTo>
                  <a:lnTo>
                    <a:pt x="14316" y="26716"/>
                  </a:lnTo>
                  <a:lnTo>
                    <a:pt x="12321" y="26878"/>
                  </a:lnTo>
                  <a:lnTo>
                    <a:pt x="10299" y="27013"/>
                  </a:lnTo>
                  <a:lnTo>
                    <a:pt x="8304" y="27094"/>
                  </a:lnTo>
                  <a:lnTo>
                    <a:pt x="7981" y="27121"/>
                  </a:lnTo>
                  <a:lnTo>
                    <a:pt x="7657" y="27175"/>
                  </a:lnTo>
                  <a:lnTo>
                    <a:pt x="7361" y="27282"/>
                  </a:lnTo>
                  <a:lnTo>
                    <a:pt x="7064" y="27417"/>
                  </a:lnTo>
                  <a:lnTo>
                    <a:pt x="6794" y="27579"/>
                  </a:lnTo>
                  <a:lnTo>
                    <a:pt x="6525" y="27768"/>
                  </a:lnTo>
                  <a:lnTo>
                    <a:pt x="6282" y="27983"/>
                  </a:lnTo>
                  <a:lnTo>
                    <a:pt x="6067" y="28226"/>
                  </a:lnTo>
                  <a:lnTo>
                    <a:pt x="5878" y="28469"/>
                  </a:lnTo>
                  <a:lnTo>
                    <a:pt x="5716" y="28765"/>
                  </a:lnTo>
                  <a:lnTo>
                    <a:pt x="5608" y="29035"/>
                  </a:lnTo>
                  <a:lnTo>
                    <a:pt x="5500" y="29358"/>
                  </a:lnTo>
                  <a:lnTo>
                    <a:pt x="5473" y="29655"/>
                  </a:lnTo>
                  <a:lnTo>
                    <a:pt x="5447" y="29978"/>
                  </a:lnTo>
                  <a:lnTo>
                    <a:pt x="5500" y="30329"/>
                  </a:lnTo>
                  <a:lnTo>
                    <a:pt x="5581" y="30652"/>
                  </a:lnTo>
                  <a:lnTo>
                    <a:pt x="6821" y="34265"/>
                  </a:lnTo>
                  <a:lnTo>
                    <a:pt x="6983" y="34696"/>
                  </a:lnTo>
                  <a:lnTo>
                    <a:pt x="7145" y="35100"/>
                  </a:lnTo>
                  <a:lnTo>
                    <a:pt x="7388" y="35505"/>
                  </a:lnTo>
                  <a:lnTo>
                    <a:pt x="7657" y="35882"/>
                  </a:lnTo>
                  <a:lnTo>
                    <a:pt x="7819" y="36044"/>
                  </a:lnTo>
                  <a:lnTo>
                    <a:pt x="8008" y="36206"/>
                  </a:lnTo>
                  <a:lnTo>
                    <a:pt x="8169" y="36341"/>
                  </a:lnTo>
                  <a:lnTo>
                    <a:pt x="8385" y="36448"/>
                  </a:lnTo>
                  <a:lnTo>
                    <a:pt x="8574" y="36556"/>
                  </a:lnTo>
                  <a:lnTo>
                    <a:pt x="8789" y="36664"/>
                  </a:lnTo>
                  <a:lnTo>
                    <a:pt x="9005" y="36718"/>
                  </a:lnTo>
                  <a:lnTo>
                    <a:pt x="9221" y="36772"/>
                  </a:lnTo>
                  <a:lnTo>
                    <a:pt x="9463" y="36799"/>
                  </a:lnTo>
                  <a:lnTo>
                    <a:pt x="9679" y="36772"/>
                  </a:lnTo>
                  <a:lnTo>
                    <a:pt x="10811" y="36664"/>
                  </a:lnTo>
                  <a:lnTo>
                    <a:pt x="11000" y="36745"/>
                  </a:lnTo>
                  <a:lnTo>
                    <a:pt x="11216" y="36799"/>
                  </a:lnTo>
                  <a:lnTo>
                    <a:pt x="11431" y="36853"/>
                  </a:lnTo>
                  <a:lnTo>
                    <a:pt x="11647" y="36880"/>
                  </a:lnTo>
                  <a:lnTo>
                    <a:pt x="12132" y="36880"/>
                  </a:lnTo>
                  <a:lnTo>
                    <a:pt x="12402" y="36826"/>
                  </a:lnTo>
                  <a:lnTo>
                    <a:pt x="12671" y="36772"/>
                  </a:lnTo>
                  <a:lnTo>
                    <a:pt x="13642" y="36502"/>
                  </a:lnTo>
                  <a:lnTo>
                    <a:pt x="14666" y="36260"/>
                  </a:lnTo>
                  <a:lnTo>
                    <a:pt x="17605" y="35882"/>
                  </a:lnTo>
                  <a:lnTo>
                    <a:pt x="20516" y="35478"/>
                  </a:lnTo>
                  <a:lnTo>
                    <a:pt x="21487" y="35505"/>
                  </a:lnTo>
                  <a:lnTo>
                    <a:pt x="22457" y="35613"/>
                  </a:lnTo>
                  <a:lnTo>
                    <a:pt x="22943" y="35667"/>
                  </a:lnTo>
                  <a:lnTo>
                    <a:pt x="23401" y="35747"/>
                  </a:lnTo>
                  <a:lnTo>
                    <a:pt x="23859" y="35855"/>
                  </a:lnTo>
                  <a:lnTo>
                    <a:pt x="24318" y="35963"/>
                  </a:lnTo>
                  <a:lnTo>
                    <a:pt x="24965" y="36179"/>
                  </a:lnTo>
                  <a:lnTo>
                    <a:pt x="25612" y="36421"/>
                  </a:lnTo>
                  <a:lnTo>
                    <a:pt x="26205" y="36691"/>
                  </a:lnTo>
                  <a:lnTo>
                    <a:pt x="26798" y="37041"/>
                  </a:lnTo>
                  <a:lnTo>
                    <a:pt x="27364" y="37419"/>
                  </a:lnTo>
                  <a:lnTo>
                    <a:pt x="27903" y="37850"/>
                  </a:lnTo>
                  <a:lnTo>
                    <a:pt x="28415" y="38309"/>
                  </a:lnTo>
                  <a:lnTo>
                    <a:pt x="28927" y="38848"/>
                  </a:lnTo>
                  <a:lnTo>
                    <a:pt x="29224" y="39225"/>
                  </a:lnTo>
                  <a:lnTo>
                    <a:pt x="29494" y="39656"/>
                  </a:lnTo>
                  <a:lnTo>
                    <a:pt x="29736" y="40088"/>
                  </a:lnTo>
                  <a:lnTo>
                    <a:pt x="29952" y="40546"/>
                  </a:lnTo>
                  <a:lnTo>
                    <a:pt x="30141" y="41004"/>
                  </a:lnTo>
                  <a:lnTo>
                    <a:pt x="30302" y="41517"/>
                  </a:lnTo>
                  <a:lnTo>
                    <a:pt x="30437" y="42029"/>
                  </a:lnTo>
                  <a:lnTo>
                    <a:pt x="30545" y="42541"/>
                  </a:lnTo>
                  <a:lnTo>
                    <a:pt x="30626" y="43053"/>
                  </a:lnTo>
                  <a:lnTo>
                    <a:pt x="30680" y="43592"/>
                  </a:lnTo>
                  <a:lnTo>
                    <a:pt x="30680" y="44132"/>
                  </a:lnTo>
                  <a:lnTo>
                    <a:pt x="30680" y="44644"/>
                  </a:lnTo>
                  <a:lnTo>
                    <a:pt x="30626" y="45183"/>
                  </a:lnTo>
                  <a:lnTo>
                    <a:pt x="30572" y="45695"/>
                  </a:lnTo>
                  <a:lnTo>
                    <a:pt x="30464" y="46207"/>
                  </a:lnTo>
                  <a:lnTo>
                    <a:pt x="30329" y="46720"/>
                  </a:lnTo>
                  <a:lnTo>
                    <a:pt x="30221" y="47070"/>
                  </a:lnTo>
                  <a:lnTo>
                    <a:pt x="30087" y="47394"/>
                  </a:lnTo>
                  <a:lnTo>
                    <a:pt x="29736" y="47771"/>
                  </a:lnTo>
                  <a:lnTo>
                    <a:pt x="29386" y="48148"/>
                  </a:lnTo>
                  <a:lnTo>
                    <a:pt x="28981" y="48526"/>
                  </a:lnTo>
                  <a:lnTo>
                    <a:pt x="28577" y="48849"/>
                  </a:lnTo>
                  <a:lnTo>
                    <a:pt x="28173" y="49173"/>
                  </a:lnTo>
                  <a:lnTo>
                    <a:pt x="27741" y="49469"/>
                  </a:lnTo>
                  <a:lnTo>
                    <a:pt x="27283" y="49739"/>
                  </a:lnTo>
                  <a:lnTo>
                    <a:pt x="26825" y="50009"/>
                  </a:lnTo>
                  <a:lnTo>
                    <a:pt x="26744" y="50036"/>
                  </a:lnTo>
                  <a:lnTo>
                    <a:pt x="26151" y="50332"/>
                  </a:lnTo>
                  <a:lnTo>
                    <a:pt x="25558" y="50575"/>
                  </a:lnTo>
                  <a:lnTo>
                    <a:pt x="24991" y="50790"/>
                  </a:lnTo>
                  <a:lnTo>
                    <a:pt x="24371" y="50979"/>
                  </a:lnTo>
                  <a:lnTo>
                    <a:pt x="23778" y="51141"/>
                  </a:lnTo>
                  <a:lnTo>
                    <a:pt x="23185" y="51276"/>
                  </a:lnTo>
                  <a:lnTo>
                    <a:pt x="22565" y="51357"/>
                  </a:lnTo>
                  <a:lnTo>
                    <a:pt x="21972" y="51437"/>
                  </a:lnTo>
                  <a:lnTo>
                    <a:pt x="21352" y="51491"/>
                  </a:lnTo>
                  <a:lnTo>
                    <a:pt x="20732" y="51518"/>
                  </a:lnTo>
                  <a:lnTo>
                    <a:pt x="20139" y="51491"/>
                  </a:lnTo>
                  <a:lnTo>
                    <a:pt x="19519" y="51464"/>
                  </a:lnTo>
                  <a:lnTo>
                    <a:pt x="18926" y="51410"/>
                  </a:lnTo>
                  <a:lnTo>
                    <a:pt x="18306" y="51330"/>
                  </a:lnTo>
                  <a:lnTo>
                    <a:pt x="17713" y="51222"/>
                  </a:lnTo>
                  <a:lnTo>
                    <a:pt x="17120" y="51087"/>
                  </a:lnTo>
                  <a:lnTo>
                    <a:pt x="16526" y="50925"/>
                  </a:lnTo>
                  <a:lnTo>
                    <a:pt x="15933" y="50737"/>
                  </a:lnTo>
                  <a:lnTo>
                    <a:pt x="15367" y="50548"/>
                  </a:lnTo>
                  <a:lnTo>
                    <a:pt x="14774" y="50332"/>
                  </a:lnTo>
                  <a:lnTo>
                    <a:pt x="14208" y="50089"/>
                  </a:lnTo>
                  <a:lnTo>
                    <a:pt x="13669" y="49820"/>
                  </a:lnTo>
                  <a:lnTo>
                    <a:pt x="13103" y="49523"/>
                  </a:lnTo>
                  <a:lnTo>
                    <a:pt x="12591" y="49227"/>
                  </a:lnTo>
                  <a:lnTo>
                    <a:pt x="12051" y="48903"/>
                  </a:lnTo>
                  <a:lnTo>
                    <a:pt x="11539" y="48553"/>
                  </a:lnTo>
                  <a:lnTo>
                    <a:pt x="11027" y="48175"/>
                  </a:lnTo>
                  <a:lnTo>
                    <a:pt x="10542" y="47798"/>
                  </a:lnTo>
                  <a:lnTo>
                    <a:pt x="10083" y="47394"/>
                  </a:lnTo>
                  <a:lnTo>
                    <a:pt x="9625" y="46989"/>
                  </a:lnTo>
                  <a:lnTo>
                    <a:pt x="9167" y="46558"/>
                  </a:lnTo>
                  <a:lnTo>
                    <a:pt x="8735" y="46100"/>
                  </a:lnTo>
                  <a:lnTo>
                    <a:pt x="8439" y="45830"/>
                  </a:lnTo>
                  <a:lnTo>
                    <a:pt x="8223" y="45614"/>
                  </a:lnTo>
                  <a:lnTo>
                    <a:pt x="7954" y="45399"/>
                  </a:lnTo>
                  <a:lnTo>
                    <a:pt x="7684" y="45210"/>
                  </a:lnTo>
                  <a:lnTo>
                    <a:pt x="7388" y="45048"/>
                  </a:lnTo>
                  <a:lnTo>
                    <a:pt x="7091" y="44940"/>
                  </a:lnTo>
                  <a:lnTo>
                    <a:pt x="6794" y="44833"/>
                  </a:lnTo>
                  <a:lnTo>
                    <a:pt x="6498" y="44779"/>
                  </a:lnTo>
                  <a:lnTo>
                    <a:pt x="6174" y="44779"/>
                  </a:lnTo>
                  <a:lnTo>
                    <a:pt x="5878" y="44806"/>
                  </a:lnTo>
                  <a:lnTo>
                    <a:pt x="5581" y="44860"/>
                  </a:lnTo>
                  <a:lnTo>
                    <a:pt x="5285" y="44967"/>
                  </a:lnTo>
                  <a:lnTo>
                    <a:pt x="5015" y="45129"/>
                  </a:lnTo>
                  <a:lnTo>
                    <a:pt x="4746" y="45318"/>
                  </a:lnTo>
                  <a:lnTo>
                    <a:pt x="4530" y="45587"/>
                  </a:lnTo>
                  <a:lnTo>
                    <a:pt x="4314" y="45884"/>
                  </a:lnTo>
                  <a:lnTo>
                    <a:pt x="4126" y="46234"/>
                  </a:lnTo>
                  <a:lnTo>
                    <a:pt x="2131" y="50629"/>
                  </a:lnTo>
                  <a:lnTo>
                    <a:pt x="1996" y="50979"/>
                  </a:lnTo>
                  <a:lnTo>
                    <a:pt x="1915" y="51330"/>
                  </a:lnTo>
                  <a:lnTo>
                    <a:pt x="1861" y="51680"/>
                  </a:lnTo>
                  <a:lnTo>
                    <a:pt x="1861" y="52004"/>
                  </a:lnTo>
                  <a:lnTo>
                    <a:pt x="1888" y="52354"/>
                  </a:lnTo>
                  <a:lnTo>
                    <a:pt x="1969" y="52651"/>
                  </a:lnTo>
                  <a:lnTo>
                    <a:pt x="2050" y="52947"/>
                  </a:lnTo>
                  <a:lnTo>
                    <a:pt x="2185" y="53244"/>
                  </a:lnTo>
                  <a:lnTo>
                    <a:pt x="2238" y="53432"/>
                  </a:lnTo>
                  <a:lnTo>
                    <a:pt x="2292" y="53648"/>
                  </a:lnTo>
                  <a:lnTo>
                    <a:pt x="2346" y="53837"/>
                  </a:lnTo>
                  <a:lnTo>
                    <a:pt x="2454" y="54052"/>
                  </a:lnTo>
                  <a:lnTo>
                    <a:pt x="2562" y="54241"/>
                  </a:lnTo>
                  <a:lnTo>
                    <a:pt x="2697" y="54430"/>
                  </a:lnTo>
                  <a:lnTo>
                    <a:pt x="2832" y="54619"/>
                  </a:lnTo>
                  <a:lnTo>
                    <a:pt x="3020" y="54807"/>
                  </a:lnTo>
                  <a:lnTo>
                    <a:pt x="3613" y="55373"/>
                  </a:lnTo>
                  <a:lnTo>
                    <a:pt x="4233" y="55940"/>
                  </a:lnTo>
                  <a:lnTo>
                    <a:pt x="4853" y="56452"/>
                  </a:lnTo>
                  <a:lnTo>
                    <a:pt x="5500" y="56964"/>
                  </a:lnTo>
                  <a:lnTo>
                    <a:pt x="6147" y="57449"/>
                  </a:lnTo>
                  <a:lnTo>
                    <a:pt x="6821" y="57934"/>
                  </a:lnTo>
                  <a:lnTo>
                    <a:pt x="7522" y="58366"/>
                  </a:lnTo>
                  <a:lnTo>
                    <a:pt x="8223" y="58797"/>
                  </a:lnTo>
                  <a:lnTo>
                    <a:pt x="9086" y="59282"/>
                  </a:lnTo>
                  <a:lnTo>
                    <a:pt x="9949" y="59714"/>
                  </a:lnTo>
                  <a:lnTo>
                    <a:pt x="10838" y="60145"/>
                  </a:lnTo>
                  <a:lnTo>
                    <a:pt x="11755" y="60523"/>
                  </a:lnTo>
                  <a:lnTo>
                    <a:pt x="12510" y="60792"/>
                  </a:lnTo>
                  <a:lnTo>
                    <a:pt x="13265" y="61062"/>
                  </a:lnTo>
                  <a:lnTo>
                    <a:pt x="14046" y="61277"/>
                  </a:lnTo>
                  <a:lnTo>
                    <a:pt x="14828" y="61493"/>
                  </a:lnTo>
                  <a:lnTo>
                    <a:pt x="15610" y="61682"/>
                  </a:lnTo>
                  <a:lnTo>
                    <a:pt x="16419" y="61843"/>
                  </a:lnTo>
                  <a:lnTo>
                    <a:pt x="17227" y="61978"/>
                  </a:lnTo>
                  <a:lnTo>
                    <a:pt x="18036" y="62086"/>
                  </a:lnTo>
                  <a:lnTo>
                    <a:pt x="18845" y="62167"/>
                  </a:lnTo>
                  <a:lnTo>
                    <a:pt x="19654" y="62194"/>
                  </a:lnTo>
                  <a:lnTo>
                    <a:pt x="20462" y="62221"/>
                  </a:lnTo>
                  <a:lnTo>
                    <a:pt x="21298" y="62221"/>
                  </a:lnTo>
                  <a:lnTo>
                    <a:pt x="22107" y="62194"/>
                  </a:lnTo>
                  <a:lnTo>
                    <a:pt x="22943" y="62140"/>
                  </a:lnTo>
                  <a:lnTo>
                    <a:pt x="23778" y="62059"/>
                  </a:lnTo>
                  <a:lnTo>
                    <a:pt x="24587" y="61924"/>
                  </a:lnTo>
                  <a:lnTo>
                    <a:pt x="24641" y="61924"/>
                  </a:lnTo>
                  <a:lnTo>
                    <a:pt x="25531" y="61763"/>
                  </a:lnTo>
                  <a:lnTo>
                    <a:pt x="26393" y="61574"/>
                  </a:lnTo>
                  <a:lnTo>
                    <a:pt x="27283" y="61358"/>
                  </a:lnTo>
                  <a:lnTo>
                    <a:pt x="28146" y="61089"/>
                  </a:lnTo>
                  <a:lnTo>
                    <a:pt x="29008" y="60792"/>
                  </a:lnTo>
                  <a:lnTo>
                    <a:pt x="29871" y="60469"/>
                  </a:lnTo>
                  <a:lnTo>
                    <a:pt x="30707" y="60118"/>
                  </a:lnTo>
                  <a:lnTo>
                    <a:pt x="31542" y="59741"/>
                  </a:lnTo>
                  <a:lnTo>
                    <a:pt x="32378" y="59309"/>
                  </a:lnTo>
                  <a:lnTo>
                    <a:pt x="33214" y="58851"/>
                  </a:lnTo>
                  <a:lnTo>
                    <a:pt x="34050" y="58366"/>
                  </a:lnTo>
                  <a:lnTo>
                    <a:pt x="34831" y="57827"/>
                  </a:lnTo>
                  <a:lnTo>
                    <a:pt x="35613" y="57287"/>
                  </a:lnTo>
                  <a:lnTo>
                    <a:pt x="36341" y="56694"/>
                  </a:lnTo>
                  <a:lnTo>
                    <a:pt x="37069" y="56074"/>
                  </a:lnTo>
                  <a:lnTo>
                    <a:pt x="37770" y="55427"/>
                  </a:lnTo>
                  <a:lnTo>
                    <a:pt x="38444" y="54780"/>
                  </a:lnTo>
                  <a:lnTo>
                    <a:pt x="39064" y="54079"/>
                  </a:lnTo>
                  <a:lnTo>
                    <a:pt x="39684" y="53351"/>
                  </a:lnTo>
                  <a:lnTo>
                    <a:pt x="40250" y="52597"/>
                  </a:lnTo>
                  <a:lnTo>
                    <a:pt x="40762" y="51815"/>
                  </a:lnTo>
                  <a:lnTo>
                    <a:pt x="41274" y="51006"/>
                  </a:lnTo>
                  <a:lnTo>
                    <a:pt x="41733" y="50170"/>
                  </a:lnTo>
                  <a:lnTo>
                    <a:pt x="42137" y="49335"/>
                  </a:lnTo>
                  <a:lnTo>
                    <a:pt x="42488" y="48499"/>
                  </a:lnTo>
                  <a:lnTo>
                    <a:pt x="42703" y="47906"/>
                  </a:lnTo>
                  <a:lnTo>
                    <a:pt x="42892" y="47313"/>
                  </a:lnTo>
                  <a:lnTo>
                    <a:pt x="43054" y="46693"/>
                  </a:lnTo>
                  <a:lnTo>
                    <a:pt x="43189" y="46100"/>
                  </a:lnTo>
                  <a:lnTo>
                    <a:pt x="43296" y="45507"/>
                  </a:lnTo>
                  <a:lnTo>
                    <a:pt x="43404" y="44886"/>
                  </a:lnTo>
                  <a:lnTo>
                    <a:pt x="43485" y="44293"/>
                  </a:lnTo>
                  <a:lnTo>
                    <a:pt x="43512" y="43673"/>
                  </a:lnTo>
                  <a:lnTo>
                    <a:pt x="43566" y="42865"/>
                  </a:lnTo>
                  <a:lnTo>
                    <a:pt x="43539" y="42083"/>
                  </a:lnTo>
                  <a:lnTo>
                    <a:pt x="43485" y="41274"/>
                  </a:lnTo>
                  <a:lnTo>
                    <a:pt x="43404" y="40492"/>
                  </a:lnTo>
                  <a:lnTo>
                    <a:pt x="43269" y="39737"/>
                  </a:lnTo>
                  <a:lnTo>
                    <a:pt x="43108" y="38956"/>
                  </a:lnTo>
                  <a:lnTo>
                    <a:pt x="42892" y="38201"/>
                  </a:lnTo>
                  <a:lnTo>
                    <a:pt x="42622" y="37473"/>
                  </a:lnTo>
                  <a:lnTo>
                    <a:pt x="42434" y="37015"/>
                  </a:lnTo>
                  <a:lnTo>
                    <a:pt x="42245" y="36556"/>
                  </a:lnTo>
                  <a:lnTo>
                    <a:pt x="42029" y="36125"/>
                  </a:lnTo>
                  <a:lnTo>
                    <a:pt x="41787" y="35667"/>
                  </a:lnTo>
                  <a:lnTo>
                    <a:pt x="41544" y="35262"/>
                  </a:lnTo>
                  <a:lnTo>
                    <a:pt x="41274" y="34831"/>
                  </a:lnTo>
                  <a:lnTo>
                    <a:pt x="41005" y="34426"/>
                  </a:lnTo>
                  <a:lnTo>
                    <a:pt x="40708" y="34022"/>
                  </a:lnTo>
                  <a:lnTo>
                    <a:pt x="40385" y="33618"/>
                  </a:lnTo>
                  <a:lnTo>
                    <a:pt x="40061" y="33240"/>
                  </a:lnTo>
                  <a:lnTo>
                    <a:pt x="39711" y="32863"/>
                  </a:lnTo>
                  <a:lnTo>
                    <a:pt x="39360" y="32512"/>
                  </a:lnTo>
                  <a:lnTo>
                    <a:pt x="38983" y="32162"/>
                  </a:lnTo>
                  <a:lnTo>
                    <a:pt x="38606" y="31838"/>
                  </a:lnTo>
                  <a:lnTo>
                    <a:pt x="38174" y="31515"/>
                  </a:lnTo>
                  <a:lnTo>
                    <a:pt x="37770" y="31218"/>
                  </a:lnTo>
                  <a:lnTo>
                    <a:pt x="38147" y="30949"/>
                  </a:lnTo>
                  <a:lnTo>
                    <a:pt x="38552" y="30706"/>
                  </a:lnTo>
                  <a:lnTo>
                    <a:pt x="39145" y="30302"/>
                  </a:lnTo>
                  <a:lnTo>
                    <a:pt x="39684" y="29870"/>
                  </a:lnTo>
                  <a:lnTo>
                    <a:pt x="40223" y="29412"/>
                  </a:lnTo>
                  <a:lnTo>
                    <a:pt x="40708" y="28927"/>
                  </a:lnTo>
                  <a:lnTo>
                    <a:pt x="41194" y="28442"/>
                  </a:lnTo>
                  <a:lnTo>
                    <a:pt x="41625" y="27902"/>
                  </a:lnTo>
                  <a:lnTo>
                    <a:pt x="42002" y="27363"/>
                  </a:lnTo>
                  <a:lnTo>
                    <a:pt x="42380" y="26824"/>
                  </a:lnTo>
                  <a:lnTo>
                    <a:pt x="42703" y="26231"/>
                  </a:lnTo>
                  <a:lnTo>
                    <a:pt x="43027" y="25638"/>
                  </a:lnTo>
                  <a:lnTo>
                    <a:pt x="43269" y="25045"/>
                  </a:lnTo>
                  <a:lnTo>
                    <a:pt x="43512" y="24398"/>
                  </a:lnTo>
                  <a:lnTo>
                    <a:pt x="43701" y="23751"/>
                  </a:lnTo>
                  <a:lnTo>
                    <a:pt x="43863" y="23104"/>
                  </a:lnTo>
                  <a:lnTo>
                    <a:pt x="43997" y="22403"/>
                  </a:lnTo>
                  <a:lnTo>
                    <a:pt x="44105" y="21702"/>
                  </a:lnTo>
                  <a:lnTo>
                    <a:pt x="44159" y="21136"/>
                  </a:lnTo>
                  <a:lnTo>
                    <a:pt x="44186" y="20543"/>
                  </a:lnTo>
                  <a:lnTo>
                    <a:pt x="44186" y="19923"/>
                  </a:lnTo>
                  <a:lnTo>
                    <a:pt x="44159" y="19303"/>
                  </a:lnTo>
                  <a:lnTo>
                    <a:pt x="44105" y="18683"/>
                  </a:lnTo>
                  <a:lnTo>
                    <a:pt x="44024" y="18036"/>
                  </a:lnTo>
                  <a:lnTo>
                    <a:pt x="43916" y="17389"/>
                  </a:lnTo>
                  <a:lnTo>
                    <a:pt x="43809" y="16742"/>
                  </a:lnTo>
                  <a:lnTo>
                    <a:pt x="43620" y="15879"/>
                  </a:lnTo>
                  <a:lnTo>
                    <a:pt x="43377" y="15043"/>
                  </a:lnTo>
                  <a:lnTo>
                    <a:pt x="43189" y="14369"/>
                  </a:lnTo>
                  <a:lnTo>
                    <a:pt x="42973" y="13695"/>
                  </a:lnTo>
                  <a:lnTo>
                    <a:pt x="42730" y="13048"/>
                  </a:lnTo>
                  <a:lnTo>
                    <a:pt x="42461" y="12401"/>
                  </a:lnTo>
                  <a:lnTo>
                    <a:pt x="42191" y="11754"/>
                  </a:lnTo>
                  <a:lnTo>
                    <a:pt x="41895" y="11134"/>
                  </a:lnTo>
                  <a:lnTo>
                    <a:pt x="41571" y="10514"/>
                  </a:lnTo>
                  <a:lnTo>
                    <a:pt x="41248" y="9921"/>
                  </a:lnTo>
                  <a:lnTo>
                    <a:pt x="40897" y="9328"/>
                  </a:lnTo>
                  <a:lnTo>
                    <a:pt x="40520" y="8762"/>
                  </a:lnTo>
                  <a:lnTo>
                    <a:pt x="40142" y="8196"/>
                  </a:lnTo>
                  <a:lnTo>
                    <a:pt x="39711" y="7656"/>
                  </a:lnTo>
                  <a:lnTo>
                    <a:pt x="39307" y="7117"/>
                  </a:lnTo>
                  <a:lnTo>
                    <a:pt x="38848" y="6605"/>
                  </a:lnTo>
                  <a:lnTo>
                    <a:pt x="38390" y="6093"/>
                  </a:lnTo>
                  <a:lnTo>
                    <a:pt x="37932" y="5608"/>
                  </a:lnTo>
                  <a:lnTo>
                    <a:pt x="37419" y="5149"/>
                  </a:lnTo>
                  <a:lnTo>
                    <a:pt x="36907" y="4691"/>
                  </a:lnTo>
                  <a:lnTo>
                    <a:pt x="36368" y="4287"/>
                  </a:lnTo>
                  <a:lnTo>
                    <a:pt x="35829" y="3855"/>
                  </a:lnTo>
                  <a:lnTo>
                    <a:pt x="35263" y="3478"/>
                  </a:lnTo>
                  <a:lnTo>
                    <a:pt x="34670" y="3100"/>
                  </a:lnTo>
                  <a:lnTo>
                    <a:pt x="34077" y="2750"/>
                  </a:lnTo>
                  <a:lnTo>
                    <a:pt x="33456" y="2427"/>
                  </a:lnTo>
                  <a:lnTo>
                    <a:pt x="32756" y="2076"/>
                  </a:lnTo>
                  <a:lnTo>
                    <a:pt x="32055" y="1779"/>
                  </a:lnTo>
                  <a:lnTo>
                    <a:pt x="31327" y="1510"/>
                  </a:lnTo>
                  <a:lnTo>
                    <a:pt x="30572" y="1240"/>
                  </a:lnTo>
                  <a:lnTo>
                    <a:pt x="29682" y="998"/>
                  </a:lnTo>
                  <a:lnTo>
                    <a:pt x="28766" y="755"/>
                  </a:lnTo>
                  <a:lnTo>
                    <a:pt x="27876" y="566"/>
                  </a:lnTo>
                  <a:lnTo>
                    <a:pt x="26959" y="405"/>
                  </a:lnTo>
                  <a:lnTo>
                    <a:pt x="26043" y="270"/>
                  </a:lnTo>
                  <a:lnTo>
                    <a:pt x="25126" y="162"/>
                  </a:lnTo>
                  <a:lnTo>
                    <a:pt x="24183" y="81"/>
                  </a:lnTo>
                  <a:lnTo>
                    <a:pt x="23266" y="27"/>
                  </a:lnTo>
                  <a:lnTo>
                    <a:pt x="223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7" name="Google Shape;2057;p32"/>
            <p:cNvSpPr/>
            <p:nvPr/>
          </p:nvSpPr>
          <p:spPr>
            <a:xfrm>
              <a:off x="3145775" y="453775"/>
              <a:ext cx="898425" cy="293200"/>
            </a:xfrm>
            <a:custGeom>
              <a:avLst/>
              <a:gdLst/>
              <a:ahLst/>
              <a:cxnLst/>
              <a:rect l="l" t="t" r="r" b="b"/>
              <a:pathLst>
                <a:path w="35937" h="11728" extrusionOk="0">
                  <a:moveTo>
                    <a:pt x="16769" y="1"/>
                  </a:moveTo>
                  <a:lnTo>
                    <a:pt x="15933" y="82"/>
                  </a:lnTo>
                  <a:lnTo>
                    <a:pt x="15125" y="216"/>
                  </a:lnTo>
                  <a:lnTo>
                    <a:pt x="14343" y="405"/>
                  </a:lnTo>
                  <a:lnTo>
                    <a:pt x="13588" y="648"/>
                  </a:lnTo>
                  <a:lnTo>
                    <a:pt x="12833" y="917"/>
                  </a:lnTo>
                  <a:lnTo>
                    <a:pt x="12132" y="1241"/>
                  </a:lnTo>
                  <a:lnTo>
                    <a:pt x="11431" y="1591"/>
                  </a:lnTo>
                  <a:lnTo>
                    <a:pt x="10730" y="1996"/>
                  </a:lnTo>
                  <a:lnTo>
                    <a:pt x="10083" y="2427"/>
                  </a:lnTo>
                  <a:lnTo>
                    <a:pt x="9436" y="2858"/>
                  </a:lnTo>
                  <a:lnTo>
                    <a:pt x="8789" y="3344"/>
                  </a:lnTo>
                  <a:lnTo>
                    <a:pt x="8142" y="3829"/>
                  </a:lnTo>
                  <a:lnTo>
                    <a:pt x="6902" y="4880"/>
                  </a:lnTo>
                  <a:lnTo>
                    <a:pt x="5689" y="5959"/>
                  </a:lnTo>
                  <a:lnTo>
                    <a:pt x="4395" y="7091"/>
                  </a:lnTo>
                  <a:lnTo>
                    <a:pt x="3721" y="7684"/>
                  </a:lnTo>
                  <a:lnTo>
                    <a:pt x="3020" y="8223"/>
                  </a:lnTo>
                  <a:lnTo>
                    <a:pt x="2319" y="8762"/>
                  </a:lnTo>
                  <a:lnTo>
                    <a:pt x="1564" y="9248"/>
                  </a:lnTo>
                  <a:lnTo>
                    <a:pt x="1187" y="9463"/>
                  </a:lnTo>
                  <a:lnTo>
                    <a:pt x="810" y="9679"/>
                  </a:lnTo>
                  <a:lnTo>
                    <a:pt x="405" y="9868"/>
                  </a:lnTo>
                  <a:lnTo>
                    <a:pt x="1" y="10029"/>
                  </a:lnTo>
                  <a:lnTo>
                    <a:pt x="163" y="10353"/>
                  </a:lnTo>
                  <a:lnTo>
                    <a:pt x="270" y="10542"/>
                  </a:lnTo>
                  <a:lnTo>
                    <a:pt x="378" y="10730"/>
                  </a:lnTo>
                  <a:lnTo>
                    <a:pt x="540" y="10919"/>
                  </a:lnTo>
                  <a:lnTo>
                    <a:pt x="702" y="11054"/>
                  </a:lnTo>
                  <a:lnTo>
                    <a:pt x="890" y="11216"/>
                  </a:lnTo>
                  <a:lnTo>
                    <a:pt x="1079" y="11323"/>
                  </a:lnTo>
                  <a:lnTo>
                    <a:pt x="1295" y="11431"/>
                  </a:lnTo>
                  <a:lnTo>
                    <a:pt x="1510" y="11539"/>
                  </a:lnTo>
                  <a:lnTo>
                    <a:pt x="1753" y="11620"/>
                  </a:lnTo>
                  <a:lnTo>
                    <a:pt x="1996" y="11674"/>
                  </a:lnTo>
                  <a:lnTo>
                    <a:pt x="2211" y="11701"/>
                  </a:lnTo>
                  <a:lnTo>
                    <a:pt x="2454" y="11728"/>
                  </a:lnTo>
                  <a:lnTo>
                    <a:pt x="2912" y="11728"/>
                  </a:lnTo>
                  <a:lnTo>
                    <a:pt x="3128" y="11701"/>
                  </a:lnTo>
                  <a:lnTo>
                    <a:pt x="3344" y="11647"/>
                  </a:lnTo>
                  <a:lnTo>
                    <a:pt x="5123" y="11108"/>
                  </a:lnTo>
                  <a:lnTo>
                    <a:pt x="5150" y="11108"/>
                  </a:lnTo>
                  <a:lnTo>
                    <a:pt x="5959" y="10623"/>
                  </a:lnTo>
                  <a:lnTo>
                    <a:pt x="6767" y="10083"/>
                  </a:lnTo>
                  <a:lnTo>
                    <a:pt x="8358" y="8978"/>
                  </a:lnTo>
                  <a:lnTo>
                    <a:pt x="9922" y="7900"/>
                  </a:lnTo>
                  <a:lnTo>
                    <a:pt x="10703" y="7361"/>
                  </a:lnTo>
                  <a:lnTo>
                    <a:pt x="11485" y="6848"/>
                  </a:lnTo>
                  <a:lnTo>
                    <a:pt x="12051" y="6525"/>
                  </a:lnTo>
                  <a:lnTo>
                    <a:pt x="12617" y="6201"/>
                  </a:lnTo>
                  <a:lnTo>
                    <a:pt x="13157" y="5932"/>
                  </a:lnTo>
                  <a:lnTo>
                    <a:pt x="13696" y="5689"/>
                  </a:lnTo>
                  <a:lnTo>
                    <a:pt x="14235" y="5500"/>
                  </a:lnTo>
                  <a:lnTo>
                    <a:pt x="14774" y="5312"/>
                  </a:lnTo>
                  <a:lnTo>
                    <a:pt x="15313" y="5177"/>
                  </a:lnTo>
                  <a:lnTo>
                    <a:pt x="15879" y="5069"/>
                  </a:lnTo>
                  <a:lnTo>
                    <a:pt x="16419" y="4988"/>
                  </a:lnTo>
                  <a:lnTo>
                    <a:pt x="16985" y="4961"/>
                  </a:lnTo>
                  <a:lnTo>
                    <a:pt x="17551" y="4934"/>
                  </a:lnTo>
                  <a:lnTo>
                    <a:pt x="18117" y="4961"/>
                  </a:lnTo>
                  <a:lnTo>
                    <a:pt x="18710" y="5015"/>
                  </a:lnTo>
                  <a:lnTo>
                    <a:pt x="19330" y="5096"/>
                  </a:lnTo>
                  <a:lnTo>
                    <a:pt x="19950" y="5204"/>
                  </a:lnTo>
                  <a:lnTo>
                    <a:pt x="20597" y="5366"/>
                  </a:lnTo>
                  <a:lnTo>
                    <a:pt x="22592" y="5878"/>
                  </a:lnTo>
                  <a:lnTo>
                    <a:pt x="23590" y="6147"/>
                  </a:lnTo>
                  <a:lnTo>
                    <a:pt x="24614" y="6363"/>
                  </a:lnTo>
                  <a:lnTo>
                    <a:pt x="25611" y="6579"/>
                  </a:lnTo>
                  <a:lnTo>
                    <a:pt x="26124" y="6660"/>
                  </a:lnTo>
                  <a:lnTo>
                    <a:pt x="26609" y="6714"/>
                  </a:lnTo>
                  <a:lnTo>
                    <a:pt x="27121" y="6767"/>
                  </a:lnTo>
                  <a:lnTo>
                    <a:pt x="27633" y="6794"/>
                  </a:lnTo>
                  <a:lnTo>
                    <a:pt x="28173" y="6794"/>
                  </a:lnTo>
                  <a:lnTo>
                    <a:pt x="28685" y="6767"/>
                  </a:lnTo>
                  <a:lnTo>
                    <a:pt x="29143" y="6740"/>
                  </a:lnTo>
                  <a:lnTo>
                    <a:pt x="29628" y="6660"/>
                  </a:lnTo>
                  <a:lnTo>
                    <a:pt x="30087" y="6579"/>
                  </a:lnTo>
                  <a:lnTo>
                    <a:pt x="30545" y="6471"/>
                  </a:lnTo>
                  <a:lnTo>
                    <a:pt x="31003" y="6363"/>
                  </a:lnTo>
                  <a:lnTo>
                    <a:pt x="31461" y="6228"/>
                  </a:lnTo>
                  <a:lnTo>
                    <a:pt x="31920" y="6066"/>
                  </a:lnTo>
                  <a:lnTo>
                    <a:pt x="32378" y="5878"/>
                  </a:lnTo>
                  <a:lnTo>
                    <a:pt x="33295" y="5500"/>
                  </a:lnTo>
                  <a:lnTo>
                    <a:pt x="34184" y="5042"/>
                  </a:lnTo>
                  <a:lnTo>
                    <a:pt x="35047" y="4557"/>
                  </a:lnTo>
                  <a:lnTo>
                    <a:pt x="35937" y="4018"/>
                  </a:lnTo>
                  <a:lnTo>
                    <a:pt x="35424" y="3559"/>
                  </a:lnTo>
                  <a:lnTo>
                    <a:pt x="34912" y="3101"/>
                  </a:lnTo>
                  <a:lnTo>
                    <a:pt x="34373" y="2697"/>
                  </a:lnTo>
                  <a:lnTo>
                    <a:pt x="33834" y="2265"/>
                  </a:lnTo>
                  <a:lnTo>
                    <a:pt x="33268" y="1888"/>
                  </a:lnTo>
                  <a:lnTo>
                    <a:pt x="32675" y="1510"/>
                  </a:lnTo>
                  <a:lnTo>
                    <a:pt x="32082" y="1160"/>
                  </a:lnTo>
                  <a:lnTo>
                    <a:pt x="31461" y="837"/>
                  </a:lnTo>
                  <a:lnTo>
                    <a:pt x="31219" y="971"/>
                  </a:lnTo>
                  <a:lnTo>
                    <a:pt x="30788" y="1187"/>
                  </a:lnTo>
                  <a:lnTo>
                    <a:pt x="30356" y="1349"/>
                  </a:lnTo>
                  <a:lnTo>
                    <a:pt x="29898" y="1510"/>
                  </a:lnTo>
                  <a:lnTo>
                    <a:pt x="29467" y="1618"/>
                  </a:lnTo>
                  <a:lnTo>
                    <a:pt x="29035" y="1699"/>
                  </a:lnTo>
                  <a:lnTo>
                    <a:pt x="28577" y="1753"/>
                  </a:lnTo>
                  <a:lnTo>
                    <a:pt x="28146" y="1780"/>
                  </a:lnTo>
                  <a:lnTo>
                    <a:pt x="27687" y="1807"/>
                  </a:lnTo>
                  <a:lnTo>
                    <a:pt x="27256" y="1807"/>
                  </a:lnTo>
                  <a:lnTo>
                    <a:pt x="26798" y="1780"/>
                  </a:lnTo>
                  <a:lnTo>
                    <a:pt x="25908" y="1672"/>
                  </a:lnTo>
                  <a:lnTo>
                    <a:pt x="24991" y="1510"/>
                  </a:lnTo>
                  <a:lnTo>
                    <a:pt x="24075" y="1295"/>
                  </a:lnTo>
                  <a:lnTo>
                    <a:pt x="22242" y="837"/>
                  </a:lnTo>
                  <a:lnTo>
                    <a:pt x="21325" y="594"/>
                  </a:lnTo>
                  <a:lnTo>
                    <a:pt x="20408" y="378"/>
                  </a:lnTo>
                  <a:lnTo>
                    <a:pt x="19492" y="216"/>
                  </a:lnTo>
                  <a:lnTo>
                    <a:pt x="18575" y="82"/>
                  </a:lnTo>
                  <a:lnTo>
                    <a:pt x="18117" y="28"/>
                  </a:lnTo>
                  <a:lnTo>
                    <a:pt x="176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8" name="Google Shape;2058;p32"/>
            <p:cNvSpPr/>
            <p:nvPr/>
          </p:nvSpPr>
          <p:spPr>
            <a:xfrm>
              <a:off x="3807625" y="767850"/>
              <a:ext cx="392925" cy="243325"/>
            </a:xfrm>
            <a:custGeom>
              <a:avLst/>
              <a:gdLst/>
              <a:ahLst/>
              <a:cxnLst/>
              <a:rect l="l" t="t" r="r" b="b"/>
              <a:pathLst>
                <a:path w="15717" h="9733" extrusionOk="0">
                  <a:moveTo>
                    <a:pt x="11107" y="1"/>
                  </a:moveTo>
                  <a:lnTo>
                    <a:pt x="10595" y="28"/>
                  </a:lnTo>
                  <a:lnTo>
                    <a:pt x="10110" y="108"/>
                  </a:lnTo>
                  <a:lnTo>
                    <a:pt x="9624" y="189"/>
                  </a:lnTo>
                  <a:lnTo>
                    <a:pt x="9166" y="324"/>
                  </a:lnTo>
                  <a:lnTo>
                    <a:pt x="8708" y="459"/>
                  </a:lnTo>
                  <a:lnTo>
                    <a:pt x="8249" y="621"/>
                  </a:lnTo>
                  <a:lnTo>
                    <a:pt x="7791" y="809"/>
                  </a:lnTo>
                  <a:lnTo>
                    <a:pt x="7333" y="1025"/>
                  </a:lnTo>
                  <a:lnTo>
                    <a:pt x="6470" y="1483"/>
                  </a:lnTo>
                  <a:lnTo>
                    <a:pt x="5634" y="1995"/>
                  </a:lnTo>
                  <a:lnTo>
                    <a:pt x="4799" y="2535"/>
                  </a:lnTo>
                  <a:lnTo>
                    <a:pt x="3990" y="3074"/>
                  </a:lnTo>
                  <a:lnTo>
                    <a:pt x="3370" y="3451"/>
                  </a:lnTo>
                  <a:lnTo>
                    <a:pt x="2750" y="3856"/>
                  </a:lnTo>
                  <a:lnTo>
                    <a:pt x="2885" y="4422"/>
                  </a:lnTo>
                  <a:lnTo>
                    <a:pt x="2993" y="4934"/>
                  </a:lnTo>
                  <a:lnTo>
                    <a:pt x="3046" y="5446"/>
                  </a:lnTo>
                  <a:lnTo>
                    <a:pt x="3046" y="5904"/>
                  </a:lnTo>
                  <a:lnTo>
                    <a:pt x="2993" y="6363"/>
                  </a:lnTo>
                  <a:lnTo>
                    <a:pt x="2912" y="6767"/>
                  </a:lnTo>
                  <a:lnTo>
                    <a:pt x="2777" y="7172"/>
                  </a:lnTo>
                  <a:lnTo>
                    <a:pt x="2588" y="7549"/>
                  </a:lnTo>
                  <a:lnTo>
                    <a:pt x="2373" y="7872"/>
                  </a:lnTo>
                  <a:lnTo>
                    <a:pt x="2130" y="8196"/>
                  </a:lnTo>
                  <a:lnTo>
                    <a:pt x="1833" y="8519"/>
                  </a:lnTo>
                  <a:lnTo>
                    <a:pt x="1510" y="8789"/>
                  </a:lnTo>
                  <a:lnTo>
                    <a:pt x="1159" y="9059"/>
                  </a:lnTo>
                  <a:lnTo>
                    <a:pt x="809" y="9301"/>
                  </a:lnTo>
                  <a:lnTo>
                    <a:pt x="405" y="9517"/>
                  </a:lnTo>
                  <a:lnTo>
                    <a:pt x="0" y="9733"/>
                  </a:lnTo>
                  <a:lnTo>
                    <a:pt x="0" y="9733"/>
                  </a:lnTo>
                  <a:lnTo>
                    <a:pt x="485" y="9625"/>
                  </a:lnTo>
                  <a:lnTo>
                    <a:pt x="971" y="9517"/>
                  </a:lnTo>
                  <a:lnTo>
                    <a:pt x="1456" y="9382"/>
                  </a:lnTo>
                  <a:lnTo>
                    <a:pt x="1941" y="9247"/>
                  </a:lnTo>
                  <a:lnTo>
                    <a:pt x="2912" y="8897"/>
                  </a:lnTo>
                  <a:lnTo>
                    <a:pt x="3882" y="8493"/>
                  </a:lnTo>
                  <a:lnTo>
                    <a:pt x="4853" y="8034"/>
                  </a:lnTo>
                  <a:lnTo>
                    <a:pt x="5796" y="7522"/>
                  </a:lnTo>
                  <a:lnTo>
                    <a:pt x="6740" y="6983"/>
                  </a:lnTo>
                  <a:lnTo>
                    <a:pt x="7629" y="6444"/>
                  </a:lnTo>
                  <a:lnTo>
                    <a:pt x="8196" y="6093"/>
                  </a:lnTo>
                  <a:lnTo>
                    <a:pt x="8762" y="5743"/>
                  </a:lnTo>
                  <a:lnTo>
                    <a:pt x="9355" y="5446"/>
                  </a:lnTo>
                  <a:lnTo>
                    <a:pt x="9651" y="5284"/>
                  </a:lnTo>
                  <a:lnTo>
                    <a:pt x="9975" y="5177"/>
                  </a:lnTo>
                  <a:lnTo>
                    <a:pt x="10271" y="5069"/>
                  </a:lnTo>
                  <a:lnTo>
                    <a:pt x="10595" y="4988"/>
                  </a:lnTo>
                  <a:lnTo>
                    <a:pt x="10891" y="4934"/>
                  </a:lnTo>
                  <a:lnTo>
                    <a:pt x="11215" y="4907"/>
                  </a:lnTo>
                  <a:lnTo>
                    <a:pt x="11538" y="4907"/>
                  </a:lnTo>
                  <a:lnTo>
                    <a:pt x="11862" y="4934"/>
                  </a:lnTo>
                  <a:lnTo>
                    <a:pt x="12185" y="4988"/>
                  </a:lnTo>
                  <a:lnTo>
                    <a:pt x="12536" y="5096"/>
                  </a:lnTo>
                  <a:lnTo>
                    <a:pt x="12967" y="5311"/>
                  </a:lnTo>
                  <a:lnTo>
                    <a:pt x="13372" y="5554"/>
                  </a:lnTo>
                  <a:lnTo>
                    <a:pt x="13776" y="5851"/>
                  </a:lnTo>
                  <a:lnTo>
                    <a:pt x="14180" y="6174"/>
                  </a:lnTo>
                  <a:lnTo>
                    <a:pt x="14558" y="6525"/>
                  </a:lnTo>
                  <a:lnTo>
                    <a:pt x="14908" y="6875"/>
                  </a:lnTo>
                  <a:lnTo>
                    <a:pt x="15636" y="7549"/>
                  </a:lnTo>
                  <a:lnTo>
                    <a:pt x="15690" y="6983"/>
                  </a:lnTo>
                  <a:lnTo>
                    <a:pt x="15717" y="6390"/>
                  </a:lnTo>
                  <a:lnTo>
                    <a:pt x="15717" y="5770"/>
                  </a:lnTo>
                  <a:lnTo>
                    <a:pt x="15690" y="5150"/>
                  </a:lnTo>
                  <a:lnTo>
                    <a:pt x="15636" y="4530"/>
                  </a:lnTo>
                  <a:lnTo>
                    <a:pt x="15555" y="3883"/>
                  </a:lnTo>
                  <a:lnTo>
                    <a:pt x="15447" y="3236"/>
                  </a:lnTo>
                  <a:lnTo>
                    <a:pt x="15340" y="2589"/>
                  </a:lnTo>
                  <a:lnTo>
                    <a:pt x="15151" y="1726"/>
                  </a:lnTo>
                  <a:lnTo>
                    <a:pt x="14908" y="890"/>
                  </a:lnTo>
                  <a:lnTo>
                    <a:pt x="14477" y="675"/>
                  </a:lnTo>
                  <a:lnTo>
                    <a:pt x="14019" y="486"/>
                  </a:lnTo>
                  <a:lnTo>
                    <a:pt x="13560" y="351"/>
                  </a:lnTo>
                  <a:lnTo>
                    <a:pt x="13102" y="216"/>
                  </a:lnTo>
                  <a:lnTo>
                    <a:pt x="12617" y="108"/>
                  </a:lnTo>
                  <a:lnTo>
                    <a:pt x="12132" y="28"/>
                  </a:lnTo>
                  <a:lnTo>
                    <a:pt x="116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9" name="Google Shape;2059;p32"/>
            <p:cNvSpPr/>
            <p:nvPr/>
          </p:nvSpPr>
          <p:spPr>
            <a:xfrm>
              <a:off x="3266425" y="1147300"/>
              <a:ext cx="895050" cy="203550"/>
            </a:xfrm>
            <a:custGeom>
              <a:avLst/>
              <a:gdLst/>
              <a:ahLst/>
              <a:cxnLst/>
              <a:rect l="l" t="t" r="r" b="b"/>
              <a:pathLst>
                <a:path w="35802" h="8142" extrusionOk="0">
                  <a:moveTo>
                    <a:pt x="24775" y="0"/>
                  </a:moveTo>
                  <a:lnTo>
                    <a:pt x="24047" y="27"/>
                  </a:lnTo>
                  <a:lnTo>
                    <a:pt x="23347" y="81"/>
                  </a:lnTo>
                  <a:lnTo>
                    <a:pt x="22619" y="135"/>
                  </a:lnTo>
                  <a:lnTo>
                    <a:pt x="21891" y="243"/>
                  </a:lnTo>
                  <a:lnTo>
                    <a:pt x="21136" y="378"/>
                  </a:lnTo>
                  <a:lnTo>
                    <a:pt x="20408" y="513"/>
                  </a:lnTo>
                  <a:lnTo>
                    <a:pt x="19276" y="809"/>
                  </a:lnTo>
                  <a:lnTo>
                    <a:pt x="18090" y="1160"/>
                  </a:lnTo>
                  <a:lnTo>
                    <a:pt x="16876" y="1537"/>
                  </a:lnTo>
                  <a:lnTo>
                    <a:pt x="15636" y="1968"/>
                  </a:lnTo>
                  <a:lnTo>
                    <a:pt x="13048" y="2912"/>
                  </a:lnTo>
                  <a:lnTo>
                    <a:pt x="11727" y="3370"/>
                  </a:lnTo>
                  <a:lnTo>
                    <a:pt x="10406" y="3801"/>
                  </a:lnTo>
                  <a:lnTo>
                    <a:pt x="9058" y="4206"/>
                  </a:lnTo>
                  <a:lnTo>
                    <a:pt x="7711" y="4556"/>
                  </a:lnTo>
                  <a:lnTo>
                    <a:pt x="7037" y="4718"/>
                  </a:lnTo>
                  <a:lnTo>
                    <a:pt x="6390" y="4853"/>
                  </a:lnTo>
                  <a:lnTo>
                    <a:pt x="5716" y="4988"/>
                  </a:lnTo>
                  <a:lnTo>
                    <a:pt x="5069" y="5095"/>
                  </a:lnTo>
                  <a:lnTo>
                    <a:pt x="4395" y="5176"/>
                  </a:lnTo>
                  <a:lnTo>
                    <a:pt x="3748" y="5203"/>
                  </a:lnTo>
                  <a:lnTo>
                    <a:pt x="3101" y="5257"/>
                  </a:lnTo>
                  <a:lnTo>
                    <a:pt x="2481" y="5257"/>
                  </a:lnTo>
                  <a:lnTo>
                    <a:pt x="1834" y="5203"/>
                  </a:lnTo>
                  <a:lnTo>
                    <a:pt x="1214" y="5149"/>
                  </a:lnTo>
                  <a:lnTo>
                    <a:pt x="593" y="5069"/>
                  </a:lnTo>
                  <a:lnTo>
                    <a:pt x="0" y="4934"/>
                  </a:lnTo>
                  <a:lnTo>
                    <a:pt x="162" y="5365"/>
                  </a:lnTo>
                  <a:lnTo>
                    <a:pt x="324" y="5769"/>
                  </a:lnTo>
                  <a:lnTo>
                    <a:pt x="567" y="6174"/>
                  </a:lnTo>
                  <a:lnTo>
                    <a:pt x="836" y="6551"/>
                  </a:lnTo>
                  <a:lnTo>
                    <a:pt x="998" y="6713"/>
                  </a:lnTo>
                  <a:lnTo>
                    <a:pt x="1187" y="6875"/>
                  </a:lnTo>
                  <a:lnTo>
                    <a:pt x="1348" y="7010"/>
                  </a:lnTo>
                  <a:lnTo>
                    <a:pt x="1564" y="7117"/>
                  </a:lnTo>
                  <a:lnTo>
                    <a:pt x="1753" y="7225"/>
                  </a:lnTo>
                  <a:lnTo>
                    <a:pt x="1968" y="7333"/>
                  </a:lnTo>
                  <a:lnTo>
                    <a:pt x="2184" y="7387"/>
                  </a:lnTo>
                  <a:lnTo>
                    <a:pt x="2400" y="7441"/>
                  </a:lnTo>
                  <a:lnTo>
                    <a:pt x="2642" y="7468"/>
                  </a:lnTo>
                  <a:lnTo>
                    <a:pt x="2858" y="7441"/>
                  </a:lnTo>
                  <a:lnTo>
                    <a:pt x="3990" y="7333"/>
                  </a:lnTo>
                  <a:lnTo>
                    <a:pt x="4179" y="7414"/>
                  </a:lnTo>
                  <a:lnTo>
                    <a:pt x="4395" y="7468"/>
                  </a:lnTo>
                  <a:lnTo>
                    <a:pt x="4610" y="7522"/>
                  </a:lnTo>
                  <a:lnTo>
                    <a:pt x="4826" y="7549"/>
                  </a:lnTo>
                  <a:lnTo>
                    <a:pt x="5311" y="7549"/>
                  </a:lnTo>
                  <a:lnTo>
                    <a:pt x="5581" y="7495"/>
                  </a:lnTo>
                  <a:lnTo>
                    <a:pt x="5850" y="7441"/>
                  </a:lnTo>
                  <a:lnTo>
                    <a:pt x="6821" y="7171"/>
                  </a:lnTo>
                  <a:lnTo>
                    <a:pt x="7845" y="6929"/>
                  </a:lnTo>
                  <a:lnTo>
                    <a:pt x="10784" y="6551"/>
                  </a:lnTo>
                  <a:lnTo>
                    <a:pt x="13695" y="6147"/>
                  </a:lnTo>
                  <a:lnTo>
                    <a:pt x="14666" y="6174"/>
                  </a:lnTo>
                  <a:lnTo>
                    <a:pt x="15636" y="6282"/>
                  </a:lnTo>
                  <a:lnTo>
                    <a:pt x="16122" y="6336"/>
                  </a:lnTo>
                  <a:lnTo>
                    <a:pt x="16580" y="6416"/>
                  </a:lnTo>
                  <a:lnTo>
                    <a:pt x="17038" y="6524"/>
                  </a:lnTo>
                  <a:lnTo>
                    <a:pt x="17497" y="6632"/>
                  </a:lnTo>
                  <a:lnTo>
                    <a:pt x="18575" y="6282"/>
                  </a:lnTo>
                  <a:lnTo>
                    <a:pt x="19653" y="5931"/>
                  </a:lnTo>
                  <a:lnTo>
                    <a:pt x="20759" y="5635"/>
                  </a:lnTo>
                  <a:lnTo>
                    <a:pt x="21891" y="5365"/>
                  </a:lnTo>
                  <a:lnTo>
                    <a:pt x="22457" y="5257"/>
                  </a:lnTo>
                  <a:lnTo>
                    <a:pt x="22996" y="5176"/>
                  </a:lnTo>
                  <a:lnTo>
                    <a:pt x="23562" y="5095"/>
                  </a:lnTo>
                  <a:lnTo>
                    <a:pt x="24128" y="5042"/>
                  </a:lnTo>
                  <a:lnTo>
                    <a:pt x="24694" y="5015"/>
                  </a:lnTo>
                  <a:lnTo>
                    <a:pt x="25827" y="5015"/>
                  </a:lnTo>
                  <a:lnTo>
                    <a:pt x="26393" y="5069"/>
                  </a:lnTo>
                  <a:lnTo>
                    <a:pt x="26932" y="5149"/>
                  </a:lnTo>
                  <a:lnTo>
                    <a:pt x="27471" y="5257"/>
                  </a:lnTo>
                  <a:lnTo>
                    <a:pt x="27983" y="5392"/>
                  </a:lnTo>
                  <a:lnTo>
                    <a:pt x="28496" y="5554"/>
                  </a:lnTo>
                  <a:lnTo>
                    <a:pt x="28981" y="5742"/>
                  </a:lnTo>
                  <a:lnTo>
                    <a:pt x="29493" y="5958"/>
                  </a:lnTo>
                  <a:lnTo>
                    <a:pt x="30464" y="6390"/>
                  </a:lnTo>
                  <a:lnTo>
                    <a:pt x="31434" y="6848"/>
                  </a:lnTo>
                  <a:lnTo>
                    <a:pt x="32405" y="7279"/>
                  </a:lnTo>
                  <a:lnTo>
                    <a:pt x="32917" y="7468"/>
                  </a:lnTo>
                  <a:lnTo>
                    <a:pt x="33402" y="7657"/>
                  </a:lnTo>
                  <a:lnTo>
                    <a:pt x="33914" y="7791"/>
                  </a:lnTo>
                  <a:lnTo>
                    <a:pt x="34453" y="7926"/>
                  </a:lnTo>
                  <a:lnTo>
                    <a:pt x="35100" y="8061"/>
                  </a:lnTo>
                  <a:lnTo>
                    <a:pt x="35801" y="8142"/>
                  </a:lnTo>
                  <a:lnTo>
                    <a:pt x="35613" y="7684"/>
                  </a:lnTo>
                  <a:lnTo>
                    <a:pt x="35424" y="7225"/>
                  </a:lnTo>
                  <a:lnTo>
                    <a:pt x="35208" y="6794"/>
                  </a:lnTo>
                  <a:lnTo>
                    <a:pt x="34966" y="6336"/>
                  </a:lnTo>
                  <a:lnTo>
                    <a:pt x="34723" y="5931"/>
                  </a:lnTo>
                  <a:lnTo>
                    <a:pt x="34453" y="5500"/>
                  </a:lnTo>
                  <a:lnTo>
                    <a:pt x="34184" y="5095"/>
                  </a:lnTo>
                  <a:lnTo>
                    <a:pt x="33887" y="4691"/>
                  </a:lnTo>
                  <a:lnTo>
                    <a:pt x="33564" y="4287"/>
                  </a:lnTo>
                  <a:lnTo>
                    <a:pt x="33240" y="3909"/>
                  </a:lnTo>
                  <a:lnTo>
                    <a:pt x="32890" y="3532"/>
                  </a:lnTo>
                  <a:lnTo>
                    <a:pt x="32539" y="3181"/>
                  </a:lnTo>
                  <a:lnTo>
                    <a:pt x="32162" y="2831"/>
                  </a:lnTo>
                  <a:lnTo>
                    <a:pt x="31785" y="2507"/>
                  </a:lnTo>
                  <a:lnTo>
                    <a:pt x="31353" y="2184"/>
                  </a:lnTo>
                  <a:lnTo>
                    <a:pt x="30949" y="1887"/>
                  </a:lnTo>
                  <a:lnTo>
                    <a:pt x="31326" y="1618"/>
                  </a:lnTo>
                  <a:lnTo>
                    <a:pt x="31731" y="1375"/>
                  </a:lnTo>
                  <a:lnTo>
                    <a:pt x="31030" y="1106"/>
                  </a:lnTo>
                  <a:lnTo>
                    <a:pt x="30329" y="863"/>
                  </a:lnTo>
                  <a:lnTo>
                    <a:pt x="29655" y="674"/>
                  </a:lnTo>
                  <a:lnTo>
                    <a:pt x="28954" y="486"/>
                  </a:lnTo>
                  <a:lnTo>
                    <a:pt x="28253" y="324"/>
                  </a:lnTo>
                  <a:lnTo>
                    <a:pt x="27579" y="216"/>
                  </a:lnTo>
                  <a:lnTo>
                    <a:pt x="26878" y="135"/>
                  </a:lnTo>
                  <a:lnTo>
                    <a:pt x="26177" y="54"/>
                  </a:lnTo>
                  <a:lnTo>
                    <a:pt x="25476" y="27"/>
                  </a:lnTo>
                  <a:lnTo>
                    <a:pt x="247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0" name="Google Shape;2060;p32"/>
            <p:cNvSpPr/>
            <p:nvPr/>
          </p:nvSpPr>
          <p:spPr>
            <a:xfrm>
              <a:off x="3766500" y="1497075"/>
              <a:ext cx="417225" cy="181325"/>
            </a:xfrm>
            <a:custGeom>
              <a:avLst/>
              <a:gdLst/>
              <a:ahLst/>
              <a:cxnLst/>
              <a:rect l="l" t="t" r="r" b="b"/>
              <a:pathLst>
                <a:path w="16689" h="7253" extrusionOk="0">
                  <a:moveTo>
                    <a:pt x="13992" y="1"/>
                  </a:moveTo>
                  <a:lnTo>
                    <a:pt x="13534" y="28"/>
                  </a:lnTo>
                  <a:lnTo>
                    <a:pt x="13076" y="55"/>
                  </a:lnTo>
                  <a:lnTo>
                    <a:pt x="12617" y="136"/>
                  </a:lnTo>
                  <a:lnTo>
                    <a:pt x="12159" y="270"/>
                  </a:lnTo>
                  <a:lnTo>
                    <a:pt x="11647" y="405"/>
                  </a:lnTo>
                  <a:lnTo>
                    <a:pt x="11108" y="594"/>
                  </a:lnTo>
                  <a:lnTo>
                    <a:pt x="9948" y="1052"/>
                  </a:lnTo>
                  <a:lnTo>
                    <a:pt x="8708" y="1538"/>
                  </a:lnTo>
                  <a:lnTo>
                    <a:pt x="7441" y="2077"/>
                  </a:lnTo>
                  <a:lnTo>
                    <a:pt x="6120" y="2589"/>
                  </a:lnTo>
                  <a:lnTo>
                    <a:pt x="5446" y="2832"/>
                  </a:lnTo>
                  <a:lnTo>
                    <a:pt x="4799" y="3047"/>
                  </a:lnTo>
                  <a:lnTo>
                    <a:pt x="4152" y="3236"/>
                  </a:lnTo>
                  <a:lnTo>
                    <a:pt x="3505" y="3398"/>
                  </a:lnTo>
                  <a:lnTo>
                    <a:pt x="3397" y="3748"/>
                  </a:lnTo>
                  <a:lnTo>
                    <a:pt x="3263" y="4072"/>
                  </a:lnTo>
                  <a:lnTo>
                    <a:pt x="2912" y="4449"/>
                  </a:lnTo>
                  <a:lnTo>
                    <a:pt x="2562" y="4826"/>
                  </a:lnTo>
                  <a:lnTo>
                    <a:pt x="2157" y="5204"/>
                  </a:lnTo>
                  <a:lnTo>
                    <a:pt x="1753" y="5527"/>
                  </a:lnTo>
                  <a:lnTo>
                    <a:pt x="1349" y="5851"/>
                  </a:lnTo>
                  <a:lnTo>
                    <a:pt x="917" y="6147"/>
                  </a:lnTo>
                  <a:lnTo>
                    <a:pt x="459" y="6417"/>
                  </a:lnTo>
                  <a:lnTo>
                    <a:pt x="1" y="6687"/>
                  </a:lnTo>
                  <a:lnTo>
                    <a:pt x="405" y="6848"/>
                  </a:lnTo>
                  <a:lnTo>
                    <a:pt x="836" y="6983"/>
                  </a:lnTo>
                  <a:lnTo>
                    <a:pt x="1295" y="7091"/>
                  </a:lnTo>
                  <a:lnTo>
                    <a:pt x="1753" y="7172"/>
                  </a:lnTo>
                  <a:lnTo>
                    <a:pt x="2238" y="7226"/>
                  </a:lnTo>
                  <a:lnTo>
                    <a:pt x="2723" y="7253"/>
                  </a:lnTo>
                  <a:lnTo>
                    <a:pt x="3694" y="7253"/>
                  </a:lnTo>
                  <a:lnTo>
                    <a:pt x="4206" y="7199"/>
                  </a:lnTo>
                  <a:lnTo>
                    <a:pt x="4691" y="7145"/>
                  </a:lnTo>
                  <a:lnTo>
                    <a:pt x="5204" y="7064"/>
                  </a:lnTo>
                  <a:lnTo>
                    <a:pt x="5689" y="6983"/>
                  </a:lnTo>
                  <a:lnTo>
                    <a:pt x="6201" y="6875"/>
                  </a:lnTo>
                  <a:lnTo>
                    <a:pt x="6686" y="6741"/>
                  </a:lnTo>
                  <a:lnTo>
                    <a:pt x="7172" y="6606"/>
                  </a:lnTo>
                  <a:lnTo>
                    <a:pt x="7657" y="6444"/>
                  </a:lnTo>
                  <a:lnTo>
                    <a:pt x="9787" y="5662"/>
                  </a:lnTo>
                  <a:lnTo>
                    <a:pt x="10811" y="5339"/>
                  </a:lnTo>
                  <a:lnTo>
                    <a:pt x="11296" y="5204"/>
                  </a:lnTo>
                  <a:lnTo>
                    <a:pt x="11782" y="5096"/>
                  </a:lnTo>
                  <a:lnTo>
                    <a:pt x="12267" y="4988"/>
                  </a:lnTo>
                  <a:lnTo>
                    <a:pt x="12752" y="4907"/>
                  </a:lnTo>
                  <a:lnTo>
                    <a:pt x="13237" y="4880"/>
                  </a:lnTo>
                  <a:lnTo>
                    <a:pt x="13696" y="4853"/>
                  </a:lnTo>
                  <a:lnTo>
                    <a:pt x="14181" y="4880"/>
                  </a:lnTo>
                  <a:lnTo>
                    <a:pt x="14666" y="4934"/>
                  </a:lnTo>
                  <a:lnTo>
                    <a:pt x="15151" y="5042"/>
                  </a:lnTo>
                  <a:lnTo>
                    <a:pt x="15664" y="5177"/>
                  </a:lnTo>
                  <a:lnTo>
                    <a:pt x="15879" y="4584"/>
                  </a:lnTo>
                  <a:lnTo>
                    <a:pt x="16068" y="3991"/>
                  </a:lnTo>
                  <a:lnTo>
                    <a:pt x="16230" y="3371"/>
                  </a:lnTo>
                  <a:lnTo>
                    <a:pt x="16365" y="2778"/>
                  </a:lnTo>
                  <a:lnTo>
                    <a:pt x="16472" y="2185"/>
                  </a:lnTo>
                  <a:lnTo>
                    <a:pt x="16580" y="1564"/>
                  </a:lnTo>
                  <a:lnTo>
                    <a:pt x="16661" y="971"/>
                  </a:lnTo>
                  <a:lnTo>
                    <a:pt x="16688" y="351"/>
                  </a:lnTo>
                  <a:lnTo>
                    <a:pt x="16257" y="243"/>
                  </a:lnTo>
                  <a:lnTo>
                    <a:pt x="15798" y="136"/>
                  </a:lnTo>
                  <a:lnTo>
                    <a:pt x="15367" y="82"/>
                  </a:lnTo>
                  <a:lnTo>
                    <a:pt x="14909" y="28"/>
                  </a:lnTo>
                  <a:lnTo>
                    <a:pt x="144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1" name="Google Shape;2061;p32"/>
            <p:cNvSpPr/>
            <p:nvPr/>
          </p:nvSpPr>
          <p:spPr>
            <a:xfrm>
              <a:off x="3301475" y="1788900"/>
              <a:ext cx="583000" cy="173250"/>
            </a:xfrm>
            <a:custGeom>
              <a:avLst/>
              <a:gdLst/>
              <a:ahLst/>
              <a:cxnLst/>
              <a:rect l="l" t="t" r="r" b="b"/>
              <a:pathLst>
                <a:path w="23320" h="6930" extrusionOk="0">
                  <a:moveTo>
                    <a:pt x="8384" y="1"/>
                  </a:moveTo>
                  <a:lnTo>
                    <a:pt x="7710" y="55"/>
                  </a:lnTo>
                  <a:lnTo>
                    <a:pt x="7063" y="136"/>
                  </a:lnTo>
                  <a:lnTo>
                    <a:pt x="6389" y="271"/>
                  </a:lnTo>
                  <a:lnTo>
                    <a:pt x="5742" y="459"/>
                  </a:lnTo>
                  <a:lnTo>
                    <a:pt x="5068" y="675"/>
                  </a:lnTo>
                  <a:lnTo>
                    <a:pt x="4421" y="945"/>
                  </a:lnTo>
                  <a:lnTo>
                    <a:pt x="3747" y="1295"/>
                  </a:lnTo>
                  <a:lnTo>
                    <a:pt x="3127" y="1645"/>
                  </a:lnTo>
                  <a:lnTo>
                    <a:pt x="2480" y="2077"/>
                  </a:lnTo>
                  <a:lnTo>
                    <a:pt x="1240" y="2939"/>
                  </a:lnTo>
                  <a:lnTo>
                    <a:pt x="0" y="3802"/>
                  </a:lnTo>
                  <a:lnTo>
                    <a:pt x="863" y="4287"/>
                  </a:lnTo>
                  <a:lnTo>
                    <a:pt x="1726" y="4719"/>
                  </a:lnTo>
                  <a:lnTo>
                    <a:pt x="2615" y="5150"/>
                  </a:lnTo>
                  <a:lnTo>
                    <a:pt x="3532" y="5528"/>
                  </a:lnTo>
                  <a:lnTo>
                    <a:pt x="4502" y="5069"/>
                  </a:lnTo>
                  <a:lnTo>
                    <a:pt x="5446" y="4692"/>
                  </a:lnTo>
                  <a:lnTo>
                    <a:pt x="5904" y="4530"/>
                  </a:lnTo>
                  <a:lnTo>
                    <a:pt x="6362" y="4395"/>
                  </a:lnTo>
                  <a:lnTo>
                    <a:pt x="6821" y="4260"/>
                  </a:lnTo>
                  <a:lnTo>
                    <a:pt x="7279" y="4180"/>
                  </a:lnTo>
                  <a:lnTo>
                    <a:pt x="7737" y="4099"/>
                  </a:lnTo>
                  <a:lnTo>
                    <a:pt x="8223" y="4045"/>
                  </a:lnTo>
                  <a:lnTo>
                    <a:pt x="8708" y="4045"/>
                  </a:lnTo>
                  <a:lnTo>
                    <a:pt x="9193" y="4072"/>
                  </a:lnTo>
                  <a:lnTo>
                    <a:pt x="9705" y="4099"/>
                  </a:lnTo>
                  <a:lnTo>
                    <a:pt x="10218" y="4180"/>
                  </a:lnTo>
                  <a:lnTo>
                    <a:pt x="10757" y="4314"/>
                  </a:lnTo>
                  <a:lnTo>
                    <a:pt x="11323" y="4476"/>
                  </a:lnTo>
                  <a:lnTo>
                    <a:pt x="11997" y="4692"/>
                  </a:lnTo>
                  <a:lnTo>
                    <a:pt x="12644" y="4961"/>
                  </a:lnTo>
                  <a:lnTo>
                    <a:pt x="13291" y="5258"/>
                  </a:lnTo>
                  <a:lnTo>
                    <a:pt x="13911" y="5554"/>
                  </a:lnTo>
                  <a:lnTo>
                    <a:pt x="14531" y="5878"/>
                  </a:lnTo>
                  <a:lnTo>
                    <a:pt x="15151" y="6228"/>
                  </a:lnTo>
                  <a:lnTo>
                    <a:pt x="16364" y="6929"/>
                  </a:lnTo>
                  <a:lnTo>
                    <a:pt x="16418" y="6929"/>
                  </a:lnTo>
                  <a:lnTo>
                    <a:pt x="17308" y="6768"/>
                  </a:lnTo>
                  <a:lnTo>
                    <a:pt x="18170" y="6579"/>
                  </a:lnTo>
                  <a:lnTo>
                    <a:pt x="19060" y="6363"/>
                  </a:lnTo>
                  <a:lnTo>
                    <a:pt x="19923" y="6094"/>
                  </a:lnTo>
                  <a:lnTo>
                    <a:pt x="20785" y="5797"/>
                  </a:lnTo>
                  <a:lnTo>
                    <a:pt x="21648" y="5474"/>
                  </a:lnTo>
                  <a:lnTo>
                    <a:pt x="22484" y="5123"/>
                  </a:lnTo>
                  <a:lnTo>
                    <a:pt x="23319" y="4746"/>
                  </a:lnTo>
                  <a:lnTo>
                    <a:pt x="22807" y="4584"/>
                  </a:lnTo>
                  <a:lnTo>
                    <a:pt x="22322" y="4422"/>
                  </a:lnTo>
                  <a:lnTo>
                    <a:pt x="21351" y="4045"/>
                  </a:lnTo>
                  <a:lnTo>
                    <a:pt x="20381" y="3613"/>
                  </a:lnTo>
                  <a:lnTo>
                    <a:pt x="19410" y="3182"/>
                  </a:lnTo>
                  <a:lnTo>
                    <a:pt x="17496" y="2266"/>
                  </a:lnTo>
                  <a:lnTo>
                    <a:pt x="16553" y="1834"/>
                  </a:lnTo>
                  <a:lnTo>
                    <a:pt x="15609" y="1457"/>
                  </a:lnTo>
                  <a:lnTo>
                    <a:pt x="14962" y="1214"/>
                  </a:lnTo>
                  <a:lnTo>
                    <a:pt x="14315" y="971"/>
                  </a:lnTo>
                  <a:lnTo>
                    <a:pt x="13668" y="783"/>
                  </a:lnTo>
                  <a:lnTo>
                    <a:pt x="13021" y="594"/>
                  </a:lnTo>
                  <a:lnTo>
                    <a:pt x="12374" y="432"/>
                  </a:lnTo>
                  <a:lnTo>
                    <a:pt x="11700" y="271"/>
                  </a:lnTo>
                  <a:lnTo>
                    <a:pt x="11053" y="163"/>
                  </a:lnTo>
                  <a:lnTo>
                    <a:pt x="10379" y="82"/>
                  </a:lnTo>
                  <a:lnTo>
                    <a:pt x="9732" y="28"/>
                  </a:lnTo>
                  <a:lnTo>
                    <a:pt x="90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2" name="Google Shape;2062;p32"/>
          <p:cNvGrpSpPr/>
          <p:nvPr/>
        </p:nvGrpSpPr>
        <p:grpSpPr>
          <a:xfrm rot="-420499">
            <a:off x="242296" y="2110499"/>
            <a:ext cx="535485" cy="703821"/>
            <a:chOff x="1391550" y="1144975"/>
            <a:chExt cx="545075" cy="716425"/>
          </a:xfrm>
        </p:grpSpPr>
        <p:sp>
          <p:nvSpPr>
            <p:cNvPr id="2063" name="Google Shape;2063;p32"/>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4" name="Google Shape;2064;p32"/>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5" name="Google Shape;2065;p32"/>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6" name="Google Shape;2066;p32"/>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7" name="Google Shape;2067;p32"/>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8" name="Google Shape;2068;p32"/>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9" name="Google Shape;2069;p32"/>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0" name="Google Shape;2070;p32"/>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1" name="Google Shape;2071;p32"/>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2" name="Google Shape;2072;p32"/>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3" name="Google Shape;2073;p32"/>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4" name="Google Shape;2074;p32"/>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5" name="Google Shape;2075;p32"/>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6" name="Google Shape;2076;p32"/>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77" name="Google Shape;2077;p32"/>
          <p:cNvGrpSpPr/>
          <p:nvPr/>
        </p:nvGrpSpPr>
        <p:grpSpPr>
          <a:xfrm rot="-5400000" flipH="1">
            <a:off x="8793420" y="1725531"/>
            <a:ext cx="5135269" cy="1684175"/>
            <a:chOff x="238125" y="548775"/>
            <a:chExt cx="2842400" cy="932200"/>
          </a:xfrm>
        </p:grpSpPr>
        <p:sp>
          <p:nvSpPr>
            <p:cNvPr id="2078" name="Google Shape;2078;p3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9" name="Google Shape;2079;p3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80" name="Google Shape;2080;p32"/>
          <p:cNvGrpSpPr/>
          <p:nvPr/>
        </p:nvGrpSpPr>
        <p:grpSpPr>
          <a:xfrm rot="699803">
            <a:off x="11461999" y="5796267"/>
            <a:ext cx="581248" cy="808139"/>
            <a:chOff x="2270250" y="238125"/>
            <a:chExt cx="513575" cy="714050"/>
          </a:xfrm>
        </p:grpSpPr>
        <p:sp>
          <p:nvSpPr>
            <p:cNvPr id="2081" name="Google Shape;2081;p32"/>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2" name="Google Shape;2082;p32"/>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3" name="Google Shape;2083;p32"/>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4" name="Google Shape;2084;p32"/>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5" name="Google Shape;2085;p32"/>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6" name="Google Shape;2086;p32"/>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7" name="Google Shape;2087;p32"/>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8" name="Google Shape;2088;p32"/>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9" name="Google Shape;2089;p32"/>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0" name="Google Shape;2090;p32"/>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1" name="Google Shape;2091;p32"/>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2" name="Google Shape;2092;p32"/>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3" name="Google Shape;2093;p32"/>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4" name="Google Shape;2094;p32"/>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95" name="Google Shape;2095;p32"/>
          <p:cNvGrpSpPr/>
          <p:nvPr/>
        </p:nvGrpSpPr>
        <p:grpSpPr>
          <a:xfrm rot="-648264">
            <a:off x="11001739" y="4099514"/>
            <a:ext cx="617067" cy="798857"/>
            <a:chOff x="2251625" y="1144975"/>
            <a:chExt cx="550825" cy="713100"/>
          </a:xfrm>
        </p:grpSpPr>
        <p:sp>
          <p:nvSpPr>
            <p:cNvPr id="2096" name="Google Shape;2096;p32"/>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7" name="Google Shape;2097;p32"/>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8" name="Google Shape;2098;p32"/>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9" name="Google Shape;2099;p32"/>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0" name="Google Shape;2100;p32"/>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1" name="Google Shape;2101;p32"/>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2" name="Google Shape;2102;p32"/>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3" name="Google Shape;2103;p32"/>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4" name="Google Shape;2104;p32"/>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5" name="Google Shape;2105;p32"/>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6" name="Google Shape;2106;p32"/>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7" name="Google Shape;2107;p32"/>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08" name="Google Shape;2108;p32"/>
          <p:cNvGrpSpPr/>
          <p:nvPr/>
        </p:nvGrpSpPr>
        <p:grpSpPr>
          <a:xfrm>
            <a:off x="11388860" y="4949125"/>
            <a:ext cx="727552" cy="721987"/>
            <a:chOff x="4990425" y="4016375"/>
            <a:chExt cx="1232025" cy="1222600"/>
          </a:xfrm>
        </p:grpSpPr>
        <p:sp>
          <p:nvSpPr>
            <p:cNvPr id="2109" name="Google Shape;2109;p32"/>
            <p:cNvSpPr/>
            <p:nvPr/>
          </p:nvSpPr>
          <p:spPr>
            <a:xfrm>
              <a:off x="5282250" y="4016375"/>
              <a:ext cx="637600" cy="1222600"/>
            </a:xfrm>
            <a:custGeom>
              <a:avLst/>
              <a:gdLst/>
              <a:ahLst/>
              <a:cxnLst/>
              <a:rect l="l" t="t" r="r" b="b"/>
              <a:pathLst>
                <a:path w="25504" h="48904" extrusionOk="0">
                  <a:moveTo>
                    <a:pt x="16984" y="0"/>
                  </a:moveTo>
                  <a:lnTo>
                    <a:pt x="1" y="42946"/>
                  </a:lnTo>
                  <a:lnTo>
                    <a:pt x="9140" y="48904"/>
                  </a:lnTo>
                  <a:lnTo>
                    <a:pt x="25503" y="5123"/>
                  </a:lnTo>
                  <a:lnTo>
                    <a:pt x="16984"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0" name="Google Shape;2110;p32"/>
            <p:cNvSpPr/>
            <p:nvPr/>
          </p:nvSpPr>
          <p:spPr>
            <a:xfrm>
              <a:off x="4990425" y="4205075"/>
              <a:ext cx="353850" cy="354550"/>
            </a:xfrm>
            <a:custGeom>
              <a:avLst/>
              <a:gdLst/>
              <a:ahLst/>
              <a:cxnLst/>
              <a:rect l="l" t="t" r="r" b="b"/>
              <a:pathLst>
                <a:path w="14154" h="14182" extrusionOk="0">
                  <a:moveTo>
                    <a:pt x="6956" y="1"/>
                  </a:moveTo>
                  <a:lnTo>
                    <a:pt x="6605" y="28"/>
                  </a:lnTo>
                  <a:lnTo>
                    <a:pt x="6255" y="55"/>
                  </a:lnTo>
                  <a:lnTo>
                    <a:pt x="5904" y="109"/>
                  </a:lnTo>
                  <a:lnTo>
                    <a:pt x="5554" y="190"/>
                  </a:lnTo>
                  <a:lnTo>
                    <a:pt x="5203" y="271"/>
                  </a:lnTo>
                  <a:lnTo>
                    <a:pt x="4853" y="378"/>
                  </a:lnTo>
                  <a:lnTo>
                    <a:pt x="4503" y="486"/>
                  </a:lnTo>
                  <a:lnTo>
                    <a:pt x="4179" y="648"/>
                  </a:lnTo>
                  <a:lnTo>
                    <a:pt x="3856" y="783"/>
                  </a:lnTo>
                  <a:lnTo>
                    <a:pt x="3532" y="971"/>
                  </a:lnTo>
                  <a:lnTo>
                    <a:pt x="3236" y="1133"/>
                  </a:lnTo>
                  <a:lnTo>
                    <a:pt x="2939" y="1349"/>
                  </a:lnTo>
                  <a:lnTo>
                    <a:pt x="2669" y="1538"/>
                  </a:lnTo>
                  <a:lnTo>
                    <a:pt x="2400" y="1780"/>
                  </a:lnTo>
                  <a:lnTo>
                    <a:pt x="2157" y="1996"/>
                  </a:lnTo>
                  <a:lnTo>
                    <a:pt x="1915" y="2239"/>
                  </a:lnTo>
                  <a:lnTo>
                    <a:pt x="1672" y="2508"/>
                  </a:lnTo>
                  <a:lnTo>
                    <a:pt x="1483" y="2778"/>
                  </a:lnTo>
                  <a:lnTo>
                    <a:pt x="1268" y="3047"/>
                  </a:lnTo>
                  <a:lnTo>
                    <a:pt x="1079" y="3317"/>
                  </a:lnTo>
                  <a:lnTo>
                    <a:pt x="917" y="3613"/>
                  </a:lnTo>
                  <a:lnTo>
                    <a:pt x="755" y="3910"/>
                  </a:lnTo>
                  <a:lnTo>
                    <a:pt x="594" y="4233"/>
                  </a:lnTo>
                  <a:lnTo>
                    <a:pt x="486" y="4557"/>
                  </a:lnTo>
                  <a:lnTo>
                    <a:pt x="351" y="4854"/>
                  </a:lnTo>
                  <a:lnTo>
                    <a:pt x="270" y="5177"/>
                  </a:lnTo>
                  <a:lnTo>
                    <a:pt x="162" y="5527"/>
                  </a:lnTo>
                  <a:lnTo>
                    <a:pt x="108" y="5851"/>
                  </a:lnTo>
                  <a:lnTo>
                    <a:pt x="54" y="6201"/>
                  </a:lnTo>
                  <a:lnTo>
                    <a:pt x="27" y="6525"/>
                  </a:lnTo>
                  <a:lnTo>
                    <a:pt x="0" y="6875"/>
                  </a:lnTo>
                  <a:lnTo>
                    <a:pt x="0" y="7226"/>
                  </a:lnTo>
                  <a:lnTo>
                    <a:pt x="0" y="7576"/>
                  </a:lnTo>
                  <a:lnTo>
                    <a:pt x="54" y="7927"/>
                  </a:lnTo>
                  <a:lnTo>
                    <a:pt x="108" y="8277"/>
                  </a:lnTo>
                  <a:lnTo>
                    <a:pt x="162" y="8628"/>
                  </a:lnTo>
                  <a:lnTo>
                    <a:pt x="243" y="8978"/>
                  </a:lnTo>
                  <a:lnTo>
                    <a:pt x="351" y="9329"/>
                  </a:lnTo>
                  <a:lnTo>
                    <a:pt x="486" y="9679"/>
                  </a:lnTo>
                  <a:lnTo>
                    <a:pt x="621" y="10003"/>
                  </a:lnTo>
                  <a:lnTo>
                    <a:pt x="782" y="10326"/>
                  </a:lnTo>
                  <a:lnTo>
                    <a:pt x="944" y="10650"/>
                  </a:lnTo>
                  <a:lnTo>
                    <a:pt x="1133" y="10946"/>
                  </a:lnTo>
                  <a:lnTo>
                    <a:pt x="1321" y="11216"/>
                  </a:lnTo>
                  <a:lnTo>
                    <a:pt x="1537" y="11512"/>
                  </a:lnTo>
                  <a:lnTo>
                    <a:pt x="1753" y="11755"/>
                  </a:lnTo>
                  <a:lnTo>
                    <a:pt x="1995" y="12025"/>
                  </a:lnTo>
                  <a:lnTo>
                    <a:pt x="2238" y="12267"/>
                  </a:lnTo>
                  <a:lnTo>
                    <a:pt x="2481" y="12483"/>
                  </a:lnTo>
                  <a:lnTo>
                    <a:pt x="2750" y="12698"/>
                  </a:lnTo>
                  <a:lnTo>
                    <a:pt x="3020" y="12914"/>
                  </a:lnTo>
                  <a:lnTo>
                    <a:pt x="3316" y="13103"/>
                  </a:lnTo>
                  <a:lnTo>
                    <a:pt x="3613" y="13265"/>
                  </a:lnTo>
                  <a:lnTo>
                    <a:pt x="3909" y="13426"/>
                  </a:lnTo>
                  <a:lnTo>
                    <a:pt x="4206" y="13561"/>
                  </a:lnTo>
                  <a:lnTo>
                    <a:pt x="4530" y="13696"/>
                  </a:lnTo>
                  <a:lnTo>
                    <a:pt x="4853" y="13804"/>
                  </a:lnTo>
                  <a:lnTo>
                    <a:pt x="5177" y="13912"/>
                  </a:lnTo>
                  <a:lnTo>
                    <a:pt x="5500" y="13993"/>
                  </a:lnTo>
                  <a:lnTo>
                    <a:pt x="5851" y="14073"/>
                  </a:lnTo>
                  <a:lnTo>
                    <a:pt x="6174" y="14127"/>
                  </a:lnTo>
                  <a:lnTo>
                    <a:pt x="6524" y="14154"/>
                  </a:lnTo>
                  <a:lnTo>
                    <a:pt x="6875" y="14181"/>
                  </a:lnTo>
                  <a:lnTo>
                    <a:pt x="7225" y="14181"/>
                  </a:lnTo>
                  <a:lnTo>
                    <a:pt x="7576" y="14154"/>
                  </a:lnTo>
                  <a:lnTo>
                    <a:pt x="7926" y="14127"/>
                  </a:lnTo>
                  <a:lnTo>
                    <a:pt x="8277" y="14073"/>
                  </a:lnTo>
                  <a:lnTo>
                    <a:pt x="8627" y="14019"/>
                  </a:lnTo>
                  <a:lnTo>
                    <a:pt x="8951" y="13912"/>
                  </a:lnTo>
                  <a:lnTo>
                    <a:pt x="9301" y="13804"/>
                  </a:lnTo>
                  <a:lnTo>
                    <a:pt x="9652" y="13696"/>
                  </a:lnTo>
                  <a:lnTo>
                    <a:pt x="9975" y="13561"/>
                  </a:lnTo>
                  <a:lnTo>
                    <a:pt x="10299" y="13399"/>
                  </a:lnTo>
                  <a:lnTo>
                    <a:pt x="10622" y="13238"/>
                  </a:lnTo>
                  <a:lnTo>
                    <a:pt x="10919" y="13049"/>
                  </a:lnTo>
                  <a:lnTo>
                    <a:pt x="11215" y="12860"/>
                  </a:lnTo>
                  <a:lnTo>
                    <a:pt x="11485" y="12645"/>
                  </a:lnTo>
                  <a:lnTo>
                    <a:pt x="11754" y="12429"/>
                  </a:lnTo>
                  <a:lnTo>
                    <a:pt x="11997" y="12186"/>
                  </a:lnTo>
                  <a:lnTo>
                    <a:pt x="12240" y="11944"/>
                  </a:lnTo>
                  <a:lnTo>
                    <a:pt x="12482" y="11674"/>
                  </a:lnTo>
                  <a:lnTo>
                    <a:pt x="12698" y="11404"/>
                  </a:lnTo>
                  <a:lnTo>
                    <a:pt x="12887" y="11135"/>
                  </a:lnTo>
                  <a:lnTo>
                    <a:pt x="13075" y="10865"/>
                  </a:lnTo>
                  <a:lnTo>
                    <a:pt x="13237" y="10569"/>
                  </a:lnTo>
                  <a:lnTo>
                    <a:pt x="13399" y="10272"/>
                  </a:lnTo>
                  <a:lnTo>
                    <a:pt x="13561" y="9949"/>
                  </a:lnTo>
                  <a:lnTo>
                    <a:pt x="13695" y="9652"/>
                  </a:lnTo>
                  <a:lnTo>
                    <a:pt x="13803" y="9329"/>
                  </a:lnTo>
                  <a:lnTo>
                    <a:pt x="13911" y="9005"/>
                  </a:lnTo>
                  <a:lnTo>
                    <a:pt x="13992" y="8682"/>
                  </a:lnTo>
                  <a:lnTo>
                    <a:pt x="14046" y="8331"/>
                  </a:lnTo>
                  <a:lnTo>
                    <a:pt x="14100" y="8008"/>
                  </a:lnTo>
                  <a:lnTo>
                    <a:pt x="14127" y="7657"/>
                  </a:lnTo>
                  <a:lnTo>
                    <a:pt x="14154" y="7307"/>
                  </a:lnTo>
                  <a:lnTo>
                    <a:pt x="14154" y="6956"/>
                  </a:lnTo>
                  <a:lnTo>
                    <a:pt x="14154" y="6606"/>
                  </a:lnTo>
                  <a:lnTo>
                    <a:pt x="14100" y="6255"/>
                  </a:lnTo>
                  <a:lnTo>
                    <a:pt x="14073" y="5905"/>
                  </a:lnTo>
                  <a:lnTo>
                    <a:pt x="13992" y="5554"/>
                  </a:lnTo>
                  <a:lnTo>
                    <a:pt x="13911" y="5204"/>
                  </a:lnTo>
                  <a:lnTo>
                    <a:pt x="13803" y="4854"/>
                  </a:lnTo>
                  <a:lnTo>
                    <a:pt x="13668" y="4530"/>
                  </a:lnTo>
                  <a:lnTo>
                    <a:pt x="13534" y="4180"/>
                  </a:lnTo>
                  <a:lnTo>
                    <a:pt x="13372" y="3856"/>
                  </a:lnTo>
                  <a:lnTo>
                    <a:pt x="13210" y="3559"/>
                  </a:lnTo>
                  <a:lnTo>
                    <a:pt x="13021" y="3263"/>
                  </a:lnTo>
                  <a:lnTo>
                    <a:pt x="12833" y="2966"/>
                  </a:lnTo>
                  <a:lnTo>
                    <a:pt x="12617" y="2697"/>
                  </a:lnTo>
                  <a:lnTo>
                    <a:pt x="12401" y="2427"/>
                  </a:lnTo>
                  <a:lnTo>
                    <a:pt x="12159" y="2158"/>
                  </a:lnTo>
                  <a:lnTo>
                    <a:pt x="11916" y="1915"/>
                  </a:lnTo>
                  <a:lnTo>
                    <a:pt x="11674" y="1699"/>
                  </a:lnTo>
                  <a:lnTo>
                    <a:pt x="11404" y="1484"/>
                  </a:lnTo>
                  <a:lnTo>
                    <a:pt x="11134" y="1295"/>
                  </a:lnTo>
                  <a:lnTo>
                    <a:pt x="10838" y="1106"/>
                  </a:lnTo>
                  <a:lnTo>
                    <a:pt x="10541" y="918"/>
                  </a:lnTo>
                  <a:lnTo>
                    <a:pt x="10245" y="756"/>
                  </a:lnTo>
                  <a:lnTo>
                    <a:pt x="9948" y="621"/>
                  </a:lnTo>
                  <a:lnTo>
                    <a:pt x="9625" y="486"/>
                  </a:lnTo>
                  <a:lnTo>
                    <a:pt x="9301" y="378"/>
                  </a:lnTo>
                  <a:lnTo>
                    <a:pt x="8978" y="271"/>
                  </a:lnTo>
                  <a:lnTo>
                    <a:pt x="8654" y="190"/>
                  </a:lnTo>
                  <a:lnTo>
                    <a:pt x="8331" y="109"/>
                  </a:lnTo>
                  <a:lnTo>
                    <a:pt x="7980" y="82"/>
                  </a:lnTo>
                  <a:lnTo>
                    <a:pt x="7630" y="28"/>
                  </a:lnTo>
                  <a:lnTo>
                    <a:pt x="7279" y="28"/>
                  </a:lnTo>
                  <a:lnTo>
                    <a:pt x="6956" y="1"/>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1" name="Google Shape;2111;p32"/>
            <p:cNvSpPr/>
            <p:nvPr/>
          </p:nvSpPr>
          <p:spPr>
            <a:xfrm>
              <a:off x="5868600" y="4655975"/>
              <a:ext cx="353850" cy="353850"/>
            </a:xfrm>
            <a:custGeom>
              <a:avLst/>
              <a:gdLst/>
              <a:ahLst/>
              <a:cxnLst/>
              <a:rect l="l" t="t" r="r" b="b"/>
              <a:pathLst>
                <a:path w="14154" h="14154" extrusionOk="0">
                  <a:moveTo>
                    <a:pt x="6578" y="0"/>
                  </a:moveTo>
                  <a:lnTo>
                    <a:pt x="6228" y="27"/>
                  </a:lnTo>
                  <a:lnTo>
                    <a:pt x="5878" y="81"/>
                  </a:lnTo>
                  <a:lnTo>
                    <a:pt x="5527" y="162"/>
                  </a:lnTo>
                  <a:lnTo>
                    <a:pt x="5177" y="243"/>
                  </a:lnTo>
                  <a:lnTo>
                    <a:pt x="4826" y="351"/>
                  </a:lnTo>
                  <a:lnTo>
                    <a:pt x="4503" y="486"/>
                  </a:lnTo>
                  <a:lnTo>
                    <a:pt x="4152" y="620"/>
                  </a:lnTo>
                  <a:lnTo>
                    <a:pt x="3829" y="782"/>
                  </a:lnTo>
                  <a:lnTo>
                    <a:pt x="3532" y="944"/>
                  </a:lnTo>
                  <a:lnTo>
                    <a:pt x="3236" y="1133"/>
                  </a:lnTo>
                  <a:lnTo>
                    <a:pt x="2939" y="1321"/>
                  </a:lnTo>
                  <a:lnTo>
                    <a:pt x="2669" y="1537"/>
                  </a:lnTo>
                  <a:lnTo>
                    <a:pt x="2400" y="1753"/>
                  </a:lnTo>
                  <a:lnTo>
                    <a:pt x="2130" y="1995"/>
                  </a:lnTo>
                  <a:lnTo>
                    <a:pt x="1915" y="2238"/>
                  </a:lnTo>
                  <a:lnTo>
                    <a:pt x="1672" y="2481"/>
                  </a:lnTo>
                  <a:lnTo>
                    <a:pt x="1456" y="2750"/>
                  </a:lnTo>
                  <a:lnTo>
                    <a:pt x="1268" y="3020"/>
                  </a:lnTo>
                  <a:lnTo>
                    <a:pt x="1079" y="3316"/>
                  </a:lnTo>
                  <a:lnTo>
                    <a:pt x="890" y="3613"/>
                  </a:lnTo>
                  <a:lnTo>
                    <a:pt x="728" y="3909"/>
                  </a:lnTo>
                  <a:lnTo>
                    <a:pt x="594" y="4206"/>
                  </a:lnTo>
                  <a:lnTo>
                    <a:pt x="459" y="4529"/>
                  </a:lnTo>
                  <a:lnTo>
                    <a:pt x="351" y="4853"/>
                  </a:lnTo>
                  <a:lnTo>
                    <a:pt x="243" y="5176"/>
                  </a:lnTo>
                  <a:lnTo>
                    <a:pt x="162" y="5500"/>
                  </a:lnTo>
                  <a:lnTo>
                    <a:pt x="108" y="5823"/>
                  </a:lnTo>
                  <a:lnTo>
                    <a:pt x="54" y="6174"/>
                  </a:lnTo>
                  <a:lnTo>
                    <a:pt x="1" y="6524"/>
                  </a:lnTo>
                  <a:lnTo>
                    <a:pt x="1" y="6848"/>
                  </a:lnTo>
                  <a:lnTo>
                    <a:pt x="1" y="7198"/>
                  </a:lnTo>
                  <a:lnTo>
                    <a:pt x="1" y="7549"/>
                  </a:lnTo>
                  <a:lnTo>
                    <a:pt x="27" y="7899"/>
                  </a:lnTo>
                  <a:lnTo>
                    <a:pt x="81" y="8250"/>
                  </a:lnTo>
                  <a:lnTo>
                    <a:pt x="162" y="8600"/>
                  </a:lnTo>
                  <a:lnTo>
                    <a:pt x="243" y="8951"/>
                  </a:lnTo>
                  <a:lnTo>
                    <a:pt x="351" y="9301"/>
                  </a:lnTo>
                  <a:lnTo>
                    <a:pt x="486" y="9652"/>
                  </a:lnTo>
                  <a:lnTo>
                    <a:pt x="621" y="9975"/>
                  </a:lnTo>
                  <a:lnTo>
                    <a:pt x="755" y="10299"/>
                  </a:lnTo>
                  <a:lnTo>
                    <a:pt x="944" y="10622"/>
                  </a:lnTo>
                  <a:lnTo>
                    <a:pt x="1106" y="10919"/>
                  </a:lnTo>
                  <a:lnTo>
                    <a:pt x="1322" y="11215"/>
                  </a:lnTo>
                  <a:lnTo>
                    <a:pt x="1537" y="11485"/>
                  </a:lnTo>
                  <a:lnTo>
                    <a:pt x="1753" y="11754"/>
                  </a:lnTo>
                  <a:lnTo>
                    <a:pt x="1969" y="11997"/>
                  </a:lnTo>
                  <a:lnTo>
                    <a:pt x="2211" y="12240"/>
                  </a:lnTo>
                  <a:lnTo>
                    <a:pt x="2481" y="12455"/>
                  </a:lnTo>
                  <a:lnTo>
                    <a:pt x="2750" y="12671"/>
                  </a:lnTo>
                  <a:lnTo>
                    <a:pt x="3020" y="12887"/>
                  </a:lnTo>
                  <a:lnTo>
                    <a:pt x="3316" y="13075"/>
                  </a:lnTo>
                  <a:lnTo>
                    <a:pt x="3586" y="13237"/>
                  </a:lnTo>
                  <a:lnTo>
                    <a:pt x="3910" y="13399"/>
                  </a:lnTo>
                  <a:lnTo>
                    <a:pt x="4206" y="13534"/>
                  </a:lnTo>
                  <a:lnTo>
                    <a:pt x="4530" y="13668"/>
                  </a:lnTo>
                  <a:lnTo>
                    <a:pt x="4826" y="13803"/>
                  </a:lnTo>
                  <a:lnTo>
                    <a:pt x="5177" y="13884"/>
                  </a:lnTo>
                  <a:lnTo>
                    <a:pt x="5500" y="13965"/>
                  </a:lnTo>
                  <a:lnTo>
                    <a:pt x="5824" y="14046"/>
                  </a:lnTo>
                  <a:lnTo>
                    <a:pt x="6174" y="14100"/>
                  </a:lnTo>
                  <a:lnTo>
                    <a:pt x="6498" y="14127"/>
                  </a:lnTo>
                  <a:lnTo>
                    <a:pt x="6848" y="14154"/>
                  </a:lnTo>
                  <a:lnTo>
                    <a:pt x="7198" y="14154"/>
                  </a:lnTo>
                  <a:lnTo>
                    <a:pt x="7549" y="14127"/>
                  </a:lnTo>
                  <a:lnTo>
                    <a:pt x="7899" y="14100"/>
                  </a:lnTo>
                  <a:lnTo>
                    <a:pt x="8250" y="14046"/>
                  </a:lnTo>
                  <a:lnTo>
                    <a:pt x="8600" y="13992"/>
                  </a:lnTo>
                  <a:lnTo>
                    <a:pt x="8951" y="13884"/>
                  </a:lnTo>
                  <a:lnTo>
                    <a:pt x="9301" y="13803"/>
                  </a:lnTo>
                  <a:lnTo>
                    <a:pt x="9652" y="13668"/>
                  </a:lnTo>
                  <a:lnTo>
                    <a:pt x="9975" y="13534"/>
                  </a:lnTo>
                  <a:lnTo>
                    <a:pt x="10299" y="13372"/>
                  </a:lnTo>
                  <a:lnTo>
                    <a:pt x="10622" y="13210"/>
                  </a:lnTo>
                  <a:lnTo>
                    <a:pt x="10919" y="13021"/>
                  </a:lnTo>
                  <a:lnTo>
                    <a:pt x="11188" y="12833"/>
                  </a:lnTo>
                  <a:lnTo>
                    <a:pt x="11485" y="12617"/>
                  </a:lnTo>
                  <a:lnTo>
                    <a:pt x="11754" y="12401"/>
                  </a:lnTo>
                  <a:lnTo>
                    <a:pt x="11997" y="12159"/>
                  </a:lnTo>
                  <a:lnTo>
                    <a:pt x="12240" y="11916"/>
                  </a:lnTo>
                  <a:lnTo>
                    <a:pt x="12455" y="11646"/>
                  </a:lnTo>
                  <a:lnTo>
                    <a:pt x="12671" y="11404"/>
                  </a:lnTo>
                  <a:lnTo>
                    <a:pt x="12887" y="11107"/>
                  </a:lnTo>
                  <a:lnTo>
                    <a:pt x="13075" y="10838"/>
                  </a:lnTo>
                  <a:lnTo>
                    <a:pt x="13237" y="10541"/>
                  </a:lnTo>
                  <a:lnTo>
                    <a:pt x="13399" y="10245"/>
                  </a:lnTo>
                  <a:lnTo>
                    <a:pt x="13534" y="9948"/>
                  </a:lnTo>
                  <a:lnTo>
                    <a:pt x="13669" y="9625"/>
                  </a:lnTo>
                  <a:lnTo>
                    <a:pt x="13776" y="9301"/>
                  </a:lnTo>
                  <a:lnTo>
                    <a:pt x="13884" y="8978"/>
                  </a:lnTo>
                  <a:lnTo>
                    <a:pt x="13965" y="8654"/>
                  </a:lnTo>
                  <a:lnTo>
                    <a:pt x="14046" y="8304"/>
                  </a:lnTo>
                  <a:lnTo>
                    <a:pt x="14100" y="7980"/>
                  </a:lnTo>
                  <a:lnTo>
                    <a:pt x="14127" y="7630"/>
                  </a:lnTo>
                  <a:lnTo>
                    <a:pt x="14154" y="7279"/>
                  </a:lnTo>
                  <a:lnTo>
                    <a:pt x="14154" y="6929"/>
                  </a:lnTo>
                  <a:lnTo>
                    <a:pt x="14127" y="6578"/>
                  </a:lnTo>
                  <a:lnTo>
                    <a:pt x="14100" y="6228"/>
                  </a:lnTo>
                  <a:lnTo>
                    <a:pt x="14046" y="5877"/>
                  </a:lnTo>
                  <a:lnTo>
                    <a:pt x="13992" y="5527"/>
                  </a:lnTo>
                  <a:lnTo>
                    <a:pt x="13884" y="5176"/>
                  </a:lnTo>
                  <a:lnTo>
                    <a:pt x="13776" y="4826"/>
                  </a:lnTo>
                  <a:lnTo>
                    <a:pt x="13669" y="4502"/>
                  </a:lnTo>
                  <a:lnTo>
                    <a:pt x="13534" y="4152"/>
                  </a:lnTo>
                  <a:lnTo>
                    <a:pt x="13372" y="3828"/>
                  </a:lnTo>
                  <a:lnTo>
                    <a:pt x="13210" y="3532"/>
                  </a:lnTo>
                  <a:lnTo>
                    <a:pt x="13022" y="3235"/>
                  </a:lnTo>
                  <a:lnTo>
                    <a:pt x="12833" y="2939"/>
                  </a:lnTo>
                  <a:lnTo>
                    <a:pt x="12617" y="2669"/>
                  </a:lnTo>
                  <a:lnTo>
                    <a:pt x="12401" y="2400"/>
                  </a:lnTo>
                  <a:lnTo>
                    <a:pt x="12159" y="2157"/>
                  </a:lnTo>
                  <a:lnTo>
                    <a:pt x="11916" y="1914"/>
                  </a:lnTo>
                  <a:lnTo>
                    <a:pt x="11647" y="1672"/>
                  </a:lnTo>
                  <a:lnTo>
                    <a:pt x="11404" y="1456"/>
                  </a:lnTo>
                  <a:lnTo>
                    <a:pt x="11107" y="1267"/>
                  </a:lnTo>
                  <a:lnTo>
                    <a:pt x="10838" y="1079"/>
                  </a:lnTo>
                  <a:lnTo>
                    <a:pt x="10541" y="890"/>
                  </a:lnTo>
                  <a:lnTo>
                    <a:pt x="10245" y="728"/>
                  </a:lnTo>
                  <a:lnTo>
                    <a:pt x="9921" y="593"/>
                  </a:lnTo>
                  <a:lnTo>
                    <a:pt x="9625" y="459"/>
                  </a:lnTo>
                  <a:lnTo>
                    <a:pt x="9301" y="351"/>
                  </a:lnTo>
                  <a:lnTo>
                    <a:pt x="8978" y="243"/>
                  </a:lnTo>
                  <a:lnTo>
                    <a:pt x="8654" y="162"/>
                  </a:lnTo>
                  <a:lnTo>
                    <a:pt x="8304" y="108"/>
                  </a:lnTo>
                  <a:lnTo>
                    <a:pt x="7980" y="54"/>
                  </a:lnTo>
                  <a:lnTo>
                    <a:pt x="7630"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12" name="Google Shape;2112;p32"/>
          <p:cNvGrpSpPr/>
          <p:nvPr/>
        </p:nvGrpSpPr>
        <p:grpSpPr>
          <a:xfrm>
            <a:off x="11241018" y="3341451"/>
            <a:ext cx="597033" cy="596233"/>
            <a:chOff x="5760700" y="2457850"/>
            <a:chExt cx="447775" cy="447175"/>
          </a:xfrm>
        </p:grpSpPr>
        <p:sp>
          <p:nvSpPr>
            <p:cNvPr id="2113" name="Google Shape;2113;p32"/>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4" name="Google Shape;2114;p32"/>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5" name="Google Shape;2115;p32"/>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6" name="Google Shape;2116;p32"/>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7" name="Google Shape;2117;p32"/>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18" name="Google Shape;2118;p32"/>
          <p:cNvSpPr/>
          <p:nvPr/>
        </p:nvSpPr>
        <p:spPr>
          <a:xfrm rot="8100000">
            <a:off x="-774062" y="4139226"/>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19" name="Google Shape;2119;p32"/>
          <p:cNvGrpSpPr/>
          <p:nvPr/>
        </p:nvGrpSpPr>
        <p:grpSpPr>
          <a:xfrm rot="389517" flipH="1">
            <a:off x="3896130" y="5719361"/>
            <a:ext cx="5135225" cy="1684160"/>
            <a:chOff x="238125" y="548775"/>
            <a:chExt cx="2842400" cy="932200"/>
          </a:xfrm>
        </p:grpSpPr>
        <p:sp>
          <p:nvSpPr>
            <p:cNvPr id="2120" name="Google Shape;2120;p3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1" name="Google Shape;2121;p3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22" name="Google Shape;2122;p32"/>
          <p:cNvSpPr/>
          <p:nvPr/>
        </p:nvSpPr>
        <p:spPr>
          <a:xfrm rot="2179724">
            <a:off x="5355114" y="-150497"/>
            <a:ext cx="1481773" cy="1310735"/>
          </a:xfrm>
          <a:custGeom>
            <a:avLst/>
            <a:gdLst/>
            <a:ahLst/>
            <a:cxnLst/>
            <a:rect l="l" t="t" r="r" b="b"/>
            <a:pathLst>
              <a:path w="103926" h="91930" extrusionOk="0">
                <a:moveTo>
                  <a:pt x="99343" y="1"/>
                </a:moveTo>
                <a:lnTo>
                  <a:pt x="32755" y="50252"/>
                </a:lnTo>
                <a:lnTo>
                  <a:pt x="40196" y="76321"/>
                </a:lnTo>
                <a:lnTo>
                  <a:pt x="9382" y="63893"/>
                </a:lnTo>
                <a:lnTo>
                  <a:pt x="0" y="84166"/>
                </a:lnTo>
                <a:lnTo>
                  <a:pt x="8600" y="85514"/>
                </a:lnTo>
                <a:lnTo>
                  <a:pt x="13210" y="73868"/>
                </a:lnTo>
                <a:lnTo>
                  <a:pt x="54349" y="91930"/>
                </a:lnTo>
                <a:lnTo>
                  <a:pt x="43188" y="53325"/>
                </a:lnTo>
                <a:lnTo>
                  <a:pt x="103926" y="5878"/>
                </a:lnTo>
                <a:lnTo>
                  <a:pt x="99343" y="1"/>
                </a:lnTo>
                <a:close/>
              </a:path>
            </a:pathLst>
          </a:custGeom>
          <a:solidFill>
            <a:schemeClr val="accent4"/>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7810592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1/27/2026</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236777649"/>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1/27/2026</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869572039"/>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1/27/2026</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192029254"/>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1/27/2026</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513227865"/>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1/27/2026</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743637477"/>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C69E1-AE9C-4F20-8B68-A529CB12CD87}"/>
              </a:ext>
            </a:extLst>
          </p:cNvPr>
          <p:cNvSpPr>
            <a:spLocks noGrp="1"/>
          </p:cNvSpPr>
          <p:nvPr>
            <p:ph type="ctrTitle"/>
          </p:nvPr>
        </p:nvSpPr>
        <p:spPr>
          <a:xfrm>
            <a:off x="1524000" y="1121833"/>
            <a:ext cx="9144000" cy="2387600"/>
          </a:xfrm>
          <a:prstGeom prst="rect">
            <a:avLst/>
          </a:prstGeo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3A423E35-8507-4686-ABA2-5D3505E9F788}"/>
              </a:ext>
            </a:extLst>
          </p:cNvPr>
          <p:cNvSpPr>
            <a:spLocks noGrp="1"/>
          </p:cNvSpPr>
          <p:nvPr>
            <p:ph type="subTitle" idx="1"/>
          </p:nvPr>
        </p:nvSpPr>
        <p:spPr>
          <a:xfrm>
            <a:off x="1524000" y="3602568"/>
            <a:ext cx="9144000" cy="1655233"/>
          </a:xfrm>
          <a:prstGeom prst="rect">
            <a:avLst/>
          </a:prstGeo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27743BC6-2DCB-4B02-8FAC-D65CF5172F5F}"/>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1/27/2026</a:t>
            </a:fld>
            <a:endParaRPr lang="en-US"/>
          </a:p>
        </p:txBody>
      </p:sp>
      <p:sp>
        <p:nvSpPr>
          <p:cNvPr id="5" name="Footer Placeholder 4">
            <a:extLst>
              <a:ext uri="{FF2B5EF4-FFF2-40B4-BE49-F238E27FC236}">
                <a16:creationId xmlns:a16="http://schemas.microsoft.com/office/drawing/2014/main" id="{5229A457-99A2-4B92-A809-7ED9676E8A6D}"/>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CB6255C-C840-4F10-A465-15BB014A3E2F}"/>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9869228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553A3-7E0F-4A91-BF65-656927DD085C}"/>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9D05E3A-AAE1-4B11-B19F-4438AE6B662E}"/>
              </a:ext>
            </a:extLst>
          </p:cNvPr>
          <p:cNvSpPr>
            <a:spLocks noGrp="1"/>
          </p:cNvSpPr>
          <p:nvPr>
            <p:ph idx="1"/>
          </p:nvPr>
        </p:nvSpPr>
        <p:spPr>
          <a:xfrm>
            <a:off x="838200" y="1826684"/>
            <a:ext cx="105156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75078B-60CA-4CD7-BFDC-5B4141C80F49}"/>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1/27/2026</a:t>
            </a:fld>
            <a:endParaRPr lang="en-US"/>
          </a:p>
        </p:txBody>
      </p:sp>
      <p:sp>
        <p:nvSpPr>
          <p:cNvPr id="5" name="Footer Placeholder 4">
            <a:extLst>
              <a:ext uri="{FF2B5EF4-FFF2-40B4-BE49-F238E27FC236}">
                <a16:creationId xmlns:a16="http://schemas.microsoft.com/office/drawing/2014/main" id="{DCB49A41-82EB-462B-90E8-F04EEDC62F1F}"/>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FCE40FB-A92A-40AE-BFB5-58B7EB8EA9B2}"/>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6330210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0B5C9-B933-49BA-8D80-84FC7907DF7D}"/>
              </a:ext>
            </a:extLst>
          </p:cNvPr>
          <p:cNvSpPr>
            <a:spLocks noGrp="1"/>
          </p:cNvSpPr>
          <p:nvPr>
            <p:ph type="title"/>
          </p:nvPr>
        </p:nvSpPr>
        <p:spPr>
          <a:xfrm>
            <a:off x="831851" y="1710267"/>
            <a:ext cx="10515600" cy="2853267"/>
          </a:xfrm>
          <a:prstGeom prst="rect">
            <a:avLst/>
          </a:prstGeo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EBB273D0-C9B3-44F1-B53D-F148369B351F}"/>
              </a:ext>
            </a:extLst>
          </p:cNvPr>
          <p:cNvSpPr>
            <a:spLocks noGrp="1"/>
          </p:cNvSpPr>
          <p:nvPr>
            <p:ph type="body" idx="1"/>
          </p:nvPr>
        </p:nvSpPr>
        <p:spPr>
          <a:xfrm>
            <a:off x="831851" y="4588934"/>
            <a:ext cx="10515600" cy="1500717"/>
          </a:xfrm>
          <a:prstGeom prst="rect">
            <a:avLst/>
          </a:prstGeo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20B5B3-A937-4757-8D3A-22335865BAE0}"/>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1/27/2026</a:t>
            </a:fld>
            <a:endParaRPr lang="en-US"/>
          </a:p>
        </p:txBody>
      </p:sp>
      <p:sp>
        <p:nvSpPr>
          <p:cNvPr id="5" name="Footer Placeholder 4">
            <a:extLst>
              <a:ext uri="{FF2B5EF4-FFF2-40B4-BE49-F238E27FC236}">
                <a16:creationId xmlns:a16="http://schemas.microsoft.com/office/drawing/2014/main" id="{4F37C65D-3586-4F02-95B5-77355A888A84}"/>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0538557-5661-4149-906B-F0CDD1749F7F}"/>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0844784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F0F59-4B72-49C3-B330-37B392ECDCAE}"/>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E52C4D8-BBFE-46E3-98A0-6DF8D2955573}"/>
              </a:ext>
            </a:extLst>
          </p:cNvPr>
          <p:cNvSpPr>
            <a:spLocks noGrp="1"/>
          </p:cNvSpPr>
          <p:nvPr>
            <p:ph sz="half" idx="1"/>
          </p:nvPr>
        </p:nvSpPr>
        <p:spPr>
          <a:xfrm>
            <a:off x="8382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83848A-9984-4872-A9CC-B206A7B21406}"/>
              </a:ext>
            </a:extLst>
          </p:cNvPr>
          <p:cNvSpPr>
            <a:spLocks noGrp="1"/>
          </p:cNvSpPr>
          <p:nvPr>
            <p:ph sz="half" idx="2"/>
          </p:nvPr>
        </p:nvSpPr>
        <p:spPr>
          <a:xfrm>
            <a:off x="61976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B38163-A5B6-49D0-A93E-E2AEE56A6C03}"/>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1/27/2026</a:t>
            </a:fld>
            <a:endParaRPr lang="en-US"/>
          </a:p>
        </p:txBody>
      </p:sp>
      <p:sp>
        <p:nvSpPr>
          <p:cNvPr id="6" name="Footer Placeholder 5">
            <a:extLst>
              <a:ext uri="{FF2B5EF4-FFF2-40B4-BE49-F238E27FC236}">
                <a16:creationId xmlns:a16="http://schemas.microsoft.com/office/drawing/2014/main" id="{C48A0A9E-5053-4FA2-972C-870D00ECE935}"/>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B227502-09A8-472D-9DF4-AE1A91598C72}"/>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507878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2026/1/27</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99512568"/>
      </p:ext>
    </p:extLst>
  </p:cSld>
  <p:clrMapOvr>
    <a:masterClrMapping/>
  </p:clrMapOvr>
  <p:transition spd="slow" advClick="0" advTm="1000">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917EB-79E7-4FEE-BE9E-B1CDE5641378}"/>
              </a:ext>
            </a:extLst>
          </p:cNvPr>
          <p:cNvSpPr>
            <a:spLocks noGrp="1"/>
          </p:cNvSpPr>
          <p:nvPr>
            <p:ph type="title"/>
          </p:nvPr>
        </p:nvSpPr>
        <p:spPr>
          <a:xfrm>
            <a:off x="840317" y="366185"/>
            <a:ext cx="10515600" cy="132503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5228AED-8AF4-48CA-BFB5-39F747EDA63B}"/>
              </a:ext>
            </a:extLst>
          </p:cNvPr>
          <p:cNvSpPr>
            <a:spLocks noGrp="1"/>
          </p:cNvSpPr>
          <p:nvPr>
            <p:ph type="body" idx="1"/>
          </p:nvPr>
        </p:nvSpPr>
        <p:spPr>
          <a:xfrm>
            <a:off x="840318" y="1680634"/>
            <a:ext cx="5158316"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AE82D2FD-72DB-48C6-808B-432D66A6539C}"/>
              </a:ext>
            </a:extLst>
          </p:cNvPr>
          <p:cNvSpPr>
            <a:spLocks noGrp="1"/>
          </p:cNvSpPr>
          <p:nvPr>
            <p:ph sz="half" idx="2"/>
          </p:nvPr>
        </p:nvSpPr>
        <p:spPr>
          <a:xfrm>
            <a:off x="840318" y="2506133"/>
            <a:ext cx="5158316"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71C2E6-0C2C-42F5-8461-B7D5A86EB49E}"/>
              </a:ext>
            </a:extLst>
          </p:cNvPr>
          <p:cNvSpPr>
            <a:spLocks noGrp="1"/>
          </p:cNvSpPr>
          <p:nvPr>
            <p:ph type="body" sz="quarter" idx="3"/>
          </p:nvPr>
        </p:nvSpPr>
        <p:spPr>
          <a:xfrm>
            <a:off x="6172200" y="1680634"/>
            <a:ext cx="5183717"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1356B02E-8533-499D-A328-C15A158A63A2}"/>
              </a:ext>
            </a:extLst>
          </p:cNvPr>
          <p:cNvSpPr>
            <a:spLocks noGrp="1"/>
          </p:cNvSpPr>
          <p:nvPr>
            <p:ph sz="quarter" idx="4"/>
          </p:nvPr>
        </p:nvSpPr>
        <p:spPr>
          <a:xfrm>
            <a:off x="6172200" y="2506133"/>
            <a:ext cx="5183717"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665ADB-6F97-4742-9171-9C10B29F5C60}"/>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1/27/2026</a:t>
            </a:fld>
            <a:endParaRPr lang="en-US"/>
          </a:p>
        </p:txBody>
      </p:sp>
      <p:sp>
        <p:nvSpPr>
          <p:cNvPr id="8" name="Footer Placeholder 7">
            <a:extLst>
              <a:ext uri="{FF2B5EF4-FFF2-40B4-BE49-F238E27FC236}">
                <a16:creationId xmlns:a16="http://schemas.microsoft.com/office/drawing/2014/main" id="{BBF7FA7E-4CAD-4877-9B72-1BF59077483D}"/>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85C8A2D-5E1E-4A22-8C55-FB53029C21B8}"/>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40031380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6FECE-1C88-4A87-B372-C85BEA47EF2F}"/>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9494403-AEB0-4F4D-A553-3B35A5A988C3}"/>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1/27/2026</a:t>
            </a:fld>
            <a:endParaRPr lang="en-US"/>
          </a:p>
        </p:txBody>
      </p:sp>
      <p:sp>
        <p:nvSpPr>
          <p:cNvPr id="4" name="Footer Placeholder 3">
            <a:extLst>
              <a:ext uri="{FF2B5EF4-FFF2-40B4-BE49-F238E27FC236}">
                <a16:creationId xmlns:a16="http://schemas.microsoft.com/office/drawing/2014/main" id="{C109EE1C-5034-444B-A5E4-85E95D4B3EE7}"/>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65A14BB-89A8-4296-AEA1-0FCE2918BF8A}"/>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35381473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722559-D0D7-49D9-AA1E-D4A4441D0F4D}"/>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1/27/2026</a:t>
            </a:fld>
            <a:endParaRPr lang="en-US"/>
          </a:p>
        </p:txBody>
      </p:sp>
      <p:sp>
        <p:nvSpPr>
          <p:cNvPr id="3" name="Footer Placeholder 2">
            <a:extLst>
              <a:ext uri="{FF2B5EF4-FFF2-40B4-BE49-F238E27FC236}">
                <a16:creationId xmlns:a16="http://schemas.microsoft.com/office/drawing/2014/main" id="{0A826C9A-EF1C-4F6C-BBD1-71620C8DB71D}"/>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AC71E3B-5EC6-49D3-AA65-6C05FDC23CE6}"/>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288372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32386-3507-4367-A5C1-0831660EE4CA}"/>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1836BAFC-5D9F-436E-91C5-739D12ABF0F0}"/>
              </a:ext>
            </a:extLst>
          </p:cNvPr>
          <p:cNvSpPr>
            <a:spLocks noGrp="1"/>
          </p:cNvSpPr>
          <p:nvPr>
            <p:ph idx="1"/>
          </p:nvPr>
        </p:nvSpPr>
        <p:spPr>
          <a:xfrm>
            <a:off x="5183717" y="988485"/>
            <a:ext cx="6172200" cy="4872567"/>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D68D7E-0174-4ADD-87E8-A1468BE03C1A}"/>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25275E13-2496-4ED9-BD5F-476E292675A0}"/>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1/27/2026</a:t>
            </a:fld>
            <a:endParaRPr lang="en-US"/>
          </a:p>
        </p:txBody>
      </p:sp>
      <p:sp>
        <p:nvSpPr>
          <p:cNvPr id="6" name="Footer Placeholder 5">
            <a:extLst>
              <a:ext uri="{FF2B5EF4-FFF2-40B4-BE49-F238E27FC236}">
                <a16:creationId xmlns:a16="http://schemas.microsoft.com/office/drawing/2014/main" id="{CBE8EC65-D766-4DBB-BE5E-112348940F45}"/>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F492E01-5456-49DF-A747-46E9A56CBFC4}"/>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28357363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2A013-291F-4A08-8A75-FC3EBDB87282}"/>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D6677A56-BECE-40D3-A3BD-3D3FD7D3A639}"/>
              </a:ext>
            </a:extLst>
          </p:cNvPr>
          <p:cNvSpPr>
            <a:spLocks noGrp="1"/>
          </p:cNvSpPr>
          <p:nvPr>
            <p:ph type="pic" idx="1"/>
          </p:nvPr>
        </p:nvSpPr>
        <p:spPr>
          <a:xfrm>
            <a:off x="5183717" y="988485"/>
            <a:ext cx="6172200" cy="4872567"/>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3AB0B50B-1F11-49E6-8FB3-D102E87D3C06}"/>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C6F299F3-EA5F-4322-8B71-C9F583707BEF}"/>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1/27/2026</a:t>
            </a:fld>
            <a:endParaRPr lang="en-US"/>
          </a:p>
        </p:txBody>
      </p:sp>
      <p:sp>
        <p:nvSpPr>
          <p:cNvPr id="6" name="Footer Placeholder 5">
            <a:extLst>
              <a:ext uri="{FF2B5EF4-FFF2-40B4-BE49-F238E27FC236}">
                <a16:creationId xmlns:a16="http://schemas.microsoft.com/office/drawing/2014/main" id="{13E5B869-0D58-474E-80F4-E945CC4B1AFE}"/>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8E4C1E-3711-4BAE-BDEB-8147A6AD6D5A}"/>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6452074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1F598-FCD2-49D7-AA5C-1DDE80D85A61}"/>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397AB0-AAEC-42DB-8826-C0E20E0E7B38}"/>
              </a:ext>
            </a:extLst>
          </p:cNvPr>
          <p:cNvSpPr>
            <a:spLocks noGrp="1"/>
          </p:cNvSpPr>
          <p:nvPr>
            <p:ph type="body" orient="vert" idx="1"/>
          </p:nvPr>
        </p:nvSpPr>
        <p:spPr>
          <a:xfrm>
            <a:off x="838200" y="1826684"/>
            <a:ext cx="10515600" cy="43497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30CB65-2F97-4626-8889-98D5E4DAA734}"/>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1/27/2026</a:t>
            </a:fld>
            <a:endParaRPr lang="en-US"/>
          </a:p>
        </p:txBody>
      </p:sp>
      <p:sp>
        <p:nvSpPr>
          <p:cNvPr id="5" name="Footer Placeholder 4">
            <a:extLst>
              <a:ext uri="{FF2B5EF4-FFF2-40B4-BE49-F238E27FC236}">
                <a16:creationId xmlns:a16="http://schemas.microsoft.com/office/drawing/2014/main" id="{3D84093C-1E69-4451-A3F4-820008E588F0}"/>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866BE85-54F7-4347-9ACB-5C9F49572CCC}"/>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9379566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FFCCA5-5437-4FA3-961F-045E055C96E1}"/>
              </a:ext>
            </a:extLst>
          </p:cNvPr>
          <p:cNvSpPr>
            <a:spLocks noGrp="1"/>
          </p:cNvSpPr>
          <p:nvPr>
            <p:ph type="title" orient="vert"/>
          </p:nvPr>
        </p:nvSpPr>
        <p:spPr>
          <a:xfrm>
            <a:off x="8724901" y="366185"/>
            <a:ext cx="2628900" cy="581024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E5F955-5997-40D8-9A11-44E65D303534}"/>
              </a:ext>
            </a:extLst>
          </p:cNvPr>
          <p:cNvSpPr>
            <a:spLocks noGrp="1"/>
          </p:cNvSpPr>
          <p:nvPr>
            <p:ph type="body" orient="vert" idx="1"/>
          </p:nvPr>
        </p:nvSpPr>
        <p:spPr>
          <a:xfrm>
            <a:off x="838201" y="366185"/>
            <a:ext cx="7683500" cy="58102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9FEA8E-D904-4F6C-AA81-AB29102BE393}"/>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1/27/2026</a:t>
            </a:fld>
            <a:endParaRPr lang="en-US"/>
          </a:p>
        </p:txBody>
      </p:sp>
      <p:sp>
        <p:nvSpPr>
          <p:cNvPr id="5" name="Footer Placeholder 4">
            <a:extLst>
              <a:ext uri="{FF2B5EF4-FFF2-40B4-BE49-F238E27FC236}">
                <a16:creationId xmlns:a16="http://schemas.microsoft.com/office/drawing/2014/main" id="{9ABCAFAE-ADFE-4FFE-AE9F-6816BC19DA33}"/>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BA70AC5-CF20-4D40-A0AC-E91EBB491FBD}"/>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34038149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90767285"/>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8073697"/>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311436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2026/1/27</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33408392"/>
      </p:ext>
    </p:extLst>
  </p:cSld>
  <p:clrMapOvr>
    <a:masterClrMapping/>
  </p:clrMapOvr>
  <p:transition spd="slow" advClick="0" advTm="1000">
    <p:push di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09939886"/>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64693699"/>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19254255"/>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41567931"/>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4399901"/>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30593269"/>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6025367"/>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658472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2026/1/27</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598952355"/>
      </p:ext>
    </p:extLst>
  </p:cSld>
  <p:clrMapOvr>
    <a:masterClrMapping/>
  </p:clrMapOvr>
  <p:transition spd="slow" advClick="0" advTm="1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2026/1/27</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277125325"/>
      </p:ext>
    </p:extLst>
  </p:cSld>
  <p:clrMapOvr>
    <a:masterClrMapping/>
  </p:clrMapOvr>
  <p:transition spd="slow" advClick="0" advTm="1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2026/1/27</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698668057"/>
      </p:ext>
    </p:extLst>
  </p:cSld>
  <p:clrMapOvr>
    <a:masterClrMapping/>
  </p:clrMapOvr>
  <p:transition spd="slow" advClick="0" advTm="1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image" Target="../media/image2.png"/><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43.xml"/><Relationship Id="rId7" Type="http://schemas.openxmlformats.org/officeDocument/2006/relationships/tags" Target="../tags/tag1.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theme" Target="../theme/theme4.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tags" Target="../tags/tag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9ECDC2F3-255D-23AB-EE99-1EBC1C2BC7DF}"/>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1381126" y="171450"/>
            <a:ext cx="1247775" cy="1247775"/>
          </a:xfrm>
          <a:prstGeom prst="rect">
            <a:avLst/>
          </a:prstGeom>
        </p:spPr>
      </p:pic>
    </p:spTree>
    <p:extLst>
      <p:ext uri="{BB962C8B-B14F-4D97-AF65-F5344CB8AC3E}">
        <p14:creationId xmlns:p14="http://schemas.microsoft.com/office/powerpoint/2010/main" val="12036722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6964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pic>
        <p:nvPicPr>
          <p:cNvPr id="2" name="Picture 1" descr="A white circle with leaves and blue text&#10;&#10;Description automatically generated">
            <a:extLst>
              <a:ext uri="{FF2B5EF4-FFF2-40B4-BE49-F238E27FC236}">
                <a16:creationId xmlns:a16="http://schemas.microsoft.com/office/drawing/2014/main" id="{5DC07F2A-E35B-F45F-F2A5-B2DC92792BED}"/>
              </a:ext>
            </a:extLst>
          </p:cNvPr>
          <p:cNvPicPr>
            <a:picLocks noChangeAspect="1"/>
          </p:cNvPicPr>
          <p:nvPr userDrawn="1"/>
        </p:nvPicPr>
        <p:blipFill>
          <a:blip r:embed="rId19" cstate="hqprint">
            <a:extLst>
              <a:ext uri="{28A0092B-C50C-407E-A947-70E740481C1C}">
                <a14:useLocalDpi xmlns:a14="http://schemas.microsoft.com/office/drawing/2010/main" val="0"/>
              </a:ext>
            </a:extLst>
          </a:blip>
          <a:stretch>
            <a:fillRect/>
          </a:stretch>
        </p:blipFill>
        <p:spPr>
          <a:xfrm>
            <a:off x="-1381126" y="171450"/>
            <a:ext cx="1247775" cy="1247775"/>
          </a:xfrm>
          <a:prstGeom prst="rect">
            <a:avLst/>
          </a:prstGeom>
        </p:spPr>
      </p:pic>
    </p:spTree>
    <p:extLst>
      <p:ext uri="{BB962C8B-B14F-4D97-AF65-F5344CB8AC3E}">
        <p14:creationId xmlns:p14="http://schemas.microsoft.com/office/powerpoint/2010/main" val="1489986630"/>
      </p:ext>
    </p:extLst>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139607746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Lst>
  <p:transition>
    <p:fade/>
  </p:transition>
  <p:txStyles>
    <p:titleStyle>
      <a:lvl1pPr algn="l" defTabSz="914377"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938823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1/27/2026</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064208739"/>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p:fade/>
  </p:transition>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8.png"/><Relationship Id="rId5" Type="http://schemas.microsoft.com/office/2007/relationships/hdphoto" Target="../media/hdphoto1.wdp"/><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5.png"/><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5.png"/><Relationship Id="rId1" Type="http://schemas.openxmlformats.org/officeDocument/2006/relationships/slideLayout" Target="../slideLayouts/slideLayout41.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5.png"/><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8" Type="http://schemas.openxmlformats.org/officeDocument/2006/relationships/image" Target="../media/image50.svg"/><Relationship Id="rId13" Type="http://schemas.openxmlformats.org/officeDocument/2006/relationships/image" Target="../media/image55.png"/><Relationship Id="rId18" Type="http://schemas.openxmlformats.org/officeDocument/2006/relationships/image" Target="../media/image60.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svg"/><Relationship Id="rId17" Type="http://schemas.openxmlformats.org/officeDocument/2006/relationships/image" Target="../media/image59.png"/><Relationship Id="rId2" Type="http://schemas.openxmlformats.org/officeDocument/2006/relationships/notesSlide" Target="../notesSlides/notesSlide8.xml"/><Relationship Id="rId16" Type="http://schemas.openxmlformats.org/officeDocument/2006/relationships/image" Target="../media/image58.png"/><Relationship Id="rId1" Type="http://schemas.openxmlformats.org/officeDocument/2006/relationships/slideLayout" Target="../slideLayouts/slideLayout63.xml"/><Relationship Id="rId6" Type="http://schemas.openxmlformats.org/officeDocument/2006/relationships/image" Target="../media/image48.svg"/><Relationship Id="rId11" Type="http://schemas.openxmlformats.org/officeDocument/2006/relationships/image" Target="../media/image53.png"/><Relationship Id="rId5" Type="http://schemas.openxmlformats.org/officeDocument/2006/relationships/image" Target="../media/image47.png"/><Relationship Id="rId15" Type="http://schemas.openxmlformats.org/officeDocument/2006/relationships/image" Target="../media/image5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 Id="rId14" Type="http://schemas.openxmlformats.org/officeDocument/2006/relationships/image" Target="../media/image56.png"/></Relationships>
</file>

<file path=ppt/slides/_rels/slide2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9.xml"/><Relationship Id="rId1" Type="http://schemas.openxmlformats.org/officeDocument/2006/relationships/slideLayout" Target="../slideLayouts/slideLayout28.xml"/><Relationship Id="rId5" Type="http://schemas.openxmlformats.org/officeDocument/2006/relationships/image" Target="../media/image63.gif"/><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GIF"/><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2.xml"/><Relationship Id="rId16" Type="http://schemas.openxmlformats.org/officeDocument/2006/relationships/image" Target="../media/image26.png"/><Relationship Id="rId1" Type="http://schemas.openxmlformats.org/officeDocument/2006/relationships/slideLayout" Target="../slideLayouts/slideLayout19.xml"/><Relationship Id="rId6" Type="http://schemas.openxmlformats.org/officeDocument/2006/relationships/image" Target="../media/image16.GIF"/><Relationship Id="rId11" Type="http://schemas.openxmlformats.org/officeDocument/2006/relationships/image" Target="../media/image21.png"/><Relationship Id="rId5" Type="http://schemas.openxmlformats.org/officeDocument/2006/relationships/image" Target="../media/image15.GIF"/><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GIF"/></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GIF"/><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GIF"/><Relationship Id="rId1" Type="http://schemas.openxmlformats.org/officeDocument/2006/relationships/slideLayout" Target="../slideLayouts/slideLayout19.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GIF"/><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GIF"/><Relationship Id="rId9" Type="http://schemas.openxmlformats.org/officeDocument/2006/relationships/image" Target="../media/image20.png"/><Relationship Id="rId14"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GIF"/><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GIF"/><Relationship Id="rId1" Type="http://schemas.openxmlformats.org/officeDocument/2006/relationships/slideLayout" Target="../slideLayouts/slideLayout19.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GIF"/><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GIF"/><Relationship Id="rId9" Type="http://schemas.openxmlformats.org/officeDocument/2006/relationships/image" Target="../media/image20.png"/><Relationship Id="rId14"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7.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GIF"/><Relationship Id="rId16" Type="http://schemas.openxmlformats.org/officeDocument/2006/relationships/image" Target="../media/image26.png"/><Relationship Id="rId1" Type="http://schemas.openxmlformats.org/officeDocument/2006/relationships/slideLayout" Target="../slideLayouts/slideLayout19.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GIF"/><Relationship Id="rId1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image" Target="../media/image15.GIF"/><Relationship Id="rId9" Type="http://schemas.openxmlformats.org/officeDocument/2006/relationships/image" Target="../media/image20.png"/><Relationship Id="rId14" Type="http://schemas.openxmlformats.org/officeDocument/2006/relationships/image" Target="../media/image24.GIF"/></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gif"/><Relationship Id="rId7"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31.gif"/><Relationship Id="rId5" Type="http://schemas.openxmlformats.org/officeDocument/2006/relationships/image" Target="../media/image30.png"/><Relationship Id="rId4" Type="http://schemas.openxmlformats.org/officeDocument/2006/relationships/image" Target="../media/image29.gif"/></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4.png"/><Relationship Id="rId5" Type="http://schemas.microsoft.com/office/2007/relationships/hdphoto" Target="../media/hdphoto1.wdp"/><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41.xml"/><Relationship Id="rId5" Type="http://schemas.openxmlformats.org/officeDocument/2006/relationships/image" Target="../media/image37.pn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 name="组合 3"/>
          <p:cNvGrpSpPr/>
          <p:nvPr/>
        </p:nvGrpSpPr>
        <p:grpSpPr>
          <a:xfrm>
            <a:off x="954768" y="730702"/>
            <a:ext cx="10420350" cy="5480049"/>
            <a:chOff x="781050" y="749301"/>
            <a:chExt cx="10420350" cy="5480049"/>
          </a:xfrm>
        </p:grpSpPr>
        <p:sp>
          <p:nvSpPr>
            <p:cNvPr id="23" name="圆角矩形 22"/>
            <p:cNvSpPr/>
            <p:nvPr/>
          </p:nvSpPr>
          <p:spPr>
            <a:xfrm>
              <a:off x="781050" y="749301"/>
              <a:ext cx="10420350" cy="5480049"/>
            </a:xfrm>
            <a:prstGeom prst="roundRect">
              <a:avLst>
                <a:gd name="adj" fmla="val 50000"/>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a:ea typeface="思源黑体 CN"/>
                <a:cs typeface="+mn-cs"/>
              </a:endParaRPr>
            </a:p>
          </p:txBody>
        </p:sp>
        <p:sp>
          <p:nvSpPr>
            <p:cNvPr id="26" name="圆角矩形 25"/>
            <p:cNvSpPr/>
            <p:nvPr/>
          </p:nvSpPr>
          <p:spPr>
            <a:xfrm>
              <a:off x="885371" y="851805"/>
              <a:ext cx="10218058" cy="5244196"/>
            </a:xfrm>
            <a:prstGeom prst="roundRect">
              <a:avLst>
                <a:gd name="adj" fmla="val 50000"/>
              </a:avLst>
            </a:prstGeom>
            <a:solidFill>
              <a:schemeClr val="bg1"/>
            </a:solidFill>
            <a:ln w="28575">
              <a:solidFill>
                <a:srgbClr val="E35F5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a:ea typeface="思源黑体 CN"/>
                <a:cs typeface="+mn-cs"/>
              </a:endParaRPr>
            </a:p>
          </p:txBody>
        </p:sp>
      </p:grpSp>
      <p:grpSp>
        <p:nvGrpSpPr>
          <p:cNvPr id="5" name="组合 4"/>
          <p:cNvGrpSpPr/>
          <p:nvPr/>
        </p:nvGrpSpPr>
        <p:grpSpPr>
          <a:xfrm>
            <a:off x="-302535" y="3267144"/>
            <a:ext cx="12934954" cy="4972050"/>
            <a:chOff x="-371477" y="3244397"/>
            <a:chExt cx="12934954" cy="4972050"/>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54301" t="7619" r="16012" b="5381"/>
            <a:stretch/>
          </p:blipFill>
          <p:spPr>
            <a:xfrm>
              <a:off x="8943977" y="3244397"/>
              <a:ext cx="3619500" cy="4972050"/>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34613" t="13619" r="31488" b="26302"/>
            <a:stretch/>
          </p:blipFill>
          <p:spPr>
            <a:xfrm>
              <a:off x="2713263" y="3853542"/>
              <a:ext cx="4132943" cy="3433536"/>
            </a:xfrm>
            <a:prstGeom prst="rect">
              <a:avLst/>
            </a:prstGeom>
          </p:spPr>
        </p:pic>
        <p:pic>
          <p:nvPicPr>
            <p:cNvPr id="8" name="图片 7"/>
            <p:cNvPicPr>
              <a:picLocks noChangeAspect="1"/>
            </p:cNvPicPr>
            <p:nvPr/>
          </p:nvPicPr>
          <p:blipFill rotWithShape="1">
            <a:blip r:embed="rId5">
              <a:extLst>
                <a:ext uri="{28A0092B-C50C-407E-A947-70E740481C1C}">
                  <a14:useLocalDpi xmlns:a14="http://schemas.microsoft.com/office/drawing/2010/main" val="0"/>
                </a:ext>
              </a:extLst>
            </a:blip>
            <a:srcRect l="27381" t="13778" r="42024" b="12064"/>
            <a:stretch/>
          </p:blipFill>
          <p:spPr>
            <a:xfrm>
              <a:off x="-371477" y="3611336"/>
              <a:ext cx="3730171" cy="4238171"/>
            </a:xfrm>
            <a:prstGeom prst="rect">
              <a:avLst/>
            </a:prstGeom>
          </p:spPr>
        </p:pic>
        <p:pic>
          <p:nvPicPr>
            <p:cNvPr id="9" name="图片 8"/>
            <p:cNvPicPr>
              <a:picLocks noChangeAspect="1"/>
            </p:cNvPicPr>
            <p:nvPr/>
          </p:nvPicPr>
          <p:blipFill rotWithShape="1">
            <a:blip r:embed="rId6">
              <a:extLst>
                <a:ext uri="{28A0092B-C50C-407E-A947-70E740481C1C}">
                  <a14:useLocalDpi xmlns:a14="http://schemas.microsoft.com/office/drawing/2010/main" val="0"/>
                </a:ext>
              </a:extLst>
            </a:blip>
            <a:srcRect l="52976" t="20222" r="23690" b="27206"/>
            <a:stretch/>
          </p:blipFill>
          <p:spPr>
            <a:xfrm>
              <a:off x="6579053" y="4096202"/>
              <a:ext cx="2844801" cy="3004457"/>
            </a:xfrm>
            <a:prstGeom prst="rect">
              <a:avLst/>
            </a:prstGeom>
          </p:spPr>
        </p:pic>
      </p:grpSp>
      <p:pic>
        <p:nvPicPr>
          <p:cNvPr id="3" name="图片 2"/>
          <p:cNvPicPr>
            <a:picLocks noChangeAspect="1"/>
          </p:cNvPicPr>
          <p:nvPr/>
        </p:nvPicPr>
        <p:blipFill>
          <a:blip r:embed="rId7"/>
          <a:stretch>
            <a:fillRect/>
          </a:stretch>
        </p:blipFill>
        <p:spPr>
          <a:xfrm>
            <a:off x="1" y="1"/>
            <a:ext cx="12193057" cy="2066723"/>
          </a:xfrm>
          <a:prstGeom prst="rect">
            <a:avLst/>
          </a:prstGeom>
        </p:spPr>
      </p:pic>
      <p:sp>
        <p:nvSpPr>
          <p:cNvPr id="25" name="TextBox 24"/>
          <p:cNvSpPr txBox="1"/>
          <p:nvPr/>
        </p:nvSpPr>
        <p:spPr>
          <a:xfrm>
            <a:off x="2242026" y="1189419"/>
            <a:ext cx="12211664" cy="707886"/>
          </a:xfrm>
          <a:prstGeom prst="rect">
            <a:avLst/>
          </a:prstGeom>
          <a:noFill/>
        </p:spPr>
        <p:txBody>
          <a:bodyPr wrap="square" rtlCol="0">
            <a:spAutoFit/>
          </a:bodyPr>
          <a:lstStyle/>
          <a:p>
            <a:pPr marL="0" marR="0" lvl="0" indent="0" algn="l" defTabSz="137166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FF"/>
                </a:solidFill>
                <a:effectLst/>
                <a:uLnTx/>
                <a:uFillTx/>
                <a:latin typeface="Times New Roman" panose="02020603050405020304" pitchFamily="18" charset="0"/>
                <a:ea typeface="思源黑体 CN"/>
                <a:cs typeface="Times New Roman" panose="02020603050405020304" pitchFamily="18" charset="0"/>
              </a:rPr>
              <a:t>TRƯỜNG TIỂU HỌC SÀI ĐỒNG</a:t>
            </a:r>
          </a:p>
        </p:txBody>
      </p:sp>
      <p:sp>
        <p:nvSpPr>
          <p:cNvPr id="28" name="TextBox 27"/>
          <p:cNvSpPr txBox="1"/>
          <p:nvPr/>
        </p:nvSpPr>
        <p:spPr>
          <a:xfrm>
            <a:off x="1059088" y="2818071"/>
            <a:ext cx="10309122" cy="1200329"/>
          </a:xfrm>
          <a:prstGeom prst="rect">
            <a:avLst/>
          </a:prstGeom>
          <a:noFill/>
        </p:spPr>
        <p:txBody>
          <a:bodyPr wrap="square" rtlCol="0">
            <a:spAutoFit/>
          </a:bodyPr>
          <a:lstStyle/>
          <a:p>
            <a:pPr marL="0" marR="0" lvl="0" indent="0" algn="ctr" defTabSz="1371669"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思源黑体 CN"/>
                <a:cs typeface="Times New Roman" panose="02020603050405020304" pitchFamily="18" charset="0"/>
              </a:rPr>
              <a:t>Lớp</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思源黑体 CN"/>
                <a:cs typeface="Times New Roman" panose="02020603050405020304" pitchFamily="18" charset="0"/>
              </a:rPr>
              <a:t>: 4A5</a:t>
            </a:r>
          </a:p>
          <a:p>
            <a:pPr marL="0" marR="0" lvl="0" indent="0" algn="ctr" defTabSz="1371669"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思源黑体 CN"/>
                <a:cs typeface="Times New Roman" panose="02020603050405020304" pitchFamily="18" charset="0"/>
              </a:rPr>
              <a:t>GV: Âu Thị Thanh Dung</a:t>
            </a:r>
          </a:p>
        </p:txBody>
      </p:sp>
    </p:spTree>
    <p:extLst>
      <p:ext uri="{BB962C8B-B14F-4D97-AF65-F5344CB8AC3E}">
        <p14:creationId xmlns:p14="http://schemas.microsoft.com/office/powerpoint/2010/main" val="2403938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545456"/>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sp>
        <p:nvSpPr>
          <p:cNvPr id="2" name="Rectangle: Rounded Corners 1">
            <a:extLst>
              <a:ext uri="{FF2B5EF4-FFF2-40B4-BE49-F238E27FC236}">
                <a16:creationId xmlns:a16="http://schemas.microsoft.com/office/drawing/2014/main" id="{86ED7E0A-5104-1F83-01AC-515B345A27E5}"/>
              </a:ext>
            </a:extLst>
          </p:cNvPr>
          <p:cNvSpPr/>
          <p:nvPr/>
        </p:nvSpPr>
        <p:spPr>
          <a:xfrm>
            <a:off x="5086657" y="172680"/>
            <a:ext cx="3095625" cy="676275"/>
          </a:xfrm>
          <a:prstGeom prst="roundRect">
            <a:avLst/>
          </a:prstGeom>
          <a:solidFill>
            <a:schemeClr val="accent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dirty="0">
                <a:latin typeface="Calibri" panose="020F0502020204030204" pitchFamily="34" charset="0"/>
                <a:cs typeface="Calibri" panose="020F0502020204030204" pitchFamily="34" charset="0"/>
              </a:rPr>
              <a:t>216 : 12 = ?</a:t>
            </a:r>
          </a:p>
        </p:txBody>
      </p:sp>
      <p:sp>
        <p:nvSpPr>
          <p:cNvPr id="6" name="TextBox 5">
            <a:extLst>
              <a:ext uri="{FF2B5EF4-FFF2-40B4-BE49-F238E27FC236}">
                <a16:creationId xmlns:a16="http://schemas.microsoft.com/office/drawing/2014/main" id="{4126A71C-646E-1858-D8C2-898FBF25FB13}"/>
              </a:ext>
            </a:extLst>
          </p:cNvPr>
          <p:cNvSpPr txBox="1"/>
          <p:nvPr/>
        </p:nvSpPr>
        <p:spPr>
          <a:xfrm>
            <a:off x="786581" y="884902"/>
            <a:ext cx="8681883" cy="514628"/>
          </a:xfrm>
          <a:prstGeom prst="rect">
            <a:avLst/>
          </a:prstGeom>
          <a:noFill/>
        </p:spPr>
        <p:txBody>
          <a:bodyPr wrap="square" lIns="0" tIns="0" rIns="0" bIns="0" rtlCol="0">
            <a:spAutoFit/>
          </a:bodyPr>
          <a:lstStyle/>
          <a:p>
            <a:pPr marL="0" marR="0" algn="just">
              <a:lnSpc>
                <a:spcPct val="110000"/>
              </a:lnSpc>
              <a:spcBef>
                <a:spcPts val="0"/>
              </a:spcBef>
              <a:spcAft>
                <a:spcPts val="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Ta </a:t>
            </a:r>
            <a:r>
              <a:rPr lang="en-US" sz="3200" b="1" dirty="0" err="1">
                <a:effectLst/>
                <a:latin typeface="Calibri" panose="020F0502020204030204" pitchFamily="34" charset="0"/>
                <a:ea typeface="Calibri" panose="020F0502020204030204" pitchFamily="34" charset="0"/>
                <a:cs typeface="Calibri" panose="020F0502020204030204" pitchFamily="34" charset="0"/>
              </a:rPr>
              <a:t>có</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thể</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đặ</a:t>
            </a:r>
            <a:r>
              <a:rPr lang="en-US" sz="3200" b="1" dirty="0" err="1">
                <a:latin typeface="Calibri" panose="020F0502020204030204" pitchFamily="34" charset="0"/>
                <a:ea typeface="Calibri" panose="020F0502020204030204" pitchFamily="34" charset="0"/>
                <a:cs typeface="Calibri" panose="020F0502020204030204" pitchFamily="34" charset="0"/>
              </a:rPr>
              <a:t>t</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tính</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như</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sau</a:t>
            </a:r>
            <a:r>
              <a:rPr lang="en-US" sz="3200" b="1" dirty="0">
                <a:latin typeface="Calibri" panose="020F0502020204030204" pitchFamily="34" charset="0"/>
                <a:ea typeface="Calibri" panose="020F0502020204030204" pitchFamily="34" charset="0"/>
                <a:cs typeface="Calibri" panose="020F0502020204030204" pitchFamily="34" charset="0"/>
              </a:rPr>
              <a:t>:</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7" name="Rectangle: Rounded Corners 6">
            <a:extLst>
              <a:ext uri="{FF2B5EF4-FFF2-40B4-BE49-F238E27FC236}">
                <a16:creationId xmlns:a16="http://schemas.microsoft.com/office/drawing/2014/main" id="{6F816425-7CE0-AC6E-552D-2003A8162999}"/>
              </a:ext>
            </a:extLst>
          </p:cNvPr>
          <p:cNvSpPr/>
          <p:nvPr/>
        </p:nvSpPr>
        <p:spPr>
          <a:xfrm>
            <a:off x="901802" y="1565787"/>
            <a:ext cx="10415127" cy="4294238"/>
          </a:xfrm>
          <a:prstGeom prst="roundRect">
            <a:avLst/>
          </a:prstGeom>
          <a:solidFill>
            <a:srgbClr val="FDBFCC"/>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E7C539F9-8385-626B-727C-53025D6EB2CC}"/>
              </a:ext>
            </a:extLst>
          </p:cNvPr>
          <p:cNvGrpSpPr/>
          <p:nvPr/>
        </p:nvGrpSpPr>
        <p:grpSpPr>
          <a:xfrm>
            <a:off x="1101214" y="1814804"/>
            <a:ext cx="2236539" cy="1631502"/>
            <a:chOff x="670306" y="1441024"/>
            <a:chExt cx="1711121" cy="1631502"/>
          </a:xfrm>
        </p:grpSpPr>
        <p:sp>
          <p:nvSpPr>
            <p:cNvPr id="9" name="TextBox 43">
              <a:extLst>
                <a:ext uri="{FF2B5EF4-FFF2-40B4-BE49-F238E27FC236}">
                  <a16:creationId xmlns:a16="http://schemas.microsoft.com/office/drawing/2014/main" id="{F49E5D11-D406-60A4-EC86-C8D1AB901B5A}"/>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12</a:t>
              </a:r>
            </a:p>
          </p:txBody>
        </p:sp>
        <p:sp>
          <p:nvSpPr>
            <p:cNvPr id="10" name="TextBox 49">
              <a:extLst>
                <a:ext uri="{FF2B5EF4-FFF2-40B4-BE49-F238E27FC236}">
                  <a16:creationId xmlns:a16="http://schemas.microsoft.com/office/drawing/2014/main" id="{FDAD9A11-77AE-675A-CC13-E00DAC76EDD2}"/>
                </a:ext>
              </a:extLst>
            </p:cNvPr>
            <p:cNvSpPr txBox="1">
              <a:spLocks noChangeArrowheads="1"/>
            </p:cNvSpPr>
            <p:nvPr/>
          </p:nvSpPr>
          <p:spPr bwMode="auto">
            <a:xfrm>
              <a:off x="670306" y="1445824"/>
              <a:ext cx="8782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216</a:t>
              </a:r>
            </a:p>
          </p:txBody>
        </p:sp>
        <p:grpSp>
          <p:nvGrpSpPr>
            <p:cNvPr id="11" name="Group 66">
              <a:extLst>
                <a:ext uri="{FF2B5EF4-FFF2-40B4-BE49-F238E27FC236}">
                  <a16:creationId xmlns:a16="http://schemas.microsoft.com/office/drawing/2014/main" id="{75249843-8142-9BDD-3848-A7A103A46B07}"/>
                </a:ext>
              </a:extLst>
            </p:cNvPr>
            <p:cNvGrpSpPr>
              <a:grpSpLocks/>
            </p:cNvGrpSpPr>
            <p:nvPr/>
          </p:nvGrpSpPr>
          <p:grpSpPr bwMode="auto">
            <a:xfrm>
              <a:off x="1392414" y="1586678"/>
              <a:ext cx="989013" cy="1485848"/>
              <a:chOff x="2299" y="1296"/>
              <a:chExt cx="623" cy="681"/>
            </a:xfrm>
          </p:grpSpPr>
          <p:cxnSp>
            <p:nvCxnSpPr>
              <p:cNvPr id="12" name="Straight Connector 11">
                <a:extLst>
                  <a:ext uri="{FF2B5EF4-FFF2-40B4-BE49-F238E27FC236}">
                    <a16:creationId xmlns:a16="http://schemas.microsoft.com/office/drawing/2014/main" id="{0BC741D2-32F3-DD5C-3008-8D35B7CAA30D}"/>
                  </a:ext>
                </a:extLst>
              </p:cNvPr>
              <p:cNvCxnSpPr>
                <a:cxnSpLocks/>
              </p:cNvCxnSpPr>
              <p:nvPr/>
            </p:nvCxnSpPr>
            <p:spPr>
              <a:xfrm>
                <a:off x="2299" y="1537"/>
                <a:ext cx="623" cy="0"/>
              </a:xfrm>
              <a:prstGeom prst="line">
                <a:avLst/>
              </a:prstGeom>
              <a:noFill/>
              <a:ln w="38100" cap="flat" cmpd="sng" algn="ctr">
                <a:solidFill>
                  <a:srgbClr val="002060"/>
                </a:solidFill>
                <a:prstDash val="solid"/>
              </a:ln>
              <a:effectLst/>
            </p:spPr>
          </p:cxnSp>
          <p:cxnSp>
            <p:nvCxnSpPr>
              <p:cNvPr id="13" name="Straight Connector 12">
                <a:extLst>
                  <a:ext uri="{FF2B5EF4-FFF2-40B4-BE49-F238E27FC236}">
                    <a16:creationId xmlns:a16="http://schemas.microsoft.com/office/drawing/2014/main" id="{6C1087A5-E782-245E-3797-892AC33F8C8F}"/>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14" name="TextBox 13">
            <a:extLst>
              <a:ext uri="{FF2B5EF4-FFF2-40B4-BE49-F238E27FC236}">
                <a16:creationId xmlns:a16="http://schemas.microsoft.com/office/drawing/2014/main" id="{48B8E13B-C48C-FDF0-0319-F7AAFA50E13B}"/>
              </a:ext>
            </a:extLst>
          </p:cNvPr>
          <p:cNvSpPr txBox="1"/>
          <p:nvPr/>
        </p:nvSpPr>
        <p:spPr>
          <a:xfrm>
            <a:off x="3913239" y="1661651"/>
            <a:ext cx="7846142" cy="1915909"/>
          </a:xfrm>
          <a:prstGeom prst="rect">
            <a:avLst/>
          </a:prstGeom>
          <a:noFill/>
        </p:spPr>
        <p:txBody>
          <a:bodyPr wrap="square" lIns="0" tIns="0" rIns="0" bIns="0" rtlCol="0">
            <a:spAutoFit/>
          </a:bodyPr>
          <a:lstStyle/>
          <a:p>
            <a:pPr rtl="0">
              <a:spcBef>
                <a:spcPts val="0"/>
              </a:spcBef>
              <a:spcAft>
                <a:spcPts val="500"/>
              </a:spcAft>
            </a:pPr>
            <a:r>
              <a:rPr lang="vi-VN" sz="2800" b="1" i="0" u="none" strike="noStrike" dirty="0">
                <a:solidFill>
                  <a:srgbClr val="002060"/>
                </a:solidFill>
                <a:effectLst/>
                <a:latin typeface="Calibri" panose="020F0502020204030204" pitchFamily="34" charset="0"/>
                <a:cs typeface="Calibri" panose="020F0502020204030204" pitchFamily="34" charset="0"/>
              </a:rPr>
              <a:t>• 21 chia 12 được 1, viết 1.</a:t>
            </a:r>
            <a:endParaRPr lang="en-US" sz="2800" b="1" i="0" u="none" strike="noStrike" dirty="0">
              <a:solidFill>
                <a:srgbClr val="002060"/>
              </a:solidFill>
              <a:effectLst/>
              <a:latin typeface="Calibri" panose="020F0502020204030204" pitchFamily="34" charset="0"/>
              <a:cs typeface="Calibri" panose="020F0502020204030204" pitchFamily="34" charset="0"/>
            </a:endParaRPr>
          </a:p>
          <a:p>
            <a:pPr rtl="0">
              <a:spcBef>
                <a:spcPts val="0"/>
              </a:spcBef>
              <a:spcAft>
                <a:spcPts val="500"/>
              </a:spcAft>
            </a:pPr>
            <a:r>
              <a:rPr lang="vi-VN" sz="2800" b="1" i="0" u="none" strike="noStrike" dirty="0">
                <a:solidFill>
                  <a:srgbClr val="002060"/>
                </a:solidFill>
                <a:effectLst/>
                <a:latin typeface="Calibri" panose="020F0502020204030204" pitchFamily="34" charset="0"/>
                <a:cs typeface="Calibri" panose="020F0502020204030204" pitchFamily="34" charset="0"/>
              </a:rPr>
              <a:t>1 nhân 2 bằng 2, viết 2.</a:t>
            </a:r>
            <a:endParaRPr lang="en-US" sz="2800" b="1" i="0" u="none" strike="noStrike" dirty="0">
              <a:solidFill>
                <a:srgbClr val="002060"/>
              </a:solidFill>
              <a:effectLst/>
              <a:latin typeface="Calibri" panose="020F0502020204030204" pitchFamily="34" charset="0"/>
              <a:cs typeface="Calibri" panose="020F0502020204030204" pitchFamily="34" charset="0"/>
            </a:endParaRPr>
          </a:p>
          <a:p>
            <a:pPr rtl="0">
              <a:spcBef>
                <a:spcPts val="0"/>
              </a:spcBef>
              <a:spcAft>
                <a:spcPts val="500"/>
              </a:spcAft>
            </a:pPr>
            <a:r>
              <a:rPr lang="vi-VN" sz="2800" b="1" i="0" u="none" strike="noStrike" dirty="0">
                <a:solidFill>
                  <a:srgbClr val="002060"/>
                </a:solidFill>
                <a:effectLst/>
                <a:latin typeface="Calibri" panose="020F0502020204030204" pitchFamily="34" charset="0"/>
                <a:cs typeface="Calibri" panose="020F0502020204030204" pitchFamily="34" charset="0"/>
              </a:rPr>
              <a:t>1 nhân 1 bằng 1, viết 1.</a:t>
            </a:r>
            <a:endParaRPr lang="en-US" sz="2800" b="1" i="0" u="none" strike="noStrike" dirty="0">
              <a:solidFill>
                <a:srgbClr val="002060"/>
              </a:solidFill>
              <a:effectLst/>
              <a:latin typeface="Calibri" panose="020F0502020204030204" pitchFamily="34" charset="0"/>
              <a:cs typeface="Calibri" panose="020F0502020204030204" pitchFamily="34" charset="0"/>
            </a:endParaRPr>
          </a:p>
          <a:p>
            <a:pPr rtl="0">
              <a:spcBef>
                <a:spcPts val="0"/>
              </a:spcBef>
              <a:spcAft>
                <a:spcPts val="500"/>
              </a:spcAft>
            </a:pPr>
            <a:r>
              <a:rPr lang="vi-VN" sz="2800" b="1" dirty="0">
                <a:solidFill>
                  <a:srgbClr val="002060"/>
                </a:solidFill>
                <a:effectLst/>
                <a:latin typeface="Calibri" panose="020F0502020204030204" pitchFamily="34" charset="0"/>
                <a:cs typeface="Calibri" panose="020F0502020204030204" pitchFamily="34" charset="0"/>
              </a:rPr>
              <a:t>21 trừ 12 bằng 9, viết 9.</a:t>
            </a:r>
          </a:p>
        </p:txBody>
      </p:sp>
      <p:sp>
        <p:nvSpPr>
          <p:cNvPr id="17" name="TextBox 16">
            <a:extLst>
              <a:ext uri="{FF2B5EF4-FFF2-40B4-BE49-F238E27FC236}">
                <a16:creationId xmlns:a16="http://schemas.microsoft.com/office/drawing/2014/main" id="{7333A535-F826-DDDE-DCA6-B142FFED493C}"/>
              </a:ext>
            </a:extLst>
          </p:cNvPr>
          <p:cNvSpPr txBox="1"/>
          <p:nvPr/>
        </p:nvSpPr>
        <p:spPr>
          <a:xfrm>
            <a:off x="2153265" y="2507226"/>
            <a:ext cx="511277"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1</a:t>
            </a:r>
          </a:p>
        </p:txBody>
      </p:sp>
      <p:sp>
        <p:nvSpPr>
          <p:cNvPr id="18" name="TextBox 17">
            <a:extLst>
              <a:ext uri="{FF2B5EF4-FFF2-40B4-BE49-F238E27FC236}">
                <a16:creationId xmlns:a16="http://schemas.microsoft.com/office/drawing/2014/main" id="{4A6A27F3-4D28-2E60-EEE2-874C8B7090D9}"/>
              </a:ext>
            </a:extLst>
          </p:cNvPr>
          <p:cNvSpPr txBox="1"/>
          <p:nvPr/>
        </p:nvSpPr>
        <p:spPr>
          <a:xfrm>
            <a:off x="1179872" y="2349909"/>
            <a:ext cx="737419"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12</a:t>
            </a:r>
          </a:p>
        </p:txBody>
      </p:sp>
      <p:cxnSp>
        <p:nvCxnSpPr>
          <p:cNvPr id="20" name="Straight Connector 19">
            <a:extLst>
              <a:ext uri="{FF2B5EF4-FFF2-40B4-BE49-F238E27FC236}">
                <a16:creationId xmlns:a16="http://schemas.microsoft.com/office/drawing/2014/main" id="{EFF05F8F-5218-968D-67BF-E098A88940EF}"/>
              </a:ext>
            </a:extLst>
          </p:cNvPr>
          <p:cNvCxnSpPr>
            <a:cxnSpLocks/>
          </p:cNvCxnSpPr>
          <p:nvPr/>
        </p:nvCxnSpPr>
        <p:spPr>
          <a:xfrm>
            <a:off x="1150375" y="2949677"/>
            <a:ext cx="80624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918D00E-C89C-7A92-22A2-90297A8B79D8}"/>
              </a:ext>
            </a:extLst>
          </p:cNvPr>
          <p:cNvSpPr txBox="1"/>
          <p:nvPr/>
        </p:nvSpPr>
        <p:spPr>
          <a:xfrm>
            <a:off x="1435510" y="2949677"/>
            <a:ext cx="540775"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9</a:t>
            </a:r>
          </a:p>
        </p:txBody>
      </p:sp>
      <p:sp>
        <p:nvSpPr>
          <p:cNvPr id="22" name="TextBox 21">
            <a:extLst>
              <a:ext uri="{FF2B5EF4-FFF2-40B4-BE49-F238E27FC236}">
                <a16:creationId xmlns:a16="http://schemas.microsoft.com/office/drawing/2014/main" id="{8BF10515-DAAF-D72E-83F3-CABA2C101900}"/>
              </a:ext>
            </a:extLst>
          </p:cNvPr>
          <p:cNvSpPr txBox="1"/>
          <p:nvPr/>
        </p:nvSpPr>
        <p:spPr>
          <a:xfrm>
            <a:off x="3903406" y="3795251"/>
            <a:ext cx="7846142" cy="1915909"/>
          </a:xfrm>
          <a:prstGeom prst="rect">
            <a:avLst/>
          </a:prstGeom>
          <a:noFill/>
        </p:spPr>
        <p:txBody>
          <a:bodyPr wrap="square" lIns="0" tIns="0" rIns="0" bIns="0" rtlCol="0">
            <a:spAutoFit/>
          </a:bodyPr>
          <a:lstStyle/>
          <a:p>
            <a:pPr>
              <a:spcAft>
                <a:spcPts val="500"/>
              </a:spcAft>
            </a:pPr>
            <a:r>
              <a:rPr lang="vi-VN" sz="2800" b="1" dirty="0">
                <a:solidFill>
                  <a:srgbClr val="002060"/>
                </a:solidFill>
                <a:latin typeface="Calibri" panose="020F0502020204030204" pitchFamily="34" charset="0"/>
                <a:cs typeface="Calibri" panose="020F0502020204030204" pitchFamily="34" charset="0"/>
              </a:rPr>
              <a:t>• Hạ 6, được 96; 96 chia 12 được 8, viết 8.</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8 nhân 2 bằng 16, viết 6 nhớ 1.</a:t>
            </a:r>
          </a:p>
          <a:p>
            <a:pPr>
              <a:spcAft>
                <a:spcPts val="500"/>
              </a:spcAft>
            </a:pPr>
            <a:r>
              <a:rPr lang="vi-VN" sz="2800" b="1" dirty="0">
                <a:solidFill>
                  <a:srgbClr val="002060"/>
                </a:solidFill>
                <a:latin typeface="Calibri" panose="020F0502020204030204" pitchFamily="34" charset="0"/>
                <a:cs typeface="Calibri" panose="020F0502020204030204" pitchFamily="34" charset="0"/>
              </a:rPr>
              <a:t>8 nhân 1 bằng 8, thêm 1 bằng 9, viết 9.</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96 trừ 96 bằng 0, viết 0.</a:t>
            </a:r>
          </a:p>
        </p:txBody>
      </p:sp>
      <p:sp>
        <p:nvSpPr>
          <p:cNvPr id="24" name="TextBox 23">
            <a:extLst>
              <a:ext uri="{FF2B5EF4-FFF2-40B4-BE49-F238E27FC236}">
                <a16:creationId xmlns:a16="http://schemas.microsoft.com/office/drawing/2014/main" id="{ED66C7CA-A358-FF84-B569-45849B449355}"/>
              </a:ext>
            </a:extLst>
          </p:cNvPr>
          <p:cNvSpPr txBox="1"/>
          <p:nvPr/>
        </p:nvSpPr>
        <p:spPr>
          <a:xfrm>
            <a:off x="1681317" y="2949677"/>
            <a:ext cx="540775"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6</a:t>
            </a:r>
          </a:p>
        </p:txBody>
      </p:sp>
      <p:sp>
        <p:nvSpPr>
          <p:cNvPr id="26" name="TextBox 25">
            <a:extLst>
              <a:ext uri="{FF2B5EF4-FFF2-40B4-BE49-F238E27FC236}">
                <a16:creationId xmlns:a16="http://schemas.microsoft.com/office/drawing/2014/main" id="{2E270CCF-2AAF-3BE7-496F-92578BD5692A}"/>
              </a:ext>
            </a:extLst>
          </p:cNvPr>
          <p:cNvSpPr txBox="1"/>
          <p:nvPr/>
        </p:nvSpPr>
        <p:spPr>
          <a:xfrm>
            <a:off x="2428568" y="2507226"/>
            <a:ext cx="511277"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8</a:t>
            </a:r>
          </a:p>
        </p:txBody>
      </p:sp>
      <p:sp>
        <p:nvSpPr>
          <p:cNvPr id="27" name="TextBox 26">
            <a:extLst>
              <a:ext uri="{FF2B5EF4-FFF2-40B4-BE49-F238E27FC236}">
                <a16:creationId xmlns:a16="http://schemas.microsoft.com/office/drawing/2014/main" id="{55368A4A-0617-6ABD-C2EE-0E96E817AABB}"/>
              </a:ext>
            </a:extLst>
          </p:cNvPr>
          <p:cNvSpPr txBox="1"/>
          <p:nvPr/>
        </p:nvSpPr>
        <p:spPr>
          <a:xfrm>
            <a:off x="1425680" y="3382298"/>
            <a:ext cx="717754"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96</a:t>
            </a:r>
          </a:p>
        </p:txBody>
      </p:sp>
      <p:cxnSp>
        <p:nvCxnSpPr>
          <p:cNvPr id="31" name="Straight Connector 30">
            <a:extLst>
              <a:ext uri="{FF2B5EF4-FFF2-40B4-BE49-F238E27FC236}">
                <a16:creationId xmlns:a16="http://schemas.microsoft.com/office/drawing/2014/main" id="{A5CBCC6E-6AFE-66FF-BD07-5F69574C37E0}"/>
              </a:ext>
            </a:extLst>
          </p:cNvPr>
          <p:cNvCxnSpPr>
            <a:cxnSpLocks/>
          </p:cNvCxnSpPr>
          <p:nvPr/>
        </p:nvCxnSpPr>
        <p:spPr>
          <a:xfrm>
            <a:off x="1189704" y="3932902"/>
            <a:ext cx="80624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C697D58-7D46-6083-3566-402AF87D0CC6}"/>
              </a:ext>
            </a:extLst>
          </p:cNvPr>
          <p:cNvSpPr txBox="1"/>
          <p:nvPr/>
        </p:nvSpPr>
        <p:spPr>
          <a:xfrm>
            <a:off x="1671486" y="3942736"/>
            <a:ext cx="717754"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0</a:t>
            </a:r>
          </a:p>
        </p:txBody>
      </p:sp>
      <p:sp>
        <p:nvSpPr>
          <p:cNvPr id="33" name="Rectangle: Rounded Corners 32">
            <a:extLst>
              <a:ext uri="{FF2B5EF4-FFF2-40B4-BE49-F238E27FC236}">
                <a16:creationId xmlns:a16="http://schemas.microsoft.com/office/drawing/2014/main" id="{8E637525-F01A-7131-9865-9D2FBDD1B96F}"/>
              </a:ext>
            </a:extLst>
          </p:cNvPr>
          <p:cNvSpPr/>
          <p:nvPr/>
        </p:nvSpPr>
        <p:spPr>
          <a:xfrm>
            <a:off x="4772025" y="5954048"/>
            <a:ext cx="3359252" cy="676275"/>
          </a:xfrm>
          <a:prstGeom prst="roundRect">
            <a:avLst/>
          </a:prstGeom>
          <a:ln w="57150">
            <a:solidFill>
              <a:srgbClr val="DA208A"/>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400" dirty="0">
                <a:latin typeface="Calibri" panose="020F0502020204030204" pitchFamily="34" charset="0"/>
                <a:cs typeface="Calibri" panose="020F0502020204030204" pitchFamily="34" charset="0"/>
              </a:rPr>
              <a:t>216 : 12 = 18</a:t>
            </a:r>
          </a:p>
        </p:txBody>
      </p:sp>
    </p:spTree>
    <p:extLst>
      <p:ext uri="{BB962C8B-B14F-4D97-AF65-F5344CB8AC3E}">
        <p14:creationId xmlns:p14="http://schemas.microsoft.com/office/powerpoint/2010/main" val="15891223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down)">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down)">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down)">
                                      <p:cBhvr>
                                        <p:cTn id="59" dur="500"/>
                                        <p:tgtEl>
                                          <p:spTgt spid="2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down)">
                                      <p:cBhvr>
                                        <p:cTn id="64" dur="500"/>
                                        <p:tgtEl>
                                          <p:spTgt spid="2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wipe(down)">
                                      <p:cBhvr>
                                        <p:cTn id="69" dur="500"/>
                                        <p:tgtEl>
                                          <p:spTgt spid="3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wipe(down)">
                                      <p:cBhvr>
                                        <p:cTn id="74" dur="500"/>
                                        <p:tgtEl>
                                          <p:spTgt spid="32"/>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barn(inVertical)">
                                      <p:cBhvr>
                                        <p:cTn id="7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4" grpId="0"/>
      <p:bldP spid="17" grpId="0"/>
      <p:bldP spid="18" grpId="0"/>
      <p:bldP spid="21" grpId="0"/>
      <p:bldP spid="22" grpId="0"/>
      <p:bldP spid="24" grpId="0"/>
      <p:bldP spid="26" grpId="0"/>
      <p:bldP spid="27" grpId="0"/>
      <p:bldP spid="32" grpId="0"/>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156272" y="428739"/>
            <a:ext cx="11583444" cy="6449961"/>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sp>
        <p:nvSpPr>
          <p:cNvPr id="5" name="TextBox 4">
            <a:extLst>
              <a:ext uri="{FF2B5EF4-FFF2-40B4-BE49-F238E27FC236}">
                <a16:creationId xmlns:a16="http://schemas.microsoft.com/office/drawing/2014/main" id="{635E5ECF-E388-41AD-806E-52571F02112E}"/>
              </a:ext>
            </a:extLst>
          </p:cNvPr>
          <p:cNvSpPr txBox="1"/>
          <p:nvPr/>
        </p:nvSpPr>
        <p:spPr>
          <a:xfrm>
            <a:off x="678426" y="157315"/>
            <a:ext cx="11159612" cy="861774"/>
          </a:xfrm>
          <a:prstGeom prst="rect">
            <a:avLst/>
          </a:prstGeom>
          <a:noFill/>
        </p:spPr>
        <p:txBody>
          <a:bodyPr wrap="square" lIns="0" tIns="0" rIns="0" bIns="0" rtlCol="0">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Xếp</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218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áo</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phao</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lên</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thuyền</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mỗi</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thuyền</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18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áo</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phao</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Hỏi</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xếp</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được</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nhiều</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nhất</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bao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nhiêu</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thuyền</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và</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còn</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thừa</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mấy</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áo</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phao</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id="{744356B6-DB6B-8EC8-AFAD-43944EB4BAB8}"/>
              </a:ext>
            </a:extLst>
          </p:cNvPr>
          <p:cNvSpPr/>
          <p:nvPr/>
        </p:nvSpPr>
        <p:spPr>
          <a:xfrm>
            <a:off x="4132928" y="1067415"/>
            <a:ext cx="3095625" cy="474517"/>
          </a:xfrm>
          <a:prstGeom prst="roundRect">
            <a:avLst/>
          </a:prstGeom>
          <a:solidFill>
            <a:schemeClr val="accent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218 : 18 = ?</a:t>
            </a:r>
          </a:p>
        </p:txBody>
      </p:sp>
      <p:sp>
        <p:nvSpPr>
          <p:cNvPr id="9" name="TextBox 8">
            <a:extLst>
              <a:ext uri="{FF2B5EF4-FFF2-40B4-BE49-F238E27FC236}">
                <a16:creationId xmlns:a16="http://schemas.microsoft.com/office/drawing/2014/main" id="{BBFA3CDD-840D-2B3F-13CC-A5A514290438}"/>
              </a:ext>
            </a:extLst>
          </p:cNvPr>
          <p:cNvSpPr txBox="1"/>
          <p:nvPr/>
        </p:nvSpPr>
        <p:spPr>
          <a:xfrm>
            <a:off x="678426" y="1576452"/>
            <a:ext cx="10795819" cy="430887"/>
          </a:xfrm>
          <a:prstGeom prst="rect">
            <a:avLst/>
          </a:prstGeom>
          <a:noFill/>
        </p:spPr>
        <p:txBody>
          <a:bodyPr wrap="square" lIns="0" tIns="0" rIns="0" bIns="0" rtlCol="0">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sz="28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Ta </a:t>
            </a:r>
            <a:r>
              <a:rPr kumimoji="0" lang="en-US" sz="280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có</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thể</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đặt</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tính</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như</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sau</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28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FB26E354-086C-877B-7377-1B0EEAAD21EC}"/>
              </a:ext>
            </a:extLst>
          </p:cNvPr>
          <p:cNvSpPr/>
          <p:nvPr/>
        </p:nvSpPr>
        <p:spPr>
          <a:xfrm>
            <a:off x="891970" y="1970671"/>
            <a:ext cx="10415127" cy="4577612"/>
          </a:xfrm>
          <a:prstGeom prst="roundRect">
            <a:avLst/>
          </a:prstGeom>
          <a:solidFill>
            <a:srgbClr val="FDBFCC"/>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0F1D8F56-3F51-69B9-429E-01E186787B49}"/>
              </a:ext>
            </a:extLst>
          </p:cNvPr>
          <p:cNvGrpSpPr/>
          <p:nvPr/>
        </p:nvGrpSpPr>
        <p:grpSpPr>
          <a:xfrm>
            <a:off x="1091382" y="2503062"/>
            <a:ext cx="2236539" cy="1631502"/>
            <a:chOff x="670306" y="1441024"/>
            <a:chExt cx="1711121" cy="1631502"/>
          </a:xfrm>
        </p:grpSpPr>
        <p:sp>
          <p:nvSpPr>
            <p:cNvPr id="12" name="TextBox 43">
              <a:extLst>
                <a:ext uri="{FF2B5EF4-FFF2-40B4-BE49-F238E27FC236}">
                  <a16:creationId xmlns:a16="http://schemas.microsoft.com/office/drawing/2014/main" id="{2C393EE6-2945-631A-3361-502E0BD8ADE4}"/>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18</a:t>
              </a:r>
            </a:p>
          </p:txBody>
        </p:sp>
        <p:sp>
          <p:nvSpPr>
            <p:cNvPr id="13" name="TextBox 49">
              <a:extLst>
                <a:ext uri="{FF2B5EF4-FFF2-40B4-BE49-F238E27FC236}">
                  <a16:creationId xmlns:a16="http://schemas.microsoft.com/office/drawing/2014/main" id="{D1947432-45FB-CA51-6419-5D59A7BC3C4F}"/>
                </a:ext>
              </a:extLst>
            </p:cNvPr>
            <p:cNvSpPr txBox="1">
              <a:spLocks noChangeArrowheads="1"/>
            </p:cNvSpPr>
            <p:nvPr/>
          </p:nvSpPr>
          <p:spPr bwMode="auto">
            <a:xfrm>
              <a:off x="670306" y="1445824"/>
              <a:ext cx="8782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218</a:t>
              </a:r>
            </a:p>
          </p:txBody>
        </p:sp>
        <p:grpSp>
          <p:nvGrpSpPr>
            <p:cNvPr id="14" name="Group 66">
              <a:extLst>
                <a:ext uri="{FF2B5EF4-FFF2-40B4-BE49-F238E27FC236}">
                  <a16:creationId xmlns:a16="http://schemas.microsoft.com/office/drawing/2014/main" id="{1869F6FA-50C0-3EE2-C909-C79531E0B596}"/>
                </a:ext>
              </a:extLst>
            </p:cNvPr>
            <p:cNvGrpSpPr>
              <a:grpSpLocks/>
            </p:cNvGrpSpPr>
            <p:nvPr/>
          </p:nvGrpSpPr>
          <p:grpSpPr bwMode="auto">
            <a:xfrm>
              <a:off x="1392414" y="1586678"/>
              <a:ext cx="989013" cy="1485848"/>
              <a:chOff x="2299" y="1296"/>
              <a:chExt cx="623" cy="681"/>
            </a:xfrm>
          </p:grpSpPr>
          <p:cxnSp>
            <p:nvCxnSpPr>
              <p:cNvPr id="15" name="Straight Connector 14">
                <a:extLst>
                  <a:ext uri="{FF2B5EF4-FFF2-40B4-BE49-F238E27FC236}">
                    <a16:creationId xmlns:a16="http://schemas.microsoft.com/office/drawing/2014/main" id="{7E2FE8BF-0669-9A4D-B26D-1CCA332D3382}"/>
                  </a:ext>
                </a:extLst>
              </p:cNvPr>
              <p:cNvCxnSpPr>
                <a:cxnSpLocks/>
              </p:cNvCxnSpPr>
              <p:nvPr/>
            </p:nvCxnSpPr>
            <p:spPr>
              <a:xfrm>
                <a:off x="2299" y="1537"/>
                <a:ext cx="623" cy="0"/>
              </a:xfrm>
              <a:prstGeom prst="line">
                <a:avLst/>
              </a:prstGeom>
              <a:noFill/>
              <a:ln w="38100" cap="flat" cmpd="sng" algn="ctr">
                <a:solidFill>
                  <a:srgbClr val="002060"/>
                </a:solidFill>
                <a:prstDash val="solid"/>
              </a:ln>
              <a:effectLst/>
            </p:spPr>
          </p:cxnSp>
          <p:cxnSp>
            <p:nvCxnSpPr>
              <p:cNvPr id="16" name="Straight Connector 15">
                <a:extLst>
                  <a:ext uri="{FF2B5EF4-FFF2-40B4-BE49-F238E27FC236}">
                    <a16:creationId xmlns:a16="http://schemas.microsoft.com/office/drawing/2014/main" id="{98BAF443-9F0C-6655-A5AD-DCE7CC9A6447}"/>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17" name="TextBox 16">
            <a:extLst>
              <a:ext uri="{FF2B5EF4-FFF2-40B4-BE49-F238E27FC236}">
                <a16:creationId xmlns:a16="http://schemas.microsoft.com/office/drawing/2014/main" id="{CF5EDDEB-1308-9B2C-B408-D8CCCE5415C1}"/>
              </a:ext>
            </a:extLst>
          </p:cNvPr>
          <p:cNvSpPr txBox="1"/>
          <p:nvPr/>
        </p:nvSpPr>
        <p:spPr>
          <a:xfrm>
            <a:off x="3913239" y="2029802"/>
            <a:ext cx="7846142" cy="1915909"/>
          </a:xfrm>
          <a:prstGeom prst="rect">
            <a:avLst/>
          </a:prstGeom>
          <a:noFill/>
        </p:spPr>
        <p:txBody>
          <a:bodyPr wrap="square" lIns="0" tIns="0" rIns="0" bIns="0" rtlCol="0">
            <a:spAutoFit/>
          </a:bodyPr>
          <a:lstStyle/>
          <a:p>
            <a:pPr>
              <a:spcAft>
                <a:spcPts val="500"/>
              </a:spcAft>
            </a:pPr>
            <a:r>
              <a:rPr lang="vi-VN" sz="2800" b="1" dirty="0">
                <a:solidFill>
                  <a:srgbClr val="002060"/>
                </a:solidFill>
                <a:latin typeface="Calibri" panose="020F0502020204030204" pitchFamily="34" charset="0"/>
                <a:cs typeface="Calibri" panose="020F0502020204030204" pitchFamily="34" charset="0"/>
              </a:rPr>
              <a:t>• 21 chia 18 được 1, viết 1.</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1 nhân 8 bằng 8, viết 8.</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1 nhân 1 bằng 1, viết 1.</a:t>
            </a:r>
          </a:p>
          <a:p>
            <a:pPr>
              <a:spcAft>
                <a:spcPts val="500"/>
              </a:spcAft>
            </a:pPr>
            <a:r>
              <a:rPr lang="vi-VN" sz="2800" b="1" dirty="0">
                <a:solidFill>
                  <a:srgbClr val="002060"/>
                </a:solidFill>
                <a:latin typeface="Calibri" panose="020F0502020204030204" pitchFamily="34" charset="0"/>
                <a:cs typeface="Calibri" panose="020F0502020204030204" pitchFamily="34" charset="0"/>
              </a:rPr>
              <a:t>21 trừ 18 bằng 3, viết 3.</a:t>
            </a:r>
          </a:p>
        </p:txBody>
      </p:sp>
      <p:sp>
        <p:nvSpPr>
          <p:cNvPr id="18" name="TextBox 17">
            <a:extLst>
              <a:ext uri="{FF2B5EF4-FFF2-40B4-BE49-F238E27FC236}">
                <a16:creationId xmlns:a16="http://schemas.microsoft.com/office/drawing/2014/main" id="{52585A85-251D-86C5-BC36-BE323CEF7AD3}"/>
              </a:ext>
            </a:extLst>
          </p:cNvPr>
          <p:cNvSpPr txBox="1"/>
          <p:nvPr/>
        </p:nvSpPr>
        <p:spPr>
          <a:xfrm>
            <a:off x="2143433" y="3195484"/>
            <a:ext cx="511277"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1</a:t>
            </a:r>
          </a:p>
        </p:txBody>
      </p:sp>
      <p:sp>
        <p:nvSpPr>
          <p:cNvPr id="19" name="TextBox 18">
            <a:extLst>
              <a:ext uri="{FF2B5EF4-FFF2-40B4-BE49-F238E27FC236}">
                <a16:creationId xmlns:a16="http://schemas.microsoft.com/office/drawing/2014/main" id="{EEFE93C6-C0C4-D053-D48A-FCA455147434}"/>
              </a:ext>
            </a:extLst>
          </p:cNvPr>
          <p:cNvSpPr txBox="1"/>
          <p:nvPr/>
        </p:nvSpPr>
        <p:spPr>
          <a:xfrm>
            <a:off x="1170040" y="3038167"/>
            <a:ext cx="737419"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18</a:t>
            </a:r>
          </a:p>
        </p:txBody>
      </p:sp>
      <p:cxnSp>
        <p:nvCxnSpPr>
          <p:cNvPr id="20" name="Straight Connector 19">
            <a:extLst>
              <a:ext uri="{FF2B5EF4-FFF2-40B4-BE49-F238E27FC236}">
                <a16:creationId xmlns:a16="http://schemas.microsoft.com/office/drawing/2014/main" id="{BFA736D2-9DB2-2878-935B-519C4341C76C}"/>
              </a:ext>
            </a:extLst>
          </p:cNvPr>
          <p:cNvCxnSpPr>
            <a:cxnSpLocks/>
          </p:cNvCxnSpPr>
          <p:nvPr/>
        </p:nvCxnSpPr>
        <p:spPr>
          <a:xfrm>
            <a:off x="1140543" y="3637935"/>
            <a:ext cx="80624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BF73847-8AED-EA54-71F2-EE6AE38D6C6C}"/>
              </a:ext>
            </a:extLst>
          </p:cNvPr>
          <p:cNvSpPr txBox="1"/>
          <p:nvPr/>
        </p:nvSpPr>
        <p:spPr>
          <a:xfrm>
            <a:off x="1425678" y="3637935"/>
            <a:ext cx="540775"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3</a:t>
            </a:r>
          </a:p>
        </p:txBody>
      </p:sp>
      <p:sp>
        <p:nvSpPr>
          <p:cNvPr id="22" name="TextBox 21">
            <a:extLst>
              <a:ext uri="{FF2B5EF4-FFF2-40B4-BE49-F238E27FC236}">
                <a16:creationId xmlns:a16="http://schemas.microsoft.com/office/drawing/2014/main" id="{1DEF6FBE-93EB-7DCC-1084-7DCCBC483CF7}"/>
              </a:ext>
            </a:extLst>
          </p:cNvPr>
          <p:cNvSpPr txBox="1"/>
          <p:nvPr/>
        </p:nvSpPr>
        <p:spPr>
          <a:xfrm>
            <a:off x="3932903" y="3829278"/>
            <a:ext cx="7846142" cy="1915909"/>
          </a:xfrm>
          <a:prstGeom prst="rect">
            <a:avLst/>
          </a:prstGeom>
          <a:noFill/>
        </p:spPr>
        <p:txBody>
          <a:bodyPr wrap="square" lIns="0" tIns="0" rIns="0" bIns="0" rtlCol="0">
            <a:spAutoFit/>
          </a:bodyPr>
          <a:lstStyle/>
          <a:p>
            <a:pPr>
              <a:spcAft>
                <a:spcPts val="500"/>
              </a:spcAft>
            </a:pPr>
            <a:r>
              <a:rPr lang="vi-VN" sz="2800" b="1" dirty="0">
                <a:solidFill>
                  <a:srgbClr val="002060"/>
                </a:solidFill>
                <a:latin typeface="Calibri" panose="020F0502020204030204" pitchFamily="34" charset="0"/>
                <a:cs typeface="Calibri" panose="020F0502020204030204" pitchFamily="34" charset="0"/>
              </a:rPr>
              <a:t>Hạ 8, được 38; 38 chia 18 được 2, viết 2.</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2 nhân 8 bằng 16, viết 6 nhớ 1.</a:t>
            </a:r>
          </a:p>
          <a:p>
            <a:pPr>
              <a:spcAft>
                <a:spcPts val="500"/>
              </a:spcAft>
            </a:pPr>
            <a:r>
              <a:rPr lang="vi-VN" sz="2800" b="1" dirty="0">
                <a:solidFill>
                  <a:srgbClr val="002060"/>
                </a:solidFill>
                <a:latin typeface="Calibri" panose="020F0502020204030204" pitchFamily="34" charset="0"/>
                <a:cs typeface="Calibri" panose="020F0502020204030204" pitchFamily="34" charset="0"/>
              </a:rPr>
              <a:t>2 nhân 1 bằng 2, thêm 1 bằng 3, viết 3.</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38 trừ 36 bằng 2, viết 2.</a:t>
            </a:r>
          </a:p>
        </p:txBody>
      </p:sp>
      <p:sp>
        <p:nvSpPr>
          <p:cNvPr id="23" name="TextBox 22">
            <a:extLst>
              <a:ext uri="{FF2B5EF4-FFF2-40B4-BE49-F238E27FC236}">
                <a16:creationId xmlns:a16="http://schemas.microsoft.com/office/drawing/2014/main" id="{5D0C2EB9-132A-2486-FB22-2432F1F13C7C}"/>
              </a:ext>
            </a:extLst>
          </p:cNvPr>
          <p:cNvSpPr txBox="1"/>
          <p:nvPr/>
        </p:nvSpPr>
        <p:spPr>
          <a:xfrm>
            <a:off x="1671485" y="3637935"/>
            <a:ext cx="540775"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8</a:t>
            </a:r>
          </a:p>
        </p:txBody>
      </p:sp>
      <p:sp>
        <p:nvSpPr>
          <p:cNvPr id="24" name="TextBox 23">
            <a:extLst>
              <a:ext uri="{FF2B5EF4-FFF2-40B4-BE49-F238E27FC236}">
                <a16:creationId xmlns:a16="http://schemas.microsoft.com/office/drawing/2014/main" id="{1D17A548-EAA1-979B-FA5D-F00E384ABE19}"/>
              </a:ext>
            </a:extLst>
          </p:cNvPr>
          <p:cNvSpPr txBox="1"/>
          <p:nvPr/>
        </p:nvSpPr>
        <p:spPr>
          <a:xfrm>
            <a:off x="2418736" y="3195484"/>
            <a:ext cx="511277"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2</a:t>
            </a:r>
          </a:p>
        </p:txBody>
      </p:sp>
      <p:sp>
        <p:nvSpPr>
          <p:cNvPr id="25" name="TextBox 24">
            <a:extLst>
              <a:ext uri="{FF2B5EF4-FFF2-40B4-BE49-F238E27FC236}">
                <a16:creationId xmlns:a16="http://schemas.microsoft.com/office/drawing/2014/main" id="{25321A0A-2BA9-6177-69E5-F82E45E92221}"/>
              </a:ext>
            </a:extLst>
          </p:cNvPr>
          <p:cNvSpPr txBox="1"/>
          <p:nvPr/>
        </p:nvSpPr>
        <p:spPr>
          <a:xfrm>
            <a:off x="1415848" y="4070556"/>
            <a:ext cx="717754"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36</a:t>
            </a:r>
          </a:p>
        </p:txBody>
      </p:sp>
      <p:cxnSp>
        <p:nvCxnSpPr>
          <p:cNvPr id="26" name="Straight Connector 25">
            <a:extLst>
              <a:ext uri="{FF2B5EF4-FFF2-40B4-BE49-F238E27FC236}">
                <a16:creationId xmlns:a16="http://schemas.microsoft.com/office/drawing/2014/main" id="{6F352093-5FA9-BBED-2497-98D319BCDD94}"/>
              </a:ext>
            </a:extLst>
          </p:cNvPr>
          <p:cNvCxnSpPr>
            <a:cxnSpLocks/>
          </p:cNvCxnSpPr>
          <p:nvPr/>
        </p:nvCxnSpPr>
        <p:spPr>
          <a:xfrm>
            <a:off x="1179872" y="4621160"/>
            <a:ext cx="80624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2A52D74-534F-7493-87D5-A817786C9FAF}"/>
              </a:ext>
            </a:extLst>
          </p:cNvPr>
          <p:cNvSpPr txBox="1"/>
          <p:nvPr/>
        </p:nvSpPr>
        <p:spPr>
          <a:xfrm>
            <a:off x="1661654" y="4630994"/>
            <a:ext cx="717754"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2</a:t>
            </a:r>
          </a:p>
        </p:txBody>
      </p:sp>
      <p:sp>
        <p:nvSpPr>
          <p:cNvPr id="28" name="Rectangle: Rounded Corners 32">
            <a:extLst>
              <a:ext uri="{FF2B5EF4-FFF2-40B4-BE49-F238E27FC236}">
                <a16:creationId xmlns:a16="http://schemas.microsoft.com/office/drawing/2014/main" id="{8E637525-F01A-7131-9865-9D2FBDD1B96F}"/>
              </a:ext>
            </a:extLst>
          </p:cNvPr>
          <p:cNvSpPr/>
          <p:nvPr/>
        </p:nvSpPr>
        <p:spPr>
          <a:xfrm>
            <a:off x="4332398" y="5801268"/>
            <a:ext cx="4794006" cy="676275"/>
          </a:xfrm>
          <a:prstGeom prst="roundRect">
            <a:avLst/>
          </a:prstGeom>
          <a:ln w="57150">
            <a:solidFill>
              <a:srgbClr val="DA208A"/>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400" dirty="0">
                <a:latin typeface="Calibri" panose="020F0502020204030204" pitchFamily="34" charset="0"/>
                <a:cs typeface="Calibri" panose="020F0502020204030204" pitchFamily="34" charset="0"/>
              </a:rPr>
              <a:t>218 : 18 = 12 (</a:t>
            </a:r>
            <a:r>
              <a:rPr lang="en-US" sz="4400" dirty="0" err="1">
                <a:latin typeface="Calibri" panose="020F0502020204030204" pitchFamily="34" charset="0"/>
                <a:cs typeface="Calibri" panose="020F0502020204030204" pitchFamily="34" charset="0"/>
              </a:rPr>
              <a:t>dư</a:t>
            </a:r>
            <a:r>
              <a:rPr lang="en-US" sz="4400" dirty="0">
                <a:latin typeface="Calibri" panose="020F0502020204030204" pitchFamily="34" charset="0"/>
                <a:cs typeface="Calibri" panose="020F0502020204030204" pitchFamily="34" charset="0"/>
              </a:rPr>
              <a:t> 2)</a:t>
            </a:r>
          </a:p>
        </p:txBody>
      </p:sp>
    </p:spTree>
    <p:extLst>
      <p:ext uri="{BB962C8B-B14F-4D97-AF65-F5344CB8AC3E}">
        <p14:creationId xmlns:p14="http://schemas.microsoft.com/office/powerpoint/2010/main" val="22977532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down)">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down)">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ipe(down)">
                                      <p:cBhvr>
                                        <p:cTn id="56" dur="5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down)">
                                      <p:cBhvr>
                                        <p:cTn id="61" dur="5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ipe(down)">
                                      <p:cBhvr>
                                        <p:cTn id="66" dur="500"/>
                                        <p:tgtEl>
                                          <p:spTgt spid="2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wipe(down)">
                                      <p:cBhvr>
                                        <p:cTn id="71" dur="500"/>
                                        <p:tgtEl>
                                          <p:spTgt spid="24"/>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wipe(down)">
                                      <p:cBhvr>
                                        <p:cTn id="76" dur="500"/>
                                        <p:tgtEl>
                                          <p:spTgt spid="25"/>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down)">
                                      <p:cBhvr>
                                        <p:cTn id="81" dur="500"/>
                                        <p:tgtEl>
                                          <p:spTgt spid="26"/>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wipe(down)">
                                      <p:cBhvr>
                                        <p:cTn id="86" dur="500"/>
                                        <p:tgtEl>
                                          <p:spTgt spid="27"/>
                                        </p:tgtEl>
                                      </p:cBhvr>
                                    </p:animEffect>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barn(inVertical)">
                                      <p:cBhvr>
                                        <p:cTn id="9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9" grpId="0"/>
      <p:bldP spid="10" grpId="0" animBg="1"/>
      <p:bldP spid="17" grpId="0"/>
      <p:bldP spid="18" grpId="0"/>
      <p:bldP spid="19" grpId="0"/>
      <p:bldP spid="21" grpId="0"/>
      <p:bldP spid="22" grpId="0"/>
      <p:bldP spid="23" grpId="0"/>
      <p:bldP spid="24" grpId="0"/>
      <p:bldP spid="25" grpId="0"/>
      <p:bldP spid="27" grpId="0"/>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39E20EC-E98A-48F7-8049-681189939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97"/>
            <a:ext cx="12192000" cy="6858000"/>
          </a:xfrm>
          <a:prstGeom prst="rect">
            <a:avLst/>
          </a:prstGeom>
        </p:spPr>
      </p:pic>
      <p:grpSp>
        <p:nvGrpSpPr>
          <p:cNvPr id="3" name="Group 2">
            <a:extLst>
              <a:ext uri="{FF2B5EF4-FFF2-40B4-BE49-F238E27FC236}">
                <a16:creationId xmlns:a16="http://schemas.microsoft.com/office/drawing/2014/main" id="{5ACF8757-FBE2-F56E-61E6-EB4245584A29}"/>
              </a:ext>
            </a:extLst>
          </p:cNvPr>
          <p:cNvGrpSpPr/>
          <p:nvPr/>
        </p:nvGrpSpPr>
        <p:grpSpPr>
          <a:xfrm>
            <a:off x="2328555" y="561647"/>
            <a:ext cx="7260993" cy="5074095"/>
            <a:chOff x="251245" y="-100448"/>
            <a:chExt cx="7260993" cy="5074095"/>
          </a:xfrm>
        </p:grpSpPr>
        <p:sp>
          <p:nvSpPr>
            <p:cNvPr id="6" name="Freeform: Shape 5">
              <a:extLst>
                <a:ext uri="{FF2B5EF4-FFF2-40B4-BE49-F238E27FC236}">
                  <a16:creationId xmlns:a16="http://schemas.microsoft.com/office/drawing/2014/main" id="{EA89047B-7C88-EB8F-961D-77D40B971BFF}"/>
                </a:ext>
              </a:extLst>
            </p:cNvPr>
            <p:cNvSpPr/>
            <p:nvPr/>
          </p:nvSpPr>
          <p:spPr>
            <a:xfrm>
              <a:off x="988287" y="1929161"/>
              <a:ext cx="6523951" cy="3044486"/>
            </a:xfrm>
            <a:custGeom>
              <a:avLst/>
              <a:gdLst>
                <a:gd name="connsiteX0" fmla="*/ 182591 w 6523951"/>
                <a:gd name="connsiteY0" fmla="*/ 1427356 h 3044486"/>
                <a:gd name="connsiteX1" fmla="*/ 115684 w 6523951"/>
                <a:gd name="connsiteY1" fmla="*/ 825190 h 3044486"/>
                <a:gd name="connsiteX2" fmla="*/ 71079 w 6523951"/>
                <a:gd name="connsiteY2" fmla="*/ 512956 h 3044486"/>
                <a:gd name="connsiteX3" fmla="*/ 204893 w 6523951"/>
                <a:gd name="connsiteY3" fmla="*/ 144966 h 3044486"/>
                <a:gd name="connsiteX4" fmla="*/ 662093 w 6523951"/>
                <a:gd name="connsiteY4" fmla="*/ 0 h 3044486"/>
                <a:gd name="connsiteX5" fmla="*/ 1676854 w 6523951"/>
                <a:gd name="connsiteY5" fmla="*/ 144966 h 3044486"/>
                <a:gd name="connsiteX6" fmla="*/ 2490893 w 6523951"/>
                <a:gd name="connsiteY6" fmla="*/ 301083 h 3044486"/>
                <a:gd name="connsiteX7" fmla="*/ 3059606 w 6523951"/>
                <a:gd name="connsiteY7" fmla="*/ 323385 h 3044486"/>
                <a:gd name="connsiteX8" fmla="*/ 3695225 w 6523951"/>
                <a:gd name="connsiteY8" fmla="*/ 245327 h 3044486"/>
                <a:gd name="connsiteX9" fmla="*/ 4375450 w 6523951"/>
                <a:gd name="connsiteY9" fmla="*/ 78059 h 3044486"/>
                <a:gd name="connsiteX10" fmla="*/ 4999918 w 6523951"/>
                <a:gd name="connsiteY10" fmla="*/ 44605 h 3044486"/>
                <a:gd name="connsiteX11" fmla="*/ 5668991 w 6523951"/>
                <a:gd name="connsiteY11" fmla="*/ 78059 h 3044486"/>
                <a:gd name="connsiteX12" fmla="*/ 6471879 w 6523951"/>
                <a:gd name="connsiteY12" fmla="*/ 367990 h 3044486"/>
                <a:gd name="connsiteX13" fmla="*/ 6427274 w 6523951"/>
                <a:gd name="connsiteY13" fmla="*/ 1349298 h 3044486"/>
                <a:gd name="connsiteX14" fmla="*/ 6282308 w 6523951"/>
                <a:gd name="connsiteY14" fmla="*/ 1694985 h 3044486"/>
                <a:gd name="connsiteX15" fmla="*/ 6471879 w 6523951"/>
                <a:gd name="connsiteY15" fmla="*/ 2676293 h 3044486"/>
                <a:gd name="connsiteX16" fmla="*/ 6260006 w 6523951"/>
                <a:gd name="connsiteY16" fmla="*/ 2977376 h 3044486"/>
                <a:gd name="connsiteX17" fmla="*/ 5680142 w 6523951"/>
                <a:gd name="connsiteY17" fmla="*/ 3044283 h 3044486"/>
                <a:gd name="connsiteX18" fmla="*/ 4877254 w 6523951"/>
                <a:gd name="connsiteY18" fmla="*/ 2999678 h 3044486"/>
                <a:gd name="connsiteX19" fmla="*/ 3706376 w 6523951"/>
                <a:gd name="connsiteY19" fmla="*/ 2910468 h 3044486"/>
                <a:gd name="connsiteX20" fmla="*/ 2658162 w 6523951"/>
                <a:gd name="connsiteY20" fmla="*/ 2832410 h 3044486"/>
                <a:gd name="connsiteX21" fmla="*/ 1977937 w 6523951"/>
                <a:gd name="connsiteY21" fmla="*/ 2798956 h 3044486"/>
                <a:gd name="connsiteX22" fmla="*/ 1152747 w 6523951"/>
                <a:gd name="connsiteY22" fmla="*/ 2943922 h 3044486"/>
                <a:gd name="connsiteX23" fmla="*/ 517128 w 6523951"/>
                <a:gd name="connsiteY23" fmla="*/ 3010829 h 3044486"/>
                <a:gd name="connsiteX24" fmla="*/ 71079 w 6523951"/>
                <a:gd name="connsiteY24" fmla="*/ 2832410 h 3044486"/>
                <a:gd name="connsiteX25" fmla="*/ 4172 w 6523951"/>
                <a:gd name="connsiteY25" fmla="*/ 2497873 h 3044486"/>
                <a:gd name="connsiteX26" fmla="*/ 104533 w 6523951"/>
                <a:gd name="connsiteY26" fmla="*/ 2040673 h 3044486"/>
                <a:gd name="connsiteX27" fmla="*/ 182591 w 6523951"/>
                <a:gd name="connsiteY27" fmla="*/ 1427356 h 304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23951" h="3044486">
                  <a:moveTo>
                    <a:pt x="182591" y="1427356"/>
                  </a:moveTo>
                  <a:cubicBezTo>
                    <a:pt x="184449" y="1224776"/>
                    <a:pt x="134269" y="977590"/>
                    <a:pt x="115684" y="825190"/>
                  </a:cubicBezTo>
                  <a:cubicBezTo>
                    <a:pt x="97099" y="672790"/>
                    <a:pt x="56211" y="626327"/>
                    <a:pt x="71079" y="512956"/>
                  </a:cubicBezTo>
                  <a:cubicBezTo>
                    <a:pt x="85947" y="399585"/>
                    <a:pt x="106391" y="230459"/>
                    <a:pt x="204893" y="144966"/>
                  </a:cubicBezTo>
                  <a:cubicBezTo>
                    <a:pt x="303395" y="59473"/>
                    <a:pt x="416766" y="0"/>
                    <a:pt x="662093" y="0"/>
                  </a:cubicBezTo>
                  <a:cubicBezTo>
                    <a:pt x="907420" y="0"/>
                    <a:pt x="1372054" y="94786"/>
                    <a:pt x="1676854" y="144966"/>
                  </a:cubicBezTo>
                  <a:cubicBezTo>
                    <a:pt x="1981654" y="195146"/>
                    <a:pt x="2260434" y="271346"/>
                    <a:pt x="2490893" y="301083"/>
                  </a:cubicBezTo>
                  <a:cubicBezTo>
                    <a:pt x="2721352" y="330820"/>
                    <a:pt x="2858884" y="332678"/>
                    <a:pt x="3059606" y="323385"/>
                  </a:cubicBezTo>
                  <a:cubicBezTo>
                    <a:pt x="3260328" y="314092"/>
                    <a:pt x="3475918" y="286215"/>
                    <a:pt x="3695225" y="245327"/>
                  </a:cubicBezTo>
                  <a:cubicBezTo>
                    <a:pt x="3914532" y="204439"/>
                    <a:pt x="4158001" y="111513"/>
                    <a:pt x="4375450" y="78059"/>
                  </a:cubicBezTo>
                  <a:cubicBezTo>
                    <a:pt x="4592899" y="44605"/>
                    <a:pt x="4784328" y="44605"/>
                    <a:pt x="4999918" y="44605"/>
                  </a:cubicBezTo>
                  <a:cubicBezTo>
                    <a:pt x="5215508" y="44605"/>
                    <a:pt x="5423664" y="24162"/>
                    <a:pt x="5668991" y="78059"/>
                  </a:cubicBezTo>
                  <a:cubicBezTo>
                    <a:pt x="5914318" y="131956"/>
                    <a:pt x="6345499" y="156117"/>
                    <a:pt x="6471879" y="367990"/>
                  </a:cubicBezTo>
                  <a:cubicBezTo>
                    <a:pt x="6598260" y="579863"/>
                    <a:pt x="6458869" y="1128132"/>
                    <a:pt x="6427274" y="1349298"/>
                  </a:cubicBezTo>
                  <a:cubicBezTo>
                    <a:pt x="6395679" y="1570464"/>
                    <a:pt x="6274874" y="1473819"/>
                    <a:pt x="6282308" y="1694985"/>
                  </a:cubicBezTo>
                  <a:cubicBezTo>
                    <a:pt x="6289742" y="1916151"/>
                    <a:pt x="6475596" y="2462561"/>
                    <a:pt x="6471879" y="2676293"/>
                  </a:cubicBezTo>
                  <a:cubicBezTo>
                    <a:pt x="6468162" y="2890025"/>
                    <a:pt x="6391962" y="2916044"/>
                    <a:pt x="6260006" y="2977376"/>
                  </a:cubicBezTo>
                  <a:cubicBezTo>
                    <a:pt x="6128050" y="3038708"/>
                    <a:pt x="5910601" y="3040566"/>
                    <a:pt x="5680142" y="3044283"/>
                  </a:cubicBezTo>
                  <a:cubicBezTo>
                    <a:pt x="5449683" y="3048000"/>
                    <a:pt x="4877254" y="2999678"/>
                    <a:pt x="4877254" y="2999678"/>
                  </a:cubicBezTo>
                  <a:lnTo>
                    <a:pt x="3706376" y="2910468"/>
                  </a:lnTo>
                  <a:lnTo>
                    <a:pt x="2658162" y="2832410"/>
                  </a:lnTo>
                  <a:cubicBezTo>
                    <a:pt x="2370089" y="2813825"/>
                    <a:pt x="2228840" y="2780371"/>
                    <a:pt x="1977937" y="2798956"/>
                  </a:cubicBezTo>
                  <a:cubicBezTo>
                    <a:pt x="1727035" y="2817541"/>
                    <a:pt x="1396215" y="2908610"/>
                    <a:pt x="1152747" y="2943922"/>
                  </a:cubicBezTo>
                  <a:cubicBezTo>
                    <a:pt x="909279" y="2979234"/>
                    <a:pt x="697406" y="3029414"/>
                    <a:pt x="517128" y="3010829"/>
                  </a:cubicBezTo>
                  <a:cubicBezTo>
                    <a:pt x="336850" y="2992244"/>
                    <a:pt x="156572" y="2917903"/>
                    <a:pt x="71079" y="2832410"/>
                  </a:cubicBezTo>
                  <a:cubicBezTo>
                    <a:pt x="-14414" y="2746917"/>
                    <a:pt x="-1404" y="2629829"/>
                    <a:pt x="4172" y="2497873"/>
                  </a:cubicBezTo>
                  <a:cubicBezTo>
                    <a:pt x="9748" y="2365917"/>
                    <a:pt x="67362" y="2217234"/>
                    <a:pt x="104533" y="2040673"/>
                  </a:cubicBezTo>
                  <a:cubicBezTo>
                    <a:pt x="141704" y="1864112"/>
                    <a:pt x="180733" y="1629936"/>
                    <a:pt x="182591" y="14273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7" name="Picture 6" descr="A picture containing text, several&#10;&#10;Description automatically generated">
              <a:extLst>
                <a:ext uri="{FF2B5EF4-FFF2-40B4-BE49-F238E27FC236}">
                  <a16:creationId xmlns:a16="http://schemas.microsoft.com/office/drawing/2014/main" id="{E00468CF-8F81-9D99-DD22-A5E86DA20D80}"/>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251245" y="-100448"/>
              <a:ext cx="7260993" cy="5074095"/>
            </a:xfrm>
            <a:prstGeom prst="rect">
              <a:avLst/>
            </a:prstGeom>
          </p:spPr>
        </p:pic>
      </p:grpSp>
      <p:pic>
        <p:nvPicPr>
          <p:cNvPr id="4" name="Picture 3">
            <a:extLst>
              <a:ext uri="{FF2B5EF4-FFF2-40B4-BE49-F238E27FC236}">
                <a16:creationId xmlns:a16="http://schemas.microsoft.com/office/drawing/2014/main" id="{819241F0-97E2-4242-E8FB-9E17B323A9BC}"/>
              </a:ext>
            </a:extLst>
          </p:cNvPr>
          <p:cNvPicPr>
            <a:picLocks noChangeAspect="1"/>
          </p:cNvPicPr>
          <p:nvPr/>
        </p:nvPicPr>
        <p:blipFill>
          <a:blip r:embed="rId6"/>
          <a:stretch>
            <a:fillRect/>
          </a:stretch>
        </p:blipFill>
        <p:spPr>
          <a:xfrm>
            <a:off x="3238249" y="3494081"/>
            <a:ext cx="5791702" cy="1603387"/>
          </a:xfrm>
          <a:prstGeom prst="rect">
            <a:avLst/>
          </a:prstGeom>
        </p:spPr>
      </p:pic>
    </p:spTree>
    <p:extLst>
      <p:ext uri="{BB962C8B-B14F-4D97-AF65-F5344CB8AC3E}">
        <p14:creationId xmlns:p14="http://schemas.microsoft.com/office/powerpoint/2010/main" val="8575389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2" name="Nhóm 6">
            <a:extLst>
              <a:ext uri="{FF2B5EF4-FFF2-40B4-BE49-F238E27FC236}">
                <a16:creationId xmlns:a16="http://schemas.microsoft.com/office/drawing/2014/main" id="{E739727F-BB6A-B397-BAA4-3F6E3810ECEB}"/>
              </a:ext>
            </a:extLst>
          </p:cNvPr>
          <p:cNvGrpSpPr/>
          <p:nvPr/>
        </p:nvGrpSpPr>
        <p:grpSpPr>
          <a:xfrm>
            <a:off x="0" y="143500"/>
            <a:ext cx="6135328" cy="1052418"/>
            <a:chOff x="1203156" y="685799"/>
            <a:chExt cx="4601495" cy="789313"/>
          </a:xfrm>
        </p:grpSpPr>
        <p:grpSp>
          <p:nvGrpSpPr>
            <p:cNvPr id="5" name="Nhóm 4">
              <a:extLst>
                <a:ext uri="{FF2B5EF4-FFF2-40B4-BE49-F238E27FC236}">
                  <a16:creationId xmlns:a16="http://schemas.microsoft.com/office/drawing/2014/main" id="{58C7E53E-7F1C-13E6-2F96-77BEE5D1237C}"/>
                </a:ext>
              </a:extLst>
            </p:cNvPr>
            <p:cNvGrpSpPr/>
            <p:nvPr/>
          </p:nvGrpSpPr>
          <p:grpSpPr>
            <a:xfrm>
              <a:off x="1203156" y="685799"/>
              <a:ext cx="1311443" cy="789313"/>
              <a:chOff x="1431757" y="695789"/>
              <a:chExt cx="1347538" cy="856285"/>
            </a:xfrm>
          </p:grpSpPr>
          <p:sp>
            <p:nvSpPr>
              <p:cNvPr id="9" name="Hình Bầu dục 2">
                <a:extLst>
                  <a:ext uri="{FF2B5EF4-FFF2-40B4-BE49-F238E27FC236}">
                    <a16:creationId xmlns:a16="http://schemas.microsoft.com/office/drawing/2014/main" id="{DF25ED4D-2838-A428-BFB0-1ABFE4C83EDD}"/>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panose="020F0502020204030204" pitchFamily="34" charset="0"/>
                  <a:ea typeface="+mn-ea"/>
                  <a:cs typeface="Calibri" panose="020F0502020204030204" pitchFamily="34" charset="0"/>
                  <a:sym typeface="Arial"/>
                </a:endParaRPr>
              </a:p>
            </p:txBody>
          </p:sp>
          <p:sp>
            <p:nvSpPr>
              <p:cNvPr id="10" name="Hộp Văn bản 3">
                <a:extLst>
                  <a:ext uri="{FF2B5EF4-FFF2-40B4-BE49-F238E27FC236}">
                    <a16:creationId xmlns:a16="http://schemas.microsoft.com/office/drawing/2014/main" id="{CAC7DB1A-5038-CFCD-4492-34ED3D28BDBA}"/>
                  </a:ext>
                </a:extLst>
              </p:cNvPr>
              <p:cNvSpPr txBox="1"/>
              <p:nvPr/>
            </p:nvSpPr>
            <p:spPr>
              <a:xfrm>
                <a:off x="1431757" y="695789"/>
                <a:ext cx="1347538" cy="80973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1</a:t>
                </a:r>
              </a:p>
            </p:txBody>
          </p:sp>
        </p:grpSp>
        <p:sp>
          <p:nvSpPr>
            <p:cNvPr id="7" name="Hộp Văn bản 5">
              <a:extLst>
                <a:ext uri="{FF2B5EF4-FFF2-40B4-BE49-F238E27FC236}">
                  <a16:creationId xmlns:a16="http://schemas.microsoft.com/office/drawing/2014/main" id="{2447BBA2-A08F-A912-2F35-1C3A1EE268EB}"/>
                </a:ext>
              </a:extLst>
            </p:cNvPr>
            <p:cNvSpPr txBox="1"/>
            <p:nvPr/>
          </p:nvSpPr>
          <p:spPr>
            <a:xfrm>
              <a:off x="1902434" y="811986"/>
              <a:ext cx="3902217" cy="62324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4800" b="1" kern="0" dirty="0" err="1">
                  <a:solidFill>
                    <a:srgbClr val="000000"/>
                  </a:solidFill>
                  <a:latin typeface="Calibri" panose="020F0502020204030204" pitchFamily="34" charset="0"/>
                  <a:cs typeface="Calibri" panose="020F0502020204030204" pitchFamily="34" charset="0"/>
                  <a:sym typeface="Arial"/>
                </a:rPr>
                <a:t>Đặt</a:t>
              </a:r>
              <a:r>
                <a:rPr lang="en-US" sz="4800" b="1" kern="0" dirty="0">
                  <a:solidFill>
                    <a:srgbClr val="000000"/>
                  </a:solidFill>
                  <a:latin typeface="Calibri" panose="020F0502020204030204" pitchFamily="34" charset="0"/>
                  <a:cs typeface="Calibri" panose="020F0502020204030204" pitchFamily="34" charset="0"/>
                  <a:sym typeface="Arial"/>
                </a:rPr>
                <a:t> </a:t>
              </a:r>
              <a:r>
                <a:rPr lang="en-US" sz="4800" b="1" kern="0" dirty="0" err="1">
                  <a:solidFill>
                    <a:srgbClr val="000000"/>
                  </a:solidFill>
                  <a:latin typeface="Calibri" panose="020F0502020204030204" pitchFamily="34" charset="0"/>
                  <a:cs typeface="Calibri" panose="020F0502020204030204" pitchFamily="34" charset="0"/>
                  <a:sym typeface="Arial"/>
                </a:rPr>
                <a:t>tính</a:t>
              </a:r>
              <a:r>
                <a:rPr lang="en-US" sz="4800" b="1" kern="0" dirty="0">
                  <a:solidFill>
                    <a:srgbClr val="000000"/>
                  </a:solidFill>
                  <a:latin typeface="Calibri" panose="020F0502020204030204" pitchFamily="34" charset="0"/>
                  <a:cs typeface="Calibri" panose="020F0502020204030204" pitchFamily="34" charset="0"/>
                  <a:sym typeface="Arial"/>
                </a:rPr>
                <a:t> </a:t>
              </a:r>
              <a:r>
                <a:rPr lang="en-US" sz="4800" b="1" kern="0" dirty="0" err="1">
                  <a:solidFill>
                    <a:srgbClr val="000000"/>
                  </a:solidFill>
                  <a:latin typeface="Calibri" panose="020F0502020204030204" pitchFamily="34" charset="0"/>
                  <a:cs typeface="Calibri" panose="020F0502020204030204" pitchFamily="34" charset="0"/>
                  <a:sym typeface="Arial"/>
                </a:rPr>
                <a:t>rồi</a:t>
              </a:r>
              <a:r>
                <a:rPr lang="en-US" sz="4800" b="1" kern="0" dirty="0">
                  <a:solidFill>
                    <a:srgbClr val="000000"/>
                  </a:solidFill>
                  <a:latin typeface="Calibri" panose="020F0502020204030204" pitchFamily="34" charset="0"/>
                  <a:cs typeface="Calibri" panose="020F0502020204030204" pitchFamily="34" charset="0"/>
                  <a:sym typeface="Arial"/>
                </a:rPr>
                <a:t> </a:t>
              </a:r>
              <a:r>
                <a:rPr lang="en-US" sz="4800" b="1" kern="0" dirty="0" err="1">
                  <a:solidFill>
                    <a:srgbClr val="000000"/>
                  </a:solidFill>
                  <a:latin typeface="Calibri" panose="020F0502020204030204" pitchFamily="34" charset="0"/>
                  <a:cs typeface="Calibri" panose="020F0502020204030204" pitchFamily="34" charset="0"/>
                  <a:sym typeface="Arial"/>
                </a:rPr>
                <a:t>tính</a:t>
              </a:r>
              <a:endPar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
        <p:nvSpPr>
          <p:cNvPr id="6" name="Rectangle: Rounded Corners 5">
            <a:extLst>
              <a:ext uri="{FF2B5EF4-FFF2-40B4-BE49-F238E27FC236}">
                <a16:creationId xmlns:a16="http://schemas.microsoft.com/office/drawing/2014/main" id="{30E7261E-B74A-67E7-DA84-280B3C54A54D}"/>
              </a:ext>
            </a:extLst>
          </p:cNvPr>
          <p:cNvSpPr/>
          <p:nvPr/>
        </p:nvSpPr>
        <p:spPr>
          <a:xfrm>
            <a:off x="1488050" y="1598356"/>
            <a:ext cx="3095625" cy="676275"/>
          </a:xfrm>
          <a:prstGeom prst="roundRect">
            <a:avLst>
              <a:gd name="adj" fmla="val 39929"/>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322 : 14</a:t>
            </a:r>
          </a:p>
        </p:txBody>
      </p:sp>
      <p:sp>
        <p:nvSpPr>
          <p:cNvPr id="8" name="Rectangle: Rounded Corners 7">
            <a:extLst>
              <a:ext uri="{FF2B5EF4-FFF2-40B4-BE49-F238E27FC236}">
                <a16:creationId xmlns:a16="http://schemas.microsoft.com/office/drawing/2014/main" id="{405FACAB-384D-E3FE-5B83-2418D40FFE62}"/>
              </a:ext>
            </a:extLst>
          </p:cNvPr>
          <p:cNvSpPr/>
          <p:nvPr/>
        </p:nvSpPr>
        <p:spPr>
          <a:xfrm>
            <a:off x="7082605" y="1568859"/>
            <a:ext cx="3095625" cy="676275"/>
          </a:xfrm>
          <a:prstGeom prst="roundRect">
            <a:avLst>
              <a:gd name="adj" fmla="val 39929"/>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1 554 : 37</a:t>
            </a:r>
          </a:p>
        </p:txBody>
      </p:sp>
      <p:sp>
        <p:nvSpPr>
          <p:cNvPr id="11" name="Rectangle: Rounded Corners 10">
            <a:extLst>
              <a:ext uri="{FF2B5EF4-FFF2-40B4-BE49-F238E27FC236}">
                <a16:creationId xmlns:a16="http://schemas.microsoft.com/office/drawing/2014/main" id="{3F8709D8-EBEB-2F61-0CEB-FACBB947F8AB}"/>
              </a:ext>
            </a:extLst>
          </p:cNvPr>
          <p:cNvSpPr/>
          <p:nvPr/>
        </p:nvSpPr>
        <p:spPr>
          <a:xfrm>
            <a:off x="1517547" y="2719233"/>
            <a:ext cx="3095625" cy="676275"/>
          </a:xfrm>
          <a:prstGeom prst="roundRect">
            <a:avLst>
              <a:gd name="adj" fmla="val 39929"/>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325 : 14</a:t>
            </a:r>
          </a:p>
        </p:txBody>
      </p:sp>
      <p:sp>
        <p:nvSpPr>
          <p:cNvPr id="12" name="Rectangle: Rounded Corners 11">
            <a:extLst>
              <a:ext uri="{FF2B5EF4-FFF2-40B4-BE49-F238E27FC236}">
                <a16:creationId xmlns:a16="http://schemas.microsoft.com/office/drawing/2014/main" id="{9AB1AE5F-C2F6-325F-7D2F-982573353EB3}"/>
              </a:ext>
            </a:extLst>
          </p:cNvPr>
          <p:cNvSpPr/>
          <p:nvPr/>
        </p:nvSpPr>
        <p:spPr>
          <a:xfrm>
            <a:off x="7180928" y="2768395"/>
            <a:ext cx="3095625" cy="676275"/>
          </a:xfrm>
          <a:prstGeom prst="roundRect">
            <a:avLst>
              <a:gd name="adj" fmla="val 39929"/>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1 557 : 42</a:t>
            </a:r>
          </a:p>
        </p:txBody>
      </p:sp>
    </p:spTree>
    <p:extLst>
      <p:ext uri="{BB962C8B-B14F-4D97-AF65-F5344CB8AC3E}">
        <p14:creationId xmlns:p14="http://schemas.microsoft.com/office/powerpoint/2010/main" val="14511353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6" name="Group 5">
            <a:extLst>
              <a:ext uri="{FF2B5EF4-FFF2-40B4-BE49-F238E27FC236}">
                <a16:creationId xmlns:a16="http://schemas.microsoft.com/office/drawing/2014/main" id="{CFE1A591-C54A-7637-F6D6-E4ECA3FDE3CC}"/>
              </a:ext>
            </a:extLst>
          </p:cNvPr>
          <p:cNvGrpSpPr/>
          <p:nvPr/>
        </p:nvGrpSpPr>
        <p:grpSpPr>
          <a:xfrm>
            <a:off x="1927124" y="465006"/>
            <a:ext cx="2018388" cy="1631502"/>
            <a:chOff x="636538" y="1441024"/>
            <a:chExt cx="1544219" cy="1631502"/>
          </a:xfrm>
        </p:grpSpPr>
        <p:sp>
          <p:nvSpPr>
            <p:cNvPr id="11" name="TextBox 43">
              <a:extLst>
                <a:ext uri="{FF2B5EF4-FFF2-40B4-BE49-F238E27FC236}">
                  <a16:creationId xmlns:a16="http://schemas.microsoft.com/office/drawing/2014/main" id="{2E6D9599-4A97-66F9-069C-FF942EFB631F}"/>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14</a:t>
              </a:r>
            </a:p>
          </p:txBody>
        </p:sp>
        <p:sp>
          <p:nvSpPr>
            <p:cNvPr id="12" name="TextBox 49">
              <a:extLst>
                <a:ext uri="{FF2B5EF4-FFF2-40B4-BE49-F238E27FC236}">
                  <a16:creationId xmlns:a16="http://schemas.microsoft.com/office/drawing/2014/main" id="{1CADB9E7-7607-E347-6ECA-3C1715DAB881}"/>
                </a:ext>
              </a:extLst>
            </p:cNvPr>
            <p:cNvSpPr txBox="1">
              <a:spLocks noChangeArrowheads="1"/>
            </p:cNvSpPr>
            <p:nvPr/>
          </p:nvSpPr>
          <p:spPr bwMode="auto">
            <a:xfrm>
              <a:off x="636538" y="1445824"/>
              <a:ext cx="9119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322</a:t>
              </a:r>
            </a:p>
          </p:txBody>
        </p:sp>
        <p:grpSp>
          <p:nvGrpSpPr>
            <p:cNvPr id="13" name="Group 66">
              <a:extLst>
                <a:ext uri="{FF2B5EF4-FFF2-40B4-BE49-F238E27FC236}">
                  <a16:creationId xmlns:a16="http://schemas.microsoft.com/office/drawing/2014/main" id="{0359ADA3-9BE3-B5CC-95C5-48F143B915FF}"/>
                </a:ext>
              </a:extLst>
            </p:cNvPr>
            <p:cNvGrpSpPr>
              <a:grpSpLocks/>
            </p:cNvGrpSpPr>
            <p:nvPr/>
          </p:nvGrpSpPr>
          <p:grpSpPr bwMode="auto">
            <a:xfrm>
              <a:off x="1392415" y="1586678"/>
              <a:ext cx="719138" cy="1485848"/>
              <a:chOff x="2299" y="1296"/>
              <a:chExt cx="453" cy="681"/>
            </a:xfrm>
          </p:grpSpPr>
          <p:cxnSp>
            <p:nvCxnSpPr>
              <p:cNvPr id="14" name="Straight Connector 13">
                <a:extLst>
                  <a:ext uri="{FF2B5EF4-FFF2-40B4-BE49-F238E27FC236}">
                    <a16:creationId xmlns:a16="http://schemas.microsoft.com/office/drawing/2014/main" id="{AF88BCDA-3295-A818-87DF-2D1B66DFEC44}"/>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15" name="Straight Connector 14">
                <a:extLst>
                  <a:ext uri="{FF2B5EF4-FFF2-40B4-BE49-F238E27FC236}">
                    <a16:creationId xmlns:a16="http://schemas.microsoft.com/office/drawing/2014/main" id="{5A41975D-7414-0216-935B-CF851796A2B0}"/>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16" name="TextBox 15">
            <a:extLst>
              <a:ext uri="{FF2B5EF4-FFF2-40B4-BE49-F238E27FC236}">
                <a16:creationId xmlns:a16="http://schemas.microsoft.com/office/drawing/2014/main" id="{F14955F9-A104-D925-5BAD-E1DE49664DF7}"/>
              </a:ext>
            </a:extLst>
          </p:cNvPr>
          <p:cNvSpPr txBox="1"/>
          <p:nvPr/>
        </p:nvSpPr>
        <p:spPr>
          <a:xfrm>
            <a:off x="3038168" y="1037818"/>
            <a:ext cx="85153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23</a:t>
            </a:r>
          </a:p>
        </p:txBody>
      </p:sp>
      <p:sp>
        <p:nvSpPr>
          <p:cNvPr id="19" name="TextBox 18">
            <a:extLst>
              <a:ext uri="{FF2B5EF4-FFF2-40B4-BE49-F238E27FC236}">
                <a16:creationId xmlns:a16="http://schemas.microsoft.com/office/drawing/2014/main" id="{97004EE9-1CEF-7650-A180-B2A96DF193D1}"/>
              </a:ext>
            </a:extLst>
          </p:cNvPr>
          <p:cNvSpPr txBox="1"/>
          <p:nvPr/>
        </p:nvSpPr>
        <p:spPr>
          <a:xfrm>
            <a:off x="1917290" y="928700"/>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28</a:t>
            </a:r>
          </a:p>
        </p:txBody>
      </p:sp>
      <p:grpSp>
        <p:nvGrpSpPr>
          <p:cNvPr id="21" name="Group 20">
            <a:extLst>
              <a:ext uri="{FF2B5EF4-FFF2-40B4-BE49-F238E27FC236}">
                <a16:creationId xmlns:a16="http://schemas.microsoft.com/office/drawing/2014/main" id="{492B1F19-CD97-0723-DB9C-F13E208CBCC7}"/>
              </a:ext>
            </a:extLst>
          </p:cNvPr>
          <p:cNvGrpSpPr/>
          <p:nvPr/>
        </p:nvGrpSpPr>
        <p:grpSpPr>
          <a:xfrm>
            <a:off x="7236543" y="435937"/>
            <a:ext cx="2282792" cy="1631502"/>
            <a:chOff x="434249" y="1441024"/>
            <a:chExt cx="1746508" cy="1631502"/>
          </a:xfrm>
        </p:grpSpPr>
        <p:sp>
          <p:nvSpPr>
            <p:cNvPr id="22" name="TextBox 43">
              <a:extLst>
                <a:ext uri="{FF2B5EF4-FFF2-40B4-BE49-F238E27FC236}">
                  <a16:creationId xmlns:a16="http://schemas.microsoft.com/office/drawing/2014/main" id="{46CF491B-0FF3-D9CA-BDD7-3D0AB1EDF264}"/>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37</a:t>
              </a:r>
            </a:p>
          </p:txBody>
        </p:sp>
        <p:sp>
          <p:nvSpPr>
            <p:cNvPr id="23" name="TextBox 49">
              <a:extLst>
                <a:ext uri="{FF2B5EF4-FFF2-40B4-BE49-F238E27FC236}">
                  <a16:creationId xmlns:a16="http://schemas.microsoft.com/office/drawing/2014/main" id="{F06B9808-793C-ED04-1EF6-F0BEA29B71F6}"/>
                </a:ext>
              </a:extLst>
            </p:cNvPr>
            <p:cNvSpPr txBox="1">
              <a:spLocks noChangeArrowheads="1"/>
            </p:cNvSpPr>
            <p:nvPr/>
          </p:nvSpPr>
          <p:spPr bwMode="auto">
            <a:xfrm>
              <a:off x="434249" y="1445824"/>
              <a:ext cx="111426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1554</a:t>
              </a:r>
            </a:p>
          </p:txBody>
        </p:sp>
        <p:grpSp>
          <p:nvGrpSpPr>
            <p:cNvPr id="24" name="Group 66">
              <a:extLst>
                <a:ext uri="{FF2B5EF4-FFF2-40B4-BE49-F238E27FC236}">
                  <a16:creationId xmlns:a16="http://schemas.microsoft.com/office/drawing/2014/main" id="{CD09731D-F101-F8F2-A806-B8D6E26AC53F}"/>
                </a:ext>
              </a:extLst>
            </p:cNvPr>
            <p:cNvGrpSpPr>
              <a:grpSpLocks/>
            </p:cNvGrpSpPr>
            <p:nvPr/>
          </p:nvGrpSpPr>
          <p:grpSpPr bwMode="auto">
            <a:xfrm>
              <a:off x="1392415" y="1586678"/>
              <a:ext cx="719138" cy="1485848"/>
              <a:chOff x="2299" y="1296"/>
              <a:chExt cx="453" cy="681"/>
            </a:xfrm>
          </p:grpSpPr>
          <p:cxnSp>
            <p:nvCxnSpPr>
              <p:cNvPr id="25" name="Straight Connector 24">
                <a:extLst>
                  <a:ext uri="{FF2B5EF4-FFF2-40B4-BE49-F238E27FC236}">
                    <a16:creationId xmlns:a16="http://schemas.microsoft.com/office/drawing/2014/main" id="{CC15A918-DB0E-86F6-A790-9AB82B8B9E92}"/>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26" name="Straight Connector 25">
                <a:extLst>
                  <a:ext uri="{FF2B5EF4-FFF2-40B4-BE49-F238E27FC236}">
                    <a16:creationId xmlns:a16="http://schemas.microsoft.com/office/drawing/2014/main" id="{F88250BC-1BC0-59C7-CED7-CCA7D033642A}"/>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27" name="TextBox 26">
            <a:extLst>
              <a:ext uri="{FF2B5EF4-FFF2-40B4-BE49-F238E27FC236}">
                <a16:creationId xmlns:a16="http://schemas.microsoft.com/office/drawing/2014/main" id="{1D2D6981-97DA-3AB7-7DE1-DD2597D8B21D}"/>
              </a:ext>
            </a:extLst>
          </p:cNvPr>
          <p:cNvSpPr txBox="1"/>
          <p:nvPr/>
        </p:nvSpPr>
        <p:spPr>
          <a:xfrm>
            <a:off x="8642555" y="1008749"/>
            <a:ext cx="82096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42</a:t>
            </a:r>
          </a:p>
        </p:txBody>
      </p:sp>
      <p:grpSp>
        <p:nvGrpSpPr>
          <p:cNvPr id="51" name="Group 50">
            <a:extLst>
              <a:ext uri="{FF2B5EF4-FFF2-40B4-BE49-F238E27FC236}">
                <a16:creationId xmlns:a16="http://schemas.microsoft.com/office/drawing/2014/main" id="{9F27EAE5-FB7E-E5DC-4683-A52FA8F9D30D}"/>
              </a:ext>
            </a:extLst>
          </p:cNvPr>
          <p:cNvGrpSpPr/>
          <p:nvPr/>
        </p:nvGrpSpPr>
        <p:grpSpPr>
          <a:xfrm>
            <a:off x="1789472" y="3549237"/>
            <a:ext cx="1976923" cy="1631502"/>
            <a:chOff x="668262" y="1441024"/>
            <a:chExt cx="1512495" cy="1631502"/>
          </a:xfrm>
        </p:grpSpPr>
        <p:sp>
          <p:nvSpPr>
            <p:cNvPr id="52" name="TextBox 43">
              <a:extLst>
                <a:ext uri="{FF2B5EF4-FFF2-40B4-BE49-F238E27FC236}">
                  <a16:creationId xmlns:a16="http://schemas.microsoft.com/office/drawing/2014/main" id="{9AEEB572-286E-EF96-721A-720BC0E76BF4}"/>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14</a:t>
              </a:r>
            </a:p>
          </p:txBody>
        </p:sp>
        <p:sp>
          <p:nvSpPr>
            <p:cNvPr id="53" name="TextBox 49">
              <a:extLst>
                <a:ext uri="{FF2B5EF4-FFF2-40B4-BE49-F238E27FC236}">
                  <a16:creationId xmlns:a16="http://schemas.microsoft.com/office/drawing/2014/main" id="{479C804B-5E57-FC02-7E8F-2B45CD6F2E3E}"/>
                </a:ext>
              </a:extLst>
            </p:cNvPr>
            <p:cNvSpPr txBox="1">
              <a:spLocks noChangeArrowheads="1"/>
            </p:cNvSpPr>
            <p:nvPr/>
          </p:nvSpPr>
          <p:spPr bwMode="auto">
            <a:xfrm>
              <a:off x="668262" y="1445824"/>
              <a:ext cx="8802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325</a:t>
              </a:r>
            </a:p>
          </p:txBody>
        </p:sp>
        <p:grpSp>
          <p:nvGrpSpPr>
            <p:cNvPr id="54" name="Group 66">
              <a:extLst>
                <a:ext uri="{FF2B5EF4-FFF2-40B4-BE49-F238E27FC236}">
                  <a16:creationId xmlns:a16="http://schemas.microsoft.com/office/drawing/2014/main" id="{282D2F6F-23BB-BD18-8F3D-EA9CA7761B93}"/>
                </a:ext>
              </a:extLst>
            </p:cNvPr>
            <p:cNvGrpSpPr>
              <a:grpSpLocks/>
            </p:cNvGrpSpPr>
            <p:nvPr/>
          </p:nvGrpSpPr>
          <p:grpSpPr bwMode="auto">
            <a:xfrm>
              <a:off x="1392415" y="1586678"/>
              <a:ext cx="719138" cy="1485848"/>
              <a:chOff x="2299" y="1296"/>
              <a:chExt cx="453" cy="681"/>
            </a:xfrm>
          </p:grpSpPr>
          <p:cxnSp>
            <p:nvCxnSpPr>
              <p:cNvPr id="55" name="Straight Connector 54">
                <a:extLst>
                  <a:ext uri="{FF2B5EF4-FFF2-40B4-BE49-F238E27FC236}">
                    <a16:creationId xmlns:a16="http://schemas.microsoft.com/office/drawing/2014/main" id="{A60229E9-8E73-40A7-B2EC-D3981473D010}"/>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56" name="Straight Connector 55">
                <a:extLst>
                  <a:ext uri="{FF2B5EF4-FFF2-40B4-BE49-F238E27FC236}">
                    <a16:creationId xmlns:a16="http://schemas.microsoft.com/office/drawing/2014/main" id="{32E94364-92C5-D3EA-2E24-A173154CA35B}"/>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57" name="TextBox 56">
            <a:extLst>
              <a:ext uri="{FF2B5EF4-FFF2-40B4-BE49-F238E27FC236}">
                <a16:creationId xmlns:a16="http://schemas.microsoft.com/office/drawing/2014/main" id="{8A0734E0-81B2-1454-2541-E214851705BD}"/>
              </a:ext>
            </a:extLst>
          </p:cNvPr>
          <p:cNvSpPr txBox="1"/>
          <p:nvPr/>
        </p:nvSpPr>
        <p:spPr>
          <a:xfrm>
            <a:off x="2869580" y="4131881"/>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23</a:t>
            </a:r>
          </a:p>
        </p:txBody>
      </p:sp>
      <p:sp>
        <p:nvSpPr>
          <p:cNvPr id="60" name="TextBox 59">
            <a:extLst>
              <a:ext uri="{FF2B5EF4-FFF2-40B4-BE49-F238E27FC236}">
                <a16:creationId xmlns:a16="http://schemas.microsoft.com/office/drawing/2014/main" id="{765DB5E4-C0A9-D060-19DF-E4ACA9CC8DF4}"/>
              </a:ext>
            </a:extLst>
          </p:cNvPr>
          <p:cNvSpPr txBox="1"/>
          <p:nvPr/>
        </p:nvSpPr>
        <p:spPr>
          <a:xfrm>
            <a:off x="1790753" y="4012931"/>
            <a:ext cx="75580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28</a:t>
            </a:r>
          </a:p>
        </p:txBody>
      </p:sp>
      <p:cxnSp>
        <p:nvCxnSpPr>
          <p:cNvPr id="5" name="Straight Connector 4">
            <a:extLst>
              <a:ext uri="{FF2B5EF4-FFF2-40B4-BE49-F238E27FC236}">
                <a16:creationId xmlns:a16="http://schemas.microsoft.com/office/drawing/2014/main" id="{49EBAABC-CC16-9ADB-A885-4F59180162D2}"/>
              </a:ext>
            </a:extLst>
          </p:cNvPr>
          <p:cNvCxnSpPr>
            <a:cxnSpLocks/>
          </p:cNvCxnSpPr>
          <p:nvPr/>
        </p:nvCxnSpPr>
        <p:spPr>
          <a:xfrm>
            <a:off x="1966451" y="1533832"/>
            <a:ext cx="73742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CFC1B0A-1831-F398-6B5D-387A8C1BA91C}"/>
              </a:ext>
            </a:extLst>
          </p:cNvPr>
          <p:cNvSpPr txBox="1"/>
          <p:nvPr/>
        </p:nvSpPr>
        <p:spPr>
          <a:xfrm>
            <a:off x="2172928" y="1479307"/>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42</a:t>
            </a:r>
          </a:p>
        </p:txBody>
      </p:sp>
      <p:sp>
        <p:nvSpPr>
          <p:cNvPr id="9" name="TextBox 8">
            <a:extLst>
              <a:ext uri="{FF2B5EF4-FFF2-40B4-BE49-F238E27FC236}">
                <a16:creationId xmlns:a16="http://schemas.microsoft.com/office/drawing/2014/main" id="{2FCA4FE0-A2F3-2129-AC21-50704DDB9DB4}"/>
              </a:ext>
            </a:extLst>
          </p:cNvPr>
          <p:cNvSpPr txBox="1"/>
          <p:nvPr/>
        </p:nvSpPr>
        <p:spPr>
          <a:xfrm>
            <a:off x="2182761" y="1911927"/>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42</a:t>
            </a:r>
          </a:p>
        </p:txBody>
      </p:sp>
      <p:cxnSp>
        <p:nvCxnSpPr>
          <p:cNvPr id="20" name="Straight Connector 19">
            <a:extLst>
              <a:ext uri="{FF2B5EF4-FFF2-40B4-BE49-F238E27FC236}">
                <a16:creationId xmlns:a16="http://schemas.microsoft.com/office/drawing/2014/main" id="{CDB97DC2-E044-5E64-9779-774CF28704FE}"/>
              </a:ext>
            </a:extLst>
          </p:cNvPr>
          <p:cNvCxnSpPr>
            <a:cxnSpLocks/>
          </p:cNvCxnSpPr>
          <p:nvPr/>
        </p:nvCxnSpPr>
        <p:spPr>
          <a:xfrm>
            <a:off x="2054942" y="2536722"/>
            <a:ext cx="73742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602E8F7C-0E61-02F6-7DFA-2A16856318C3}"/>
              </a:ext>
            </a:extLst>
          </p:cNvPr>
          <p:cNvSpPr txBox="1"/>
          <p:nvPr/>
        </p:nvSpPr>
        <p:spPr>
          <a:xfrm>
            <a:off x="2408902" y="2482199"/>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0</a:t>
            </a:r>
          </a:p>
        </p:txBody>
      </p:sp>
      <p:sp>
        <p:nvSpPr>
          <p:cNvPr id="88" name="TextBox 87">
            <a:extLst>
              <a:ext uri="{FF2B5EF4-FFF2-40B4-BE49-F238E27FC236}">
                <a16:creationId xmlns:a16="http://schemas.microsoft.com/office/drawing/2014/main" id="{12AD1598-78DD-75CF-0346-FBE3A3A29919}"/>
              </a:ext>
            </a:extLst>
          </p:cNvPr>
          <p:cNvSpPr txBox="1"/>
          <p:nvPr/>
        </p:nvSpPr>
        <p:spPr>
          <a:xfrm>
            <a:off x="7275871" y="889371"/>
            <a:ext cx="111104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148</a:t>
            </a:r>
          </a:p>
        </p:txBody>
      </p:sp>
      <p:cxnSp>
        <p:nvCxnSpPr>
          <p:cNvPr id="89" name="Straight Connector 88">
            <a:extLst>
              <a:ext uri="{FF2B5EF4-FFF2-40B4-BE49-F238E27FC236}">
                <a16:creationId xmlns:a16="http://schemas.microsoft.com/office/drawing/2014/main" id="{4F266663-D73B-63C5-818F-7289C44D2616}"/>
              </a:ext>
            </a:extLst>
          </p:cNvPr>
          <p:cNvCxnSpPr>
            <a:cxnSpLocks/>
          </p:cNvCxnSpPr>
          <p:nvPr/>
        </p:nvCxnSpPr>
        <p:spPr>
          <a:xfrm>
            <a:off x="7413521" y="1557968"/>
            <a:ext cx="938981"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2C295CDA-C627-94C8-F200-B187AC014E65}"/>
              </a:ext>
            </a:extLst>
          </p:cNvPr>
          <p:cNvSpPr txBox="1"/>
          <p:nvPr/>
        </p:nvSpPr>
        <p:spPr>
          <a:xfrm>
            <a:off x="7737986" y="1469478"/>
            <a:ext cx="109138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74</a:t>
            </a:r>
          </a:p>
        </p:txBody>
      </p:sp>
      <p:sp>
        <p:nvSpPr>
          <p:cNvPr id="105" name="TextBox 104">
            <a:extLst>
              <a:ext uri="{FF2B5EF4-FFF2-40B4-BE49-F238E27FC236}">
                <a16:creationId xmlns:a16="http://schemas.microsoft.com/office/drawing/2014/main" id="{7464041E-55A9-1BDA-32F2-E7FC7411B1ED}"/>
              </a:ext>
            </a:extLst>
          </p:cNvPr>
          <p:cNvSpPr txBox="1"/>
          <p:nvPr/>
        </p:nvSpPr>
        <p:spPr>
          <a:xfrm>
            <a:off x="7747819" y="1961091"/>
            <a:ext cx="109138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74</a:t>
            </a:r>
          </a:p>
        </p:txBody>
      </p:sp>
      <p:cxnSp>
        <p:nvCxnSpPr>
          <p:cNvPr id="106" name="Straight Connector 105">
            <a:extLst>
              <a:ext uri="{FF2B5EF4-FFF2-40B4-BE49-F238E27FC236}">
                <a16:creationId xmlns:a16="http://schemas.microsoft.com/office/drawing/2014/main" id="{C13A8934-2B50-1DD3-A272-786555F046DE}"/>
              </a:ext>
            </a:extLst>
          </p:cNvPr>
          <p:cNvCxnSpPr>
            <a:cxnSpLocks/>
          </p:cNvCxnSpPr>
          <p:nvPr/>
        </p:nvCxnSpPr>
        <p:spPr>
          <a:xfrm>
            <a:off x="7472514" y="2570690"/>
            <a:ext cx="938981"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2C711477-C5FF-5EFC-BF4B-69C62AB9C949}"/>
              </a:ext>
            </a:extLst>
          </p:cNvPr>
          <p:cNvSpPr txBox="1"/>
          <p:nvPr/>
        </p:nvSpPr>
        <p:spPr>
          <a:xfrm>
            <a:off x="7993626" y="2482200"/>
            <a:ext cx="89473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0</a:t>
            </a:r>
          </a:p>
        </p:txBody>
      </p:sp>
      <p:cxnSp>
        <p:nvCxnSpPr>
          <p:cNvPr id="108" name="Straight Connector 107">
            <a:extLst>
              <a:ext uri="{FF2B5EF4-FFF2-40B4-BE49-F238E27FC236}">
                <a16:creationId xmlns:a16="http://schemas.microsoft.com/office/drawing/2014/main" id="{812FBEEF-F26C-BEDC-D4BF-13ED47B69864}"/>
              </a:ext>
            </a:extLst>
          </p:cNvPr>
          <p:cNvCxnSpPr>
            <a:cxnSpLocks/>
          </p:cNvCxnSpPr>
          <p:nvPr/>
        </p:nvCxnSpPr>
        <p:spPr>
          <a:xfrm>
            <a:off x="1877961" y="4689987"/>
            <a:ext cx="73742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825250A3-7C01-1035-0FBA-CBDA433834FF}"/>
              </a:ext>
            </a:extLst>
          </p:cNvPr>
          <p:cNvSpPr txBox="1"/>
          <p:nvPr/>
        </p:nvSpPr>
        <p:spPr>
          <a:xfrm>
            <a:off x="2015612" y="4635462"/>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45</a:t>
            </a:r>
          </a:p>
        </p:txBody>
      </p:sp>
      <p:sp>
        <p:nvSpPr>
          <p:cNvPr id="110" name="TextBox 109">
            <a:extLst>
              <a:ext uri="{FF2B5EF4-FFF2-40B4-BE49-F238E27FC236}">
                <a16:creationId xmlns:a16="http://schemas.microsoft.com/office/drawing/2014/main" id="{CA8E15E8-96A9-28A6-9EEB-0D35405D709F}"/>
              </a:ext>
            </a:extLst>
          </p:cNvPr>
          <p:cNvSpPr txBox="1"/>
          <p:nvPr/>
        </p:nvSpPr>
        <p:spPr>
          <a:xfrm>
            <a:off x="2015612" y="5068081"/>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42</a:t>
            </a:r>
          </a:p>
        </p:txBody>
      </p:sp>
      <p:cxnSp>
        <p:nvCxnSpPr>
          <p:cNvPr id="111" name="Straight Connector 110">
            <a:extLst>
              <a:ext uri="{FF2B5EF4-FFF2-40B4-BE49-F238E27FC236}">
                <a16:creationId xmlns:a16="http://schemas.microsoft.com/office/drawing/2014/main" id="{CFB78A7B-B90F-B651-3021-FE4054EC2C14}"/>
              </a:ext>
            </a:extLst>
          </p:cNvPr>
          <p:cNvCxnSpPr>
            <a:cxnSpLocks/>
          </p:cNvCxnSpPr>
          <p:nvPr/>
        </p:nvCxnSpPr>
        <p:spPr>
          <a:xfrm>
            <a:off x="1927122" y="5673213"/>
            <a:ext cx="73742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B582B4F2-A1F2-5756-219E-4363D10C2751}"/>
              </a:ext>
            </a:extLst>
          </p:cNvPr>
          <p:cNvSpPr txBox="1"/>
          <p:nvPr/>
        </p:nvSpPr>
        <p:spPr>
          <a:xfrm>
            <a:off x="2271252" y="5618688"/>
            <a:ext cx="63909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3</a:t>
            </a:r>
          </a:p>
        </p:txBody>
      </p:sp>
      <p:grpSp>
        <p:nvGrpSpPr>
          <p:cNvPr id="113" name="Group 112">
            <a:extLst>
              <a:ext uri="{FF2B5EF4-FFF2-40B4-BE49-F238E27FC236}">
                <a16:creationId xmlns:a16="http://schemas.microsoft.com/office/drawing/2014/main" id="{91DCD6D3-AF0E-565C-5900-B911E1E88CF0}"/>
              </a:ext>
            </a:extLst>
          </p:cNvPr>
          <p:cNvGrpSpPr/>
          <p:nvPr/>
        </p:nvGrpSpPr>
        <p:grpSpPr>
          <a:xfrm>
            <a:off x="7443020" y="3503601"/>
            <a:ext cx="2282792" cy="1631502"/>
            <a:chOff x="434249" y="1441024"/>
            <a:chExt cx="1746508" cy="1631502"/>
          </a:xfrm>
        </p:grpSpPr>
        <p:sp>
          <p:nvSpPr>
            <p:cNvPr id="114" name="TextBox 43">
              <a:extLst>
                <a:ext uri="{FF2B5EF4-FFF2-40B4-BE49-F238E27FC236}">
                  <a16:creationId xmlns:a16="http://schemas.microsoft.com/office/drawing/2014/main" id="{0A035555-3587-1D41-83D3-B015DE2EFBEE}"/>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42</a:t>
              </a:r>
            </a:p>
          </p:txBody>
        </p:sp>
        <p:sp>
          <p:nvSpPr>
            <p:cNvPr id="115" name="TextBox 49">
              <a:extLst>
                <a:ext uri="{FF2B5EF4-FFF2-40B4-BE49-F238E27FC236}">
                  <a16:creationId xmlns:a16="http://schemas.microsoft.com/office/drawing/2014/main" id="{BEE4B108-A28D-D2B0-5C3B-01F441DF2675}"/>
                </a:ext>
              </a:extLst>
            </p:cNvPr>
            <p:cNvSpPr txBox="1">
              <a:spLocks noChangeArrowheads="1"/>
            </p:cNvSpPr>
            <p:nvPr/>
          </p:nvSpPr>
          <p:spPr bwMode="auto">
            <a:xfrm>
              <a:off x="434249" y="1445824"/>
              <a:ext cx="111426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1557</a:t>
              </a:r>
            </a:p>
          </p:txBody>
        </p:sp>
        <p:grpSp>
          <p:nvGrpSpPr>
            <p:cNvPr id="116" name="Group 66">
              <a:extLst>
                <a:ext uri="{FF2B5EF4-FFF2-40B4-BE49-F238E27FC236}">
                  <a16:creationId xmlns:a16="http://schemas.microsoft.com/office/drawing/2014/main" id="{AB8F47B8-A3F5-6A2B-5572-A8B394F62EAD}"/>
                </a:ext>
              </a:extLst>
            </p:cNvPr>
            <p:cNvGrpSpPr>
              <a:grpSpLocks/>
            </p:cNvGrpSpPr>
            <p:nvPr/>
          </p:nvGrpSpPr>
          <p:grpSpPr bwMode="auto">
            <a:xfrm>
              <a:off x="1392415" y="1586678"/>
              <a:ext cx="719138" cy="1485848"/>
              <a:chOff x="2299" y="1296"/>
              <a:chExt cx="453" cy="681"/>
            </a:xfrm>
          </p:grpSpPr>
          <p:cxnSp>
            <p:nvCxnSpPr>
              <p:cNvPr id="117" name="Straight Connector 116">
                <a:extLst>
                  <a:ext uri="{FF2B5EF4-FFF2-40B4-BE49-F238E27FC236}">
                    <a16:creationId xmlns:a16="http://schemas.microsoft.com/office/drawing/2014/main" id="{7CDD3DDA-7DD4-ECE3-95FF-D4F118A99BC0}"/>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118" name="Straight Connector 117">
                <a:extLst>
                  <a:ext uri="{FF2B5EF4-FFF2-40B4-BE49-F238E27FC236}">
                    <a16:creationId xmlns:a16="http://schemas.microsoft.com/office/drawing/2014/main" id="{FB8440DE-9442-9BAF-3405-30E9DF47360D}"/>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119" name="TextBox 118">
            <a:extLst>
              <a:ext uri="{FF2B5EF4-FFF2-40B4-BE49-F238E27FC236}">
                <a16:creationId xmlns:a16="http://schemas.microsoft.com/office/drawing/2014/main" id="{0D703BC8-02A1-8C1D-33FD-0822E912D15A}"/>
              </a:ext>
            </a:extLst>
          </p:cNvPr>
          <p:cNvSpPr txBox="1"/>
          <p:nvPr/>
        </p:nvSpPr>
        <p:spPr>
          <a:xfrm>
            <a:off x="8809703" y="4076413"/>
            <a:ext cx="86029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37</a:t>
            </a:r>
          </a:p>
        </p:txBody>
      </p:sp>
      <p:sp>
        <p:nvSpPr>
          <p:cNvPr id="120" name="TextBox 119">
            <a:extLst>
              <a:ext uri="{FF2B5EF4-FFF2-40B4-BE49-F238E27FC236}">
                <a16:creationId xmlns:a16="http://schemas.microsoft.com/office/drawing/2014/main" id="{D83A4DDF-4DC1-EE9A-E49C-D7EB5C321BD9}"/>
              </a:ext>
            </a:extLst>
          </p:cNvPr>
          <p:cNvSpPr txBox="1"/>
          <p:nvPr/>
        </p:nvSpPr>
        <p:spPr>
          <a:xfrm>
            <a:off x="7482348" y="3957035"/>
            <a:ext cx="111104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126</a:t>
            </a:r>
          </a:p>
        </p:txBody>
      </p:sp>
      <p:cxnSp>
        <p:nvCxnSpPr>
          <p:cNvPr id="121" name="Straight Connector 120">
            <a:extLst>
              <a:ext uri="{FF2B5EF4-FFF2-40B4-BE49-F238E27FC236}">
                <a16:creationId xmlns:a16="http://schemas.microsoft.com/office/drawing/2014/main" id="{C257DE04-A913-850E-5613-A37948500C80}"/>
              </a:ext>
            </a:extLst>
          </p:cNvPr>
          <p:cNvCxnSpPr>
            <a:cxnSpLocks/>
          </p:cNvCxnSpPr>
          <p:nvPr/>
        </p:nvCxnSpPr>
        <p:spPr>
          <a:xfrm>
            <a:off x="7619998" y="4625632"/>
            <a:ext cx="938981"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BBCC405F-97A9-8761-2598-FD57B394A537}"/>
              </a:ext>
            </a:extLst>
          </p:cNvPr>
          <p:cNvSpPr txBox="1"/>
          <p:nvPr/>
        </p:nvSpPr>
        <p:spPr>
          <a:xfrm>
            <a:off x="7767485" y="4537142"/>
            <a:ext cx="126836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297</a:t>
            </a:r>
          </a:p>
        </p:txBody>
      </p:sp>
      <p:sp>
        <p:nvSpPr>
          <p:cNvPr id="123" name="TextBox 122">
            <a:extLst>
              <a:ext uri="{FF2B5EF4-FFF2-40B4-BE49-F238E27FC236}">
                <a16:creationId xmlns:a16="http://schemas.microsoft.com/office/drawing/2014/main" id="{98B54CAA-8550-E881-2434-D5B461F4AB77}"/>
              </a:ext>
            </a:extLst>
          </p:cNvPr>
          <p:cNvSpPr txBox="1"/>
          <p:nvPr/>
        </p:nvSpPr>
        <p:spPr>
          <a:xfrm>
            <a:off x="7737988" y="5028755"/>
            <a:ext cx="13076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294</a:t>
            </a:r>
          </a:p>
        </p:txBody>
      </p:sp>
      <p:cxnSp>
        <p:nvCxnSpPr>
          <p:cNvPr id="124" name="Straight Connector 123">
            <a:extLst>
              <a:ext uri="{FF2B5EF4-FFF2-40B4-BE49-F238E27FC236}">
                <a16:creationId xmlns:a16="http://schemas.microsoft.com/office/drawing/2014/main" id="{99119C42-3559-DCC3-0695-89E9464FC241}"/>
              </a:ext>
            </a:extLst>
          </p:cNvPr>
          <p:cNvCxnSpPr>
            <a:cxnSpLocks/>
          </p:cNvCxnSpPr>
          <p:nvPr/>
        </p:nvCxnSpPr>
        <p:spPr>
          <a:xfrm>
            <a:off x="7678991" y="5638354"/>
            <a:ext cx="938981"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BF05F482-D8F3-7F1B-CC2A-7F1A9548CF9F}"/>
              </a:ext>
            </a:extLst>
          </p:cNvPr>
          <p:cNvSpPr txBox="1"/>
          <p:nvPr/>
        </p:nvSpPr>
        <p:spPr>
          <a:xfrm>
            <a:off x="8200103" y="5549864"/>
            <a:ext cx="89473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3</a:t>
            </a:r>
          </a:p>
        </p:txBody>
      </p:sp>
    </p:spTree>
    <p:extLst>
      <p:ext uri="{BB962C8B-B14F-4D97-AF65-F5344CB8AC3E}">
        <p14:creationId xmlns:p14="http://schemas.microsoft.com/office/powerpoint/2010/main" val="6840484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wipe(down)">
                                      <p:cBhvr>
                                        <p:cTn id="25" dur="500"/>
                                        <p:tgtEl>
                                          <p:spTgt spid="8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down)">
                                      <p:cBhvr>
                                        <p:cTn id="30" dur="500"/>
                                        <p:tgtEl>
                                          <p:spTgt spid="27"/>
                                        </p:tgtEl>
                                      </p:cBhvr>
                                    </p:animEffect>
                                  </p:childTnLst>
                                </p:cTn>
                              </p:par>
                              <p:par>
                                <p:cTn id="31" presetID="22" presetClass="entr" presetSubtype="4" fill="hold" nodeType="withEffect">
                                  <p:stCondLst>
                                    <p:cond delay="0"/>
                                  </p:stCondLst>
                                  <p:childTnLst>
                                    <p:set>
                                      <p:cBhvr>
                                        <p:cTn id="32" dur="1" fill="hold">
                                          <p:stCondLst>
                                            <p:cond delay="0"/>
                                          </p:stCondLst>
                                        </p:cTn>
                                        <p:tgtEl>
                                          <p:spTgt spid="89"/>
                                        </p:tgtEl>
                                        <p:attrNameLst>
                                          <p:attrName>style.visibility</p:attrName>
                                        </p:attrNameLst>
                                      </p:cBhvr>
                                      <p:to>
                                        <p:strVal val="visible"/>
                                      </p:to>
                                    </p:set>
                                    <p:animEffect transition="in" filter="wipe(down)">
                                      <p:cBhvr>
                                        <p:cTn id="33" dur="500"/>
                                        <p:tgtEl>
                                          <p:spTgt spid="89"/>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90"/>
                                        </p:tgtEl>
                                        <p:attrNameLst>
                                          <p:attrName>style.visibility</p:attrName>
                                        </p:attrNameLst>
                                      </p:cBhvr>
                                      <p:to>
                                        <p:strVal val="visible"/>
                                      </p:to>
                                    </p:set>
                                    <p:animEffect transition="in" filter="wipe(down)">
                                      <p:cBhvr>
                                        <p:cTn id="36" dur="500"/>
                                        <p:tgtEl>
                                          <p:spTgt spid="90"/>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05"/>
                                        </p:tgtEl>
                                        <p:attrNameLst>
                                          <p:attrName>style.visibility</p:attrName>
                                        </p:attrNameLst>
                                      </p:cBhvr>
                                      <p:to>
                                        <p:strVal val="visible"/>
                                      </p:to>
                                    </p:set>
                                    <p:animEffect transition="in" filter="wipe(down)">
                                      <p:cBhvr>
                                        <p:cTn id="39" dur="500"/>
                                        <p:tgtEl>
                                          <p:spTgt spid="105"/>
                                        </p:tgtEl>
                                      </p:cBhvr>
                                    </p:animEffect>
                                  </p:childTnLst>
                                </p:cTn>
                              </p:par>
                              <p:par>
                                <p:cTn id="40" presetID="22" presetClass="entr" presetSubtype="4" fill="hold" nodeType="withEffect">
                                  <p:stCondLst>
                                    <p:cond delay="0"/>
                                  </p:stCondLst>
                                  <p:childTnLst>
                                    <p:set>
                                      <p:cBhvr>
                                        <p:cTn id="41" dur="1" fill="hold">
                                          <p:stCondLst>
                                            <p:cond delay="0"/>
                                          </p:stCondLst>
                                        </p:cTn>
                                        <p:tgtEl>
                                          <p:spTgt spid="106"/>
                                        </p:tgtEl>
                                        <p:attrNameLst>
                                          <p:attrName>style.visibility</p:attrName>
                                        </p:attrNameLst>
                                      </p:cBhvr>
                                      <p:to>
                                        <p:strVal val="visible"/>
                                      </p:to>
                                    </p:set>
                                    <p:animEffect transition="in" filter="wipe(down)">
                                      <p:cBhvr>
                                        <p:cTn id="42" dur="500"/>
                                        <p:tgtEl>
                                          <p:spTgt spid="106"/>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07"/>
                                        </p:tgtEl>
                                        <p:attrNameLst>
                                          <p:attrName>style.visibility</p:attrName>
                                        </p:attrNameLst>
                                      </p:cBhvr>
                                      <p:to>
                                        <p:strVal val="visible"/>
                                      </p:to>
                                    </p:set>
                                    <p:animEffect transition="in" filter="wipe(down)">
                                      <p:cBhvr>
                                        <p:cTn id="45" dur="500"/>
                                        <p:tgtEl>
                                          <p:spTgt spid="107"/>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88"/>
                                        </p:tgtEl>
                                        <p:attrNameLst>
                                          <p:attrName>style.visibility</p:attrName>
                                        </p:attrNameLst>
                                      </p:cBhvr>
                                      <p:to>
                                        <p:strVal val="visible"/>
                                      </p:to>
                                    </p:set>
                                    <p:animEffect transition="in" filter="wipe(down)">
                                      <p:cBhvr>
                                        <p:cTn id="48" dur="500"/>
                                        <p:tgtEl>
                                          <p:spTgt spid="8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down)">
                                      <p:cBhvr>
                                        <p:cTn id="53" dur="500"/>
                                        <p:tgtEl>
                                          <p:spTgt spid="57"/>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wipe(down)">
                                      <p:cBhvr>
                                        <p:cTn id="56" dur="500"/>
                                        <p:tgtEl>
                                          <p:spTgt spid="60"/>
                                        </p:tgtEl>
                                      </p:cBhvr>
                                    </p:animEffect>
                                  </p:childTnLst>
                                </p:cTn>
                              </p:par>
                              <p:par>
                                <p:cTn id="57" presetID="22" presetClass="entr" presetSubtype="4" fill="hold" nodeType="with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wipe(down)">
                                      <p:cBhvr>
                                        <p:cTn id="59" dur="500"/>
                                        <p:tgtEl>
                                          <p:spTgt spid="108"/>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109"/>
                                        </p:tgtEl>
                                        <p:attrNameLst>
                                          <p:attrName>style.visibility</p:attrName>
                                        </p:attrNameLst>
                                      </p:cBhvr>
                                      <p:to>
                                        <p:strVal val="visible"/>
                                      </p:to>
                                    </p:set>
                                    <p:animEffect transition="in" filter="wipe(down)">
                                      <p:cBhvr>
                                        <p:cTn id="62" dur="500"/>
                                        <p:tgtEl>
                                          <p:spTgt spid="109"/>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110"/>
                                        </p:tgtEl>
                                        <p:attrNameLst>
                                          <p:attrName>style.visibility</p:attrName>
                                        </p:attrNameLst>
                                      </p:cBhvr>
                                      <p:to>
                                        <p:strVal val="visible"/>
                                      </p:to>
                                    </p:set>
                                    <p:animEffect transition="in" filter="wipe(down)">
                                      <p:cBhvr>
                                        <p:cTn id="65" dur="500"/>
                                        <p:tgtEl>
                                          <p:spTgt spid="110"/>
                                        </p:tgtEl>
                                      </p:cBhvr>
                                    </p:animEffect>
                                  </p:childTnLst>
                                </p:cTn>
                              </p:par>
                              <p:par>
                                <p:cTn id="66" presetID="22" presetClass="entr" presetSubtype="4" fill="hold" nodeType="withEffect">
                                  <p:stCondLst>
                                    <p:cond delay="0"/>
                                  </p:stCondLst>
                                  <p:childTnLst>
                                    <p:set>
                                      <p:cBhvr>
                                        <p:cTn id="67" dur="1" fill="hold">
                                          <p:stCondLst>
                                            <p:cond delay="0"/>
                                          </p:stCondLst>
                                        </p:cTn>
                                        <p:tgtEl>
                                          <p:spTgt spid="111"/>
                                        </p:tgtEl>
                                        <p:attrNameLst>
                                          <p:attrName>style.visibility</p:attrName>
                                        </p:attrNameLst>
                                      </p:cBhvr>
                                      <p:to>
                                        <p:strVal val="visible"/>
                                      </p:to>
                                    </p:set>
                                    <p:animEffect transition="in" filter="wipe(down)">
                                      <p:cBhvr>
                                        <p:cTn id="68" dur="500"/>
                                        <p:tgtEl>
                                          <p:spTgt spid="111"/>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112"/>
                                        </p:tgtEl>
                                        <p:attrNameLst>
                                          <p:attrName>style.visibility</p:attrName>
                                        </p:attrNameLst>
                                      </p:cBhvr>
                                      <p:to>
                                        <p:strVal val="visible"/>
                                      </p:to>
                                    </p:set>
                                    <p:animEffect transition="in" filter="wipe(down)">
                                      <p:cBhvr>
                                        <p:cTn id="71" dur="500"/>
                                        <p:tgtEl>
                                          <p:spTgt spid="112"/>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119"/>
                                        </p:tgtEl>
                                        <p:attrNameLst>
                                          <p:attrName>style.visibility</p:attrName>
                                        </p:attrNameLst>
                                      </p:cBhvr>
                                      <p:to>
                                        <p:strVal val="visible"/>
                                      </p:to>
                                    </p:set>
                                    <p:animEffect transition="in" filter="wipe(down)">
                                      <p:cBhvr>
                                        <p:cTn id="76" dur="500"/>
                                        <p:tgtEl>
                                          <p:spTgt spid="119"/>
                                        </p:tgtEl>
                                      </p:cBhvr>
                                    </p:animEffect>
                                  </p:childTnLst>
                                </p:cTn>
                              </p:par>
                              <p:par>
                                <p:cTn id="77" presetID="22" presetClass="entr" presetSubtype="4" fill="hold" nodeType="withEffect">
                                  <p:stCondLst>
                                    <p:cond delay="0"/>
                                  </p:stCondLst>
                                  <p:childTnLst>
                                    <p:set>
                                      <p:cBhvr>
                                        <p:cTn id="78" dur="1" fill="hold">
                                          <p:stCondLst>
                                            <p:cond delay="0"/>
                                          </p:stCondLst>
                                        </p:cTn>
                                        <p:tgtEl>
                                          <p:spTgt spid="121"/>
                                        </p:tgtEl>
                                        <p:attrNameLst>
                                          <p:attrName>style.visibility</p:attrName>
                                        </p:attrNameLst>
                                      </p:cBhvr>
                                      <p:to>
                                        <p:strVal val="visible"/>
                                      </p:to>
                                    </p:set>
                                    <p:animEffect transition="in" filter="wipe(down)">
                                      <p:cBhvr>
                                        <p:cTn id="79" dur="500"/>
                                        <p:tgtEl>
                                          <p:spTgt spid="121"/>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122"/>
                                        </p:tgtEl>
                                        <p:attrNameLst>
                                          <p:attrName>style.visibility</p:attrName>
                                        </p:attrNameLst>
                                      </p:cBhvr>
                                      <p:to>
                                        <p:strVal val="visible"/>
                                      </p:to>
                                    </p:set>
                                    <p:animEffect transition="in" filter="wipe(down)">
                                      <p:cBhvr>
                                        <p:cTn id="82" dur="500"/>
                                        <p:tgtEl>
                                          <p:spTgt spid="122"/>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123"/>
                                        </p:tgtEl>
                                        <p:attrNameLst>
                                          <p:attrName>style.visibility</p:attrName>
                                        </p:attrNameLst>
                                      </p:cBhvr>
                                      <p:to>
                                        <p:strVal val="visible"/>
                                      </p:to>
                                    </p:set>
                                    <p:animEffect transition="in" filter="wipe(down)">
                                      <p:cBhvr>
                                        <p:cTn id="85" dur="500"/>
                                        <p:tgtEl>
                                          <p:spTgt spid="123"/>
                                        </p:tgtEl>
                                      </p:cBhvr>
                                    </p:animEffect>
                                  </p:childTnLst>
                                </p:cTn>
                              </p:par>
                              <p:par>
                                <p:cTn id="86" presetID="22" presetClass="entr" presetSubtype="4" fill="hold" nodeType="withEffect">
                                  <p:stCondLst>
                                    <p:cond delay="0"/>
                                  </p:stCondLst>
                                  <p:childTnLst>
                                    <p:set>
                                      <p:cBhvr>
                                        <p:cTn id="87" dur="1" fill="hold">
                                          <p:stCondLst>
                                            <p:cond delay="0"/>
                                          </p:stCondLst>
                                        </p:cTn>
                                        <p:tgtEl>
                                          <p:spTgt spid="124"/>
                                        </p:tgtEl>
                                        <p:attrNameLst>
                                          <p:attrName>style.visibility</p:attrName>
                                        </p:attrNameLst>
                                      </p:cBhvr>
                                      <p:to>
                                        <p:strVal val="visible"/>
                                      </p:to>
                                    </p:set>
                                    <p:animEffect transition="in" filter="wipe(down)">
                                      <p:cBhvr>
                                        <p:cTn id="88" dur="500"/>
                                        <p:tgtEl>
                                          <p:spTgt spid="124"/>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125"/>
                                        </p:tgtEl>
                                        <p:attrNameLst>
                                          <p:attrName>style.visibility</p:attrName>
                                        </p:attrNameLst>
                                      </p:cBhvr>
                                      <p:to>
                                        <p:strVal val="visible"/>
                                      </p:to>
                                    </p:set>
                                    <p:animEffect transition="in" filter="wipe(down)">
                                      <p:cBhvr>
                                        <p:cTn id="91" dur="500"/>
                                        <p:tgtEl>
                                          <p:spTgt spid="125"/>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down)">
                                      <p:cBhvr>
                                        <p:cTn id="94"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7" grpId="0"/>
      <p:bldP spid="57" grpId="0"/>
      <p:bldP spid="60" grpId="0"/>
      <p:bldP spid="8" grpId="0"/>
      <p:bldP spid="9" grpId="0"/>
      <p:bldP spid="81" grpId="0"/>
      <p:bldP spid="88" grpId="0"/>
      <p:bldP spid="90" grpId="0"/>
      <p:bldP spid="105" grpId="0"/>
      <p:bldP spid="107" grpId="0"/>
      <p:bldP spid="109" grpId="0"/>
      <p:bldP spid="110" grpId="0"/>
      <p:bldP spid="112" grpId="0"/>
      <p:bldP spid="119" grpId="0"/>
      <p:bldP spid="120" grpId="0"/>
      <p:bldP spid="122" grpId="0"/>
      <p:bldP spid="123" grpId="0"/>
      <p:bldP spid="1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2" name="Nhóm 6">
            <a:extLst>
              <a:ext uri="{FF2B5EF4-FFF2-40B4-BE49-F238E27FC236}">
                <a16:creationId xmlns:a16="http://schemas.microsoft.com/office/drawing/2014/main" id="{E739727F-BB6A-B397-BAA4-3F6E3810ECEB}"/>
              </a:ext>
            </a:extLst>
          </p:cNvPr>
          <p:cNvGrpSpPr/>
          <p:nvPr/>
        </p:nvGrpSpPr>
        <p:grpSpPr>
          <a:xfrm>
            <a:off x="363793" y="123836"/>
            <a:ext cx="3578944" cy="1052416"/>
            <a:chOff x="1203156" y="685800"/>
            <a:chExt cx="2684207" cy="789311"/>
          </a:xfrm>
        </p:grpSpPr>
        <p:grpSp>
          <p:nvGrpSpPr>
            <p:cNvPr id="5" name="Nhóm 4">
              <a:extLst>
                <a:ext uri="{FF2B5EF4-FFF2-40B4-BE49-F238E27FC236}">
                  <a16:creationId xmlns:a16="http://schemas.microsoft.com/office/drawing/2014/main" id="{58C7E53E-7F1C-13E6-2F96-77BEE5D1237C}"/>
                </a:ext>
              </a:extLst>
            </p:cNvPr>
            <p:cNvGrpSpPr/>
            <p:nvPr/>
          </p:nvGrpSpPr>
          <p:grpSpPr>
            <a:xfrm>
              <a:off x="1203156" y="685800"/>
              <a:ext cx="1311443" cy="789311"/>
              <a:chOff x="1431757" y="695791"/>
              <a:chExt cx="1347538" cy="856283"/>
            </a:xfrm>
          </p:grpSpPr>
          <p:sp>
            <p:nvSpPr>
              <p:cNvPr id="9" name="Hình Bầu dục 2">
                <a:extLst>
                  <a:ext uri="{FF2B5EF4-FFF2-40B4-BE49-F238E27FC236}">
                    <a16:creationId xmlns:a16="http://schemas.microsoft.com/office/drawing/2014/main" id="{DF25ED4D-2838-A428-BFB0-1ABFE4C83EDD}"/>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panose="020F0502020204030204" pitchFamily="34" charset="0"/>
                  <a:ea typeface="+mn-ea"/>
                  <a:cs typeface="Calibri" panose="020F0502020204030204" pitchFamily="34" charset="0"/>
                  <a:sym typeface="Arial"/>
                </a:endParaRPr>
              </a:p>
            </p:txBody>
          </p:sp>
          <p:sp>
            <p:nvSpPr>
              <p:cNvPr id="10" name="Hộp Văn bản 3">
                <a:extLst>
                  <a:ext uri="{FF2B5EF4-FFF2-40B4-BE49-F238E27FC236}">
                    <a16:creationId xmlns:a16="http://schemas.microsoft.com/office/drawing/2014/main" id="{CAC7DB1A-5038-CFCD-4492-34ED3D28BDBA}"/>
                  </a:ext>
                </a:extLst>
              </p:cNvPr>
              <p:cNvSpPr txBox="1"/>
              <p:nvPr/>
            </p:nvSpPr>
            <p:spPr>
              <a:xfrm>
                <a:off x="1431757" y="695791"/>
                <a:ext cx="1347538" cy="80973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2</a:t>
                </a:r>
              </a:p>
            </p:txBody>
          </p:sp>
        </p:grpSp>
        <p:sp>
          <p:nvSpPr>
            <p:cNvPr id="7" name="Hộp Văn bản 5">
              <a:extLst>
                <a:ext uri="{FF2B5EF4-FFF2-40B4-BE49-F238E27FC236}">
                  <a16:creationId xmlns:a16="http://schemas.microsoft.com/office/drawing/2014/main" id="{2447BBA2-A08F-A912-2F35-1C3A1EE268EB}"/>
                </a:ext>
              </a:extLst>
            </p:cNvPr>
            <p:cNvSpPr txBox="1"/>
            <p:nvPr/>
          </p:nvSpPr>
          <p:spPr>
            <a:xfrm>
              <a:off x="1636964" y="841483"/>
              <a:ext cx="2250399" cy="62324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Tính</a:t>
              </a:r>
              <a:endPar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
        <p:nvSpPr>
          <p:cNvPr id="13" name="TextBox 12">
            <a:extLst>
              <a:ext uri="{FF2B5EF4-FFF2-40B4-BE49-F238E27FC236}">
                <a16:creationId xmlns:a16="http://schemas.microsoft.com/office/drawing/2014/main" id="{FBA3ADF3-7B92-1F1F-C2BA-1E80E45AC4E3}"/>
              </a:ext>
            </a:extLst>
          </p:cNvPr>
          <p:cNvSpPr txBox="1"/>
          <p:nvPr/>
        </p:nvSpPr>
        <p:spPr>
          <a:xfrm>
            <a:off x="1671484" y="1238865"/>
            <a:ext cx="9566787" cy="677108"/>
          </a:xfrm>
          <a:prstGeom prst="rect">
            <a:avLst/>
          </a:prstGeom>
          <a:noFill/>
        </p:spPr>
        <p:txBody>
          <a:bodyPr wrap="square" lIns="0" tIns="0" rIns="0" bIns="0" rtlCol="0">
            <a:spAutoFit/>
          </a:bodyPr>
          <a:lstStyle/>
          <a:p>
            <a:pPr algn="l"/>
            <a:r>
              <a:rPr lang="en-US" sz="4400" dirty="0">
                <a:solidFill>
                  <a:srgbClr val="002060"/>
                </a:solidFill>
                <a:latin typeface="Calibri" panose="020F0502020204030204" pitchFamily="34" charset="0"/>
                <a:cs typeface="Calibri" panose="020F0502020204030204" pitchFamily="34" charset="0"/>
              </a:rPr>
              <a:t>a) 450 : 90          560 : 70           320 : 80</a:t>
            </a:r>
          </a:p>
        </p:txBody>
      </p:sp>
      <p:pic>
        <p:nvPicPr>
          <p:cNvPr id="15" name="Picture 14">
            <a:extLst>
              <a:ext uri="{FF2B5EF4-FFF2-40B4-BE49-F238E27FC236}">
                <a16:creationId xmlns:a16="http://schemas.microsoft.com/office/drawing/2014/main" id="{79B2C08C-01C3-DEB8-0A90-74ED4D2DBD57}"/>
              </a:ext>
            </a:extLst>
          </p:cNvPr>
          <p:cNvPicPr>
            <a:picLocks noChangeAspect="1"/>
          </p:cNvPicPr>
          <p:nvPr/>
        </p:nvPicPr>
        <p:blipFill>
          <a:blip r:embed="rId3"/>
          <a:stretch>
            <a:fillRect/>
          </a:stretch>
        </p:blipFill>
        <p:spPr>
          <a:xfrm>
            <a:off x="1769806" y="2013461"/>
            <a:ext cx="9466510" cy="2170807"/>
          </a:xfrm>
          <a:prstGeom prst="rect">
            <a:avLst/>
          </a:prstGeom>
        </p:spPr>
      </p:pic>
      <p:sp>
        <p:nvSpPr>
          <p:cNvPr id="16" name="TextBox 15">
            <a:extLst>
              <a:ext uri="{FF2B5EF4-FFF2-40B4-BE49-F238E27FC236}">
                <a16:creationId xmlns:a16="http://schemas.microsoft.com/office/drawing/2014/main" id="{BF4682C6-DCF3-7F81-C48D-3A7ABCD42ADA}"/>
              </a:ext>
            </a:extLst>
          </p:cNvPr>
          <p:cNvSpPr txBox="1"/>
          <p:nvPr/>
        </p:nvSpPr>
        <p:spPr>
          <a:xfrm>
            <a:off x="4090220" y="4257369"/>
            <a:ext cx="5014451" cy="2031325"/>
          </a:xfrm>
          <a:prstGeom prst="rect">
            <a:avLst/>
          </a:prstGeom>
          <a:noFill/>
        </p:spPr>
        <p:txBody>
          <a:bodyPr wrap="square" lIns="0" tIns="0" rIns="0" bIns="0" rtlCol="0">
            <a:spAutoFit/>
          </a:bodyPr>
          <a:lstStyle/>
          <a:p>
            <a:r>
              <a:rPr lang="en-US" sz="4400" dirty="0">
                <a:solidFill>
                  <a:srgbClr val="FF0000"/>
                </a:solidFill>
                <a:latin typeface="Calibri" panose="020F0502020204030204" pitchFamily="34" charset="0"/>
                <a:cs typeface="Calibri" panose="020F0502020204030204" pitchFamily="34" charset="0"/>
              </a:rPr>
              <a:t>450 : 90 = 45 : 9 = 5            </a:t>
            </a:r>
          </a:p>
          <a:p>
            <a:r>
              <a:rPr lang="en-US" sz="4400" dirty="0">
                <a:solidFill>
                  <a:srgbClr val="FF0000"/>
                </a:solidFill>
                <a:latin typeface="Calibri" panose="020F0502020204030204" pitchFamily="34" charset="0"/>
                <a:cs typeface="Calibri" panose="020F0502020204030204" pitchFamily="34" charset="0"/>
              </a:rPr>
              <a:t>560 : 70 = 56 : 7 = 8                                        </a:t>
            </a:r>
          </a:p>
          <a:p>
            <a:r>
              <a:rPr lang="en-US" sz="4400" dirty="0">
                <a:solidFill>
                  <a:srgbClr val="FF0000"/>
                </a:solidFill>
                <a:latin typeface="Calibri" panose="020F0502020204030204" pitchFamily="34" charset="0"/>
                <a:cs typeface="Calibri" panose="020F0502020204030204" pitchFamily="34" charset="0"/>
              </a:rPr>
              <a:t>320 : 80 = 32 : 8 = 4</a:t>
            </a:r>
          </a:p>
        </p:txBody>
      </p:sp>
    </p:spTree>
    <p:extLst>
      <p:ext uri="{BB962C8B-B14F-4D97-AF65-F5344CB8AC3E}">
        <p14:creationId xmlns:p14="http://schemas.microsoft.com/office/powerpoint/2010/main" val="16889285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6">
                                            <p:txEl>
                                              <p:pRg st="0" end="0"/>
                                            </p:txEl>
                                          </p:spTgt>
                                        </p:tgtEl>
                                        <p:attrNameLst>
                                          <p:attrName>style.visibility</p:attrName>
                                        </p:attrNameLst>
                                      </p:cBhvr>
                                      <p:to>
                                        <p:strVal val="visible"/>
                                      </p:to>
                                    </p:set>
                                    <p:animEffect transition="in" filter="wipe(down)">
                                      <p:cBhvr>
                                        <p:cTn id="20" dur="500"/>
                                        <p:tgtEl>
                                          <p:spTgt spid="1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6">
                                            <p:txEl>
                                              <p:pRg st="1" end="1"/>
                                            </p:txEl>
                                          </p:spTgt>
                                        </p:tgtEl>
                                        <p:attrNameLst>
                                          <p:attrName>style.visibility</p:attrName>
                                        </p:attrNameLst>
                                      </p:cBhvr>
                                      <p:to>
                                        <p:strVal val="visible"/>
                                      </p:to>
                                    </p:set>
                                    <p:animEffect transition="in" filter="wipe(down)">
                                      <p:cBhvr>
                                        <p:cTn id="25" dur="500"/>
                                        <p:tgtEl>
                                          <p:spTgt spid="1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6">
                                            <p:txEl>
                                              <p:pRg st="2" end="2"/>
                                            </p:txEl>
                                          </p:spTgt>
                                        </p:tgtEl>
                                        <p:attrNameLst>
                                          <p:attrName>style.visibility</p:attrName>
                                        </p:attrNameLst>
                                      </p:cBhvr>
                                      <p:to>
                                        <p:strVal val="visible"/>
                                      </p:to>
                                    </p:set>
                                    <p:animEffect transition="in" filter="wipe(down)">
                                      <p:cBhvr>
                                        <p:cTn id="30"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2" name="Nhóm 6">
            <a:extLst>
              <a:ext uri="{FF2B5EF4-FFF2-40B4-BE49-F238E27FC236}">
                <a16:creationId xmlns:a16="http://schemas.microsoft.com/office/drawing/2014/main" id="{E739727F-BB6A-B397-BAA4-3F6E3810ECEB}"/>
              </a:ext>
            </a:extLst>
          </p:cNvPr>
          <p:cNvGrpSpPr/>
          <p:nvPr/>
        </p:nvGrpSpPr>
        <p:grpSpPr>
          <a:xfrm>
            <a:off x="363793" y="123836"/>
            <a:ext cx="3578944" cy="1052416"/>
            <a:chOff x="1203156" y="685800"/>
            <a:chExt cx="2684207" cy="789311"/>
          </a:xfrm>
        </p:grpSpPr>
        <p:grpSp>
          <p:nvGrpSpPr>
            <p:cNvPr id="5" name="Nhóm 4">
              <a:extLst>
                <a:ext uri="{FF2B5EF4-FFF2-40B4-BE49-F238E27FC236}">
                  <a16:creationId xmlns:a16="http://schemas.microsoft.com/office/drawing/2014/main" id="{58C7E53E-7F1C-13E6-2F96-77BEE5D1237C}"/>
                </a:ext>
              </a:extLst>
            </p:cNvPr>
            <p:cNvGrpSpPr/>
            <p:nvPr/>
          </p:nvGrpSpPr>
          <p:grpSpPr>
            <a:xfrm>
              <a:off x="1203156" y="685800"/>
              <a:ext cx="1311443" cy="789311"/>
              <a:chOff x="1431757" y="695791"/>
              <a:chExt cx="1347538" cy="856283"/>
            </a:xfrm>
          </p:grpSpPr>
          <p:sp>
            <p:nvSpPr>
              <p:cNvPr id="9" name="Hình Bầu dục 2">
                <a:extLst>
                  <a:ext uri="{FF2B5EF4-FFF2-40B4-BE49-F238E27FC236}">
                    <a16:creationId xmlns:a16="http://schemas.microsoft.com/office/drawing/2014/main" id="{DF25ED4D-2838-A428-BFB0-1ABFE4C83EDD}"/>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panose="020F0502020204030204" pitchFamily="34" charset="0"/>
                  <a:ea typeface="+mn-ea"/>
                  <a:cs typeface="Calibri" panose="020F0502020204030204" pitchFamily="34" charset="0"/>
                  <a:sym typeface="Arial"/>
                </a:endParaRPr>
              </a:p>
            </p:txBody>
          </p:sp>
          <p:sp>
            <p:nvSpPr>
              <p:cNvPr id="10" name="Hộp Văn bản 3">
                <a:extLst>
                  <a:ext uri="{FF2B5EF4-FFF2-40B4-BE49-F238E27FC236}">
                    <a16:creationId xmlns:a16="http://schemas.microsoft.com/office/drawing/2014/main" id="{CAC7DB1A-5038-CFCD-4492-34ED3D28BDBA}"/>
                  </a:ext>
                </a:extLst>
              </p:cNvPr>
              <p:cNvSpPr txBox="1"/>
              <p:nvPr/>
            </p:nvSpPr>
            <p:spPr>
              <a:xfrm>
                <a:off x="1431757" y="695791"/>
                <a:ext cx="1347538" cy="80973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2</a:t>
                </a:r>
              </a:p>
            </p:txBody>
          </p:sp>
        </p:grpSp>
        <p:sp>
          <p:nvSpPr>
            <p:cNvPr id="7" name="Hộp Văn bản 5">
              <a:extLst>
                <a:ext uri="{FF2B5EF4-FFF2-40B4-BE49-F238E27FC236}">
                  <a16:creationId xmlns:a16="http://schemas.microsoft.com/office/drawing/2014/main" id="{2447BBA2-A08F-A912-2F35-1C3A1EE268EB}"/>
                </a:ext>
              </a:extLst>
            </p:cNvPr>
            <p:cNvSpPr txBox="1"/>
            <p:nvPr/>
          </p:nvSpPr>
          <p:spPr>
            <a:xfrm>
              <a:off x="1636964" y="841483"/>
              <a:ext cx="2250399" cy="62324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Tính</a:t>
              </a:r>
              <a:endPar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
        <p:nvSpPr>
          <p:cNvPr id="13" name="TextBox 12">
            <a:extLst>
              <a:ext uri="{FF2B5EF4-FFF2-40B4-BE49-F238E27FC236}">
                <a16:creationId xmlns:a16="http://schemas.microsoft.com/office/drawing/2014/main" id="{FBA3ADF3-7B92-1F1F-C2BA-1E80E45AC4E3}"/>
              </a:ext>
            </a:extLst>
          </p:cNvPr>
          <p:cNvSpPr txBox="1"/>
          <p:nvPr/>
        </p:nvSpPr>
        <p:spPr>
          <a:xfrm>
            <a:off x="1691148" y="1278194"/>
            <a:ext cx="9566787" cy="615553"/>
          </a:xfrm>
          <a:prstGeom prst="rect">
            <a:avLst/>
          </a:prstGeom>
          <a:noFill/>
        </p:spPr>
        <p:txBody>
          <a:bodyPr wrap="square" lIns="0" tIns="0" rIns="0" bIns="0" rtlCol="0">
            <a:spAutoFit/>
          </a:bodyPr>
          <a:lstStyle/>
          <a:p>
            <a:pPr lvl="0"/>
            <a:r>
              <a:rPr lang="pl-PL" sz="4000" dirty="0">
                <a:solidFill>
                  <a:srgbClr val="002060"/>
                </a:solidFill>
                <a:latin typeface="Calibri" panose="020F0502020204030204" pitchFamily="34" charset="0"/>
                <a:cs typeface="Calibri" panose="020F0502020204030204" pitchFamily="34" charset="0"/>
              </a:rPr>
              <a:t>b) 45 000 : 900</a:t>
            </a:r>
            <a:r>
              <a:rPr lang="en-US" sz="4000" dirty="0">
                <a:solidFill>
                  <a:srgbClr val="002060"/>
                </a:solidFill>
                <a:latin typeface="Calibri" panose="020F0502020204030204" pitchFamily="34" charset="0"/>
                <a:cs typeface="Calibri" panose="020F0502020204030204" pitchFamily="34" charset="0"/>
              </a:rPr>
              <a:t>      </a:t>
            </a:r>
            <a:r>
              <a:rPr lang="pl-PL" sz="4000" dirty="0">
                <a:solidFill>
                  <a:srgbClr val="002060"/>
                </a:solidFill>
                <a:latin typeface="Calibri" panose="020F0502020204030204" pitchFamily="34" charset="0"/>
                <a:cs typeface="Calibri" panose="020F0502020204030204" pitchFamily="34" charset="0"/>
              </a:rPr>
              <a:t>62 700 : 300</a:t>
            </a:r>
            <a:r>
              <a:rPr lang="en-US" sz="4000" dirty="0">
                <a:solidFill>
                  <a:srgbClr val="002060"/>
                </a:solidFill>
                <a:latin typeface="Calibri" panose="020F0502020204030204" pitchFamily="34" charset="0"/>
                <a:cs typeface="Calibri" panose="020F0502020204030204" pitchFamily="34" charset="0"/>
              </a:rPr>
              <a:t>     </a:t>
            </a:r>
            <a:r>
              <a:rPr lang="pl-PL" sz="4000" dirty="0">
                <a:solidFill>
                  <a:srgbClr val="002060"/>
                </a:solidFill>
                <a:latin typeface="Calibri" panose="020F0502020204030204" pitchFamily="34" charset="0"/>
                <a:cs typeface="Calibri" panose="020F0502020204030204" pitchFamily="34" charset="0"/>
              </a:rPr>
              <a:t>6 000 : 500</a:t>
            </a:r>
            <a:endParaRPr kumimoji="0" lang="en-US" sz="40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9AE4C3F6-AAA1-587D-13EE-3876B92E9B02}"/>
              </a:ext>
            </a:extLst>
          </p:cNvPr>
          <p:cNvPicPr>
            <a:picLocks noChangeAspect="1"/>
          </p:cNvPicPr>
          <p:nvPr/>
        </p:nvPicPr>
        <p:blipFill>
          <a:blip r:embed="rId3"/>
          <a:stretch>
            <a:fillRect/>
          </a:stretch>
        </p:blipFill>
        <p:spPr>
          <a:xfrm>
            <a:off x="2219478" y="2124229"/>
            <a:ext cx="8232689" cy="1739848"/>
          </a:xfrm>
          <a:prstGeom prst="rect">
            <a:avLst/>
          </a:prstGeom>
        </p:spPr>
      </p:pic>
      <p:sp>
        <p:nvSpPr>
          <p:cNvPr id="11" name="TextBox 10">
            <a:extLst>
              <a:ext uri="{FF2B5EF4-FFF2-40B4-BE49-F238E27FC236}">
                <a16:creationId xmlns:a16="http://schemas.microsoft.com/office/drawing/2014/main" id="{7A454CA3-048F-7ABB-4B06-163160A60753}"/>
              </a:ext>
            </a:extLst>
          </p:cNvPr>
          <p:cNvSpPr txBox="1"/>
          <p:nvPr/>
        </p:nvSpPr>
        <p:spPr>
          <a:xfrm>
            <a:off x="3048000" y="4100052"/>
            <a:ext cx="6744929" cy="2031325"/>
          </a:xfrm>
          <a:prstGeom prst="rect">
            <a:avLst/>
          </a:prstGeom>
          <a:noFill/>
        </p:spPr>
        <p:txBody>
          <a:bodyPr wrap="square" lIns="0" tIns="0" rIns="0" bIns="0" rtlCol="0">
            <a:spAutoFit/>
          </a:bodyPr>
          <a:lstStyle/>
          <a:p>
            <a:r>
              <a:rPr lang="en-US" sz="4400" dirty="0">
                <a:solidFill>
                  <a:srgbClr val="FF0000"/>
                </a:solidFill>
                <a:latin typeface="Calibri" panose="020F0502020204030204" pitchFamily="34" charset="0"/>
                <a:cs typeface="Calibri" panose="020F0502020204030204" pitchFamily="34" charset="0"/>
              </a:rPr>
              <a:t>45 000 : 900 = 450 : 9 = 50             </a:t>
            </a:r>
          </a:p>
          <a:p>
            <a:r>
              <a:rPr lang="en-US" sz="4400" dirty="0">
                <a:solidFill>
                  <a:srgbClr val="FF0000"/>
                </a:solidFill>
                <a:latin typeface="Calibri" panose="020F0502020204030204" pitchFamily="34" charset="0"/>
                <a:cs typeface="Calibri" panose="020F0502020204030204" pitchFamily="34" charset="0"/>
              </a:rPr>
              <a:t>62 700 : 300 = 627 : 3 = 209                 </a:t>
            </a:r>
          </a:p>
          <a:p>
            <a:r>
              <a:rPr lang="en-US" sz="4400" dirty="0">
                <a:solidFill>
                  <a:srgbClr val="FF0000"/>
                </a:solidFill>
                <a:latin typeface="Calibri" panose="020F0502020204030204" pitchFamily="34" charset="0"/>
                <a:cs typeface="Calibri" panose="020F0502020204030204" pitchFamily="34" charset="0"/>
              </a:rPr>
              <a:t>6 000 : 500 = 60 : 5 = 12</a:t>
            </a:r>
          </a:p>
        </p:txBody>
      </p:sp>
    </p:spTree>
    <p:extLst>
      <p:ext uri="{BB962C8B-B14F-4D97-AF65-F5344CB8AC3E}">
        <p14:creationId xmlns:p14="http://schemas.microsoft.com/office/powerpoint/2010/main" val="39032912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wipe(down)">
                                      <p:cBhvr>
                                        <p:cTn id="20" dur="500"/>
                                        <p:tgtEl>
                                          <p:spTgt spid="1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Effect transition="in" filter="wipe(down)">
                                      <p:cBhvr>
                                        <p:cTn id="25" dur="500"/>
                                        <p:tgtEl>
                                          <p:spTgt spid="1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1">
                                            <p:txEl>
                                              <p:pRg st="2" end="2"/>
                                            </p:txEl>
                                          </p:spTgt>
                                        </p:tgtEl>
                                        <p:attrNameLst>
                                          <p:attrName>style.visibility</p:attrName>
                                        </p:attrNameLst>
                                      </p:cBhvr>
                                      <p:to>
                                        <p:strVal val="visible"/>
                                      </p:to>
                                    </p:set>
                                    <p:animEffect transition="in" filter="wipe(down)">
                                      <p:cBhvr>
                                        <p:cTn id="30"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2" name="Nhóm 6">
            <a:extLst>
              <a:ext uri="{FF2B5EF4-FFF2-40B4-BE49-F238E27FC236}">
                <a16:creationId xmlns:a16="http://schemas.microsoft.com/office/drawing/2014/main" id="{E739727F-BB6A-B397-BAA4-3F6E3810ECEB}"/>
              </a:ext>
            </a:extLst>
          </p:cNvPr>
          <p:cNvGrpSpPr/>
          <p:nvPr/>
        </p:nvGrpSpPr>
        <p:grpSpPr>
          <a:xfrm>
            <a:off x="363793" y="123836"/>
            <a:ext cx="11287433" cy="1784923"/>
            <a:chOff x="1203156" y="685800"/>
            <a:chExt cx="8465571" cy="1338691"/>
          </a:xfrm>
        </p:grpSpPr>
        <p:grpSp>
          <p:nvGrpSpPr>
            <p:cNvPr id="5" name="Nhóm 4">
              <a:extLst>
                <a:ext uri="{FF2B5EF4-FFF2-40B4-BE49-F238E27FC236}">
                  <a16:creationId xmlns:a16="http://schemas.microsoft.com/office/drawing/2014/main" id="{58C7E53E-7F1C-13E6-2F96-77BEE5D1237C}"/>
                </a:ext>
              </a:extLst>
            </p:cNvPr>
            <p:cNvGrpSpPr/>
            <p:nvPr/>
          </p:nvGrpSpPr>
          <p:grpSpPr>
            <a:xfrm>
              <a:off x="1203156" y="685800"/>
              <a:ext cx="1311443" cy="789311"/>
              <a:chOff x="1431757" y="695791"/>
              <a:chExt cx="1347538" cy="856283"/>
            </a:xfrm>
          </p:grpSpPr>
          <p:sp>
            <p:nvSpPr>
              <p:cNvPr id="9" name="Hình Bầu dục 2">
                <a:extLst>
                  <a:ext uri="{FF2B5EF4-FFF2-40B4-BE49-F238E27FC236}">
                    <a16:creationId xmlns:a16="http://schemas.microsoft.com/office/drawing/2014/main" id="{DF25ED4D-2838-A428-BFB0-1ABFE4C83EDD}"/>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panose="020F0502020204030204" pitchFamily="34" charset="0"/>
                  <a:ea typeface="+mn-ea"/>
                  <a:cs typeface="Calibri" panose="020F0502020204030204" pitchFamily="34" charset="0"/>
                  <a:sym typeface="Arial"/>
                </a:endParaRPr>
              </a:p>
            </p:txBody>
          </p:sp>
          <p:sp>
            <p:nvSpPr>
              <p:cNvPr id="10" name="Hộp Văn bản 3">
                <a:extLst>
                  <a:ext uri="{FF2B5EF4-FFF2-40B4-BE49-F238E27FC236}">
                    <a16:creationId xmlns:a16="http://schemas.microsoft.com/office/drawing/2014/main" id="{CAC7DB1A-5038-CFCD-4492-34ED3D28BDBA}"/>
                  </a:ext>
                </a:extLst>
              </p:cNvPr>
              <p:cNvSpPr txBox="1"/>
              <p:nvPr/>
            </p:nvSpPr>
            <p:spPr>
              <a:xfrm>
                <a:off x="1431757" y="695791"/>
                <a:ext cx="1347538" cy="80973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3</a:t>
                </a:r>
              </a:p>
            </p:txBody>
          </p:sp>
        </p:grpSp>
        <p:sp>
          <p:nvSpPr>
            <p:cNvPr id="7" name="Hộp Văn bản 5">
              <a:extLst>
                <a:ext uri="{FF2B5EF4-FFF2-40B4-BE49-F238E27FC236}">
                  <a16:creationId xmlns:a16="http://schemas.microsoft.com/office/drawing/2014/main" id="{2447BBA2-A08F-A912-2F35-1C3A1EE268EB}"/>
                </a:ext>
              </a:extLst>
            </p:cNvPr>
            <p:cNvSpPr txBox="1"/>
            <p:nvPr/>
          </p:nvSpPr>
          <p:spPr>
            <a:xfrm>
              <a:off x="2249022" y="708748"/>
              <a:ext cx="7419705" cy="1315743"/>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lang="vi-VN" sz="3600" b="0" i="0" dirty="0">
                  <a:solidFill>
                    <a:srgbClr val="000000"/>
                  </a:solidFill>
                  <a:effectLst/>
                  <a:latin typeface="Calibri" panose="020F0502020204030204" pitchFamily="34" charset="0"/>
                  <a:cs typeface="Calibri" panose="020F0502020204030204" pitchFamily="34" charset="0"/>
                </a:rPr>
                <a:t>Trong một hội trường, người ta xếp 384 cái ghế vào các dãy, mỗi dãy 24 ghế. Hỏi xếp được bao nhiêu dãy ghế như vậy?</a:t>
              </a:r>
              <a:endParaRPr kumimoji="0" lang="en-US"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1026" name="Picture 2" descr="Hình ảnh Bàn Ghế Gỗ Nội Thất Bàn Ghế PNG , Bảng Clipart, Gỗ, 桌椅 PNG và  Vector với nền trong suốt để tải xuống miễn phí">
            <a:extLst>
              <a:ext uri="{FF2B5EF4-FFF2-40B4-BE49-F238E27FC236}">
                <a16:creationId xmlns:a16="http://schemas.microsoft.com/office/drawing/2014/main" id="{3019DEC8-19B2-6C9C-630C-6C1D491F7B7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41772" y="1305232"/>
            <a:ext cx="3315929" cy="33159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A0C050D-9295-A88B-CA8D-F776768FCB90}"/>
              </a:ext>
            </a:extLst>
          </p:cNvPr>
          <p:cNvSpPr txBox="1"/>
          <p:nvPr/>
        </p:nvSpPr>
        <p:spPr>
          <a:xfrm>
            <a:off x="1337187" y="2123768"/>
            <a:ext cx="4345858" cy="1661993"/>
          </a:xfrm>
          <a:prstGeom prst="rect">
            <a:avLst/>
          </a:prstGeom>
          <a:noFill/>
        </p:spPr>
        <p:txBody>
          <a:bodyPr wrap="square" lIns="0" tIns="0" rIns="0" bIns="0" rtlCol="0">
            <a:spAutoFit/>
          </a:bodyPr>
          <a:lstStyle/>
          <a:p>
            <a:pPr algn="ctr" latinLnBrk="0"/>
            <a:r>
              <a:rPr lang="en-US" sz="3600" b="1" i="0" dirty="0" err="1">
                <a:solidFill>
                  <a:srgbClr val="002060"/>
                </a:solidFill>
                <a:effectLst/>
                <a:latin typeface="Calibri" panose="020F0502020204030204" pitchFamily="34" charset="0"/>
                <a:cs typeface="Calibri" panose="020F0502020204030204" pitchFamily="34" charset="0"/>
              </a:rPr>
              <a:t>Tóm</a:t>
            </a:r>
            <a:r>
              <a:rPr lang="en-US" sz="3600" b="1" i="0" dirty="0">
                <a:solidFill>
                  <a:srgbClr val="002060"/>
                </a:solidFill>
                <a:effectLst/>
                <a:latin typeface="Calibri" panose="020F0502020204030204" pitchFamily="34" charset="0"/>
                <a:cs typeface="Calibri" panose="020F0502020204030204" pitchFamily="34" charset="0"/>
              </a:rPr>
              <a:t> </a:t>
            </a:r>
            <a:r>
              <a:rPr lang="en-US" sz="3600" b="1" i="0" dirty="0" err="1">
                <a:solidFill>
                  <a:srgbClr val="002060"/>
                </a:solidFill>
                <a:effectLst/>
                <a:latin typeface="Calibri" panose="020F0502020204030204" pitchFamily="34" charset="0"/>
                <a:cs typeface="Calibri" panose="020F0502020204030204" pitchFamily="34" charset="0"/>
              </a:rPr>
              <a:t>tắt</a:t>
            </a:r>
            <a:r>
              <a:rPr lang="en-US" sz="3600" b="1" i="0" dirty="0">
                <a:solidFill>
                  <a:srgbClr val="002060"/>
                </a:solidFill>
                <a:effectLst/>
                <a:latin typeface="Calibri" panose="020F0502020204030204" pitchFamily="34" charset="0"/>
                <a:cs typeface="Calibri" panose="020F0502020204030204" pitchFamily="34" charset="0"/>
              </a:rPr>
              <a:t>:</a:t>
            </a:r>
          </a:p>
          <a:p>
            <a:pPr algn="just" latinLnBrk="0"/>
            <a:r>
              <a:rPr lang="en-US" sz="3600" b="1" i="0" dirty="0">
                <a:solidFill>
                  <a:srgbClr val="002060"/>
                </a:solidFill>
                <a:effectLst/>
                <a:latin typeface="Calibri" panose="020F0502020204030204" pitchFamily="34" charset="0"/>
                <a:cs typeface="Calibri" panose="020F0502020204030204" pitchFamily="34" charset="0"/>
              </a:rPr>
              <a:t>24 </a:t>
            </a:r>
            <a:r>
              <a:rPr lang="en-US" sz="3600" b="1" i="0" dirty="0" err="1">
                <a:solidFill>
                  <a:srgbClr val="002060"/>
                </a:solidFill>
                <a:effectLst/>
                <a:latin typeface="Calibri" panose="020F0502020204030204" pitchFamily="34" charset="0"/>
                <a:cs typeface="Calibri" panose="020F0502020204030204" pitchFamily="34" charset="0"/>
              </a:rPr>
              <a:t>ghế</a:t>
            </a:r>
            <a:r>
              <a:rPr lang="en-US" sz="3600" b="1" i="0" dirty="0">
                <a:solidFill>
                  <a:srgbClr val="002060"/>
                </a:solidFill>
                <a:effectLst/>
                <a:latin typeface="Calibri" panose="020F0502020204030204" pitchFamily="34" charset="0"/>
                <a:cs typeface="Calibri" panose="020F0502020204030204" pitchFamily="34" charset="0"/>
              </a:rPr>
              <a:t>: 1 </a:t>
            </a:r>
            <a:r>
              <a:rPr lang="en-US" sz="3600" b="1" i="0" dirty="0" err="1">
                <a:solidFill>
                  <a:srgbClr val="002060"/>
                </a:solidFill>
                <a:effectLst/>
                <a:latin typeface="Calibri" panose="020F0502020204030204" pitchFamily="34" charset="0"/>
                <a:cs typeface="Calibri" panose="020F0502020204030204" pitchFamily="34" charset="0"/>
              </a:rPr>
              <a:t>dãy</a:t>
            </a:r>
            <a:endParaRPr lang="en-US" sz="3600" b="1" i="0" dirty="0">
              <a:solidFill>
                <a:srgbClr val="002060"/>
              </a:solidFill>
              <a:effectLst/>
              <a:latin typeface="Calibri" panose="020F0502020204030204" pitchFamily="34" charset="0"/>
              <a:cs typeface="Calibri" panose="020F0502020204030204" pitchFamily="34" charset="0"/>
            </a:endParaRPr>
          </a:p>
          <a:p>
            <a:pPr algn="just" latinLnBrk="0"/>
            <a:r>
              <a:rPr lang="en-US" sz="3600" b="1" i="0" dirty="0">
                <a:solidFill>
                  <a:srgbClr val="002060"/>
                </a:solidFill>
                <a:effectLst/>
                <a:latin typeface="Calibri" panose="020F0502020204030204" pitchFamily="34" charset="0"/>
                <a:cs typeface="Calibri" panose="020F0502020204030204" pitchFamily="34" charset="0"/>
              </a:rPr>
              <a:t>384 </a:t>
            </a:r>
            <a:r>
              <a:rPr lang="en-US" sz="3600" b="1" i="0" dirty="0" err="1">
                <a:solidFill>
                  <a:srgbClr val="002060"/>
                </a:solidFill>
                <a:effectLst/>
                <a:latin typeface="Calibri" panose="020F0502020204030204" pitchFamily="34" charset="0"/>
                <a:cs typeface="Calibri" panose="020F0502020204030204" pitchFamily="34" charset="0"/>
              </a:rPr>
              <a:t>ghế</a:t>
            </a:r>
            <a:r>
              <a:rPr lang="en-US" sz="3600" b="1" i="0" dirty="0">
                <a:solidFill>
                  <a:srgbClr val="002060"/>
                </a:solidFill>
                <a:effectLst/>
                <a:latin typeface="Calibri" panose="020F0502020204030204" pitchFamily="34" charset="0"/>
                <a:cs typeface="Calibri" panose="020F0502020204030204" pitchFamily="34" charset="0"/>
              </a:rPr>
              <a:t>: … </a:t>
            </a:r>
            <a:r>
              <a:rPr lang="en-US" sz="3600" b="1" i="0" dirty="0" err="1">
                <a:solidFill>
                  <a:srgbClr val="002060"/>
                </a:solidFill>
                <a:effectLst/>
                <a:latin typeface="Calibri" panose="020F0502020204030204" pitchFamily="34" charset="0"/>
                <a:cs typeface="Calibri" panose="020F0502020204030204" pitchFamily="34" charset="0"/>
              </a:rPr>
              <a:t>dãy</a:t>
            </a:r>
            <a:r>
              <a:rPr lang="en-US" sz="3600" b="1" i="0" dirty="0">
                <a:solidFill>
                  <a:srgbClr val="002060"/>
                </a:solidFill>
                <a:effectLst/>
                <a:latin typeface="Calibri" panose="020F0502020204030204" pitchFamily="34" charset="0"/>
                <a:cs typeface="Calibri" panose="020F0502020204030204" pitchFamily="34" charset="0"/>
              </a:rPr>
              <a:t>?</a:t>
            </a:r>
          </a:p>
        </p:txBody>
      </p:sp>
      <p:sp>
        <p:nvSpPr>
          <p:cNvPr id="12" name="TextBox 11">
            <a:extLst>
              <a:ext uri="{FF2B5EF4-FFF2-40B4-BE49-F238E27FC236}">
                <a16:creationId xmlns:a16="http://schemas.microsoft.com/office/drawing/2014/main" id="{587302EC-F1F8-D6A2-886D-52E07313D567}"/>
              </a:ext>
            </a:extLst>
          </p:cNvPr>
          <p:cNvSpPr txBox="1"/>
          <p:nvPr/>
        </p:nvSpPr>
        <p:spPr>
          <a:xfrm>
            <a:off x="1759974" y="4129549"/>
            <a:ext cx="8426245" cy="2215991"/>
          </a:xfrm>
          <a:prstGeom prst="rect">
            <a:avLst/>
          </a:prstGeom>
          <a:noFill/>
        </p:spPr>
        <p:txBody>
          <a:bodyPr wrap="square" lIns="0" tIns="0" rIns="0" bIns="0" rtlCol="0">
            <a:spAutoFit/>
          </a:bodyPr>
          <a:lstStyle/>
          <a:p>
            <a:pPr algn="ctr"/>
            <a:r>
              <a:rPr lang="vi-VN" sz="3600" b="1" dirty="0">
                <a:solidFill>
                  <a:srgbClr val="FF0000"/>
                </a:solidFill>
                <a:latin typeface="Calibri" panose="020F0502020204030204" pitchFamily="34" charset="0"/>
                <a:cs typeface="Calibri" panose="020F0502020204030204" pitchFamily="34" charset="0"/>
              </a:rPr>
              <a:t>Bài giải</a:t>
            </a:r>
          </a:p>
          <a:p>
            <a:pPr algn="ctr"/>
            <a:r>
              <a:rPr lang="vi-VN" sz="3600" b="1" dirty="0">
                <a:solidFill>
                  <a:srgbClr val="FF0000"/>
                </a:solidFill>
                <a:latin typeface="Calibri" panose="020F0502020204030204" pitchFamily="34" charset="0"/>
                <a:cs typeface="Calibri" panose="020F0502020204030204" pitchFamily="34" charset="0"/>
              </a:rPr>
              <a:t>Số dãy ghế xếp được là:</a:t>
            </a:r>
          </a:p>
          <a:p>
            <a:pPr algn="ctr"/>
            <a:r>
              <a:rPr lang="vi-VN" sz="3600" b="1" dirty="0">
                <a:solidFill>
                  <a:srgbClr val="FF0000"/>
                </a:solidFill>
                <a:latin typeface="Calibri" panose="020F0502020204030204" pitchFamily="34" charset="0"/>
                <a:cs typeface="Calibri" panose="020F0502020204030204" pitchFamily="34" charset="0"/>
              </a:rPr>
              <a:t>384 : 24 = 16 (dãy)</a:t>
            </a:r>
          </a:p>
          <a:p>
            <a:pPr algn="r"/>
            <a:r>
              <a:rPr lang="vi-VN" sz="3600" b="1" dirty="0">
                <a:solidFill>
                  <a:srgbClr val="FF0000"/>
                </a:solidFill>
                <a:latin typeface="Calibri" panose="020F0502020204030204" pitchFamily="34" charset="0"/>
                <a:cs typeface="Calibri" panose="020F0502020204030204" pitchFamily="34" charset="0"/>
              </a:rPr>
              <a:t>Đáp số: 16 dãy ghế</a:t>
            </a:r>
            <a:endParaRPr lang="en-US" sz="3600" b="1" i="0" dirty="0">
              <a:solidFill>
                <a:srgbClr val="FF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95060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văn bản, màn hình, thiết bị điện tử, ảnh chụp màn hình&#10;&#10;Mô tả được tạo tự động">
            <a:extLst>
              <a:ext uri="{FF2B5EF4-FFF2-40B4-BE49-F238E27FC236}">
                <a16:creationId xmlns:a16="http://schemas.microsoft.com/office/drawing/2014/main" id="{0CEB0AE0-345F-B28D-C9D0-246EC4649AB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0000" t="44889" r="48375" b="13333"/>
          <a:stretch/>
        </p:blipFill>
        <p:spPr>
          <a:xfrm>
            <a:off x="1" y="-55605"/>
            <a:ext cx="12245908" cy="6913607"/>
          </a:xfrm>
          <a:prstGeom prst="rect">
            <a:avLst/>
          </a:prstGeom>
        </p:spPr>
      </p:pic>
      <p:pic>
        <p:nvPicPr>
          <p:cNvPr id="2" name="Picture 1">
            <a:extLst>
              <a:ext uri="{FF2B5EF4-FFF2-40B4-BE49-F238E27FC236}">
                <a16:creationId xmlns:a16="http://schemas.microsoft.com/office/drawing/2014/main" id="{AEA7A568-60DC-4719-64AD-72977EC7D831}"/>
              </a:ext>
            </a:extLst>
          </p:cNvPr>
          <p:cNvPicPr>
            <a:picLocks noChangeAspect="1"/>
          </p:cNvPicPr>
          <p:nvPr/>
        </p:nvPicPr>
        <p:blipFill>
          <a:blip r:embed="rId3"/>
          <a:stretch>
            <a:fillRect/>
          </a:stretch>
        </p:blipFill>
        <p:spPr>
          <a:xfrm>
            <a:off x="3909231" y="1334208"/>
            <a:ext cx="4865030" cy="3877392"/>
          </a:xfrm>
          <a:prstGeom prst="rect">
            <a:avLst/>
          </a:prstGeom>
        </p:spPr>
      </p:pic>
    </p:spTree>
    <p:extLst>
      <p:ext uri="{BB962C8B-B14F-4D97-AF65-F5344CB8AC3E}">
        <p14:creationId xmlns:p14="http://schemas.microsoft.com/office/powerpoint/2010/main" val="3249267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354269" y="299399"/>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2" name="TextBox 1">
            <a:extLst>
              <a:ext uri="{FF2B5EF4-FFF2-40B4-BE49-F238E27FC236}">
                <a16:creationId xmlns:a16="http://schemas.microsoft.com/office/drawing/2014/main" id="{6E4CF7B4-7F38-47C9-98EB-6C6839953AE3}"/>
              </a:ext>
            </a:extLst>
          </p:cNvPr>
          <p:cNvSpPr txBox="1"/>
          <p:nvPr/>
        </p:nvSpPr>
        <p:spPr>
          <a:xfrm>
            <a:off x="874643" y="1164717"/>
            <a:ext cx="10634869" cy="181588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cs typeface="+mn-cs"/>
              </a:rPr>
              <a:t>   </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cs typeface="+mn-cs"/>
              </a:rPr>
              <a:t>Cuối kì, cô giáo chuẩn bị 180 quyển vở để thưởng cho HS cả lớp vì đã chăm ngoan, cố gắng hết mình. Biết lớp học có 36 bạn. Vậy mỗi bạn được cô thưởng bao nhiêu quyển vở? (Biết số vở cô thưởng cho mỗi bạn là như nhau) </a:t>
            </a:r>
            <a:endPar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cs typeface="+mn-cs"/>
            </a:endParaRPr>
          </a:p>
        </p:txBody>
      </p:sp>
      <p:pic>
        <p:nvPicPr>
          <p:cNvPr id="5" name="Picture 4">
            <a:extLst>
              <a:ext uri="{FF2B5EF4-FFF2-40B4-BE49-F238E27FC236}">
                <a16:creationId xmlns:a16="http://schemas.microsoft.com/office/drawing/2014/main" id="{1245FE3B-025A-7BFA-1AF7-332EBCAF9E9A}"/>
              </a:ext>
            </a:extLst>
          </p:cNvPr>
          <p:cNvPicPr>
            <a:picLocks noChangeAspect="1"/>
          </p:cNvPicPr>
          <p:nvPr/>
        </p:nvPicPr>
        <p:blipFill>
          <a:blip r:embed="rId3"/>
          <a:stretch>
            <a:fillRect/>
          </a:stretch>
        </p:blipFill>
        <p:spPr>
          <a:xfrm>
            <a:off x="2476825" y="146071"/>
            <a:ext cx="7238349" cy="1015909"/>
          </a:xfrm>
          <a:prstGeom prst="rect">
            <a:avLst/>
          </a:prstGeom>
        </p:spPr>
      </p:pic>
      <p:sp>
        <p:nvSpPr>
          <p:cNvPr id="7" name="Rectangle: Rounded Corners 6">
            <a:extLst>
              <a:ext uri="{FF2B5EF4-FFF2-40B4-BE49-F238E27FC236}">
                <a16:creationId xmlns:a16="http://schemas.microsoft.com/office/drawing/2014/main" id="{B1C4950C-B016-6240-C208-7A6EFF50282E}"/>
              </a:ext>
            </a:extLst>
          </p:cNvPr>
          <p:cNvSpPr/>
          <p:nvPr/>
        </p:nvSpPr>
        <p:spPr>
          <a:xfrm>
            <a:off x="1371600" y="3087904"/>
            <a:ext cx="10005237" cy="3116955"/>
          </a:xfrm>
          <a:prstGeom prst="roundRect">
            <a:avLst/>
          </a:prstGeom>
          <a:solidFill>
            <a:srgbClr val="F2C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TextBox 7">
            <a:extLst>
              <a:ext uri="{FF2B5EF4-FFF2-40B4-BE49-F238E27FC236}">
                <a16:creationId xmlns:a16="http://schemas.microsoft.com/office/drawing/2014/main" id="{6719E1D6-D603-E16D-37E7-16AE10AEBFED}"/>
              </a:ext>
            </a:extLst>
          </p:cNvPr>
          <p:cNvSpPr txBox="1"/>
          <p:nvPr/>
        </p:nvSpPr>
        <p:spPr>
          <a:xfrm>
            <a:off x="4906655" y="3161355"/>
            <a:ext cx="2405239"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40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giải</a:t>
            </a:r>
            <a:endParaRPr kumimoji="0" lang="en-US" sz="40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 name="TextBox 8">
            <a:extLst>
              <a:ext uri="{FF2B5EF4-FFF2-40B4-BE49-F238E27FC236}">
                <a16:creationId xmlns:a16="http://schemas.microsoft.com/office/drawing/2014/main" id="{227A0839-0E4F-A1EE-8A0D-451C63766B24}"/>
              </a:ext>
            </a:extLst>
          </p:cNvPr>
          <p:cNvSpPr txBox="1"/>
          <p:nvPr/>
        </p:nvSpPr>
        <p:spPr>
          <a:xfrm>
            <a:off x="1403498" y="3832232"/>
            <a:ext cx="9494089"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Mỗi bạn được cô thưởng số quyển vở là</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
        <p:nvSpPr>
          <p:cNvPr id="10" name="TextBox 9">
            <a:extLst>
              <a:ext uri="{FF2B5EF4-FFF2-40B4-BE49-F238E27FC236}">
                <a16:creationId xmlns:a16="http://schemas.microsoft.com/office/drawing/2014/main" id="{360EAD28-B304-CF1B-D3A8-C167329DFB78}"/>
              </a:ext>
            </a:extLst>
          </p:cNvPr>
          <p:cNvSpPr txBox="1"/>
          <p:nvPr/>
        </p:nvSpPr>
        <p:spPr>
          <a:xfrm>
            <a:off x="2952750" y="4517585"/>
            <a:ext cx="702945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180 : 36 = 5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quyển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
        <p:nvSpPr>
          <p:cNvPr id="20" name="TextBox 19">
            <a:extLst>
              <a:ext uri="{FF2B5EF4-FFF2-40B4-BE49-F238E27FC236}">
                <a16:creationId xmlns:a16="http://schemas.microsoft.com/office/drawing/2014/main" id="{B327A820-6945-19BA-9935-30BF83C0D8CC}"/>
              </a:ext>
            </a:extLst>
          </p:cNvPr>
          <p:cNvSpPr txBox="1"/>
          <p:nvPr/>
        </p:nvSpPr>
        <p:spPr>
          <a:xfrm>
            <a:off x="4499067" y="5251865"/>
            <a:ext cx="5703126" cy="64633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Đáp</a:t>
            </a:r>
            <a:r>
              <a:rPr kumimoji="0" lang="en-US" sz="36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36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5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quyển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vở</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9071129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p:bldP spid="9" grpId="0"/>
      <p:bldP spid="10"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39E20EC-E98A-48F7-8049-681189939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97"/>
            <a:ext cx="12192000" cy="6858000"/>
          </a:xfrm>
          <a:prstGeom prst="rect">
            <a:avLst/>
          </a:prstGeom>
        </p:spPr>
      </p:pic>
      <p:grpSp>
        <p:nvGrpSpPr>
          <p:cNvPr id="3" name="Group 2">
            <a:extLst>
              <a:ext uri="{FF2B5EF4-FFF2-40B4-BE49-F238E27FC236}">
                <a16:creationId xmlns:a16="http://schemas.microsoft.com/office/drawing/2014/main" id="{5ACF8757-FBE2-F56E-61E6-EB4245584A29}"/>
              </a:ext>
            </a:extLst>
          </p:cNvPr>
          <p:cNvGrpSpPr/>
          <p:nvPr/>
        </p:nvGrpSpPr>
        <p:grpSpPr>
          <a:xfrm>
            <a:off x="2328555" y="561647"/>
            <a:ext cx="7260993" cy="5074095"/>
            <a:chOff x="251245" y="-100448"/>
            <a:chExt cx="7260993" cy="5074095"/>
          </a:xfrm>
        </p:grpSpPr>
        <p:sp>
          <p:nvSpPr>
            <p:cNvPr id="6" name="Freeform: Shape 5">
              <a:extLst>
                <a:ext uri="{FF2B5EF4-FFF2-40B4-BE49-F238E27FC236}">
                  <a16:creationId xmlns:a16="http://schemas.microsoft.com/office/drawing/2014/main" id="{EA89047B-7C88-EB8F-961D-77D40B971BFF}"/>
                </a:ext>
              </a:extLst>
            </p:cNvPr>
            <p:cNvSpPr/>
            <p:nvPr/>
          </p:nvSpPr>
          <p:spPr>
            <a:xfrm>
              <a:off x="988287" y="1929161"/>
              <a:ext cx="6523951" cy="3044486"/>
            </a:xfrm>
            <a:custGeom>
              <a:avLst/>
              <a:gdLst>
                <a:gd name="connsiteX0" fmla="*/ 182591 w 6523951"/>
                <a:gd name="connsiteY0" fmla="*/ 1427356 h 3044486"/>
                <a:gd name="connsiteX1" fmla="*/ 115684 w 6523951"/>
                <a:gd name="connsiteY1" fmla="*/ 825190 h 3044486"/>
                <a:gd name="connsiteX2" fmla="*/ 71079 w 6523951"/>
                <a:gd name="connsiteY2" fmla="*/ 512956 h 3044486"/>
                <a:gd name="connsiteX3" fmla="*/ 204893 w 6523951"/>
                <a:gd name="connsiteY3" fmla="*/ 144966 h 3044486"/>
                <a:gd name="connsiteX4" fmla="*/ 662093 w 6523951"/>
                <a:gd name="connsiteY4" fmla="*/ 0 h 3044486"/>
                <a:gd name="connsiteX5" fmla="*/ 1676854 w 6523951"/>
                <a:gd name="connsiteY5" fmla="*/ 144966 h 3044486"/>
                <a:gd name="connsiteX6" fmla="*/ 2490893 w 6523951"/>
                <a:gd name="connsiteY6" fmla="*/ 301083 h 3044486"/>
                <a:gd name="connsiteX7" fmla="*/ 3059606 w 6523951"/>
                <a:gd name="connsiteY7" fmla="*/ 323385 h 3044486"/>
                <a:gd name="connsiteX8" fmla="*/ 3695225 w 6523951"/>
                <a:gd name="connsiteY8" fmla="*/ 245327 h 3044486"/>
                <a:gd name="connsiteX9" fmla="*/ 4375450 w 6523951"/>
                <a:gd name="connsiteY9" fmla="*/ 78059 h 3044486"/>
                <a:gd name="connsiteX10" fmla="*/ 4999918 w 6523951"/>
                <a:gd name="connsiteY10" fmla="*/ 44605 h 3044486"/>
                <a:gd name="connsiteX11" fmla="*/ 5668991 w 6523951"/>
                <a:gd name="connsiteY11" fmla="*/ 78059 h 3044486"/>
                <a:gd name="connsiteX12" fmla="*/ 6471879 w 6523951"/>
                <a:gd name="connsiteY12" fmla="*/ 367990 h 3044486"/>
                <a:gd name="connsiteX13" fmla="*/ 6427274 w 6523951"/>
                <a:gd name="connsiteY13" fmla="*/ 1349298 h 3044486"/>
                <a:gd name="connsiteX14" fmla="*/ 6282308 w 6523951"/>
                <a:gd name="connsiteY14" fmla="*/ 1694985 h 3044486"/>
                <a:gd name="connsiteX15" fmla="*/ 6471879 w 6523951"/>
                <a:gd name="connsiteY15" fmla="*/ 2676293 h 3044486"/>
                <a:gd name="connsiteX16" fmla="*/ 6260006 w 6523951"/>
                <a:gd name="connsiteY16" fmla="*/ 2977376 h 3044486"/>
                <a:gd name="connsiteX17" fmla="*/ 5680142 w 6523951"/>
                <a:gd name="connsiteY17" fmla="*/ 3044283 h 3044486"/>
                <a:gd name="connsiteX18" fmla="*/ 4877254 w 6523951"/>
                <a:gd name="connsiteY18" fmla="*/ 2999678 h 3044486"/>
                <a:gd name="connsiteX19" fmla="*/ 3706376 w 6523951"/>
                <a:gd name="connsiteY19" fmla="*/ 2910468 h 3044486"/>
                <a:gd name="connsiteX20" fmla="*/ 2658162 w 6523951"/>
                <a:gd name="connsiteY20" fmla="*/ 2832410 h 3044486"/>
                <a:gd name="connsiteX21" fmla="*/ 1977937 w 6523951"/>
                <a:gd name="connsiteY21" fmla="*/ 2798956 h 3044486"/>
                <a:gd name="connsiteX22" fmla="*/ 1152747 w 6523951"/>
                <a:gd name="connsiteY22" fmla="*/ 2943922 h 3044486"/>
                <a:gd name="connsiteX23" fmla="*/ 517128 w 6523951"/>
                <a:gd name="connsiteY23" fmla="*/ 3010829 h 3044486"/>
                <a:gd name="connsiteX24" fmla="*/ 71079 w 6523951"/>
                <a:gd name="connsiteY24" fmla="*/ 2832410 h 3044486"/>
                <a:gd name="connsiteX25" fmla="*/ 4172 w 6523951"/>
                <a:gd name="connsiteY25" fmla="*/ 2497873 h 3044486"/>
                <a:gd name="connsiteX26" fmla="*/ 104533 w 6523951"/>
                <a:gd name="connsiteY26" fmla="*/ 2040673 h 3044486"/>
                <a:gd name="connsiteX27" fmla="*/ 182591 w 6523951"/>
                <a:gd name="connsiteY27" fmla="*/ 1427356 h 304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23951" h="3044486">
                  <a:moveTo>
                    <a:pt x="182591" y="1427356"/>
                  </a:moveTo>
                  <a:cubicBezTo>
                    <a:pt x="184449" y="1224776"/>
                    <a:pt x="134269" y="977590"/>
                    <a:pt x="115684" y="825190"/>
                  </a:cubicBezTo>
                  <a:cubicBezTo>
                    <a:pt x="97099" y="672790"/>
                    <a:pt x="56211" y="626327"/>
                    <a:pt x="71079" y="512956"/>
                  </a:cubicBezTo>
                  <a:cubicBezTo>
                    <a:pt x="85947" y="399585"/>
                    <a:pt x="106391" y="230459"/>
                    <a:pt x="204893" y="144966"/>
                  </a:cubicBezTo>
                  <a:cubicBezTo>
                    <a:pt x="303395" y="59473"/>
                    <a:pt x="416766" y="0"/>
                    <a:pt x="662093" y="0"/>
                  </a:cubicBezTo>
                  <a:cubicBezTo>
                    <a:pt x="907420" y="0"/>
                    <a:pt x="1372054" y="94786"/>
                    <a:pt x="1676854" y="144966"/>
                  </a:cubicBezTo>
                  <a:cubicBezTo>
                    <a:pt x="1981654" y="195146"/>
                    <a:pt x="2260434" y="271346"/>
                    <a:pt x="2490893" y="301083"/>
                  </a:cubicBezTo>
                  <a:cubicBezTo>
                    <a:pt x="2721352" y="330820"/>
                    <a:pt x="2858884" y="332678"/>
                    <a:pt x="3059606" y="323385"/>
                  </a:cubicBezTo>
                  <a:cubicBezTo>
                    <a:pt x="3260328" y="314092"/>
                    <a:pt x="3475918" y="286215"/>
                    <a:pt x="3695225" y="245327"/>
                  </a:cubicBezTo>
                  <a:cubicBezTo>
                    <a:pt x="3914532" y="204439"/>
                    <a:pt x="4158001" y="111513"/>
                    <a:pt x="4375450" y="78059"/>
                  </a:cubicBezTo>
                  <a:cubicBezTo>
                    <a:pt x="4592899" y="44605"/>
                    <a:pt x="4784328" y="44605"/>
                    <a:pt x="4999918" y="44605"/>
                  </a:cubicBezTo>
                  <a:cubicBezTo>
                    <a:pt x="5215508" y="44605"/>
                    <a:pt x="5423664" y="24162"/>
                    <a:pt x="5668991" y="78059"/>
                  </a:cubicBezTo>
                  <a:cubicBezTo>
                    <a:pt x="5914318" y="131956"/>
                    <a:pt x="6345499" y="156117"/>
                    <a:pt x="6471879" y="367990"/>
                  </a:cubicBezTo>
                  <a:cubicBezTo>
                    <a:pt x="6598260" y="579863"/>
                    <a:pt x="6458869" y="1128132"/>
                    <a:pt x="6427274" y="1349298"/>
                  </a:cubicBezTo>
                  <a:cubicBezTo>
                    <a:pt x="6395679" y="1570464"/>
                    <a:pt x="6274874" y="1473819"/>
                    <a:pt x="6282308" y="1694985"/>
                  </a:cubicBezTo>
                  <a:cubicBezTo>
                    <a:pt x="6289742" y="1916151"/>
                    <a:pt x="6475596" y="2462561"/>
                    <a:pt x="6471879" y="2676293"/>
                  </a:cubicBezTo>
                  <a:cubicBezTo>
                    <a:pt x="6468162" y="2890025"/>
                    <a:pt x="6391962" y="2916044"/>
                    <a:pt x="6260006" y="2977376"/>
                  </a:cubicBezTo>
                  <a:cubicBezTo>
                    <a:pt x="6128050" y="3038708"/>
                    <a:pt x="5910601" y="3040566"/>
                    <a:pt x="5680142" y="3044283"/>
                  </a:cubicBezTo>
                  <a:cubicBezTo>
                    <a:pt x="5449683" y="3048000"/>
                    <a:pt x="4877254" y="2999678"/>
                    <a:pt x="4877254" y="2999678"/>
                  </a:cubicBezTo>
                  <a:lnTo>
                    <a:pt x="3706376" y="2910468"/>
                  </a:lnTo>
                  <a:lnTo>
                    <a:pt x="2658162" y="2832410"/>
                  </a:lnTo>
                  <a:cubicBezTo>
                    <a:pt x="2370089" y="2813825"/>
                    <a:pt x="2228840" y="2780371"/>
                    <a:pt x="1977937" y="2798956"/>
                  </a:cubicBezTo>
                  <a:cubicBezTo>
                    <a:pt x="1727035" y="2817541"/>
                    <a:pt x="1396215" y="2908610"/>
                    <a:pt x="1152747" y="2943922"/>
                  </a:cubicBezTo>
                  <a:cubicBezTo>
                    <a:pt x="909279" y="2979234"/>
                    <a:pt x="697406" y="3029414"/>
                    <a:pt x="517128" y="3010829"/>
                  </a:cubicBezTo>
                  <a:cubicBezTo>
                    <a:pt x="336850" y="2992244"/>
                    <a:pt x="156572" y="2917903"/>
                    <a:pt x="71079" y="2832410"/>
                  </a:cubicBezTo>
                  <a:cubicBezTo>
                    <a:pt x="-14414" y="2746917"/>
                    <a:pt x="-1404" y="2629829"/>
                    <a:pt x="4172" y="2497873"/>
                  </a:cubicBezTo>
                  <a:cubicBezTo>
                    <a:pt x="9748" y="2365917"/>
                    <a:pt x="67362" y="2217234"/>
                    <a:pt x="104533" y="2040673"/>
                  </a:cubicBezTo>
                  <a:cubicBezTo>
                    <a:pt x="141704" y="1864112"/>
                    <a:pt x="180733" y="1629936"/>
                    <a:pt x="182591" y="14273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7" name="Picture 6" descr="A picture containing text, several&#10;&#10;Description automatically generated">
              <a:extLst>
                <a:ext uri="{FF2B5EF4-FFF2-40B4-BE49-F238E27FC236}">
                  <a16:creationId xmlns:a16="http://schemas.microsoft.com/office/drawing/2014/main" id="{E00468CF-8F81-9D99-DD22-A5E86DA20D80}"/>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251245" y="-100448"/>
              <a:ext cx="7260993" cy="5074095"/>
            </a:xfrm>
            <a:prstGeom prst="rect">
              <a:avLst/>
            </a:prstGeom>
          </p:spPr>
        </p:pic>
      </p:grpSp>
      <p:sp>
        <p:nvSpPr>
          <p:cNvPr id="4" name="Hộp Văn bản 3">
            <a:extLst>
              <a:ext uri="{FF2B5EF4-FFF2-40B4-BE49-F238E27FC236}">
                <a16:creationId xmlns:a16="http://schemas.microsoft.com/office/drawing/2014/main" id="{BD29C079-47CB-242F-3274-11C533061726}"/>
              </a:ext>
            </a:extLst>
          </p:cNvPr>
          <p:cNvSpPr txBox="1"/>
          <p:nvPr/>
        </p:nvSpPr>
        <p:spPr>
          <a:xfrm>
            <a:off x="3249517" y="3651834"/>
            <a:ext cx="6156109"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Coiny" panose="02000903060500060000" pitchFamily="2" charset="0"/>
                <a:ea typeface="+mn-ea"/>
                <a:cs typeface="Calibri" panose="020F0502020204030204" pitchFamily="34" charset="0"/>
              </a:rPr>
              <a:t>KHỞI ĐỘNG</a:t>
            </a:r>
            <a:endParaRPr kumimoji="0" lang="vi-VN" sz="6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9522698"/>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6ECF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3116" y="3599489"/>
            <a:ext cx="12438231" cy="5145423"/>
          </a:xfrm>
          <a:prstGeom prst="rect">
            <a:avLst/>
          </a:prstGeom>
        </p:spPr>
      </p:pic>
      <p:pic>
        <p:nvPicPr>
          <p:cNvPr id="3" name="Picture 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62964" y="1294237"/>
            <a:ext cx="10666072" cy="4733071"/>
          </a:xfrm>
          <a:prstGeom prst="rect">
            <a:avLst/>
          </a:prstGeom>
        </p:spPr>
      </p:pic>
      <p:pic>
        <p:nvPicPr>
          <p:cNvPr id="5" name="Picture 5"/>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951827" flipH="1">
            <a:off x="10370963" y="1014978"/>
            <a:ext cx="4876800" cy="1438656"/>
          </a:xfrm>
          <a:prstGeom prst="rect">
            <a:avLst/>
          </a:prstGeom>
        </p:spPr>
      </p:pic>
      <p:pic>
        <p:nvPicPr>
          <p:cNvPr id="6" name="Picture 6"/>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549091">
            <a:off x="-3055763" y="5732272"/>
            <a:ext cx="4876800" cy="1438656"/>
          </a:xfrm>
          <a:prstGeom prst="rect">
            <a:avLst/>
          </a:prstGeom>
        </p:spPr>
      </p:pic>
      <p:pic>
        <p:nvPicPr>
          <p:cNvPr id="7" name="Picture 7"/>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5603262" y="1411146"/>
            <a:ext cx="1112477" cy="396447"/>
          </a:xfrm>
          <a:prstGeom prst="rect">
            <a:avLst/>
          </a:prstGeom>
        </p:spPr>
      </p:pic>
      <p:pic>
        <p:nvPicPr>
          <p:cNvPr id="8" name="Picture 8"/>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5465868" y="463442"/>
            <a:ext cx="1285666" cy="1152278"/>
          </a:xfrm>
          <a:prstGeom prst="rect">
            <a:avLst/>
          </a:prstGeom>
        </p:spPr>
      </p:pic>
      <p:pic>
        <p:nvPicPr>
          <p:cNvPr id="9" name="Picture 9"/>
          <p:cNvPicPr>
            <a:picLocks noChangeAspect="1"/>
          </p:cNvPicPr>
          <p:nvPr/>
        </p:nvPicPr>
        <p:blipFill>
          <a:blip r:embed="rId13" cstate="print"/>
          <a:srcRect/>
          <a:stretch>
            <a:fillRect/>
          </a:stretch>
        </p:blipFill>
        <p:spPr>
          <a:xfrm rot="-894206">
            <a:off x="155404" y="-152662"/>
            <a:ext cx="1169977" cy="1187292"/>
          </a:xfrm>
          <a:prstGeom prst="rect">
            <a:avLst/>
          </a:prstGeom>
        </p:spPr>
      </p:pic>
      <p:pic>
        <p:nvPicPr>
          <p:cNvPr id="10" name="Picture 10"/>
          <p:cNvPicPr>
            <a:picLocks noChangeAspect="1"/>
          </p:cNvPicPr>
          <p:nvPr/>
        </p:nvPicPr>
        <p:blipFill>
          <a:blip r:embed="rId14" cstate="print"/>
          <a:srcRect/>
          <a:stretch>
            <a:fillRect/>
          </a:stretch>
        </p:blipFill>
        <p:spPr>
          <a:xfrm rot="958427">
            <a:off x="342742" y="1344743"/>
            <a:ext cx="560870" cy="838684"/>
          </a:xfrm>
          <a:prstGeom prst="rect">
            <a:avLst/>
          </a:prstGeom>
        </p:spPr>
      </p:pic>
      <p:pic>
        <p:nvPicPr>
          <p:cNvPr id="11" name="Picture 11"/>
          <p:cNvPicPr>
            <a:picLocks noChangeAspect="1"/>
          </p:cNvPicPr>
          <p:nvPr/>
        </p:nvPicPr>
        <p:blipFill>
          <a:blip r:embed="rId15" cstate="print"/>
          <a:srcRect/>
          <a:stretch>
            <a:fillRect/>
          </a:stretch>
        </p:blipFill>
        <p:spPr>
          <a:xfrm rot="789970">
            <a:off x="1782769" y="-152884"/>
            <a:ext cx="776831" cy="838684"/>
          </a:xfrm>
          <a:prstGeom prst="rect">
            <a:avLst/>
          </a:prstGeom>
        </p:spPr>
      </p:pic>
      <p:pic>
        <p:nvPicPr>
          <p:cNvPr id="12" name="Picture 12"/>
          <p:cNvPicPr>
            <a:picLocks noChangeAspect="1"/>
          </p:cNvPicPr>
          <p:nvPr/>
        </p:nvPicPr>
        <p:blipFill>
          <a:blip r:embed="rId16" cstate="print"/>
          <a:srcRect/>
          <a:stretch>
            <a:fillRect/>
          </a:stretch>
        </p:blipFill>
        <p:spPr>
          <a:xfrm rot="1232672">
            <a:off x="10886398" y="5061230"/>
            <a:ext cx="1443118" cy="1132246"/>
          </a:xfrm>
          <a:prstGeom prst="rect">
            <a:avLst/>
          </a:prstGeom>
        </p:spPr>
      </p:pic>
      <p:pic>
        <p:nvPicPr>
          <p:cNvPr id="13" name="Picture 13"/>
          <p:cNvPicPr>
            <a:picLocks noChangeAspect="1"/>
          </p:cNvPicPr>
          <p:nvPr/>
        </p:nvPicPr>
        <p:blipFill>
          <a:blip r:embed="rId17" cstate="print"/>
          <a:srcRect/>
          <a:stretch>
            <a:fillRect/>
          </a:stretch>
        </p:blipFill>
        <p:spPr>
          <a:xfrm rot="-874002">
            <a:off x="11176318" y="3557665"/>
            <a:ext cx="659765" cy="838684"/>
          </a:xfrm>
          <a:prstGeom prst="rect">
            <a:avLst/>
          </a:prstGeom>
        </p:spPr>
      </p:pic>
      <p:pic>
        <p:nvPicPr>
          <p:cNvPr id="14" name="Picture 14"/>
          <p:cNvPicPr>
            <a:picLocks noChangeAspect="1"/>
          </p:cNvPicPr>
          <p:nvPr/>
        </p:nvPicPr>
        <p:blipFill>
          <a:blip r:embed="rId18" cstate="print"/>
          <a:srcRect/>
          <a:stretch>
            <a:fillRect/>
          </a:stretch>
        </p:blipFill>
        <p:spPr>
          <a:xfrm rot="-797592">
            <a:off x="9858706" y="5706833"/>
            <a:ext cx="789061" cy="838684"/>
          </a:xfrm>
          <a:prstGeom prst="rect">
            <a:avLst/>
          </a:prstGeom>
        </p:spPr>
      </p:pic>
      <p:sp>
        <p:nvSpPr>
          <p:cNvPr id="15" name="Rectangle 14"/>
          <p:cNvSpPr/>
          <p:nvPr/>
        </p:nvSpPr>
        <p:spPr>
          <a:xfrm>
            <a:off x="2946026" y="1491542"/>
            <a:ext cx="6299949" cy="1795428"/>
          </a:xfrm>
          <a:prstGeom prst="rect">
            <a:avLst/>
          </a:prstGeom>
        </p:spPr>
        <p:txBody>
          <a:bodyPr wrap="square">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11067" b="1" i="0" u="none" strike="noStrike" kern="1200" cap="none" spc="0" normalizeH="0" baseline="0" noProof="0" dirty="0" err="1">
                <a:ln w="12700" cmpd="sng">
                  <a:solidFill>
                    <a:srgbClr val="FF0000"/>
                  </a:solidFill>
                  <a:prstDash val="solid"/>
                </a:ln>
                <a:solidFill>
                  <a:prstClr val="white"/>
                </a:solidFill>
                <a:effectLst/>
                <a:uLnTx/>
                <a:uFillTx/>
                <a:latin typeface="Arial" panose="020B0604020202020204" pitchFamily="34" charset="0"/>
                <a:ea typeface="+mn-ea"/>
                <a:cs typeface="Times New Roman" panose="02020603050405020304" pitchFamily="18" charset="0"/>
              </a:rPr>
              <a:t>Dặn dò</a:t>
            </a:r>
            <a:endParaRPr kumimoji="0" lang="en-US" sz="11067"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alibri"/>
              <a:ea typeface="+mn-ea"/>
              <a:cs typeface="Times New Roman" panose="02020603050405020304" pitchFamily="18" charset="0"/>
            </a:endParaRPr>
          </a:p>
        </p:txBody>
      </p:sp>
      <p:sp>
        <p:nvSpPr>
          <p:cNvPr id="16" name="Rectangle 142"/>
          <p:cNvSpPr>
            <a:spLocks noChangeArrowheads="1"/>
          </p:cNvSpPr>
          <p:nvPr/>
        </p:nvSpPr>
        <p:spPr bwMode="auto">
          <a:xfrm>
            <a:off x="1248063" y="3256562"/>
            <a:ext cx="1028840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altLang="en-US" sz="4400" b="1" i="0" u="none" strike="noStrike" kern="1200" cap="none" spc="0" normalizeH="0" baseline="0" noProof="0" dirty="0" err="1">
                <a:ln>
                  <a:noFill/>
                </a:ln>
                <a:solidFill>
                  <a:prstClr val="white"/>
                </a:solidFill>
                <a:effectLst/>
                <a:uLnTx/>
                <a:uFillTx/>
                <a:latin typeface="Arial" panose="020B0604020202020204" pitchFamily="34" charset="0"/>
                <a:ea typeface="+mn-ea"/>
                <a:cs typeface="Times New Roman" panose="02020603050405020304" pitchFamily="18" charset="0"/>
              </a:rPr>
              <a:t>Hoàn</a:t>
            </a:r>
            <a:r>
              <a:rPr kumimoji="0" lang="en-US" altLang="en-US" sz="4400" b="1" i="0" u="none" strike="noStrike" kern="1200" cap="none" spc="0" normalizeH="0" noProof="0" dirty="0">
                <a:ln>
                  <a:noFill/>
                </a:ln>
                <a:solidFill>
                  <a:prstClr val="white"/>
                </a:solidFill>
                <a:effectLst/>
                <a:uLnTx/>
                <a:uFillTx/>
                <a:latin typeface="Arial" panose="020B0604020202020204" pitchFamily="34" charset="0"/>
                <a:ea typeface="+mn-ea"/>
                <a:cs typeface="Times New Roman" panose="02020603050405020304" pitchFamily="18" charset="0"/>
              </a:rPr>
              <a:t> </a:t>
            </a:r>
            <a:r>
              <a:rPr kumimoji="0" lang="en-US" altLang="en-US" sz="4400" b="1" i="0" u="none" strike="noStrike" kern="1200" cap="none" spc="0" normalizeH="0" noProof="0" dirty="0" err="1">
                <a:ln>
                  <a:noFill/>
                </a:ln>
                <a:solidFill>
                  <a:prstClr val="white"/>
                </a:solidFill>
                <a:effectLst/>
                <a:uLnTx/>
                <a:uFillTx/>
                <a:latin typeface="Arial" panose="020B0604020202020204" pitchFamily="34" charset="0"/>
                <a:ea typeface="+mn-ea"/>
                <a:cs typeface="Times New Roman" panose="02020603050405020304" pitchFamily="18" charset="0"/>
              </a:rPr>
              <a:t>thành</a:t>
            </a:r>
            <a:r>
              <a:rPr kumimoji="0" lang="en-US" altLang="en-US" sz="4400" b="1" i="0" u="none" strike="noStrike" kern="1200" cap="none" spc="0" normalizeH="0" noProof="0" dirty="0">
                <a:ln>
                  <a:noFill/>
                </a:ln>
                <a:solidFill>
                  <a:prstClr val="white"/>
                </a:solidFill>
                <a:effectLst/>
                <a:uLnTx/>
                <a:uFillTx/>
                <a:latin typeface="Arial" panose="020B0604020202020204" pitchFamily="34" charset="0"/>
                <a:ea typeface="+mn-ea"/>
                <a:cs typeface="Times New Roman" panose="02020603050405020304" pitchFamily="18" charset="0"/>
              </a:rPr>
              <a:t> </a:t>
            </a:r>
            <a:r>
              <a:rPr kumimoji="0" lang="en-US" altLang="en-US" sz="4400" b="1" i="0" u="none" strike="noStrike" kern="1200" cap="none" spc="0" normalizeH="0" noProof="0" dirty="0" err="1">
                <a:ln>
                  <a:noFill/>
                </a:ln>
                <a:solidFill>
                  <a:prstClr val="white"/>
                </a:solidFill>
                <a:effectLst/>
                <a:uLnTx/>
                <a:uFillTx/>
                <a:latin typeface="Arial" panose="020B0604020202020204" pitchFamily="34" charset="0"/>
                <a:ea typeface="+mn-ea"/>
                <a:cs typeface="Times New Roman" panose="02020603050405020304" pitchFamily="18" charset="0"/>
              </a:rPr>
              <a:t>vở</a:t>
            </a:r>
            <a:r>
              <a:rPr kumimoji="0" lang="en-US" altLang="en-US" sz="4400" b="1" i="0" u="none" strike="noStrike" kern="1200" cap="none" spc="0" normalizeH="0" noProof="0" dirty="0">
                <a:ln>
                  <a:noFill/>
                </a:ln>
                <a:solidFill>
                  <a:prstClr val="white"/>
                </a:solidFill>
                <a:effectLst/>
                <a:uLnTx/>
                <a:uFillTx/>
                <a:latin typeface="Arial" panose="020B0604020202020204" pitchFamily="34" charset="0"/>
                <a:ea typeface="+mn-ea"/>
                <a:cs typeface="Times New Roman" panose="02020603050405020304" pitchFamily="18" charset="0"/>
              </a:rPr>
              <a:t> </a:t>
            </a:r>
            <a:r>
              <a:rPr kumimoji="0" lang="en-US" altLang="en-US" sz="4400" b="1" i="0" u="none" strike="noStrike" kern="1200" cap="none" spc="0" normalizeH="0" noProof="0" dirty="0" err="1">
                <a:ln>
                  <a:noFill/>
                </a:ln>
                <a:solidFill>
                  <a:prstClr val="white"/>
                </a:solidFill>
                <a:effectLst/>
                <a:uLnTx/>
                <a:uFillTx/>
                <a:latin typeface="Arial" panose="020B0604020202020204" pitchFamily="34" charset="0"/>
                <a:ea typeface="+mn-ea"/>
                <a:cs typeface="Times New Roman" panose="02020603050405020304" pitchFamily="18" charset="0"/>
              </a:rPr>
              <a:t>bài</a:t>
            </a:r>
            <a:r>
              <a:rPr kumimoji="0" lang="en-US" altLang="en-US" sz="4400" b="1" i="0" u="none" strike="noStrike" kern="1200" cap="none" spc="0" normalizeH="0" noProof="0" dirty="0">
                <a:ln>
                  <a:noFill/>
                </a:ln>
                <a:solidFill>
                  <a:prstClr val="white"/>
                </a:solidFill>
                <a:effectLst/>
                <a:uLnTx/>
                <a:uFillTx/>
                <a:latin typeface="Arial" panose="020B0604020202020204" pitchFamily="34" charset="0"/>
                <a:ea typeface="+mn-ea"/>
                <a:cs typeface="Times New Roman" panose="02020603050405020304" pitchFamily="18" charset="0"/>
              </a:rPr>
              <a:t> </a:t>
            </a:r>
            <a:r>
              <a:rPr kumimoji="0" lang="en-US" altLang="en-US" sz="4400" b="1" i="0" u="none" strike="noStrike" kern="1200" cap="none" spc="0" normalizeH="0" noProof="0" dirty="0" err="1">
                <a:ln>
                  <a:noFill/>
                </a:ln>
                <a:solidFill>
                  <a:prstClr val="white"/>
                </a:solidFill>
                <a:effectLst/>
                <a:uLnTx/>
                <a:uFillTx/>
                <a:latin typeface="Arial" panose="020B0604020202020204" pitchFamily="34" charset="0"/>
                <a:ea typeface="+mn-ea"/>
                <a:cs typeface="Times New Roman" panose="02020603050405020304" pitchFamily="18" charset="0"/>
              </a:rPr>
              <a:t>tập</a:t>
            </a:r>
            <a:r>
              <a:rPr kumimoji="0" lang="en-US" altLang="en-US" sz="4400" b="1" i="0" u="none" strike="noStrike" kern="1200" cap="none" spc="0" normalizeH="0" noProof="0" dirty="0">
                <a:ln>
                  <a:noFill/>
                </a:ln>
                <a:solidFill>
                  <a:prstClr val="white"/>
                </a:solidFill>
                <a:effectLst/>
                <a:uLnTx/>
                <a:uFillTx/>
                <a:latin typeface="Arial" panose="020B0604020202020204" pitchFamily="34" charset="0"/>
                <a:ea typeface="+mn-ea"/>
                <a:cs typeface="Times New Roman" panose="02020603050405020304" pitchFamily="18" charset="0"/>
              </a:rPr>
              <a:t> </a:t>
            </a:r>
            <a:r>
              <a:rPr kumimoji="0" lang="en-US" altLang="en-US" sz="4400" b="1" i="0" u="none" strike="noStrike" kern="1200" cap="none" spc="0" normalizeH="0" noProof="0" dirty="0" err="1">
                <a:ln>
                  <a:noFill/>
                </a:ln>
                <a:solidFill>
                  <a:prstClr val="white"/>
                </a:solidFill>
                <a:effectLst/>
                <a:uLnTx/>
                <a:uFillTx/>
                <a:latin typeface="Arial" panose="020B0604020202020204" pitchFamily="34" charset="0"/>
                <a:ea typeface="+mn-ea"/>
                <a:cs typeface="Times New Roman" panose="02020603050405020304" pitchFamily="18" charset="0"/>
              </a:rPr>
              <a:t>Toán</a:t>
            </a:r>
            <a:endParaRPr kumimoji="0" lang="vi-VN" alt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Times New Roman" panose="02020603050405020304" pitchFamily="18" charset="0"/>
            </a:endParaRP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46"/>
        <p:cNvGrpSpPr/>
        <p:nvPr/>
      </p:nvGrpSpPr>
      <p:grpSpPr>
        <a:xfrm>
          <a:off x="0" y="0"/>
          <a:ext cx="0" cy="0"/>
          <a:chOff x="0" y="0"/>
          <a:chExt cx="0" cy="0"/>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25814" r="25232"/>
          <a:stretch/>
        </p:blipFill>
        <p:spPr>
          <a:xfrm>
            <a:off x="496186" y="1020725"/>
            <a:ext cx="12163647" cy="412543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816" y="10871"/>
            <a:ext cx="12192000" cy="6858000"/>
          </a:xfrm>
          <a:prstGeom prst="rect">
            <a:avLst/>
          </a:prstGeom>
        </p:spPr>
      </p:pic>
      <p:sp>
        <p:nvSpPr>
          <p:cNvPr id="13" name="TextBox 12"/>
          <p:cNvSpPr txBox="1"/>
          <p:nvPr/>
        </p:nvSpPr>
        <p:spPr>
          <a:xfrm>
            <a:off x="2948763" y="2140688"/>
            <a:ext cx="7116725" cy="156966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0" i="0" u="none" strike="noStrike" kern="0" cap="none" spc="0" normalizeH="0" baseline="0" noProof="0" dirty="0">
                <a:ln>
                  <a:noFill/>
                </a:ln>
                <a:solidFill>
                  <a:srgbClr val="FFFFFF"/>
                </a:solidFill>
                <a:effectLst/>
                <a:uLnTx/>
                <a:uFillTx/>
                <a:latin typeface="UTM Cookies" panose="02040603050506020204" pitchFamily="18" charset="0"/>
                <a:ea typeface="+mn-ea"/>
                <a:cs typeface="Arial"/>
                <a:sym typeface="Arial"/>
              </a:rPr>
              <a:t>TẠM BIỆT VÀ HẸN GẶP LẠI VÀO TIẾT HỌC SAU</a:t>
            </a:r>
          </a:p>
        </p:txBody>
      </p:sp>
      <p:pic>
        <p:nvPicPr>
          <p:cNvPr id="8194" name="Picture 2" descr="Coffee. Icedcoffee. Coffee Brewer | Hill&amp;#39;s Mixtape | Northern Ireland"/>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10871"/>
            <a:ext cx="7855688" cy="37302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animEffect transition="in" filter="fade">
                                      <p:cBhvr>
                                        <p:cTn id="9"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501864"/>
            <a:ext cx="12192000" cy="438153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4" name="Picture 23"/>
          <p:cNvPicPr>
            <a:picLocks noChangeAspect="1"/>
          </p:cNvPicPr>
          <p:nvPr/>
        </p:nvPicPr>
        <p:blipFill>
          <a:blip r:embed="rId3"/>
          <a:stretch>
            <a:fillRect/>
          </a:stretch>
        </p:blipFill>
        <p:spPr>
          <a:xfrm>
            <a:off x="358623" y="2445485"/>
            <a:ext cx="491067" cy="3454400"/>
          </a:xfrm>
          <a:prstGeom prst="rect">
            <a:avLst/>
          </a:prstGeom>
        </p:spPr>
      </p:pic>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3616015"/>
            <a:ext cx="5236308" cy="3286739"/>
          </a:xfrm>
          <a:prstGeom prst="rect">
            <a:avLst/>
          </a:prstGeom>
        </p:spPr>
      </p:pic>
      <p:sp>
        <p:nvSpPr>
          <p:cNvPr id="5" name="Rectangle 12"/>
          <p:cNvSpPr/>
          <p:nvPr/>
        </p:nvSpPr>
        <p:spPr>
          <a:xfrm>
            <a:off x="0" y="-25400"/>
            <a:ext cx="12192000" cy="3320467"/>
          </a:xfrm>
          <a:custGeom>
            <a:avLst/>
            <a:gdLst>
              <a:gd name="connsiteX0" fmla="*/ 0 w 9144000"/>
              <a:gd name="connsiteY0" fmla="*/ 0 h 2780928"/>
              <a:gd name="connsiteX1" fmla="*/ 9144000 w 9144000"/>
              <a:gd name="connsiteY1" fmla="*/ 0 h 2780928"/>
              <a:gd name="connsiteX2" fmla="*/ 9144000 w 9144000"/>
              <a:gd name="connsiteY2" fmla="*/ 2780928 h 2780928"/>
              <a:gd name="connsiteX3" fmla="*/ 0 w 9144000"/>
              <a:gd name="connsiteY3" fmla="*/ 2780928 h 2780928"/>
              <a:gd name="connsiteX4" fmla="*/ 0 w 9144000"/>
              <a:gd name="connsiteY4" fmla="*/ 0 h 2780928"/>
              <a:gd name="connsiteX0-1" fmla="*/ 0 w 9144000"/>
              <a:gd name="connsiteY0-2" fmla="*/ 0 h 3162373"/>
              <a:gd name="connsiteX1-3" fmla="*/ 9144000 w 9144000"/>
              <a:gd name="connsiteY1-4" fmla="*/ 0 h 3162373"/>
              <a:gd name="connsiteX2-5" fmla="*/ 9144000 w 9144000"/>
              <a:gd name="connsiteY2-6" fmla="*/ 2780928 h 3162373"/>
              <a:gd name="connsiteX3-7" fmla="*/ 6477000 w 9144000"/>
              <a:gd name="connsiteY3-8" fmla="*/ 3162300 h 3162373"/>
              <a:gd name="connsiteX4-9" fmla="*/ 0 w 9144000"/>
              <a:gd name="connsiteY4-10" fmla="*/ 2780928 h 3162373"/>
              <a:gd name="connsiteX5" fmla="*/ 0 w 9144000"/>
              <a:gd name="connsiteY5" fmla="*/ 0 h 3162373"/>
              <a:gd name="connsiteX0-11" fmla="*/ 0 w 9144000"/>
              <a:gd name="connsiteY0-12" fmla="*/ 0 h 3162373"/>
              <a:gd name="connsiteX1-13" fmla="*/ 9144000 w 9144000"/>
              <a:gd name="connsiteY1-14" fmla="*/ 0 h 3162373"/>
              <a:gd name="connsiteX2-15" fmla="*/ 9144000 w 9144000"/>
              <a:gd name="connsiteY2-16" fmla="*/ 2780928 h 3162373"/>
              <a:gd name="connsiteX3-17" fmla="*/ 6477000 w 9144000"/>
              <a:gd name="connsiteY3-18" fmla="*/ 3162300 h 3162373"/>
              <a:gd name="connsiteX4-19" fmla="*/ 5105400 w 9144000"/>
              <a:gd name="connsiteY4-20" fmla="*/ 2781300 h 3162373"/>
              <a:gd name="connsiteX5-21" fmla="*/ 0 w 9144000"/>
              <a:gd name="connsiteY5-22" fmla="*/ 2780928 h 3162373"/>
              <a:gd name="connsiteX6" fmla="*/ 0 w 9144000"/>
              <a:gd name="connsiteY6" fmla="*/ 0 h 3162373"/>
              <a:gd name="connsiteX0-23" fmla="*/ 0 w 9144000"/>
              <a:gd name="connsiteY0-24" fmla="*/ 0 h 3162373"/>
              <a:gd name="connsiteX1-25" fmla="*/ 9144000 w 9144000"/>
              <a:gd name="connsiteY1-26" fmla="*/ 0 h 3162373"/>
              <a:gd name="connsiteX2-27" fmla="*/ 9144000 w 9144000"/>
              <a:gd name="connsiteY2-28" fmla="*/ 2780928 h 3162373"/>
              <a:gd name="connsiteX3-29" fmla="*/ 6477000 w 9144000"/>
              <a:gd name="connsiteY3-30" fmla="*/ 3162300 h 3162373"/>
              <a:gd name="connsiteX4-31" fmla="*/ 5105400 w 9144000"/>
              <a:gd name="connsiteY4-32" fmla="*/ 2781300 h 3162373"/>
              <a:gd name="connsiteX5-33" fmla="*/ 2286000 w 9144000"/>
              <a:gd name="connsiteY5-34" fmla="*/ 2952750 h 3162373"/>
              <a:gd name="connsiteX6-35" fmla="*/ 0 w 9144000"/>
              <a:gd name="connsiteY6-36" fmla="*/ 2780928 h 3162373"/>
              <a:gd name="connsiteX7" fmla="*/ 0 w 9144000"/>
              <a:gd name="connsiteY7" fmla="*/ 0 h 3162373"/>
              <a:gd name="connsiteX0-37" fmla="*/ 0 w 9144000"/>
              <a:gd name="connsiteY0-38" fmla="*/ 0 h 3162373"/>
              <a:gd name="connsiteX1-39" fmla="*/ 9144000 w 9144000"/>
              <a:gd name="connsiteY1-40" fmla="*/ 0 h 3162373"/>
              <a:gd name="connsiteX2-41" fmla="*/ 9144000 w 9144000"/>
              <a:gd name="connsiteY2-42" fmla="*/ 2780928 h 3162373"/>
              <a:gd name="connsiteX3-43" fmla="*/ 6477000 w 9144000"/>
              <a:gd name="connsiteY3-44" fmla="*/ 3162300 h 3162373"/>
              <a:gd name="connsiteX4-45" fmla="*/ 6096000 w 9144000"/>
              <a:gd name="connsiteY4-46" fmla="*/ 2647950 h 3162373"/>
              <a:gd name="connsiteX5-47" fmla="*/ 2286000 w 9144000"/>
              <a:gd name="connsiteY5-48" fmla="*/ 2952750 h 3162373"/>
              <a:gd name="connsiteX6-49" fmla="*/ 0 w 9144000"/>
              <a:gd name="connsiteY6-50" fmla="*/ 2780928 h 3162373"/>
              <a:gd name="connsiteX7-51" fmla="*/ 0 w 9144000"/>
              <a:gd name="connsiteY7-52" fmla="*/ 0 h 3162373"/>
              <a:gd name="connsiteX0-53" fmla="*/ 0 w 9144000"/>
              <a:gd name="connsiteY0-54" fmla="*/ 0 h 3162373"/>
              <a:gd name="connsiteX1-55" fmla="*/ 9144000 w 9144000"/>
              <a:gd name="connsiteY1-56" fmla="*/ 0 h 3162373"/>
              <a:gd name="connsiteX2-57" fmla="*/ 9144000 w 9144000"/>
              <a:gd name="connsiteY2-58" fmla="*/ 2780928 h 3162373"/>
              <a:gd name="connsiteX3-59" fmla="*/ 6477000 w 9144000"/>
              <a:gd name="connsiteY3-60" fmla="*/ 3162300 h 3162373"/>
              <a:gd name="connsiteX4-61" fmla="*/ 5619750 w 9144000"/>
              <a:gd name="connsiteY4-62" fmla="*/ 2762250 h 3162373"/>
              <a:gd name="connsiteX5-63" fmla="*/ 2286000 w 9144000"/>
              <a:gd name="connsiteY5-64" fmla="*/ 2952750 h 3162373"/>
              <a:gd name="connsiteX6-65" fmla="*/ 0 w 9144000"/>
              <a:gd name="connsiteY6-66" fmla="*/ 2780928 h 3162373"/>
              <a:gd name="connsiteX7-67" fmla="*/ 0 w 9144000"/>
              <a:gd name="connsiteY7-68" fmla="*/ 0 h 3162373"/>
              <a:gd name="connsiteX0-69" fmla="*/ 0 w 9144000"/>
              <a:gd name="connsiteY0-70" fmla="*/ 0 h 3333801"/>
              <a:gd name="connsiteX1-71" fmla="*/ 9144000 w 9144000"/>
              <a:gd name="connsiteY1-72" fmla="*/ 0 h 3333801"/>
              <a:gd name="connsiteX2-73" fmla="*/ 9144000 w 9144000"/>
              <a:gd name="connsiteY2-74" fmla="*/ 2780928 h 3333801"/>
              <a:gd name="connsiteX3-75" fmla="*/ 6400800 w 9144000"/>
              <a:gd name="connsiteY3-76" fmla="*/ 3333750 h 3333801"/>
              <a:gd name="connsiteX4-77" fmla="*/ 5619750 w 9144000"/>
              <a:gd name="connsiteY4-78" fmla="*/ 2762250 h 3333801"/>
              <a:gd name="connsiteX5-79" fmla="*/ 2286000 w 9144000"/>
              <a:gd name="connsiteY5-80" fmla="*/ 2952750 h 3333801"/>
              <a:gd name="connsiteX6-81" fmla="*/ 0 w 9144000"/>
              <a:gd name="connsiteY6-82" fmla="*/ 2780928 h 3333801"/>
              <a:gd name="connsiteX7-83" fmla="*/ 0 w 9144000"/>
              <a:gd name="connsiteY7-84" fmla="*/ 0 h 3333801"/>
              <a:gd name="connsiteX0-85" fmla="*/ 0 w 9144000"/>
              <a:gd name="connsiteY0-86" fmla="*/ 0 h 3333801"/>
              <a:gd name="connsiteX1-87" fmla="*/ 9144000 w 9144000"/>
              <a:gd name="connsiteY1-88" fmla="*/ 0 h 3333801"/>
              <a:gd name="connsiteX2-89" fmla="*/ 9144000 w 9144000"/>
              <a:gd name="connsiteY2-90" fmla="*/ 2780928 h 3333801"/>
              <a:gd name="connsiteX3-91" fmla="*/ 6400800 w 9144000"/>
              <a:gd name="connsiteY3-92" fmla="*/ 3333750 h 3333801"/>
              <a:gd name="connsiteX4-93" fmla="*/ 4622224 w 9144000"/>
              <a:gd name="connsiteY4-94" fmla="*/ 2790662 h 3333801"/>
              <a:gd name="connsiteX5-95" fmla="*/ 2286000 w 9144000"/>
              <a:gd name="connsiteY5-96" fmla="*/ 2952750 h 3333801"/>
              <a:gd name="connsiteX6-97" fmla="*/ 0 w 9144000"/>
              <a:gd name="connsiteY6-98" fmla="*/ 2780928 h 3333801"/>
              <a:gd name="connsiteX7-99" fmla="*/ 0 w 9144000"/>
              <a:gd name="connsiteY7-100" fmla="*/ 0 h 3333801"/>
              <a:gd name="connsiteX0-101" fmla="*/ 0 w 9144000"/>
              <a:gd name="connsiteY0-102" fmla="*/ 0 h 3518474"/>
              <a:gd name="connsiteX1-103" fmla="*/ 9144000 w 9144000"/>
              <a:gd name="connsiteY1-104" fmla="*/ 0 h 3518474"/>
              <a:gd name="connsiteX2-105" fmla="*/ 9144000 w 9144000"/>
              <a:gd name="connsiteY2-106" fmla="*/ 2780928 h 3518474"/>
              <a:gd name="connsiteX3-107" fmla="*/ 5056909 w 9144000"/>
              <a:gd name="connsiteY3-108" fmla="*/ 3518436 h 3518474"/>
              <a:gd name="connsiteX4-109" fmla="*/ 4622224 w 9144000"/>
              <a:gd name="connsiteY4-110" fmla="*/ 2790662 h 3518474"/>
              <a:gd name="connsiteX5-111" fmla="*/ 2286000 w 9144000"/>
              <a:gd name="connsiteY5-112" fmla="*/ 2952750 h 3518474"/>
              <a:gd name="connsiteX6-113" fmla="*/ 0 w 9144000"/>
              <a:gd name="connsiteY6-114" fmla="*/ 2780928 h 3518474"/>
              <a:gd name="connsiteX7-115" fmla="*/ 0 w 9144000"/>
              <a:gd name="connsiteY7-116" fmla="*/ 0 h 3518474"/>
              <a:gd name="connsiteX0-117" fmla="*/ 0 w 9144000"/>
              <a:gd name="connsiteY0-118" fmla="*/ 0 h 3518474"/>
              <a:gd name="connsiteX1-119" fmla="*/ 9144000 w 9144000"/>
              <a:gd name="connsiteY1-120" fmla="*/ 0 h 3518474"/>
              <a:gd name="connsiteX2-121" fmla="*/ 9144000 w 9144000"/>
              <a:gd name="connsiteY2-122" fmla="*/ 2780928 h 3518474"/>
              <a:gd name="connsiteX3-123" fmla="*/ 5056909 w 9144000"/>
              <a:gd name="connsiteY3-124" fmla="*/ 3518436 h 3518474"/>
              <a:gd name="connsiteX4-125" fmla="*/ 4428260 w 9144000"/>
              <a:gd name="connsiteY4-126" fmla="*/ 2748042 h 3518474"/>
              <a:gd name="connsiteX5-127" fmla="*/ 2286000 w 9144000"/>
              <a:gd name="connsiteY5-128" fmla="*/ 2952750 h 3518474"/>
              <a:gd name="connsiteX6-129" fmla="*/ 0 w 9144000"/>
              <a:gd name="connsiteY6-130" fmla="*/ 2780928 h 3518474"/>
              <a:gd name="connsiteX7-131" fmla="*/ 0 w 9144000"/>
              <a:gd name="connsiteY7-132" fmla="*/ 0 h 3518474"/>
              <a:gd name="connsiteX0-133" fmla="*/ 0 w 9144000"/>
              <a:gd name="connsiteY0-134" fmla="*/ 0 h 3404828"/>
              <a:gd name="connsiteX1-135" fmla="*/ 9144000 w 9144000"/>
              <a:gd name="connsiteY1-136" fmla="*/ 0 h 3404828"/>
              <a:gd name="connsiteX2-137" fmla="*/ 9144000 w 9144000"/>
              <a:gd name="connsiteY2-138" fmla="*/ 2780928 h 3404828"/>
              <a:gd name="connsiteX3-139" fmla="*/ 5306291 w 9144000"/>
              <a:gd name="connsiteY3-140" fmla="*/ 3404782 h 3404828"/>
              <a:gd name="connsiteX4-141" fmla="*/ 4428260 w 9144000"/>
              <a:gd name="connsiteY4-142" fmla="*/ 2748042 h 3404828"/>
              <a:gd name="connsiteX5-143" fmla="*/ 2286000 w 9144000"/>
              <a:gd name="connsiteY5-144" fmla="*/ 2952750 h 3404828"/>
              <a:gd name="connsiteX6-145" fmla="*/ 0 w 9144000"/>
              <a:gd name="connsiteY6-146" fmla="*/ 2780928 h 3404828"/>
              <a:gd name="connsiteX7-147" fmla="*/ 0 w 9144000"/>
              <a:gd name="connsiteY7-148" fmla="*/ 0 h 34048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9144000" h="3404828">
                <a:moveTo>
                  <a:pt x="0" y="0"/>
                </a:moveTo>
                <a:lnTo>
                  <a:pt x="9144000" y="0"/>
                </a:lnTo>
                <a:lnTo>
                  <a:pt x="9144000" y="2780928"/>
                </a:lnTo>
                <a:cubicBezTo>
                  <a:pt x="8248650" y="2774702"/>
                  <a:pt x="6201641" y="3411008"/>
                  <a:pt x="5306291" y="3404782"/>
                </a:cubicBezTo>
                <a:cubicBezTo>
                  <a:pt x="4423641" y="3353982"/>
                  <a:pt x="5310910" y="2798842"/>
                  <a:pt x="4428260" y="2748042"/>
                </a:cubicBezTo>
                <a:cubicBezTo>
                  <a:pt x="3488460" y="2748042"/>
                  <a:pt x="3225800" y="2952750"/>
                  <a:pt x="2286000" y="2952750"/>
                </a:cubicBezTo>
                <a:lnTo>
                  <a:pt x="0" y="2780928"/>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5" name="Picture 34"/>
          <p:cNvPicPr>
            <a:picLocks noChangeAspect="1"/>
          </p:cNvPicPr>
          <p:nvPr/>
        </p:nvPicPr>
        <p:blipFill>
          <a:blip r:embed="rId5"/>
          <a:stretch>
            <a:fillRect/>
          </a:stretch>
        </p:blipFill>
        <p:spPr>
          <a:xfrm>
            <a:off x="1635498" y="3523092"/>
            <a:ext cx="3310565" cy="1862193"/>
          </a:xfrm>
          <a:prstGeom prst="rect">
            <a:avLst/>
          </a:prstGeom>
        </p:spPr>
      </p:pic>
      <p:pic>
        <p:nvPicPr>
          <p:cNvPr id="32" name="Picture 31"/>
          <p:cNvPicPr>
            <a:picLocks noChangeAspect="1"/>
          </p:cNvPicPr>
          <p:nvPr/>
        </p:nvPicPr>
        <p:blipFill>
          <a:blip r:embed="rId6"/>
          <a:stretch>
            <a:fillRect/>
          </a:stretch>
        </p:blipFill>
        <p:spPr>
          <a:xfrm flipH="1">
            <a:off x="8084698" y="3615950"/>
            <a:ext cx="448735" cy="568325"/>
          </a:xfrm>
          <a:prstGeom prst="rect">
            <a:avLst/>
          </a:prstGeom>
        </p:spPr>
      </p:pic>
      <p:pic>
        <p:nvPicPr>
          <p:cNvPr id="33" name="Picture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63394" y="3080664"/>
            <a:ext cx="3046729" cy="3824345"/>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44593" y="1149814"/>
            <a:ext cx="3153403" cy="3567897"/>
          </a:xfrm>
          <a:prstGeom prst="rect">
            <a:avLst/>
          </a:prstGeom>
        </p:spPr>
      </p:pic>
      <p:grpSp>
        <p:nvGrpSpPr>
          <p:cNvPr id="8" name="Group 7"/>
          <p:cNvGrpSpPr/>
          <p:nvPr/>
        </p:nvGrpSpPr>
        <p:grpSpPr>
          <a:xfrm>
            <a:off x="9439399" y="4714775"/>
            <a:ext cx="2395204" cy="1089218"/>
            <a:chOff x="9540552" y="4420621"/>
            <a:chExt cx="1619672" cy="982061"/>
          </a:xfrm>
        </p:grpSpPr>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0" name="TextBox 9"/>
            <p:cNvSpPr txBox="1"/>
            <p:nvPr/>
          </p:nvSpPr>
          <p:spPr>
            <a:xfrm>
              <a:off x="10094177" y="4633824"/>
              <a:ext cx="615915" cy="6014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101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1" name="Group 10"/>
          <p:cNvGrpSpPr/>
          <p:nvPr/>
        </p:nvGrpSpPr>
        <p:grpSpPr>
          <a:xfrm>
            <a:off x="10055489" y="2929848"/>
            <a:ext cx="2107669" cy="958463"/>
            <a:chOff x="9540552" y="4420621"/>
            <a:chExt cx="1619672" cy="982061"/>
          </a:xfrm>
        </p:grpSpPr>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3" name="TextBox 12"/>
            <p:cNvSpPr txBox="1"/>
            <p:nvPr/>
          </p:nvSpPr>
          <p:spPr>
            <a:xfrm>
              <a:off x="10070625" y="4590511"/>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111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4" name="Group 13"/>
          <p:cNvGrpSpPr/>
          <p:nvPr/>
        </p:nvGrpSpPr>
        <p:grpSpPr>
          <a:xfrm flipH="1">
            <a:off x="-115881" y="4882129"/>
            <a:ext cx="2107669" cy="958462"/>
            <a:chOff x="9540552" y="4420621"/>
            <a:chExt cx="1619672" cy="982061"/>
          </a:xfrm>
        </p:grpSpPr>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6" name="TextBox 15"/>
            <p:cNvSpPr txBox="1"/>
            <p:nvPr/>
          </p:nvSpPr>
          <p:spPr>
            <a:xfrm>
              <a:off x="9904534" y="4619525"/>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131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7" name="Group 16"/>
          <p:cNvGrpSpPr/>
          <p:nvPr/>
        </p:nvGrpSpPr>
        <p:grpSpPr>
          <a:xfrm flipH="1">
            <a:off x="-287432" y="3330946"/>
            <a:ext cx="2266948" cy="1030894"/>
            <a:chOff x="9540552" y="4420621"/>
            <a:chExt cx="1619672" cy="982061"/>
          </a:xfrm>
        </p:grpSpPr>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9" name="TextBox 18"/>
            <p:cNvSpPr txBox="1"/>
            <p:nvPr/>
          </p:nvSpPr>
          <p:spPr>
            <a:xfrm>
              <a:off x="10022918" y="4605294"/>
              <a:ext cx="650761" cy="6355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121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0" name="Pictur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463814" y="937919"/>
            <a:ext cx="5634948" cy="2153741"/>
          </a:xfrm>
          <a:prstGeom prst="rect">
            <a:avLst/>
          </a:prstGeom>
        </p:spPr>
      </p:pic>
      <p:grpSp>
        <p:nvGrpSpPr>
          <p:cNvPr id="21" name="Group 20"/>
          <p:cNvGrpSpPr/>
          <p:nvPr/>
        </p:nvGrpSpPr>
        <p:grpSpPr>
          <a:xfrm flipH="1">
            <a:off x="8031774" y="480301"/>
            <a:ext cx="1646228" cy="740062"/>
            <a:chOff x="9540552" y="4420621"/>
            <a:chExt cx="1619672" cy="982061"/>
          </a:xfrm>
        </p:grpSpPr>
        <p:pic>
          <p:nvPicPr>
            <p:cNvPr id="22" name="Picture 2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23" name="TextBox 22"/>
            <p:cNvSpPr txBox="1"/>
            <p:nvPr/>
          </p:nvSpPr>
          <p:spPr>
            <a:xfrm>
              <a:off x="9920705" y="4557691"/>
              <a:ext cx="692682" cy="6667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65" b="0" i="0" u="none" strike="noStrike" kern="1200" cap="none" spc="0" normalizeH="0" baseline="0" noProof="0" dirty="0">
                  <a:ln>
                    <a:noFill/>
                  </a:ln>
                  <a:solidFill>
                    <a:srgbClr val="7030A0"/>
                  </a:solidFill>
                  <a:effectLst/>
                  <a:highlight>
                    <a:srgbClr val="FFFF00"/>
                  </a:highlight>
                  <a:uLnTx/>
                  <a:uFillTx/>
                  <a:latin typeface="Calibri"/>
                  <a:ea typeface="+mn-ea"/>
                  <a:cs typeface="+mn-cs"/>
                </a:rPr>
                <a:t>121</a:t>
              </a:r>
              <a:endParaRPr kumimoji="0" lang="vi-VN" sz="266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5" name="Picture 24"/>
          <p:cNvPicPr>
            <a:picLocks noChangeAspect="1"/>
          </p:cNvPicPr>
          <p:nvPr/>
        </p:nvPicPr>
        <p:blipFill>
          <a:blip r:embed="rId3"/>
          <a:stretch>
            <a:fillRect/>
          </a:stretch>
        </p:blipFill>
        <p:spPr>
          <a:xfrm flipH="1">
            <a:off x="9065681" y="4352666"/>
            <a:ext cx="360441" cy="2535511"/>
          </a:xfrm>
          <a:prstGeom prst="rect">
            <a:avLst/>
          </a:prstGeom>
        </p:spPr>
      </p:pic>
      <p:pic>
        <p:nvPicPr>
          <p:cNvPr id="26" name="Picture 25"/>
          <p:cNvPicPr>
            <a:picLocks noChangeAspect="1"/>
          </p:cNvPicPr>
          <p:nvPr/>
        </p:nvPicPr>
        <p:blipFill>
          <a:blip r:embed="rId3"/>
          <a:stretch>
            <a:fillRect/>
          </a:stretch>
        </p:blipFill>
        <p:spPr>
          <a:xfrm>
            <a:off x="5283201" y="3429000"/>
            <a:ext cx="491067" cy="3454400"/>
          </a:xfrm>
          <a:prstGeom prst="rect">
            <a:avLst/>
          </a:prstGeom>
        </p:spPr>
      </p:pic>
      <p:pic>
        <p:nvPicPr>
          <p:cNvPr id="29" name="Picture 28"/>
          <p:cNvPicPr>
            <a:picLocks noChangeAspect="1"/>
          </p:cNvPicPr>
          <p:nvPr/>
        </p:nvPicPr>
        <p:blipFill>
          <a:blip r:embed="rId14"/>
          <a:stretch>
            <a:fillRect/>
          </a:stretch>
        </p:blipFill>
        <p:spPr>
          <a:xfrm>
            <a:off x="2774347" y="2503689"/>
            <a:ext cx="990240" cy="345084"/>
          </a:xfrm>
          <a:prstGeom prst="rect">
            <a:avLst/>
          </a:prstGeom>
        </p:spPr>
      </p:pic>
      <p:pic>
        <p:nvPicPr>
          <p:cNvPr id="41" name="Picture 4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38031" y="2213277"/>
            <a:ext cx="827759" cy="620819"/>
          </a:xfrm>
          <a:prstGeom prst="rect">
            <a:avLst/>
          </a:prstGeom>
        </p:spPr>
      </p:pic>
      <p:sp>
        <p:nvSpPr>
          <p:cNvPr id="7" name="TextBox 6"/>
          <p:cNvSpPr txBox="1"/>
          <p:nvPr/>
        </p:nvSpPr>
        <p:spPr>
          <a:xfrm>
            <a:off x="2485620" y="292698"/>
            <a:ext cx="248055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11 x 11 = ?</a:t>
            </a:r>
            <a:endParaRPr kumimoji="0" lang="vi-VN" sz="3600"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endParaRPr>
          </a:p>
        </p:txBody>
      </p:sp>
      <p:pic>
        <p:nvPicPr>
          <p:cNvPr id="42" name="Picture 4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283568" y="2534067"/>
            <a:ext cx="609873" cy="457405"/>
          </a:xfrm>
          <a:prstGeom prst="rect">
            <a:avLst/>
          </a:prstGeom>
        </p:spPr>
      </p:pic>
      <p:pic>
        <p:nvPicPr>
          <p:cNvPr id="34" name="Picture 33"/>
          <p:cNvPicPr>
            <a:picLocks noChangeAspect="1"/>
          </p:cNvPicPr>
          <p:nvPr/>
        </p:nvPicPr>
        <p:blipFill>
          <a:blip r:embed="rId6"/>
          <a:stretch>
            <a:fillRect/>
          </a:stretch>
        </p:blipFill>
        <p:spPr>
          <a:xfrm>
            <a:off x="1749481" y="3596284"/>
            <a:ext cx="460071" cy="582685"/>
          </a:xfrm>
          <a:prstGeom prst="rect">
            <a:avLst/>
          </a:prstGeom>
        </p:spPr>
      </p:pic>
    </p:spTree>
    <p:extLst>
      <p:ext uri="{BB962C8B-B14F-4D97-AF65-F5344CB8AC3E}">
        <p14:creationId xmlns:p14="http://schemas.microsoft.com/office/powerpoint/2010/main" val="25491258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4" presetClass="emph" presetSubtype="0" repeatCount="indefinite" fill="hold" grpId="1" nodeType="withEffect">
                                  <p:stCondLst>
                                    <p:cond delay="0"/>
                                  </p:stCondLst>
                                  <p:iterate type="lt">
                                    <p:tmPct val="10000"/>
                                  </p:iterate>
                                  <p:childTnLst>
                                    <p:animMotion origin="layout" path="M -4.375E-6 -4.81481E-6 L -4.375E-6 -0.07222 " pathEditMode="relative" rAng="0" ptsTypes="AA">
                                      <p:cBhvr>
                                        <p:cTn id="9" dur="250" accel="50000" decel="50000" autoRev="1" fill="hold">
                                          <p:stCondLst>
                                            <p:cond delay="0"/>
                                          </p:stCondLst>
                                        </p:cTn>
                                        <p:tgtEl>
                                          <p:spTgt spid="7"/>
                                        </p:tgtEl>
                                        <p:attrNameLst>
                                          <p:attrName>ppt_x</p:attrName>
                                          <p:attrName>ppt_y</p:attrName>
                                        </p:attrNameLst>
                                      </p:cBhvr>
                                      <p:rCtr x="0" y="-3611"/>
                                    </p:animMotion>
                                    <p:animRot by="1500000">
                                      <p:cBhvr>
                                        <p:cTn id="10" dur="125" fill="hold">
                                          <p:stCondLst>
                                            <p:cond delay="0"/>
                                          </p:stCondLst>
                                        </p:cTn>
                                        <p:tgtEl>
                                          <p:spTgt spid="7"/>
                                        </p:tgtEl>
                                        <p:attrNameLst>
                                          <p:attrName>r</p:attrName>
                                        </p:attrNameLst>
                                      </p:cBhvr>
                                    </p:animRot>
                                    <p:animRot by="-1500000">
                                      <p:cBhvr>
                                        <p:cTn id="11" dur="125" fill="hold">
                                          <p:stCondLst>
                                            <p:cond delay="125"/>
                                          </p:stCondLst>
                                        </p:cTn>
                                        <p:tgtEl>
                                          <p:spTgt spid="7"/>
                                        </p:tgtEl>
                                        <p:attrNameLst>
                                          <p:attrName>r</p:attrName>
                                        </p:attrNameLst>
                                      </p:cBhvr>
                                    </p:animRot>
                                    <p:animRot by="-1500000">
                                      <p:cBhvr>
                                        <p:cTn id="12" dur="125" fill="hold">
                                          <p:stCondLst>
                                            <p:cond delay="250"/>
                                          </p:stCondLst>
                                        </p:cTn>
                                        <p:tgtEl>
                                          <p:spTgt spid="7"/>
                                        </p:tgtEl>
                                        <p:attrNameLst>
                                          <p:attrName>r</p:attrName>
                                        </p:attrNameLst>
                                      </p:cBhvr>
                                    </p:animRot>
                                    <p:animRot by="1500000">
                                      <p:cBhvr>
                                        <p:cTn id="13" dur="125" fill="hold">
                                          <p:stCondLst>
                                            <p:cond delay="375"/>
                                          </p:stCondLst>
                                        </p:cTn>
                                        <p:tgtEl>
                                          <p:spTgt spid="7"/>
                                        </p:tgtEl>
                                        <p:attrNameLst>
                                          <p:attrName>r</p:attrName>
                                        </p:attrNameLst>
                                      </p:cBhvr>
                                    </p:animRot>
                                  </p:childTnLst>
                                </p:cTn>
                              </p:par>
                              <p:par>
                                <p:cTn id="14"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15" dur="19000" fill="hold"/>
                                        <p:tgtEl>
                                          <p:spTgt spid="8"/>
                                        </p:tgtEl>
                                        <p:attrNameLst>
                                          <p:attrName>ppt_x</p:attrName>
                                          <p:attrName>ppt_y</p:attrName>
                                        </p:attrNameLst>
                                      </p:cBhvr>
                                      <p:rCtr x="-58524" y="-741"/>
                                    </p:animMotion>
                                  </p:childTnLst>
                                </p:cTn>
                              </p:par>
                              <p:par>
                                <p:cTn id="16" presetID="35" presetClass="path" presetSubtype="0" repeatCount="indefinite" accel="50000" decel="50000" fill="hold" nodeType="withEffect">
                                  <p:stCondLst>
                                    <p:cond delay="0"/>
                                  </p:stCondLst>
                                  <p:childTnLst>
                                    <p:animMotion origin="layout" path="M -4.07407E-6 1.11022E-16 L -1.18842 0.05648 " pathEditMode="relative" rAng="0" ptsTypes="AA">
                                      <p:cBhvr>
                                        <p:cTn id="17" dur="19000" fill="hold"/>
                                        <p:tgtEl>
                                          <p:spTgt spid="11"/>
                                        </p:tgtEl>
                                        <p:attrNameLst>
                                          <p:attrName>ppt_x</p:attrName>
                                          <p:attrName>ppt_y</p:attrName>
                                        </p:attrNameLst>
                                      </p:cBhvr>
                                      <p:rCtr x="-59421" y="2809"/>
                                    </p:animMotion>
                                  </p:childTnLst>
                                </p:cTn>
                              </p:par>
                              <p:par>
                                <p:cTn id="18" presetID="35" presetClass="path" presetSubtype="0" repeatCount="indefinite" accel="50000" decel="50000" fill="hold" nodeType="withEffect">
                                  <p:stCondLst>
                                    <p:cond delay="0"/>
                                  </p:stCondLst>
                                  <p:childTnLst>
                                    <p:animMotion origin="layout" path="M 1.38889E-6 -3.7037E-7 L 1.22639 0.01065 " pathEditMode="relative" rAng="0" ptsTypes="AA">
                                      <p:cBhvr>
                                        <p:cTn id="19" dur="19000" fill="hold"/>
                                        <p:tgtEl>
                                          <p:spTgt spid="14"/>
                                        </p:tgtEl>
                                        <p:attrNameLst>
                                          <p:attrName>ppt_x</p:attrName>
                                          <p:attrName>ppt_y</p:attrName>
                                        </p:attrNameLst>
                                      </p:cBhvr>
                                      <p:rCtr x="61319" y="532"/>
                                    </p:animMotion>
                                  </p:childTnLst>
                                </p:cTn>
                              </p:par>
                              <p:par>
                                <p:cTn id="20" presetID="35" presetClass="path" presetSubtype="0" repeatCount="indefinite" accel="50000" decel="50000" fill="hold" nodeType="withEffect">
                                  <p:stCondLst>
                                    <p:cond delay="0"/>
                                  </p:stCondLst>
                                  <p:childTnLst>
                                    <p:animMotion origin="layout" path="M -1.11111E-6 -4.19753E-6 L 1.21875 0.16389 " pathEditMode="relative" rAng="0" ptsTypes="AA">
                                      <p:cBhvr>
                                        <p:cTn id="21" dur="19000" fill="hold"/>
                                        <p:tgtEl>
                                          <p:spTgt spid="17"/>
                                        </p:tgtEl>
                                        <p:attrNameLst>
                                          <p:attrName>ppt_x</p:attrName>
                                          <p:attrName>ppt_y</p:attrName>
                                        </p:attrNameLst>
                                      </p:cBhvr>
                                      <p:rCtr x="60926" y="8179"/>
                                    </p:animMotion>
                                  </p:childTnLst>
                                </p:cTn>
                              </p:par>
                              <p:par>
                                <p:cTn id="22" presetID="7" presetClass="path" presetSubtype="0" repeatCount="indefinite" accel="50000" decel="50000" fill="hold" nodeType="withEffect">
                                  <p:stCondLst>
                                    <p:cond delay="0"/>
                                  </p:stCondLst>
                                  <p:childTnLst>
                                    <p:animMotion origin="layout" path="M -2.77778E-7 1.35802E-6 L 0.01024 1.35802E-6 L 0.01024 0.33025 L -2.77778E-7 0.33025 L -2.77778E-7 1.35802E-6 Z " pathEditMode="relative" rAng="0" ptsTypes="FFFFF">
                                      <p:cBhvr>
                                        <p:cTn id="23" dur="20000" fill="hold"/>
                                        <p:tgtEl>
                                          <p:spTgt spid="32"/>
                                        </p:tgtEl>
                                        <p:attrNameLst>
                                          <p:attrName>ppt_x</p:attrName>
                                          <p:attrName>ppt_y</p:attrName>
                                        </p:attrNameLst>
                                      </p:cBhvr>
                                      <p:rCtr x="503" y="16512"/>
                                    </p:animMotion>
                                  </p:childTnLst>
                                </p:cTn>
                              </p:par>
                              <p:par>
                                <p:cTn id="24" presetID="7" presetClass="path" presetSubtype="0" repeatCount="indefinite" accel="50000" decel="50000" fill="hold" nodeType="withEffect">
                                  <p:stCondLst>
                                    <p:cond delay="0"/>
                                  </p:stCondLst>
                                  <p:childTnLst>
                                    <p:animMotion origin="layout" path="M -5.55556E-7 -3.20469E-6 L 0.53924 -3.20469E-6 L 0.53924 0.01791 L -5.55556E-7 0.01791 L -5.55556E-7 -3.20469E-6 Z " pathEditMode="relative" rAng="0" ptsTypes="FFFFF">
                                      <p:cBhvr>
                                        <p:cTn id="25" dur="45000" fill="hold"/>
                                        <p:tgtEl>
                                          <p:spTgt spid="35"/>
                                        </p:tgtEl>
                                        <p:attrNameLst>
                                          <p:attrName>ppt_x</p:attrName>
                                          <p:attrName>ppt_y</p:attrName>
                                        </p:attrNameLst>
                                      </p:cBhvr>
                                      <p:rCtr x="26962" y="895"/>
                                    </p:animMotion>
                                  </p:childTnLst>
                                </p:cTn>
                              </p:par>
                              <p:par>
                                <p:cTn id="26" presetID="7" presetClass="path" presetSubtype="0" repeatCount="indefinite" accel="50000" decel="50000" fill="hold" nodeType="withEffect">
                                  <p:stCondLst>
                                    <p:cond delay="0"/>
                                  </p:stCondLst>
                                  <p:childTnLst>
                                    <p:animMotion origin="layout" path="M 1.48148E-6 3.33333E-6 L 0.01018 3.33333E-6 L 0.01018 0.33024 L 1.48148E-6 0.33024 L 1.48148E-6 3.33333E-6 Z " pathEditMode="relative" rAng="0" ptsTypes="AAAAA">
                                      <p:cBhvr>
                                        <p:cTn id="27" dur="10000" fill="hold"/>
                                        <p:tgtEl>
                                          <p:spTgt spid="34"/>
                                        </p:tgtEl>
                                        <p:attrNameLst>
                                          <p:attrName>ppt_x</p:attrName>
                                          <p:attrName>ppt_y</p:attrName>
                                        </p:attrNameLst>
                                      </p:cBhvr>
                                      <p:rCtr x="509" y="16512"/>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14"/>
                                        </p:tgtEl>
                                      </p:cBhvr>
                                    </p:animEffect>
                                    <p:animScale>
                                      <p:cBhvr>
                                        <p:cTn id="4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childTnLst>
              </p:cTn>
              <p:nextCondLst>
                <p:cond evt="onClick" delay="0">
                  <p:tgtEl>
                    <p:spTgt spid="17"/>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4"/>
                                        </p:tgtEl>
                                      </p:cBhvr>
                                    </p:animEffect>
                                    <p:animScale>
                                      <p:cBhvr>
                                        <p:cTn id="66" dur="250" autoRev="1" fill="hold"/>
                                        <p:tgtEl>
                                          <p:spTgt spid="4"/>
                                        </p:tgtEl>
                                      </p:cBhvr>
                                      <p:by x="105000" y="105000"/>
                                    </p:animScale>
                                  </p:childTnLst>
                                </p:cTn>
                              </p:par>
                            </p:childTnLst>
                          </p:cTn>
                        </p:par>
                      </p:childTnLst>
                    </p:cTn>
                  </p:par>
                </p:childTnLst>
              </p:cTn>
              <p:nextCondLst>
                <p:cond evt="onClick" delay="0">
                  <p:tgtEl>
                    <p:spTgt spid="4"/>
                  </p:tgtEl>
                </p:cond>
              </p:nextCondLst>
            </p:seq>
          </p:childTnLst>
        </p:cTn>
      </p:par>
    </p:tnLst>
    <p:bldLst>
      <p:bldP spid="4" grpId="0" animBg="1"/>
      <p:bldP spid="7" grpId="0"/>
      <p:bldP spid="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501864"/>
            <a:ext cx="12192000" cy="438153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4" name="Picture 23"/>
          <p:cNvPicPr>
            <a:picLocks noChangeAspect="1"/>
          </p:cNvPicPr>
          <p:nvPr/>
        </p:nvPicPr>
        <p:blipFill>
          <a:blip r:embed="rId2"/>
          <a:stretch>
            <a:fillRect/>
          </a:stretch>
        </p:blipFill>
        <p:spPr>
          <a:xfrm>
            <a:off x="358623" y="2445485"/>
            <a:ext cx="491067" cy="3454400"/>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3616015"/>
            <a:ext cx="5236308" cy="3286739"/>
          </a:xfrm>
          <a:prstGeom prst="rect">
            <a:avLst/>
          </a:prstGeom>
        </p:spPr>
      </p:pic>
      <p:sp>
        <p:nvSpPr>
          <p:cNvPr id="5" name="Rectangle 12"/>
          <p:cNvSpPr/>
          <p:nvPr/>
        </p:nvSpPr>
        <p:spPr>
          <a:xfrm>
            <a:off x="0" y="-25400"/>
            <a:ext cx="12192000" cy="3320467"/>
          </a:xfrm>
          <a:custGeom>
            <a:avLst/>
            <a:gdLst>
              <a:gd name="connsiteX0" fmla="*/ 0 w 9144000"/>
              <a:gd name="connsiteY0" fmla="*/ 0 h 2780928"/>
              <a:gd name="connsiteX1" fmla="*/ 9144000 w 9144000"/>
              <a:gd name="connsiteY1" fmla="*/ 0 h 2780928"/>
              <a:gd name="connsiteX2" fmla="*/ 9144000 w 9144000"/>
              <a:gd name="connsiteY2" fmla="*/ 2780928 h 2780928"/>
              <a:gd name="connsiteX3" fmla="*/ 0 w 9144000"/>
              <a:gd name="connsiteY3" fmla="*/ 2780928 h 2780928"/>
              <a:gd name="connsiteX4" fmla="*/ 0 w 9144000"/>
              <a:gd name="connsiteY4" fmla="*/ 0 h 2780928"/>
              <a:gd name="connsiteX0-1" fmla="*/ 0 w 9144000"/>
              <a:gd name="connsiteY0-2" fmla="*/ 0 h 3162373"/>
              <a:gd name="connsiteX1-3" fmla="*/ 9144000 w 9144000"/>
              <a:gd name="connsiteY1-4" fmla="*/ 0 h 3162373"/>
              <a:gd name="connsiteX2-5" fmla="*/ 9144000 w 9144000"/>
              <a:gd name="connsiteY2-6" fmla="*/ 2780928 h 3162373"/>
              <a:gd name="connsiteX3-7" fmla="*/ 6477000 w 9144000"/>
              <a:gd name="connsiteY3-8" fmla="*/ 3162300 h 3162373"/>
              <a:gd name="connsiteX4-9" fmla="*/ 0 w 9144000"/>
              <a:gd name="connsiteY4-10" fmla="*/ 2780928 h 3162373"/>
              <a:gd name="connsiteX5" fmla="*/ 0 w 9144000"/>
              <a:gd name="connsiteY5" fmla="*/ 0 h 3162373"/>
              <a:gd name="connsiteX0-11" fmla="*/ 0 w 9144000"/>
              <a:gd name="connsiteY0-12" fmla="*/ 0 h 3162373"/>
              <a:gd name="connsiteX1-13" fmla="*/ 9144000 w 9144000"/>
              <a:gd name="connsiteY1-14" fmla="*/ 0 h 3162373"/>
              <a:gd name="connsiteX2-15" fmla="*/ 9144000 w 9144000"/>
              <a:gd name="connsiteY2-16" fmla="*/ 2780928 h 3162373"/>
              <a:gd name="connsiteX3-17" fmla="*/ 6477000 w 9144000"/>
              <a:gd name="connsiteY3-18" fmla="*/ 3162300 h 3162373"/>
              <a:gd name="connsiteX4-19" fmla="*/ 5105400 w 9144000"/>
              <a:gd name="connsiteY4-20" fmla="*/ 2781300 h 3162373"/>
              <a:gd name="connsiteX5-21" fmla="*/ 0 w 9144000"/>
              <a:gd name="connsiteY5-22" fmla="*/ 2780928 h 3162373"/>
              <a:gd name="connsiteX6" fmla="*/ 0 w 9144000"/>
              <a:gd name="connsiteY6" fmla="*/ 0 h 3162373"/>
              <a:gd name="connsiteX0-23" fmla="*/ 0 w 9144000"/>
              <a:gd name="connsiteY0-24" fmla="*/ 0 h 3162373"/>
              <a:gd name="connsiteX1-25" fmla="*/ 9144000 w 9144000"/>
              <a:gd name="connsiteY1-26" fmla="*/ 0 h 3162373"/>
              <a:gd name="connsiteX2-27" fmla="*/ 9144000 w 9144000"/>
              <a:gd name="connsiteY2-28" fmla="*/ 2780928 h 3162373"/>
              <a:gd name="connsiteX3-29" fmla="*/ 6477000 w 9144000"/>
              <a:gd name="connsiteY3-30" fmla="*/ 3162300 h 3162373"/>
              <a:gd name="connsiteX4-31" fmla="*/ 5105400 w 9144000"/>
              <a:gd name="connsiteY4-32" fmla="*/ 2781300 h 3162373"/>
              <a:gd name="connsiteX5-33" fmla="*/ 2286000 w 9144000"/>
              <a:gd name="connsiteY5-34" fmla="*/ 2952750 h 3162373"/>
              <a:gd name="connsiteX6-35" fmla="*/ 0 w 9144000"/>
              <a:gd name="connsiteY6-36" fmla="*/ 2780928 h 3162373"/>
              <a:gd name="connsiteX7" fmla="*/ 0 w 9144000"/>
              <a:gd name="connsiteY7" fmla="*/ 0 h 3162373"/>
              <a:gd name="connsiteX0-37" fmla="*/ 0 w 9144000"/>
              <a:gd name="connsiteY0-38" fmla="*/ 0 h 3162373"/>
              <a:gd name="connsiteX1-39" fmla="*/ 9144000 w 9144000"/>
              <a:gd name="connsiteY1-40" fmla="*/ 0 h 3162373"/>
              <a:gd name="connsiteX2-41" fmla="*/ 9144000 w 9144000"/>
              <a:gd name="connsiteY2-42" fmla="*/ 2780928 h 3162373"/>
              <a:gd name="connsiteX3-43" fmla="*/ 6477000 w 9144000"/>
              <a:gd name="connsiteY3-44" fmla="*/ 3162300 h 3162373"/>
              <a:gd name="connsiteX4-45" fmla="*/ 6096000 w 9144000"/>
              <a:gd name="connsiteY4-46" fmla="*/ 2647950 h 3162373"/>
              <a:gd name="connsiteX5-47" fmla="*/ 2286000 w 9144000"/>
              <a:gd name="connsiteY5-48" fmla="*/ 2952750 h 3162373"/>
              <a:gd name="connsiteX6-49" fmla="*/ 0 w 9144000"/>
              <a:gd name="connsiteY6-50" fmla="*/ 2780928 h 3162373"/>
              <a:gd name="connsiteX7-51" fmla="*/ 0 w 9144000"/>
              <a:gd name="connsiteY7-52" fmla="*/ 0 h 3162373"/>
              <a:gd name="connsiteX0-53" fmla="*/ 0 w 9144000"/>
              <a:gd name="connsiteY0-54" fmla="*/ 0 h 3162373"/>
              <a:gd name="connsiteX1-55" fmla="*/ 9144000 w 9144000"/>
              <a:gd name="connsiteY1-56" fmla="*/ 0 h 3162373"/>
              <a:gd name="connsiteX2-57" fmla="*/ 9144000 w 9144000"/>
              <a:gd name="connsiteY2-58" fmla="*/ 2780928 h 3162373"/>
              <a:gd name="connsiteX3-59" fmla="*/ 6477000 w 9144000"/>
              <a:gd name="connsiteY3-60" fmla="*/ 3162300 h 3162373"/>
              <a:gd name="connsiteX4-61" fmla="*/ 5619750 w 9144000"/>
              <a:gd name="connsiteY4-62" fmla="*/ 2762250 h 3162373"/>
              <a:gd name="connsiteX5-63" fmla="*/ 2286000 w 9144000"/>
              <a:gd name="connsiteY5-64" fmla="*/ 2952750 h 3162373"/>
              <a:gd name="connsiteX6-65" fmla="*/ 0 w 9144000"/>
              <a:gd name="connsiteY6-66" fmla="*/ 2780928 h 3162373"/>
              <a:gd name="connsiteX7-67" fmla="*/ 0 w 9144000"/>
              <a:gd name="connsiteY7-68" fmla="*/ 0 h 3162373"/>
              <a:gd name="connsiteX0-69" fmla="*/ 0 w 9144000"/>
              <a:gd name="connsiteY0-70" fmla="*/ 0 h 3333801"/>
              <a:gd name="connsiteX1-71" fmla="*/ 9144000 w 9144000"/>
              <a:gd name="connsiteY1-72" fmla="*/ 0 h 3333801"/>
              <a:gd name="connsiteX2-73" fmla="*/ 9144000 w 9144000"/>
              <a:gd name="connsiteY2-74" fmla="*/ 2780928 h 3333801"/>
              <a:gd name="connsiteX3-75" fmla="*/ 6400800 w 9144000"/>
              <a:gd name="connsiteY3-76" fmla="*/ 3333750 h 3333801"/>
              <a:gd name="connsiteX4-77" fmla="*/ 5619750 w 9144000"/>
              <a:gd name="connsiteY4-78" fmla="*/ 2762250 h 3333801"/>
              <a:gd name="connsiteX5-79" fmla="*/ 2286000 w 9144000"/>
              <a:gd name="connsiteY5-80" fmla="*/ 2952750 h 3333801"/>
              <a:gd name="connsiteX6-81" fmla="*/ 0 w 9144000"/>
              <a:gd name="connsiteY6-82" fmla="*/ 2780928 h 3333801"/>
              <a:gd name="connsiteX7-83" fmla="*/ 0 w 9144000"/>
              <a:gd name="connsiteY7-84" fmla="*/ 0 h 3333801"/>
              <a:gd name="connsiteX0-85" fmla="*/ 0 w 9144000"/>
              <a:gd name="connsiteY0-86" fmla="*/ 0 h 3333801"/>
              <a:gd name="connsiteX1-87" fmla="*/ 9144000 w 9144000"/>
              <a:gd name="connsiteY1-88" fmla="*/ 0 h 3333801"/>
              <a:gd name="connsiteX2-89" fmla="*/ 9144000 w 9144000"/>
              <a:gd name="connsiteY2-90" fmla="*/ 2780928 h 3333801"/>
              <a:gd name="connsiteX3-91" fmla="*/ 6400800 w 9144000"/>
              <a:gd name="connsiteY3-92" fmla="*/ 3333750 h 3333801"/>
              <a:gd name="connsiteX4-93" fmla="*/ 4622224 w 9144000"/>
              <a:gd name="connsiteY4-94" fmla="*/ 2790662 h 3333801"/>
              <a:gd name="connsiteX5-95" fmla="*/ 2286000 w 9144000"/>
              <a:gd name="connsiteY5-96" fmla="*/ 2952750 h 3333801"/>
              <a:gd name="connsiteX6-97" fmla="*/ 0 w 9144000"/>
              <a:gd name="connsiteY6-98" fmla="*/ 2780928 h 3333801"/>
              <a:gd name="connsiteX7-99" fmla="*/ 0 w 9144000"/>
              <a:gd name="connsiteY7-100" fmla="*/ 0 h 3333801"/>
              <a:gd name="connsiteX0-101" fmla="*/ 0 w 9144000"/>
              <a:gd name="connsiteY0-102" fmla="*/ 0 h 3518474"/>
              <a:gd name="connsiteX1-103" fmla="*/ 9144000 w 9144000"/>
              <a:gd name="connsiteY1-104" fmla="*/ 0 h 3518474"/>
              <a:gd name="connsiteX2-105" fmla="*/ 9144000 w 9144000"/>
              <a:gd name="connsiteY2-106" fmla="*/ 2780928 h 3518474"/>
              <a:gd name="connsiteX3-107" fmla="*/ 5056909 w 9144000"/>
              <a:gd name="connsiteY3-108" fmla="*/ 3518436 h 3518474"/>
              <a:gd name="connsiteX4-109" fmla="*/ 4622224 w 9144000"/>
              <a:gd name="connsiteY4-110" fmla="*/ 2790662 h 3518474"/>
              <a:gd name="connsiteX5-111" fmla="*/ 2286000 w 9144000"/>
              <a:gd name="connsiteY5-112" fmla="*/ 2952750 h 3518474"/>
              <a:gd name="connsiteX6-113" fmla="*/ 0 w 9144000"/>
              <a:gd name="connsiteY6-114" fmla="*/ 2780928 h 3518474"/>
              <a:gd name="connsiteX7-115" fmla="*/ 0 w 9144000"/>
              <a:gd name="connsiteY7-116" fmla="*/ 0 h 3518474"/>
              <a:gd name="connsiteX0-117" fmla="*/ 0 w 9144000"/>
              <a:gd name="connsiteY0-118" fmla="*/ 0 h 3518474"/>
              <a:gd name="connsiteX1-119" fmla="*/ 9144000 w 9144000"/>
              <a:gd name="connsiteY1-120" fmla="*/ 0 h 3518474"/>
              <a:gd name="connsiteX2-121" fmla="*/ 9144000 w 9144000"/>
              <a:gd name="connsiteY2-122" fmla="*/ 2780928 h 3518474"/>
              <a:gd name="connsiteX3-123" fmla="*/ 5056909 w 9144000"/>
              <a:gd name="connsiteY3-124" fmla="*/ 3518436 h 3518474"/>
              <a:gd name="connsiteX4-125" fmla="*/ 4428260 w 9144000"/>
              <a:gd name="connsiteY4-126" fmla="*/ 2748042 h 3518474"/>
              <a:gd name="connsiteX5-127" fmla="*/ 2286000 w 9144000"/>
              <a:gd name="connsiteY5-128" fmla="*/ 2952750 h 3518474"/>
              <a:gd name="connsiteX6-129" fmla="*/ 0 w 9144000"/>
              <a:gd name="connsiteY6-130" fmla="*/ 2780928 h 3518474"/>
              <a:gd name="connsiteX7-131" fmla="*/ 0 w 9144000"/>
              <a:gd name="connsiteY7-132" fmla="*/ 0 h 3518474"/>
              <a:gd name="connsiteX0-133" fmla="*/ 0 w 9144000"/>
              <a:gd name="connsiteY0-134" fmla="*/ 0 h 3404828"/>
              <a:gd name="connsiteX1-135" fmla="*/ 9144000 w 9144000"/>
              <a:gd name="connsiteY1-136" fmla="*/ 0 h 3404828"/>
              <a:gd name="connsiteX2-137" fmla="*/ 9144000 w 9144000"/>
              <a:gd name="connsiteY2-138" fmla="*/ 2780928 h 3404828"/>
              <a:gd name="connsiteX3-139" fmla="*/ 5306291 w 9144000"/>
              <a:gd name="connsiteY3-140" fmla="*/ 3404782 h 3404828"/>
              <a:gd name="connsiteX4-141" fmla="*/ 4428260 w 9144000"/>
              <a:gd name="connsiteY4-142" fmla="*/ 2748042 h 3404828"/>
              <a:gd name="connsiteX5-143" fmla="*/ 2286000 w 9144000"/>
              <a:gd name="connsiteY5-144" fmla="*/ 2952750 h 3404828"/>
              <a:gd name="connsiteX6-145" fmla="*/ 0 w 9144000"/>
              <a:gd name="connsiteY6-146" fmla="*/ 2780928 h 3404828"/>
              <a:gd name="connsiteX7-147" fmla="*/ 0 w 9144000"/>
              <a:gd name="connsiteY7-148" fmla="*/ 0 h 34048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9144000" h="3404828">
                <a:moveTo>
                  <a:pt x="0" y="0"/>
                </a:moveTo>
                <a:lnTo>
                  <a:pt x="9144000" y="0"/>
                </a:lnTo>
                <a:lnTo>
                  <a:pt x="9144000" y="2780928"/>
                </a:lnTo>
                <a:cubicBezTo>
                  <a:pt x="8248650" y="2774702"/>
                  <a:pt x="6201641" y="3411008"/>
                  <a:pt x="5306291" y="3404782"/>
                </a:cubicBezTo>
                <a:cubicBezTo>
                  <a:pt x="4423641" y="3353982"/>
                  <a:pt x="5310910" y="2798842"/>
                  <a:pt x="4428260" y="2748042"/>
                </a:cubicBezTo>
                <a:cubicBezTo>
                  <a:pt x="3488460" y="2748042"/>
                  <a:pt x="3225800" y="2952750"/>
                  <a:pt x="2286000" y="2952750"/>
                </a:cubicBezTo>
                <a:lnTo>
                  <a:pt x="0" y="2780928"/>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5" name="Picture 34"/>
          <p:cNvPicPr>
            <a:picLocks noChangeAspect="1"/>
          </p:cNvPicPr>
          <p:nvPr/>
        </p:nvPicPr>
        <p:blipFill>
          <a:blip r:embed="rId4"/>
          <a:stretch>
            <a:fillRect/>
          </a:stretch>
        </p:blipFill>
        <p:spPr>
          <a:xfrm>
            <a:off x="1635498" y="3523092"/>
            <a:ext cx="3310565" cy="1862193"/>
          </a:xfrm>
          <a:prstGeom prst="rect">
            <a:avLst/>
          </a:prstGeom>
        </p:spPr>
      </p:pic>
      <p:pic>
        <p:nvPicPr>
          <p:cNvPr id="32" name="Picture 31"/>
          <p:cNvPicPr>
            <a:picLocks noChangeAspect="1"/>
          </p:cNvPicPr>
          <p:nvPr/>
        </p:nvPicPr>
        <p:blipFill>
          <a:blip r:embed="rId5"/>
          <a:stretch>
            <a:fillRect/>
          </a:stretch>
        </p:blipFill>
        <p:spPr>
          <a:xfrm flipH="1">
            <a:off x="8084698" y="3615950"/>
            <a:ext cx="448735" cy="568325"/>
          </a:xfrm>
          <a:prstGeom prst="rect">
            <a:avLst/>
          </a:prstGeom>
        </p:spPr>
      </p:pic>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3394" y="3056601"/>
            <a:ext cx="3046729" cy="382434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4593" y="1197940"/>
            <a:ext cx="3153403" cy="3567897"/>
          </a:xfrm>
          <a:prstGeom prst="rect">
            <a:avLst/>
          </a:prstGeom>
        </p:spPr>
      </p:pic>
      <p:grpSp>
        <p:nvGrpSpPr>
          <p:cNvPr id="8" name="Group 7"/>
          <p:cNvGrpSpPr/>
          <p:nvPr/>
        </p:nvGrpSpPr>
        <p:grpSpPr>
          <a:xfrm>
            <a:off x="9678002" y="3466199"/>
            <a:ext cx="2395204" cy="1089218"/>
            <a:chOff x="9540551" y="4420621"/>
            <a:chExt cx="1619672" cy="982061"/>
          </a:xfrm>
        </p:grpSpPr>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40551" y="4420621"/>
              <a:ext cx="1619672" cy="982061"/>
            </a:xfrm>
            <a:prstGeom prst="rect">
              <a:avLst/>
            </a:prstGeom>
          </p:spPr>
        </p:pic>
        <p:sp>
          <p:nvSpPr>
            <p:cNvPr id="10" name="TextBox 9"/>
            <p:cNvSpPr txBox="1"/>
            <p:nvPr/>
          </p:nvSpPr>
          <p:spPr>
            <a:xfrm>
              <a:off x="10094177" y="4633824"/>
              <a:ext cx="615915" cy="6014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241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1" name="Group 10"/>
          <p:cNvGrpSpPr/>
          <p:nvPr/>
        </p:nvGrpSpPr>
        <p:grpSpPr>
          <a:xfrm flipH="1">
            <a:off x="-315804" y="3472940"/>
            <a:ext cx="2107669" cy="958463"/>
            <a:chOff x="9540552" y="4420621"/>
            <a:chExt cx="1619672" cy="982061"/>
          </a:xfrm>
        </p:grpSpPr>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3" name="TextBox 12"/>
            <p:cNvSpPr txBox="1"/>
            <p:nvPr/>
          </p:nvSpPr>
          <p:spPr>
            <a:xfrm>
              <a:off x="10052990" y="4590511"/>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221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4" name="Group 13"/>
          <p:cNvGrpSpPr/>
          <p:nvPr/>
        </p:nvGrpSpPr>
        <p:grpSpPr>
          <a:xfrm flipH="1">
            <a:off x="329783" y="5371275"/>
            <a:ext cx="2107669" cy="958462"/>
            <a:chOff x="9540552" y="4420621"/>
            <a:chExt cx="1619672" cy="982061"/>
          </a:xfrm>
        </p:grpSpPr>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6" name="TextBox 15"/>
            <p:cNvSpPr txBox="1"/>
            <p:nvPr/>
          </p:nvSpPr>
          <p:spPr>
            <a:xfrm>
              <a:off x="10089477" y="4619525"/>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201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7" name="Group 16"/>
          <p:cNvGrpSpPr/>
          <p:nvPr/>
        </p:nvGrpSpPr>
        <p:grpSpPr>
          <a:xfrm>
            <a:off x="9806258" y="5344282"/>
            <a:ext cx="2266948" cy="1030894"/>
            <a:chOff x="9540552" y="4420621"/>
            <a:chExt cx="1619672" cy="982061"/>
          </a:xfrm>
        </p:grpSpPr>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9" name="TextBox 18"/>
            <p:cNvSpPr txBox="1"/>
            <p:nvPr/>
          </p:nvSpPr>
          <p:spPr>
            <a:xfrm>
              <a:off x="9989405" y="4665786"/>
              <a:ext cx="650761" cy="6355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231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63814" y="937919"/>
            <a:ext cx="5634948" cy="2153741"/>
          </a:xfrm>
          <a:prstGeom prst="rect">
            <a:avLst/>
          </a:prstGeom>
        </p:spPr>
      </p:pic>
      <p:grpSp>
        <p:nvGrpSpPr>
          <p:cNvPr id="21" name="Group 20"/>
          <p:cNvGrpSpPr/>
          <p:nvPr/>
        </p:nvGrpSpPr>
        <p:grpSpPr>
          <a:xfrm flipH="1">
            <a:off x="8031774" y="480301"/>
            <a:ext cx="1646228" cy="740062"/>
            <a:chOff x="9540552" y="4420621"/>
            <a:chExt cx="1619672" cy="982061"/>
          </a:xfrm>
        </p:grpSpPr>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23" name="TextBox 22"/>
            <p:cNvSpPr txBox="1"/>
            <p:nvPr/>
          </p:nvSpPr>
          <p:spPr>
            <a:xfrm>
              <a:off x="9873464" y="4545051"/>
              <a:ext cx="796773" cy="77599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7030A0"/>
                  </a:solidFill>
                  <a:effectLst/>
                  <a:highlight>
                    <a:srgbClr val="FFFF00"/>
                  </a:highlight>
                  <a:uLnTx/>
                  <a:uFillTx/>
                  <a:latin typeface="Calibri"/>
                  <a:ea typeface="+mn-ea"/>
                  <a:cs typeface="+mn-cs"/>
                </a:rPr>
                <a:t>231</a:t>
              </a:r>
              <a:endParaRPr kumimoji="0" lang="vi-VN" sz="3200"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5" name="Picture 24"/>
          <p:cNvPicPr>
            <a:picLocks noChangeAspect="1"/>
          </p:cNvPicPr>
          <p:nvPr/>
        </p:nvPicPr>
        <p:blipFill>
          <a:blip r:embed="rId2"/>
          <a:stretch>
            <a:fillRect/>
          </a:stretch>
        </p:blipFill>
        <p:spPr>
          <a:xfrm flipH="1">
            <a:off x="9065681" y="4352666"/>
            <a:ext cx="360441" cy="2535511"/>
          </a:xfrm>
          <a:prstGeom prst="rect">
            <a:avLst/>
          </a:prstGeom>
        </p:spPr>
      </p:pic>
      <p:pic>
        <p:nvPicPr>
          <p:cNvPr id="26" name="Picture 25"/>
          <p:cNvPicPr>
            <a:picLocks noChangeAspect="1"/>
          </p:cNvPicPr>
          <p:nvPr/>
        </p:nvPicPr>
        <p:blipFill>
          <a:blip r:embed="rId2"/>
          <a:stretch>
            <a:fillRect/>
          </a:stretch>
        </p:blipFill>
        <p:spPr>
          <a:xfrm>
            <a:off x="5283201" y="3429000"/>
            <a:ext cx="491067" cy="3454400"/>
          </a:xfrm>
          <a:prstGeom prst="rect">
            <a:avLst/>
          </a:prstGeom>
        </p:spPr>
      </p:pic>
      <p:sp>
        <p:nvSpPr>
          <p:cNvPr id="7" name="TextBox 6"/>
          <p:cNvSpPr txBox="1"/>
          <p:nvPr/>
        </p:nvSpPr>
        <p:spPr>
          <a:xfrm>
            <a:off x="1957493" y="583693"/>
            <a:ext cx="4634771" cy="6661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21 x 11 =</a:t>
            </a:r>
            <a:r>
              <a:rPr kumimoji="0" lang="en-US" sz="3735" b="1" i="0" u="none" strike="noStrike" kern="1200" cap="none" spc="0" normalizeH="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 ?</a:t>
            </a:r>
            <a:endParaRPr kumimoji="0" lang="vi-VN" sz="3735"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endParaRPr>
          </a:p>
        </p:txBody>
      </p:sp>
      <p:pic>
        <p:nvPicPr>
          <p:cNvPr id="34" name="Picture 33"/>
          <p:cNvPicPr>
            <a:picLocks noChangeAspect="1"/>
          </p:cNvPicPr>
          <p:nvPr/>
        </p:nvPicPr>
        <p:blipFill>
          <a:blip r:embed="rId13"/>
          <a:stretch>
            <a:fillRect/>
          </a:stretch>
        </p:blipFill>
        <p:spPr>
          <a:xfrm>
            <a:off x="2774347" y="2503689"/>
            <a:ext cx="990240" cy="345084"/>
          </a:xfrm>
          <a:prstGeom prst="rect">
            <a:avLst/>
          </a:prstGeom>
        </p:spPr>
      </p:pic>
      <p:pic>
        <p:nvPicPr>
          <p:cNvPr id="36" name="Picture 3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38031" y="2213277"/>
            <a:ext cx="827759" cy="620819"/>
          </a:xfrm>
          <a:prstGeom prst="rect">
            <a:avLst/>
          </a:prstGeom>
        </p:spPr>
      </p:pic>
      <p:pic>
        <p:nvPicPr>
          <p:cNvPr id="37" name="Picture 3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83568" y="2534067"/>
            <a:ext cx="609873" cy="457405"/>
          </a:xfrm>
          <a:prstGeom prst="rect">
            <a:avLst/>
          </a:prstGeom>
        </p:spPr>
      </p:pic>
      <p:pic>
        <p:nvPicPr>
          <p:cNvPr id="38" name="Picture 37"/>
          <p:cNvPicPr>
            <a:picLocks noChangeAspect="1"/>
          </p:cNvPicPr>
          <p:nvPr/>
        </p:nvPicPr>
        <p:blipFill>
          <a:blip r:embed="rId5"/>
          <a:stretch>
            <a:fillRect/>
          </a:stretch>
        </p:blipFill>
        <p:spPr>
          <a:xfrm>
            <a:off x="1749481" y="3596284"/>
            <a:ext cx="460071" cy="582685"/>
          </a:xfrm>
          <a:prstGeom prst="rect">
            <a:avLst/>
          </a:prstGeom>
        </p:spPr>
      </p:pic>
    </p:spTree>
    <p:extLst>
      <p:ext uri="{BB962C8B-B14F-4D97-AF65-F5344CB8AC3E}">
        <p14:creationId xmlns:p14="http://schemas.microsoft.com/office/powerpoint/2010/main" val="10934660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4" presetClass="emph" presetSubtype="0" repeatCount="indefinite" fill="hold" grpId="1" nodeType="withEffect">
                                  <p:stCondLst>
                                    <p:cond delay="0"/>
                                  </p:stCondLst>
                                  <p:iterate type="lt">
                                    <p:tmPct val="10000"/>
                                  </p:iterate>
                                  <p:childTnLst>
                                    <p:animMotion origin="layout" path="M 4.16667E-7 -3.7037E-7 L 4.16667E-7 -0.07222 " pathEditMode="relative" rAng="0" ptsTypes="AA">
                                      <p:cBhvr>
                                        <p:cTn id="9" dur="250" accel="50000" decel="50000" autoRev="1" fill="hold">
                                          <p:stCondLst>
                                            <p:cond delay="0"/>
                                          </p:stCondLst>
                                        </p:cTn>
                                        <p:tgtEl>
                                          <p:spTgt spid="7"/>
                                        </p:tgtEl>
                                        <p:attrNameLst>
                                          <p:attrName>ppt_x</p:attrName>
                                          <p:attrName>ppt_y</p:attrName>
                                        </p:attrNameLst>
                                      </p:cBhvr>
                                      <p:rCtr x="0" y="-3611"/>
                                    </p:animMotion>
                                    <p:animRot by="1500000">
                                      <p:cBhvr>
                                        <p:cTn id="10" dur="125" fill="hold">
                                          <p:stCondLst>
                                            <p:cond delay="0"/>
                                          </p:stCondLst>
                                        </p:cTn>
                                        <p:tgtEl>
                                          <p:spTgt spid="7"/>
                                        </p:tgtEl>
                                        <p:attrNameLst>
                                          <p:attrName>r</p:attrName>
                                        </p:attrNameLst>
                                      </p:cBhvr>
                                    </p:animRot>
                                    <p:animRot by="-1500000">
                                      <p:cBhvr>
                                        <p:cTn id="11" dur="125" fill="hold">
                                          <p:stCondLst>
                                            <p:cond delay="125"/>
                                          </p:stCondLst>
                                        </p:cTn>
                                        <p:tgtEl>
                                          <p:spTgt spid="7"/>
                                        </p:tgtEl>
                                        <p:attrNameLst>
                                          <p:attrName>r</p:attrName>
                                        </p:attrNameLst>
                                      </p:cBhvr>
                                    </p:animRot>
                                    <p:animRot by="-1500000">
                                      <p:cBhvr>
                                        <p:cTn id="12" dur="125" fill="hold">
                                          <p:stCondLst>
                                            <p:cond delay="250"/>
                                          </p:stCondLst>
                                        </p:cTn>
                                        <p:tgtEl>
                                          <p:spTgt spid="7"/>
                                        </p:tgtEl>
                                        <p:attrNameLst>
                                          <p:attrName>r</p:attrName>
                                        </p:attrNameLst>
                                      </p:cBhvr>
                                    </p:animRot>
                                    <p:animRot by="1500000">
                                      <p:cBhvr>
                                        <p:cTn id="13" dur="125" fill="hold">
                                          <p:stCondLst>
                                            <p:cond delay="375"/>
                                          </p:stCondLst>
                                        </p:cTn>
                                        <p:tgtEl>
                                          <p:spTgt spid="7"/>
                                        </p:tgtEl>
                                        <p:attrNameLst>
                                          <p:attrName>r</p:attrName>
                                        </p:attrNameLst>
                                      </p:cBhvr>
                                    </p:animRot>
                                  </p:childTnLst>
                                </p:cTn>
                              </p:par>
                              <p:par>
                                <p:cTn id="14"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15" dur="19250" fill="hold"/>
                                        <p:tgtEl>
                                          <p:spTgt spid="8"/>
                                        </p:tgtEl>
                                        <p:attrNameLst>
                                          <p:attrName>ppt_x</p:attrName>
                                          <p:attrName>ppt_y</p:attrName>
                                        </p:attrNameLst>
                                      </p:cBhvr>
                                      <p:rCtr x="-58524" y="-741"/>
                                    </p:animMotion>
                                  </p:childTnLst>
                                </p:cTn>
                              </p:par>
                              <p:par>
                                <p:cTn id="16" presetID="35" presetClass="path" presetSubtype="0" repeatCount="indefinite" accel="50000" decel="50000" fill="hold" nodeType="withEffect">
                                  <p:stCondLst>
                                    <p:cond delay="0"/>
                                  </p:stCondLst>
                                  <p:childTnLst>
                                    <p:animMotion origin="layout" path="M 1.38889E-6 -3.7037E-7 L 1.22639 0.01065 " pathEditMode="relative" rAng="0" ptsTypes="AA">
                                      <p:cBhvr>
                                        <p:cTn id="17" dur="19250" fill="hold"/>
                                        <p:tgtEl>
                                          <p:spTgt spid="11"/>
                                        </p:tgtEl>
                                        <p:attrNameLst>
                                          <p:attrName>ppt_x</p:attrName>
                                          <p:attrName>ppt_y</p:attrName>
                                        </p:attrNameLst>
                                      </p:cBhvr>
                                      <p:rCtr x="61319" y="532"/>
                                    </p:animMotion>
                                  </p:childTnLst>
                                </p:cTn>
                              </p:par>
                              <p:par>
                                <p:cTn id="18" presetID="35" presetClass="path" presetSubtype="0" repeatCount="indefinite" accel="50000" decel="50000" fill="hold" nodeType="withEffect">
                                  <p:stCondLst>
                                    <p:cond delay="0"/>
                                  </p:stCondLst>
                                  <p:childTnLst>
                                    <p:animMotion origin="layout" path="M -1.45833E-6 7.40741E-7 L 1.22643 0.01065 " pathEditMode="relative" rAng="0" ptsTypes="AA">
                                      <p:cBhvr>
                                        <p:cTn id="19" dur="19250" fill="hold"/>
                                        <p:tgtEl>
                                          <p:spTgt spid="14"/>
                                        </p:tgtEl>
                                        <p:attrNameLst>
                                          <p:attrName>ppt_x</p:attrName>
                                          <p:attrName>ppt_y</p:attrName>
                                        </p:attrNameLst>
                                      </p:cBhvr>
                                      <p:rCtr x="61315" y="532"/>
                                    </p:animMotion>
                                  </p:childTnLst>
                                </p:cTn>
                              </p:par>
                              <p:par>
                                <p:cTn id="20"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21" dur="19250" fill="hold"/>
                                        <p:tgtEl>
                                          <p:spTgt spid="17"/>
                                        </p:tgtEl>
                                        <p:attrNameLst>
                                          <p:attrName>ppt_x</p:attrName>
                                          <p:attrName>ppt_y</p:attrName>
                                        </p:attrNameLst>
                                      </p:cBhvr>
                                      <p:rCtr x="-58524" y="-741"/>
                                    </p:animMotion>
                                  </p:childTnLst>
                                </p:cTn>
                              </p:par>
                              <p:par>
                                <p:cTn id="22" presetID="7" presetClass="path" presetSubtype="0" repeatCount="indefinite" accel="50000" decel="50000" fill="hold" nodeType="withEffect">
                                  <p:stCondLst>
                                    <p:cond delay="0"/>
                                  </p:stCondLst>
                                  <p:childTnLst>
                                    <p:animMotion origin="layout" path="M -2.77778E-7 1.35802E-6 L 0.01024 1.35802E-6 L 0.01024 0.33025 L -2.77778E-7 0.33025 L -2.77778E-7 1.35802E-6 Z " pathEditMode="relative" rAng="0" ptsTypes="FFFFF">
                                      <p:cBhvr>
                                        <p:cTn id="23" dur="20000" fill="hold"/>
                                        <p:tgtEl>
                                          <p:spTgt spid="32"/>
                                        </p:tgtEl>
                                        <p:attrNameLst>
                                          <p:attrName>ppt_x</p:attrName>
                                          <p:attrName>ppt_y</p:attrName>
                                        </p:attrNameLst>
                                      </p:cBhvr>
                                      <p:rCtr x="503" y="16512"/>
                                    </p:animMotion>
                                  </p:childTnLst>
                                </p:cTn>
                              </p:par>
                              <p:par>
                                <p:cTn id="24" presetID="7" presetClass="path" presetSubtype="0" repeatCount="indefinite" accel="50000" decel="50000" fill="hold" nodeType="withEffect">
                                  <p:stCondLst>
                                    <p:cond delay="0"/>
                                  </p:stCondLst>
                                  <p:childTnLst>
                                    <p:animMotion origin="layout" path="M -5.55556E-7 -3.20469E-6 L 0.53924 -3.20469E-6 L 0.53924 0.01791 L -5.55556E-7 0.01791 L -5.55556E-7 -3.20469E-6 Z " pathEditMode="relative" rAng="0" ptsTypes="FFFFF">
                                      <p:cBhvr>
                                        <p:cTn id="25" dur="45000" fill="hold"/>
                                        <p:tgtEl>
                                          <p:spTgt spid="35"/>
                                        </p:tgtEl>
                                        <p:attrNameLst>
                                          <p:attrName>ppt_x</p:attrName>
                                          <p:attrName>ppt_y</p:attrName>
                                        </p:attrNameLst>
                                      </p:cBhvr>
                                      <p:rCtr x="26962" y="895"/>
                                    </p:animMotion>
                                  </p:childTnLst>
                                </p:cTn>
                              </p:par>
                              <p:par>
                                <p:cTn id="26" presetID="7" presetClass="path" presetSubtype="0" repeatCount="indefinite" accel="50000" decel="50000" fill="hold" nodeType="withEffect">
                                  <p:stCondLst>
                                    <p:cond delay="0"/>
                                  </p:stCondLst>
                                  <p:childTnLst>
                                    <p:animMotion origin="layout" path="M 1.48148E-6 3.33333E-6 L 0.01018 3.33333E-6 L 0.01018 0.33024 L 1.48148E-6 0.33024 L 1.48148E-6 3.33333E-6 Z " pathEditMode="relative" rAng="0" ptsTypes="AAAAA">
                                      <p:cBhvr>
                                        <p:cTn id="27" dur="10000" fill="hold"/>
                                        <p:tgtEl>
                                          <p:spTgt spid="38"/>
                                        </p:tgtEl>
                                        <p:attrNameLst>
                                          <p:attrName>ppt_x</p:attrName>
                                          <p:attrName>ppt_y</p:attrName>
                                        </p:attrNameLst>
                                      </p:cBhvr>
                                      <p:rCtr x="509" y="16512"/>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14"/>
                                        </p:tgtEl>
                                      </p:cBhvr>
                                    </p:animEffect>
                                    <p:animScale>
                                      <p:cBhvr>
                                        <p:cTn id="4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childTnLst>
              </p:cTn>
              <p:nextCondLst>
                <p:cond evt="onClick" delay="0">
                  <p:tgtEl>
                    <p:spTgt spid="17"/>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4"/>
                                        </p:tgtEl>
                                      </p:cBhvr>
                                    </p:animEffect>
                                    <p:animScale>
                                      <p:cBhvr>
                                        <p:cTn id="66" dur="250" autoRev="1" fill="hold"/>
                                        <p:tgtEl>
                                          <p:spTgt spid="4"/>
                                        </p:tgtEl>
                                      </p:cBhvr>
                                      <p:by x="105000" y="105000"/>
                                    </p:animScale>
                                  </p:childTnLst>
                                </p:cTn>
                              </p:par>
                            </p:childTnLst>
                          </p:cTn>
                        </p:par>
                      </p:childTnLst>
                    </p:cTn>
                  </p:par>
                </p:childTnLst>
              </p:cTn>
              <p:nextCondLst>
                <p:cond evt="onClick" delay="0">
                  <p:tgtEl>
                    <p:spTgt spid="4"/>
                  </p:tgtEl>
                </p:cond>
              </p:nextCondLst>
            </p:seq>
          </p:childTnLst>
        </p:cTn>
      </p:par>
    </p:tnLst>
    <p:bldLst>
      <p:bldP spid="4" grpId="0" animBg="1"/>
      <p:bldP spid="7" grpId="0"/>
      <p:bldP spid="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501864"/>
            <a:ext cx="12192000" cy="438153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4" name="Picture 23"/>
          <p:cNvPicPr>
            <a:picLocks noChangeAspect="1"/>
          </p:cNvPicPr>
          <p:nvPr/>
        </p:nvPicPr>
        <p:blipFill>
          <a:blip r:embed="rId2"/>
          <a:stretch>
            <a:fillRect/>
          </a:stretch>
        </p:blipFill>
        <p:spPr>
          <a:xfrm>
            <a:off x="358623" y="2445485"/>
            <a:ext cx="491067" cy="3454400"/>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3616015"/>
            <a:ext cx="5236308" cy="3286739"/>
          </a:xfrm>
          <a:prstGeom prst="rect">
            <a:avLst/>
          </a:prstGeom>
        </p:spPr>
      </p:pic>
      <p:sp>
        <p:nvSpPr>
          <p:cNvPr id="5" name="Rectangle 12"/>
          <p:cNvSpPr/>
          <p:nvPr/>
        </p:nvSpPr>
        <p:spPr>
          <a:xfrm>
            <a:off x="0" y="-25400"/>
            <a:ext cx="12192000" cy="3320467"/>
          </a:xfrm>
          <a:custGeom>
            <a:avLst/>
            <a:gdLst>
              <a:gd name="connsiteX0" fmla="*/ 0 w 9144000"/>
              <a:gd name="connsiteY0" fmla="*/ 0 h 2780928"/>
              <a:gd name="connsiteX1" fmla="*/ 9144000 w 9144000"/>
              <a:gd name="connsiteY1" fmla="*/ 0 h 2780928"/>
              <a:gd name="connsiteX2" fmla="*/ 9144000 w 9144000"/>
              <a:gd name="connsiteY2" fmla="*/ 2780928 h 2780928"/>
              <a:gd name="connsiteX3" fmla="*/ 0 w 9144000"/>
              <a:gd name="connsiteY3" fmla="*/ 2780928 h 2780928"/>
              <a:gd name="connsiteX4" fmla="*/ 0 w 9144000"/>
              <a:gd name="connsiteY4" fmla="*/ 0 h 2780928"/>
              <a:gd name="connsiteX0-1" fmla="*/ 0 w 9144000"/>
              <a:gd name="connsiteY0-2" fmla="*/ 0 h 3162373"/>
              <a:gd name="connsiteX1-3" fmla="*/ 9144000 w 9144000"/>
              <a:gd name="connsiteY1-4" fmla="*/ 0 h 3162373"/>
              <a:gd name="connsiteX2-5" fmla="*/ 9144000 w 9144000"/>
              <a:gd name="connsiteY2-6" fmla="*/ 2780928 h 3162373"/>
              <a:gd name="connsiteX3-7" fmla="*/ 6477000 w 9144000"/>
              <a:gd name="connsiteY3-8" fmla="*/ 3162300 h 3162373"/>
              <a:gd name="connsiteX4-9" fmla="*/ 0 w 9144000"/>
              <a:gd name="connsiteY4-10" fmla="*/ 2780928 h 3162373"/>
              <a:gd name="connsiteX5" fmla="*/ 0 w 9144000"/>
              <a:gd name="connsiteY5" fmla="*/ 0 h 3162373"/>
              <a:gd name="connsiteX0-11" fmla="*/ 0 w 9144000"/>
              <a:gd name="connsiteY0-12" fmla="*/ 0 h 3162373"/>
              <a:gd name="connsiteX1-13" fmla="*/ 9144000 w 9144000"/>
              <a:gd name="connsiteY1-14" fmla="*/ 0 h 3162373"/>
              <a:gd name="connsiteX2-15" fmla="*/ 9144000 w 9144000"/>
              <a:gd name="connsiteY2-16" fmla="*/ 2780928 h 3162373"/>
              <a:gd name="connsiteX3-17" fmla="*/ 6477000 w 9144000"/>
              <a:gd name="connsiteY3-18" fmla="*/ 3162300 h 3162373"/>
              <a:gd name="connsiteX4-19" fmla="*/ 5105400 w 9144000"/>
              <a:gd name="connsiteY4-20" fmla="*/ 2781300 h 3162373"/>
              <a:gd name="connsiteX5-21" fmla="*/ 0 w 9144000"/>
              <a:gd name="connsiteY5-22" fmla="*/ 2780928 h 3162373"/>
              <a:gd name="connsiteX6" fmla="*/ 0 w 9144000"/>
              <a:gd name="connsiteY6" fmla="*/ 0 h 3162373"/>
              <a:gd name="connsiteX0-23" fmla="*/ 0 w 9144000"/>
              <a:gd name="connsiteY0-24" fmla="*/ 0 h 3162373"/>
              <a:gd name="connsiteX1-25" fmla="*/ 9144000 w 9144000"/>
              <a:gd name="connsiteY1-26" fmla="*/ 0 h 3162373"/>
              <a:gd name="connsiteX2-27" fmla="*/ 9144000 w 9144000"/>
              <a:gd name="connsiteY2-28" fmla="*/ 2780928 h 3162373"/>
              <a:gd name="connsiteX3-29" fmla="*/ 6477000 w 9144000"/>
              <a:gd name="connsiteY3-30" fmla="*/ 3162300 h 3162373"/>
              <a:gd name="connsiteX4-31" fmla="*/ 5105400 w 9144000"/>
              <a:gd name="connsiteY4-32" fmla="*/ 2781300 h 3162373"/>
              <a:gd name="connsiteX5-33" fmla="*/ 2286000 w 9144000"/>
              <a:gd name="connsiteY5-34" fmla="*/ 2952750 h 3162373"/>
              <a:gd name="connsiteX6-35" fmla="*/ 0 w 9144000"/>
              <a:gd name="connsiteY6-36" fmla="*/ 2780928 h 3162373"/>
              <a:gd name="connsiteX7" fmla="*/ 0 w 9144000"/>
              <a:gd name="connsiteY7" fmla="*/ 0 h 3162373"/>
              <a:gd name="connsiteX0-37" fmla="*/ 0 w 9144000"/>
              <a:gd name="connsiteY0-38" fmla="*/ 0 h 3162373"/>
              <a:gd name="connsiteX1-39" fmla="*/ 9144000 w 9144000"/>
              <a:gd name="connsiteY1-40" fmla="*/ 0 h 3162373"/>
              <a:gd name="connsiteX2-41" fmla="*/ 9144000 w 9144000"/>
              <a:gd name="connsiteY2-42" fmla="*/ 2780928 h 3162373"/>
              <a:gd name="connsiteX3-43" fmla="*/ 6477000 w 9144000"/>
              <a:gd name="connsiteY3-44" fmla="*/ 3162300 h 3162373"/>
              <a:gd name="connsiteX4-45" fmla="*/ 6096000 w 9144000"/>
              <a:gd name="connsiteY4-46" fmla="*/ 2647950 h 3162373"/>
              <a:gd name="connsiteX5-47" fmla="*/ 2286000 w 9144000"/>
              <a:gd name="connsiteY5-48" fmla="*/ 2952750 h 3162373"/>
              <a:gd name="connsiteX6-49" fmla="*/ 0 w 9144000"/>
              <a:gd name="connsiteY6-50" fmla="*/ 2780928 h 3162373"/>
              <a:gd name="connsiteX7-51" fmla="*/ 0 w 9144000"/>
              <a:gd name="connsiteY7-52" fmla="*/ 0 h 3162373"/>
              <a:gd name="connsiteX0-53" fmla="*/ 0 w 9144000"/>
              <a:gd name="connsiteY0-54" fmla="*/ 0 h 3162373"/>
              <a:gd name="connsiteX1-55" fmla="*/ 9144000 w 9144000"/>
              <a:gd name="connsiteY1-56" fmla="*/ 0 h 3162373"/>
              <a:gd name="connsiteX2-57" fmla="*/ 9144000 w 9144000"/>
              <a:gd name="connsiteY2-58" fmla="*/ 2780928 h 3162373"/>
              <a:gd name="connsiteX3-59" fmla="*/ 6477000 w 9144000"/>
              <a:gd name="connsiteY3-60" fmla="*/ 3162300 h 3162373"/>
              <a:gd name="connsiteX4-61" fmla="*/ 5619750 w 9144000"/>
              <a:gd name="connsiteY4-62" fmla="*/ 2762250 h 3162373"/>
              <a:gd name="connsiteX5-63" fmla="*/ 2286000 w 9144000"/>
              <a:gd name="connsiteY5-64" fmla="*/ 2952750 h 3162373"/>
              <a:gd name="connsiteX6-65" fmla="*/ 0 w 9144000"/>
              <a:gd name="connsiteY6-66" fmla="*/ 2780928 h 3162373"/>
              <a:gd name="connsiteX7-67" fmla="*/ 0 w 9144000"/>
              <a:gd name="connsiteY7-68" fmla="*/ 0 h 3162373"/>
              <a:gd name="connsiteX0-69" fmla="*/ 0 w 9144000"/>
              <a:gd name="connsiteY0-70" fmla="*/ 0 h 3333801"/>
              <a:gd name="connsiteX1-71" fmla="*/ 9144000 w 9144000"/>
              <a:gd name="connsiteY1-72" fmla="*/ 0 h 3333801"/>
              <a:gd name="connsiteX2-73" fmla="*/ 9144000 w 9144000"/>
              <a:gd name="connsiteY2-74" fmla="*/ 2780928 h 3333801"/>
              <a:gd name="connsiteX3-75" fmla="*/ 6400800 w 9144000"/>
              <a:gd name="connsiteY3-76" fmla="*/ 3333750 h 3333801"/>
              <a:gd name="connsiteX4-77" fmla="*/ 5619750 w 9144000"/>
              <a:gd name="connsiteY4-78" fmla="*/ 2762250 h 3333801"/>
              <a:gd name="connsiteX5-79" fmla="*/ 2286000 w 9144000"/>
              <a:gd name="connsiteY5-80" fmla="*/ 2952750 h 3333801"/>
              <a:gd name="connsiteX6-81" fmla="*/ 0 w 9144000"/>
              <a:gd name="connsiteY6-82" fmla="*/ 2780928 h 3333801"/>
              <a:gd name="connsiteX7-83" fmla="*/ 0 w 9144000"/>
              <a:gd name="connsiteY7-84" fmla="*/ 0 h 3333801"/>
              <a:gd name="connsiteX0-85" fmla="*/ 0 w 9144000"/>
              <a:gd name="connsiteY0-86" fmla="*/ 0 h 3333801"/>
              <a:gd name="connsiteX1-87" fmla="*/ 9144000 w 9144000"/>
              <a:gd name="connsiteY1-88" fmla="*/ 0 h 3333801"/>
              <a:gd name="connsiteX2-89" fmla="*/ 9144000 w 9144000"/>
              <a:gd name="connsiteY2-90" fmla="*/ 2780928 h 3333801"/>
              <a:gd name="connsiteX3-91" fmla="*/ 6400800 w 9144000"/>
              <a:gd name="connsiteY3-92" fmla="*/ 3333750 h 3333801"/>
              <a:gd name="connsiteX4-93" fmla="*/ 4622224 w 9144000"/>
              <a:gd name="connsiteY4-94" fmla="*/ 2790662 h 3333801"/>
              <a:gd name="connsiteX5-95" fmla="*/ 2286000 w 9144000"/>
              <a:gd name="connsiteY5-96" fmla="*/ 2952750 h 3333801"/>
              <a:gd name="connsiteX6-97" fmla="*/ 0 w 9144000"/>
              <a:gd name="connsiteY6-98" fmla="*/ 2780928 h 3333801"/>
              <a:gd name="connsiteX7-99" fmla="*/ 0 w 9144000"/>
              <a:gd name="connsiteY7-100" fmla="*/ 0 h 3333801"/>
              <a:gd name="connsiteX0-101" fmla="*/ 0 w 9144000"/>
              <a:gd name="connsiteY0-102" fmla="*/ 0 h 3518474"/>
              <a:gd name="connsiteX1-103" fmla="*/ 9144000 w 9144000"/>
              <a:gd name="connsiteY1-104" fmla="*/ 0 h 3518474"/>
              <a:gd name="connsiteX2-105" fmla="*/ 9144000 w 9144000"/>
              <a:gd name="connsiteY2-106" fmla="*/ 2780928 h 3518474"/>
              <a:gd name="connsiteX3-107" fmla="*/ 5056909 w 9144000"/>
              <a:gd name="connsiteY3-108" fmla="*/ 3518436 h 3518474"/>
              <a:gd name="connsiteX4-109" fmla="*/ 4622224 w 9144000"/>
              <a:gd name="connsiteY4-110" fmla="*/ 2790662 h 3518474"/>
              <a:gd name="connsiteX5-111" fmla="*/ 2286000 w 9144000"/>
              <a:gd name="connsiteY5-112" fmla="*/ 2952750 h 3518474"/>
              <a:gd name="connsiteX6-113" fmla="*/ 0 w 9144000"/>
              <a:gd name="connsiteY6-114" fmla="*/ 2780928 h 3518474"/>
              <a:gd name="connsiteX7-115" fmla="*/ 0 w 9144000"/>
              <a:gd name="connsiteY7-116" fmla="*/ 0 h 3518474"/>
              <a:gd name="connsiteX0-117" fmla="*/ 0 w 9144000"/>
              <a:gd name="connsiteY0-118" fmla="*/ 0 h 3518474"/>
              <a:gd name="connsiteX1-119" fmla="*/ 9144000 w 9144000"/>
              <a:gd name="connsiteY1-120" fmla="*/ 0 h 3518474"/>
              <a:gd name="connsiteX2-121" fmla="*/ 9144000 w 9144000"/>
              <a:gd name="connsiteY2-122" fmla="*/ 2780928 h 3518474"/>
              <a:gd name="connsiteX3-123" fmla="*/ 5056909 w 9144000"/>
              <a:gd name="connsiteY3-124" fmla="*/ 3518436 h 3518474"/>
              <a:gd name="connsiteX4-125" fmla="*/ 4428260 w 9144000"/>
              <a:gd name="connsiteY4-126" fmla="*/ 2748042 h 3518474"/>
              <a:gd name="connsiteX5-127" fmla="*/ 2286000 w 9144000"/>
              <a:gd name="connsiteY5-128" fmla="*/ 2952750 h 3518474"/>
              <a:gd name="connsiteX6-129" fmla="*/ 0 w 9144000"/>
              <a:gd name="connsiteY6-130" fmla="*/ 2780928 h 3518474"/>
              <a:gd name="connsiteX7-131" fmla="*/ 0 w 9144000"/>
              <a:gd name="connsiteY7-132" fmla="*/ 0 h 3518474"/>
              <a:gd name="connsiteX0-133" fmla="*/ 0 w 9144000"/>
              <a:gd name="connsiteY0-134" fmla="*/ 0 h 3404828"/>
              <a:gd name="connsiteX1-135" fmla="*/ 9144000 w 9144000"/>
              <a:gd name="connsiteY1-136" fmla="*/ 0 h 3404828"/>
              <a:gd name="connsiteX2-137" fmla="*/ 9144000 w 9144000"/>
              <a:gd name="connsiteY2-138" fmla="*/ 2780928 h 3404828"/>
              <a:gd name="connsiteX3-139" fmla="*/ 5306291 w 9144000"/>
              <a:gd name="connsiteY3-140" fmla="*/ 3404782 h 3404828"/>
              <a:gd name="connsiteX4-141" fmla="*/ 4428260 w 9144000"/>
              <a:gd name="connsiteY4-142" fmla="*/ 2748042 h 3404828"/>
              <a:gd name="connsiteX5-143" fmla="*/ 2286000 w 9144000"/>
              <a:gd name="connsiteY5-144" fmla="*/ 2952750 h 3404828"/>
              <a:gd name="connsiteX6-145" fmla="*/ 0 w 9144000"/>
              <a:gd name="connsiteY6-146" fmla="*/ 2780928 h 3404828"/>
              <a:gd name="connsiteX7-147" fmla="*/ 0 w 9144000"/>
              <a:gd name="connsiteY7-148" fmla="*/ 0 h 34048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9144000" h="3404828">
                <a:moveTo>
                  <a:pt x="0" y="0"/>
                </a:moveTo>
                <a:lnTo>
                  <a:pt x="9144000" y="0"/>
                </a:lnTo>
                <a:lnTo>
                  <a:pt x="9144000" y="2780928"/>
                </a:lnTo>
                <a:cubicBezTo>
                  <a:pt x="8248650" y="2774702"/>
                  <a:pt x="6201641" y="3411008"/>
                  <a:pt x="5306291" y="3404782"/>
                </a:cubicBezTo>
                <a:cubicBezTo>
                  <a:pt x="4423641" y="3353982"/>
                  <a:pt x="5310910" y="2798842"/>
                  <a:pt x="4428260" y="2748042"/>
                </a:cubicBezTo>
                <a:cubicBezTo>
                  <a:pt x="3488460" y="2748042"/>
                  <a:pt x="3225800" y="2952750"/>
                  <a:pt x="2286000" y="2952750"/>
                </a:cubicBezTo>
                <a:lnTo>
                  <a:pt x="0" y="2780928"/>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5" name="Picture 34"/>
          <p:cNvPicPr>
            <a:picLocks noChangeAspect="1"/>
          </p:cNvPicPr>
          <p:nvPr/>
        </p:nvPicPr>
        <p:blipFill>
          <a:blip r:embed="rId4"/>
          <a:stretch>
            <a:fillRect/>
          </a:stretch>
        </p:blipFill>
        <p:spPr>
          <a:xfrm>
            <a:off x="1635498" y="3523092"/>
            <a:ext cx="3310565" cy="1862193"/>
          </a:xfrm>
          <a:prstGeom prst="rect">
            <a:avLst/>
          </a:prstGeom>
        </p:spPr>
      </p:pic>
      <p:pic>
        <p:nvPicPr>
          <p:cNvPr id="32" name="Picture 31"/>
          <p:cNvPicPr>
            <a:picLocks noChangeAspect="1"/>
          </p:cNvPicPr>
          <p:nvPr/>
        </p:nvPicPr>
        <p:blipFill>
          <a:blip r:embed="rId5"/>
          <a:stretch>
            <a:fillRect/>
          </a:stretch>
        </p:blipFill>
        <p:spPr>
          <a:xfrm flipH="1">
            <a:off x="8084698" y="3615950"/>
            <a:ext cx="448735" cy="568325"/>
          </a:xfrm>
          <a:prstGeom prst="rect">
            <a:avLst/>
          </a:prstGeom>
        </p:spPr>
      </p:pic>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3394" y="3056601"/>
            <a:ext cx="3046729" cy="382434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4593" y="1197940"/>
            <a:ext cx="3153403" cy="3567897"/>
          </a:xfrm>
          <a:prstGeom prst="rect">
            <a:avLst/>
          </a:prstGeom>
        </p:spPr>
      </p:pic>
      <p:grpSp>
        <p:nvGrpSpPr>
          <p:cNvPr id="8" name="Group 7"/>
          <p:cNvGrpSpPr/>
          <p:nvPr/>
        </p:nvGrpSpPr>
        <p:grpSpPr>
          <a:xfrm>
            <a:off x="9914704" y="5295546"/>
            <a:ext cx="2395204" cy="1089218"/>
            <a:chOff x="9540552" y="4420621"/>
            <a:chExt cx="1619672" cy="982061"/>
          </a:xfrm>
        </p:grpSpPr>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0" name="TextBox 9"/>
            <p:cNvSpPr txBox="1"/>
            <p:nvPr/>
          </p:nvSpPr>
          <p:spPr>
            <a:xfrm>
              <a:off x="10094177" y="4633824"/>
              <a:ext cx="615915" cy="6014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252</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1" name="Group 10"/>
          <p:cNvGrpSpPr/>
          <p:nvPr/>
        </p:nvGrpSpPr>
        <p:grpSpPr>
          <a:xfrm flipH="1">
            <a:off x="-92895" y="3787806"/>
            <a:ext cx="2107669" cy="958463"/>
            <a:chOff x="9540552" y="4420621"/>
            <a:chExt cx="1619672" cy="982061"/>
          </a:xfrm>
        </p:grpSpPr>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3" name="TextBox 12"/>
            <p:cNvSpPr txBox="1"/>
            <p:nvPr/>
          </p:nvSpPr>
          <p:spPr>
            <a:xfrm>
              <a:off x="10052991" y="4590511"/>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240</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4" name="Group 13"/>
          <p:cNvGrpSpPr/>
          <p:nvPr/>
        </p:nvGrpSpPr>
        <p:grpSpPr>
          <a:xfrm flipH="1">
            <a:off x="-85678" y="5398156"/>
            <a:ext cx="2107669" cy="958462"/>
            <a:chOff x="9540552" y="4420621"/>
            <a:chExt cx="1619672" cy="982061"/>
          </a:xfrm>
        </p:grpSpPr>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6" name="TextBox 15"/>
            <p:cNvSpPr txBox="1"/>
            <p:nvPr/>
          </p:nvSpPr>
          <p:spPr>
            <a:xfrm>
              <a:off x="10089477" y="4619525"/>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232</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7" name="Group 16"/>
          <p:cNvGrpSpPr/>
          <p:nvPr/>
        </p:nvGrpSpPr>
        <p:grpSpPr>
          <a:xfrm>
            <a:off x="9973106" y="3541665"/>
            <a:ext cx="2266948" cy="1030894"/>
            <a:chOff x="9540552" y="4420621"/>
            <a:chExt cx="1619672" cy="982061"/>
          </a:xfrm>
        </p:grpSpPr>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9" name="TextBox 18"/>
            <p:cNvSpPr txBox="1"/>
            <p:nvPr/>
          </p:nvSpPr>
          <p:spPr>
            <a:xfrm>
              <a:off x="9989405" y="4665786"/>
              <a:ext cx="650761" cy="6355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242</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63814" y="937919"/>
            <a:ext cx="5634948" cy="2153741"/>
          </a:xfrm>
          <a:prstGeom prst="rect">
            <a:avLst/>
          </a:prstGeom>
        </p:spPr>
      </p:pic>
      <p:grpSp>
        <p:nvGrpSpPr>
          <p:cNvPr id="21" name="Group 20"/>
          <p:cNvGrpSpPr/>
          <p:nvPr/>
        </p:nvGrpSpPr>
        <p:grpSpPr>
          <a:xfrm flipH="1">
            <a:off x="8031774" y="480301"/>
            <a:ext cx="1646228" cy="740062"/>
            <a:chOff x="9540552" y="4420621"/>
            <a:chExt cx="1619672" cy="982061"/>
          </a:xfrm>
        </p:grpSpPr>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23" name="TextBox 22"/>
            <p:cNvSpPr txBox="1"/>
            <p:nvPr/>
          </p:nvSpPr>
          <p:spPr>
            <a:xfrm>
              <a:off x="9966610" y="4481853"/>
              <a:ext cx="796774" cy="77599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7030A0"/>
                  </a:solidFill>
                  <a:effectLst/>
                  <a:highlight>
                    <a:srgbClr val="FFFF00"/>
                  </a:highlight>
                  <a:uLnTx/>
                  <a:uFillTx/>
                  <a:latin typeface="Calibri"/>
                  <a:ea typeface="+mn-ea"/>
                  <a:cs typeface="+mn-cs"/>
                </a:rPr>
                <a:t>242</a:t>
              </a:r>
              <a:endParaRPr kumimoji="0" lang="vi-VN" sz="3200"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5" name="Picture 24"/>
          <p:cNvPicPr>
            <a:picLocks noChangeAspect="1"/>
          </p:cNvPicPr>
          <p:nvPr/>
        </p:nvPicPr>
        <p:blipFill>
          <a:blip r:embed="rId2"/>
          <a:stretch>
            <a:fillRect/>
          </a:stretch>
        </p:blipFill>
        <p:spPr>
          <a:xfrm flipH="1">
            <a:off x="9065681" y="4352666"/>
            <a:ext cx="360441" cy="2535511"/>
          </a:xfrm>
          <a:prstGeom prst="rect">
            <a:avLst/>
          </a:prstGeom>
        </p:spPr>
      </p:pic>
      <p:pic>
        <p:nvPicPr>
          <p:cNvPr id="26" name="Picture 25"/>
          <p:cNvPicPr>
            <a:picLocks noChangeAspect="1"/>
          </p:cNvPicPr>
          <p:nvPr/>
        </p:nvPicPr>
        <p:blipFill>
          <a:blip r:embed="rId2"/>
          <a:stretch>
            <a:fillRect/>
          </a:stretch>
        </p:blipFill>
        <p:spPr>
          <a:xfrm>
            <a:off x="5283201" y="3429000"/>
            <a:ext cx="491067" cy="3454400"/>
          </a:xfrm>
          <a:prstGeom prst="rect">
            <a:avLst/>
          </a:prstGeom>
        </p:spPr>
      </p:pic>
      <p:sp>
        <p:nvSpPr>
          <p:cNvPr id="7" name="TextBox 6"/>
          <p:cNvSpPr txBox="1"/>
          <p:nvPr/>
        </p:nvSpPr>
        <p:spPr>
          <a:xfrm>
            <a:off x="1542574" y="229998"/>
            <a:ext cx="5276691" cy="6661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22 x 11 =</a:t>
            </a:r>
            <a:r>
              <a:rPr kumimoji="0" lang="en-US" sz="3735" b="1" i="0" u="none" strike="noStrike" kern="1200" cap="none" spc="0" normalizeH="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 ?</a:t>
            </a:r>
            <a:endParaRPr kumimoji="0" lang="vi-VN" sz="3735"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endParaRPr>
          </a:p>
        </p:txBody>
      </p:sp>
      <p:pic>
        <p:nvPicPr>
          <p:cNvPr id="34" name="Picture 33"/>
          <p:cNvPicPr>
            <a:picLocks noChangeAspect="1"/>
          </p:cNvPicPr>
          <p:nvPr/>
        </p:nvPicPr>
        <p:blipFill>
          <a:blip r:embed="rId13"/>
          <a:stretch>
            <a:fillRect/>
          </a:stretch>
        </p:blipFill>
        <p:spPr>
          <a:xfrm>
            <a:off x="2774347" y="2503689"/>
            <a:ext cx="990240" cy="345084"/>
          </a:xfrm>
          <a:prstGeom prst="rect">
            <a:avLst/>
          </a:prstGeom>
        </p:spPr>
      </p:pic>
      <p:pic>
        <p:nvPicPr>
          <p:cNvPr id="36" name="Picture 3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38031" y="2213277"/>
            <a:ext cx="827759" cy="620819"/>
          </a:xfrm>
          <a:prstGeom prst="rect">
            <a:avLst/>
          </a:prstGeom>
        </p:spPr>
      </p:pic>
      <p:pic>
        <p:nvPicPr>
          <p:cNvPr id="37" name="Picture 3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83568" y="2534067"/>
            <a:ext cx="609873" cy="457405"/>
          </a:xfrm>
          <a:prstGeom prst="rect">
            <a:avLst/>
          </a:prstGeom>
        </p:spPr>
      </p:pic>
      <p:pic>
        <p:nvPicPr>
          <p:cNvPr id="38" name="Picture 37"/>
          <p:cNvPicPr>
            <a:picLocks noChangeAspect="1"/>
          </p:cNvPicPr>
          <p:nvPr/>
        </p:nvPicPr>
        <p:blipFill>
          <a:blip r:embed="rId5"/>
          <a:stretch>
            <a:fillRect/>
          </a:stretch>
        </p:blipFill>
        <p:spPr>
          <a:xfrm>
            <a:off x="1749481" y="3596284"/>
            <a:ext cx="460071" cy="582685"/>
          </a:xfrm>
          <a:prstGeom prst="rect">
            <a:avLst/>
          </a:prstGeom>
        </p:spPr>
      </p:pic>
    </p:spTree>
    <p:extLst>
      <p:ext uri="{BB962C8B-B14F-4D97-AF65-F5344CB8AC3E}">
        <p14:creationId xmlns:p14="http://schemas.microsoft.com/office/powerpoint/2010/main" val="18547943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4" presetClass="emph" presetSubtype="0" repeatCount="indefinite" fill="hold" grpId="1" nodeType="withEffect">
                                  <p:stCondLst>
                                    <p:cond delay="0"/>
                                  </p:stCondLst>
                                  <p:iterate type="lt">
                                    <p:tmPct val="10000"/>
                                  </p:iterate>
                                  <p:childTnLst>
                                    <p:animMotion origin="layout" path="M -3.75E-6 -3.7037E-7 L -3.75E-6 -0.07222 " pathEditMode="relative" rAng="0" ptsTypes="AA">
                                      <p:cBhvr>
                                        <p:cTn id="9" dur="250" accel="50000" decel="50000" autoRev="1" fill="hold">
                                          <p:stCondLst>
                                            <p:cond delay="0"/>
                                          </p:stCondLst>
                                        </p:cTn>
                                        <p:tgtEl>
                                          <p:spTgt spid="7"/>
                                        </p:tgtEl>
                                        <p:attrNameLst>
                                          <p:attrName>ppt_x</p:attrName>
                                          <p:attrName>ppt_y</p:attrName>
                                        </p:attrNameLst>
                                      </p:cBhvr>
                                      <p:rCtr x="0" y="-3611"/>
                                    </p:animMotion>
                                    <p:animRot by="1500000">
                                      <p:cBhvr>
                                        <p:cTn id="10" dur="125" fill="hold">
                                          <p:stCondLst>
                                            <p:cond delay="0"/>
                                          </p:stCondLst>
                                        </p:cTn>
                                        <p:tgtEl>
                                          <p:spTgt spid="7"/>
                                        </p:tgtEl>
                                        <p:attrNameLst>
                                          <p:attrName>r</p:attrName>
                                        </p:attrNameLst>
                                      </p:cBhvr>
                                    </p:animRot>
                                    <p:animRot by="-1500000">
                                      <p:cBhvr>
                                        <p:cTn id="11" dur="125" fill="hold">
                                          <p:stCondLst>
                                            <p:cond delay="125"/>
                                          </p:stCondLst>
                                        </p:cTn>
                                        <p:tgtEl>
                                          <p:spTgt spid="7"/>
                                        </p:tgtEl>
                                        <p:attrNameLst>
                                          <p:attrName>r</p:attrName>
                                        </p:attrNameLst>
                                      </p:cBhvr>
                                    </p:animRot>
                                    <p:animRot by="-1500000">
                                      <p:cBhvr>
                                        <p:cTn id="12" dur="125" fill="hold">
                                          <p:stCondLst>
                                            <p:cond delay="250"/>
                                          </p:stCondLst>
                                        </p:cTn>
                                        <p:tgtEl>
                                          <p:spTgt spid="7"/>
                                        </p:tgtEl>
                                        <p:attrNameLst>
                                          <p:attrName>r</p:attrName>
                                        </p:attrNameLst>
                                      </p:cBhvr>
                                    </p:animRot>
                                    <p:animRot by="1500000">
                                      <p:cBhvr>
                                        <p:cTn id="13" dur="125" fill="hold">
                                          <p:stCondLst>
                                            <p:cond delay="375"/>
                                          </p:stCondLst>
                                        </p:cTn>
                                        <p:tgtEl>
                                          <p:spTgt spid="7"/>
                                        </p:tgtEl>
                                        <p:attrNameLst>
                                          <p:attrName>r</p:attrName>
                                        </p:attrNameLst>
                                      </p:cBhvr>
                                    </p:animRot>
                                  </p:childTnLst>
                                </p:cTn>
                              </p:par>
                              <p:par>
                                <p:cTn id="14"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15" dur="18000" fill="hold"/>
                                        <p:tgtEl>
                                          <p:spTgt spid="8"/>
                                        </p:tgtEl>
                                        <p:attrNameLst>
                                          <p:attrName>ppt_x</p:attrName>
                                          <p:attrName>ppt_y</p:attrName>
                                        </p:attrNameLst>
                                      </p:cBhvr>
                                      <p:rCtr x="-58524" y="-741"/>
                                    </p:animMotion>
                                  </p:childTnLst>
                                </p:cTn>
                              </p:par>
                              <p:par>
                                <p:cTn id="16" presetID="35" presetClass="path" presetSubtype="0" repeatCount="indefinite" accel="50000" decel="50000" fill="hold" nodeType="withEffect">
                                  <p:stCondLst>
                                    <p:cond delay="0"/>
                                  </p:stCondLst>
                                  <p:childTnLst>
                                    <p:animMotion origin="layout" path="M 1.38889E-6 -3.7037E-7 L 1.22639 0.01065 " pathEditMode="relative" rAng="0" ptsTypes="AA">
                                      <p:cBhvr>
                                        <p:cTn id="17" dur="18000" fill="hold"/>
                                        <p:tgtEl>
                                          <p:spTgt spid="11"/>
                                        </p:tgtEl>
                                        <p:attrNameLst>
                                          <p:attrName>ppt_x</p:attrName>
                                          <p:attrName>ppt_y</p:attrName>
                                        </p:attrNameLst>
                                      </p:cBhvr>
                                      <p:rCtr x="61319" y="532"/>
                                    </p:animMotion>
                                  </p:childTnLst>
                                </p:cTn>
                              </p:par>
                              <p:par>
                                <p:cTn id="18" presetID="35" presetClass="path" presetSubtype="0" repeatCount="indefinite" accel="50000" decel="50000" fill="hold" nodeType="withEffect">
                                  <p:stCondLst>
                                    <p:cond delay="0"/>
                                  </p:stCondLst>
                                  <p:childTnLst>
                                    <p:animMotion origin="layout" path="M 1.38889E-6 -3.7037E-7 L 1.22639 0.01065 " pathEditMode="relative" rAng="0" ptsTypes="AA">
                                      <p:cBhvr>
                                        <p:cTn id="19" dur="18000" fill="hold"/>
                                        <p:tgtEl>
                                          <p:spTgt spid="14"/>
                                        </p:tgtEl>
                                        <p:attrNameLst>
                                          <p:attrName>ppt_x</p:attrName>
                                          <p:attrName>ppt_y</p:attrName>
                                        </p:attrNameLst>
                                      </p:cBhvr>
                                      <p:rCtr x="61319" y="532"/>
                                    </p:animMotion>
                                  </p:childTnLst>
                                </p:cTn>
                              </p:par>
                              <p:par>
                                <p:cTn id="20"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21" dur="18000" fill="hold"/>
                                        <p:tgtEl>
                                          <p:spTgt spid="17"/>
                                        </p:tgtEl>
                                        <p:attrNameLst>
                                          <p:attrName>ppt_x</p:attrName>
                                          <p:attrName>ppt_y</p:attrName>
                                        </p:attrNameLst>
                                      </p:cBhvr>
                                      <p:rCtr x="-58524" y="-741"/>
                                    </p:animMotion>
                                  </p:childTnLst>
                                </p:cTn>
                              </p:par>
                              <p:par>
                                <p:cTn id="22" presetID="7" presetClass="path" presetSubtype="0" repeatCount="indefinite" accel="50000" decel="50000" fill="hold" nodeType="withEffect">
                                  <p:stCondLst>
                                    <p:cond delay="0"/>
                                  </p:stCondLst>
                                  <p:childTnLst>
                                    <p:animMotion origin="layout" path="M -2.77778E-7 1.35802E-6 L 0.01024 1.35802E-6 L 0.01024 0.33025 L -2.77778E-7 0.33025 L -2.77778E-7 1.35802E-6 Z " pathEditMode="relative" rAng="0" ptsTypes="FFFFF">
                                      <p:cBhvr>
                                        <p:cTn id="23" dur="20000" fill="hold"/>
                                        <p:tgtEl>
                                          <p:spTgt spid="32"/>
                                        </p:tgtEl>
                                        <p:attrNameLst>
                                          <p:attrName>ppt_x</p:attrName>
                                          <p:attrName>ppt_y</p:attrName>
                                        </p:attrNameLst>
                                      </p:cBhvr>
                                      <p:rCtr x="503" y="16512"/>
                                    </p:animMotion>
                                  </p:childTnLst>
                                </p:cTn>
                              </p:par>
                              <p:par>
                                <p:cTn id="24" presetID="7" presetClass="path" presetSubtype="0" repeatCount="indefinite" accel="50000" decel="50000" fill="hold" nodeType="withEffect">
                                  <p:stCondLst>
                                    <p:cond delay="0"/>
                                  </p:stCondLst>
                                  <p:childTnLst>
                                    <p:animMotion origin="layout" path="M -5.55556E-7 -3.20469E-6 L 0.53924 -3.20469E-6 L 0.53924 0.01791 L -5.55556E-7 0.01791 L -5.55556E-7 -3.20469E-6 Z " pathEditMode="relative" rAng="0" ptsTypes="FFFFF">
                                      <p:cBhvr>
                                        <p:cTn id="25" dur="45000" fill="hold"/>
                                        <p:tgtEl>
                                          <p:spTgt spid="35"/>
                                        </p:tgtEl>
                                        <p:attrNameLst>
                                          <p:attrName>ppt_x</p:attrName>
                                          <p:attrName>ppt_y</p:attrName>
                                        </p:attrNameLst>
                                      </p:cBhvr>
                                      <p:rCtr x="26962" y="895"/>
                                    </p:animMotion>
                                  </p:childTnLst>
                                </p:cTn>
                              </p:par>
                              <p:par>
                                <p:cTn id="26" presetID="7" presetClass="path" presetSubtype="0" repeatCount="indefinite" accel="50000" decel="50000" fill="hold" nodeType="withEffect">
                                  <p:stCondLst>
                                    <p:cond delay="0"/>
                                  </p:stCondLst>
                                  <p:childTnLst>
                                    <p:animMotion origin="layout" path="M 1.48148E-6 3.33333E-6 L 0.01018 3.33333E-6 L 0.01018 0.33024 L 1.48148E-6 0.33024 L 1.48148E-6 3.33333E-6 Z " pathEditMode="relative" rAng="0" ptsTypes="AAAAA">
                                      <p:cBhvr>
                                        <p:cTn id="27" dur="10000" fill="hold"/>
                                        <p:tgtEl>
                                          <p:spTgt spid="38"/>
                                        </p:tgtEl>
                                        <p:attrNameLst>
                                          <p:attrName>ppt_x</p:attrName>
                                          <p:attrName>ppt_y</p:attrName>
                                        </p:attrNameLst>
                                      </p:cBhvr>
                                      <p:rCtr x="509" y="16512"/>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14"/>
                                        </p:tgtEl>
                                      </p:cBhvr>
                                    </p:animEffect>
                                    <p:animScale>
                                      <p:cBhvr>
                                        <p:cTn id="4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childTnLst>
              </p:cTn>
              <p:nextCondLst>
                <p:cond evt="onClick" delay="0">
                  <p:tgtEl>
                    <p:spTgt spid="17"/>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4"/>
                                        </p:tgtEl>
                                      </p:cBhvr>
                                    </p:animEffect>
                                    <p:animScale>
                                      <p:cBhvr>
                                        <p:cTn id="66" dur="250" autoRev="1" fill="hold"/>
                                        <p:tgtEl>
                                          <p:spTgt spid="4"/>
                                        </p:tgtEl>
                                      </p:cBhvr>
                                      <p:by x="105000" y="105000"/>
                                    </p:animScale>
                                  </p:childTnLst>
                                </p:cTn>
                              </p:par>
                            </p:childTnLst>
                          </p:cTn>
                        </p:par>
                      </p:childTnLst>
                    </p:cTn>
                  </p:par>
                </p:childTnLst>
              </p:cTn>
              <p:nextCondLst>
                <p:cond evt="onClick" delay="0">
                  <p:tgtEl>
                    <p:spTgt spid="4"/>
                  </p:tgtEl>
                </p:cond>
              </p:nextCondLst>
            </p:seq>
          </p:childTnLst>
        </p:cTn>
      </p:par>
    </p:tnLst>
    <p:bldLst>
      <p:bldP spid="4" grpId="0" animBg="1"/>
      <p:bldP spid="7" grpId="0"/>
      <p:bldP spid="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415" y="2476464"/>
            <a:ext cx="12192000" cy="438153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4" name="Picture 23"/>
          <p:cNvPicPr>
            <a:picLocks noChangeAspect="1"/>
          </p:cNvPicPr>
          <p:nvPr/>
        </p:nvPicPr>
        <p:blipFill>
          <a:blip r:embed="rId2"/>
          <a:stretch>
            <a:fillRect/>
          </a:stretch>
        </p:blipFill>
        <p:spPr>
          <a:xfrm>
            <a:off x="358623" y="2445485"/>
            <a:ext cx="491067" cy="3454400"/>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3616015"/>
            <a:ext cx="5236308" cy="3286739"/>
          </a:xfrm>
          <a:prstGeom prst="rect">
            <a:avLst/>
          </a:prstGeom>
        </p:spPr>
      </p:pic>
      <p:sp>
        <p:nvSpPr>
          <p:cNvPr id="5" name="Rectangle 12"/>
          <p:cNvSpPr/>
          <p:nvPr/>
        </p:nvSpPr>
        <p:spPr>
          <a:xfrm>
            <a:off x="0" y="-25400"/>
            <a:ext cx="12192000" cy="3320467"/>
          </a:xfrm>
          <a:custGeom>
            <a:avLst/>
            <a:gdLst>
              <a:gd name="connsiteX0" fmla="*/ 0 w 9144000"/>
              <a:gd name="connsiteY0" fmla="*/ 0 h 2780928"/>
              <a:gd name="connsiteX1" fmla="*/ 9144000 w 9144000"/>
              <a:gd name="connsiteY1" fmla="*/ 0 h 2780928"/>
              <a:gd name="connsiteX2" fmla="*/ 9144000 w 9144000"/>
              <a:gd name="connsiteY2" fmla="*/ 2780928 h 2780928"/>
              <a:gd name="connsiteX3" fmla="*/ 0 w 9144000"/>
              <a:gd name="connsiteY3" fmla="*/ 2780928 h 2780928"/>
              <a:gd name="connsiteX4" fmla="*/ 0 w 9144000"/>
              <a:gd name="connsiteY4" fmla="*/ 0 h 2780928"/>
              <a:gd name="connsiteX0-1" fmla="*/ 0 w 9144000"/>
              <a:gd name="connsiteY0-2" fmla="*/ 0 h 3162373"/>
              <a:gd name="connsiteX1-3" fmla="*/ 9144000 w 9144000"/>
              <a:gd name="connsiteY1-4" fmla="*/ 0 h 3162373"/>
              <a:gd name="connsiteX2-5" fmla="*/ 9144000 w 9144000"/>
              <a:gd name="connsiteY2-6" fmla="*/ 2780928 h 3162373"/>
              <a:gd name="connsiteX3-7" fmla="*/ 6477000 w 9144000"/>
              <a:gd name="connsiteY3-8" fmla="*/ 3162300 h 3162373"/>
              <a:gd name="connsiteX4-9" fmla="*/ 0 w 9144000"/>
              <a:gd name="connsiteY4-10" fmla="*/ 2780928 h 3162373"/>
              <a:gd name="connsiteX5" fmla="*/ 0 w 9144000"/>
              <a:gd name="connsiteY5" fmla="*/ 0 h 3162373"/>
              <a:gd name="connsiteX0-11" fmla="*/ 0 w 9144000"/>
              <a:gd name="connsiteY0-12" fmla="*/ 0 h 3162373"/>
              <a:gd name="connsiteX1-13" fmla="*/ 9144000 w 9144000"/>
              <a:gd name="connsiteY1-14" fmla="*/ 0 h 3162373"/>
              <a:gd name="connsiteX2-15" fmla="*/ 9144000 w 9144000"/>
              <a:gd name="connsiteY2-16" fmla="*/ 2780928 h 3162373"/>
              <a:gd name="connsiteX3-17" fmla="*/ 6477000 w 9144000"/>
              <a:gd name="connsiteY3-18" fmla="*/ 3162300 h 3162373"/>
              <a:gd name="connsiteX4-19" fmla="*/ 5105400 w 9144000"/>
              <a:gd name="connsiteY4-20" fmla="*/ 2781300 h 3162373"/>
              <a:gd name="connsiteX5-21" fmla="*/ 0 w 9144000"/>
              <a:gd name="connsiteY5-22" fmla="*/ 2780928 h 3162373"/>
              <a:gd name="connsiteX6" fmla="*/ 0 w 9144000"/>
              <a:gd name="connsiteY6" fmla="*/ 0 h 3162373"/>
              <a:gd name="connsiteX0-23" fmla="*/ 0 w 9144000"/>
              <a:gd name="connsiteY0-24" fmla="*/ 0 h 3162373"/>
              <a:gd name="connsiteX1-25" fmla="*/ 9144000 w 9144000"/>
              <a:gd name="connsiteY1-26" fmla="*/ 0 h 3162373"/>
              <a:gd name="connsiteX2-27" fmla="*/ 9144000 w 9144000"/>
              <a:gd name="connsiteY2-28" fmla="*/ 2780928 h 3162373"/>
              <a:gd name="connsiteX3-29" fmla="*/ 6477000 w 9144000"/>
              <a:gd name="connsiteY3-30" fmla="*/ 3162300 h 3162373"/>
              <a:gd name="connsiteX4-31" fmla="*/ 5105400 w 9144000"/>
              <a:gd name="connsiteY4-32" fmla="*/ 2781300 h 3162373"/>
              <a:gd name="connsiteX5-33" fmla="*/ 2286000 w 9144000"/>
              <a:gd name="connsiteY5-34" fmla="*/ 2952750 h 3162373"/>
              <a:gd name="connsiteX6-35" fmla="*/ 0 w 9144000"/>
              <a:gd name="connsiteY6-36" fmla="*/ 2780928 h 3162373"/>
              <a:gd name="connsiteX7" fmla="*/ 0 w 9144000"/>
              <a:gd name="connsiteY7" fmla="*/ 0 h 3162373"/>
              <a:gd name="connsiteX0-37" fmla="*/ 0 w 9144000"/>
              <a:gd name="connsiteY0-38" fmla="*/ 0 h 3162373"/>
              <a:gd name="connsiteX1-39" fmla="*/ 9144000 w 9144000"/>
              <a:gd name="connsiteY1-40" fmla="*/ 0 h 3162373"/>
              <a:gd name="connsiteX2-41" fmla="*/ 9144000 w 9144000"/>
              <a:gd name="connsiteY2-42" fmla="*/ 2780928 h 3162373"/>
              <a:gd name="connsiteX3-43" fmla="*/ 6477000 w 9144000"/>
              <a:gd name="connsiteY3-44" fmla="*/ 3162300 h 3162373"/>
              <a:gd name="connsiteX4-45" fmla="*/ 6096000 w 9144000"/>
              <a:gd name="connsiteY4-46" fmla="*/ 2647950 h 3162373"/>
              <a:gd name="connsiteX5-47" fmla="*/ 2286000 w 9144000"/>
              <a:gd name="connsiteY5-48" fmla="*/ 2952750 h 3162373"/>
              <a:gd name="connsiteX6-49" fmla="*/ 0 w 9144000"/>
              <a:gd name="connsiteY6-50" fmla="*/ 2780928 h 3162373"/>
              <a:gd name="connsiteX7-51" fmla="*/ 0 w 9144000"/>
              <a:gd name="connsiteY7-52" fmla="*/ 0 h 3162373"/>
              <a:gd name="connsiteX0-53" fmla="*/ 0 w 9144000"/>
              <a:gd name="connsiteY0-54" fmla="*/ 0 h 3162373"/>
              <a:gd name="connsiteX1-55" fmla="*/ 9144000 w 9144000"/>
              <a:gd name="connsiteY1-56" fmla="*/ 0 h 3162373"/>
              <a:gd name="connsiteX2-57" fmla="*/ 9144000 w 9144000"/>
              <a:gd name="connsiteY2-58" fmla="*/ 2780928 h 3162373"/>
              <a:gd name="connsiteX3-59" fmla="*/ 6477000 w 9144000"/>
              <a:gd name="connsiteY3-60" fmla="*/ 3162300 h 3162373"/>
              <a:gd name="connsiteX4-61" fmla="*/ 5619750 w 9144000"/>
              <a:gd name="connsiteY4-62" fmla="*/ 2762250 h 3162373"/>
              <a:gd name="connsiteX5-63" fmla="*/ 2286000 w 9144000"/>
              <a:gd name="connsiteY5-64" fmla="*/ 2952750 h 3162373"/>
              <a:gd name="connsiteX6-65" fmla="*/ 0 w 9144000"/>
              <a:gd name="connsiteY6-66" fmla="*/ 2780928 h 3162373"/>
              <a:gd name="connsiteX7-67" fmla="*/ 0 w 9144000"/>
              <a:gd name="connsiteY7-68" fmla="*/ 0 h 3162373"/>
              <a:gd name="connsiteX0-69" fmla="*/ 0 w 9144000"/>
              <a:gd name="connsiteY0-70" fmla="*/ 0 h 3333801"/>
              <a:gd name="connsiteX1-71" fmla="*/ 9144000 w 9144000"/>
              <a:gd name="connsiteY1-72" fmla="*/ 0 h 3333801"/>
              <a:gd name="connsiteX2-73" fmla="*/ 9144000 w 9144000"/>
              <a:gd name="connsiteY2-74" fmla="*/ 2780928 h 3333801"/>
              <a:gd name="connsiteX3-75" fmla="*/ 6400800 w 9144000"/>
              <a:gd name="connsiteY3-76" fmla="*/ 3333750 h 3333801"/>
              <a:gd name="connsiteX4-77" fmla="*/ 5619750 w 9144000"/>
              <a:gd name="connsiteY4-78" fmla="*/ 2762250 h 3333801"/>
              <a:gd name="connsiteX5-79" fmla="*/ 2286000 w 9144000"/>
              <a:gd name="connsiteY5-80" fmla="*/ 2952750 h 3333801"/>
              <a:gd name="connsiteX6-81" fmla="*/ 0 w 9144000"/>
              <a:gd name="connsiteY6-82" fmla="*/ 2780928 h 3333801"/>
              <a:gd name="connsiteX7-83" fmla="*/ 0 w 9144000"/>
              <a:gd name="connsiteY7-84" fmla="*/ 0 h 3333801"/>
              <a:gd name="connsiteX0-85" fmla="*/ 0 w 9144000"/>
              <a:gd name="connsiteY0-86" fmla="*/ 0 h 3333801"/>
              <a:gd name="connsiteX1-87" fmla="*/ 9144000 w 9144000"/>
              <a:gd name="connsiteY1-88" fmla="*/ 0 h 3333801"/>
              <a:gd name="connsiteX2-89" fmla="*/ 9144000 w 9144000"/>
              <a:gd name="connsiteY2-90" fmla="*/ 2780928 h 3333801"/>
              <a:gd name="connsiteX3-91" fmla="*/ 6400800 w 9144000"/>
              <a:gd name="connsiteY3-92" fmla="*/ 3333750 h 3333801"/>
              <a:gd name="connsiteX4-93" fmla="*/ 4622224 w 9144000"/>
              <a:gd name="connsiteY4-94" fmla="*/ 2790662 h 3333801"/>
              <a:gd name="connsiteX5-95" fmla="*/ 2286000 w 9144000"/>
              <a:gd name="connsiteY5-96" fmla="*/ 2952750 h 3333801"/>
              <a:gd name="connsiteX6-97" fmla="*/ 0 w 9144000"/>
              <a:gd name="connsiteY6-98" fmla="*/ 2780928 h 3333801"/>
              <a:gd name="connsiteX7-99" fmla="*/ 0 w 9144000"/>
              <a:gd name="connsiteY7-100" fmla="*/ 0 h 3333801"/>
              <a:gd name="connsiteX0-101" fmla="*/ 0 w 9144000"/>
              <a:gd name="connsiteY0-102" fmla="*/ 0 h 3518474"/>
              <a:gd name="connsiteX1-103" fmla="*/ 9144000 w 9144000"/>
              <a:gd name="connsiteY1-104" fmla="*/ 0 h 3518474"/>
              <a:gd name="connsiteX2-105" fmla="*/ 9144000 w 9144000"/>
              <a:gd name="connsiteY2-106" fmla="*/ 2780928 h 3518474"/>
              <a:gd name="connsiteX3-107" fmla="*/ 5056909 w 9144000"/>
              <a:gd name="connsiteY3-108" fmla="*/ 3518436 h 3518474"/>
              <a:gd name="connsiteX4-109" fmla="*/ 4622224 w 9144000"/>
              <a:gd name="connsiteY4-110" fmla="*/ 2790662 h 3518474"/>
              <a:gd name="connsiteX5-111" fmla="*/ 2286000 w 9144000"/>
              <a:gd name="connsiteY5-112" fmla="*/ 2952750 h 3518474"/>
              <a:gd name="connsiteX6-113" fmla="*/ 0 w 9144000"/>
              <a:gd name="connsiteY6-114" fmla="*/ 2780928 h 3518474"/>
              <a:gd name="connsiteX7-115" fmla="*/ 0 w 9144000"/>
              <a:gd name="connsiteY7-116" fmla="*/ 0 h 3518474"/>
              <a:gd name="connsiteX0-117" fmla="*/ 0 w 9144000"/>
              <a:gd name="connsiteY0-118" fmla="*/ 0 h 3518474"/>
              <a:gd name="connsiteX1-119" fmla="*/ 9144000 w 9144000"/>
              <a:gd name="connsiteY1-120" fmla="*/ 0 h 3518474"/>
              <a:gd name="connsiteX2-121" fmla="*/ 9144000 w 9144000"/>
              <a:gd name="connsiteY2-122" fmla="*/ 2780928 h 3518474"/>
              <a:gd name="connsiteX3-123" fmla="*/ 5056909 w 9144000"/>
              <a:gd name="connsiteY3-124" fmla="*/ 3518436 h 3518474"/>
              <a:gd name="connsiteX4-125" fmla="*/ 4428260 w 9144000"/>
              <a:gd name="connsiteY4-126" fmla="*/ 2748042 h 3518474"/>
              <a:gd name="connsiteX5-127" fmla="*/ 2286000 w 9144000"/>
              <a:gd name="connsiteY5-128" fmla="*/ 2952750 h 3518474"/>
              <a:gd name="connsiteX6-129" fmla="*/ 0 w 9144000"/>
              <a:gd name="connsiteY6-130" fmla="*/ 2780928 h 3518474"/>
              <a:gd name="connsiteX7-131" fmla="*/ 0 w 9144000"/>
              <a:gd name="connsiteY7-132" fmla="*/ 0 h 3518474"/>
              <a:gd name="connsiteX0-133" fmla="*/ 0 w 9144000"/>
              <a:gd name="connsiteY0-134" fmla="*/ 0 h 3404828"/>
              <a:gd name="connsiteX1-135" fmla="*/ 9144000 w 9144000"/>
              <a:gd name="connsiteY1-136" fmla="*/ 0 h 3404828"/>
              <a:gd name="connsiteX2-137" fmla="*/ 9144000 w 9144000"/>
              <a:gd name="connsiteY2-138" fmla="*/ 2780928 h 3404828"/>
              <a:gd name="connsiteX3-139" fmla="*/ 5306291 w 9144000"/>
              <a:gd name="connsiteY3-140" fmla="*/ 3404782 h 3404828"/>
              <a:gd name="connsiteX4-141" fmla="*/ 4428260 w 9144000"/>
              <a:gd name="connsiteY4-142" fmla="*/ 2748042 h 3404828"/>
              <a:gd name="connsiteX5-143" fmla="*/ 2286000 w 9144000"/>
              <a:gd name="connsiteY5-144" fmla="*/ 2952750 h 3404828"/>
              <a:gd name="connsiteX6-145" fmla="*/ 0 w 9144000"/>
              <a:gd name="connsiteY6-146" fmla="*/ 2780928 h 3404828"/>
              <a:gd name="connsiteX7-147" fmla="*/ 0 w 9144000"/>
              <a:gd name="connsiteY7-148" fmla="*/ 0 h 34048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9144000" h="3404828">
                <a:moveTo>
                  <a:pt x="0" y="0"/>
                </a:moveTo>
                <a:lnTo>
                  <a:pt x="9144000" y="0"/>
                </a:lnTo>
                <a:lnTo>
                  <a:pt x="9144000" y="2780928"/>
                </a:lnTo>
                <a:cubicBezTo>
                  <a:pt x="8248650" y="2774702"/>
                  <a:pt x="6201641" y="3411008"/>
                  <a:pt x="5306291" y="3404782"/>
                </a:cubicBezTo>
                <a:cubicBezTo>
                  <a:pt x="4423641" y="3353982"/>
                  <a:pt x="5310910" y="2798842"/>
                  <a:pt x="4428260" y="2748042"/>
                </a:cubicBezTo>
                <a:cubicBezTo>
                  <a:pt x="3488460" y="2748042"/>
                  <a:pt x="3225800" y="2952750"/>
                  <a:pt x="2286000" y="2952750"/>
                </a:cubicBezTo>
                <a:lnTo>
                  <a:pt x="0" y="2780928"/>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5" name="Picture 34"/>
          <p:cNvPicPr>
            <a:picLocks noChangeAspect="1"/>
          </p:cNvPicPr>
          <p:nvPr/>
        </p:nvPicPr>
        <p:blipFill>
          <a:blip r:embed="rId4"/>
          <a:stretch>
            <a:fillRect/>
          </a:stretch>
        </p:blipFill>
        <p:spPr>
          <a:xfrm>
            <a:off x="1635498" y="3523092"/>
            <a:ext cx="3310565" cy="1862193"/>
          </a:xfrm>
          <a:prstGeom prst="rect">
            <a:avLst/>
          </a:prstGeom>
        </p:spPr>
      </p:pic>
      <p:pic>
        <p:nvPicPr>
          <p:cNvPr id="32" name="Picture 31"/>
          <p:cNvPicPr>
            <a:picLocks noChangeAspect="1"/>
          </p:cNvPicPr>
          <p:nvPr/>
        </p:nvPicPr>
        <p:blipFill>
          <a:blip r:embed="rId5"/>
          <a:stretch>
            <a:fillRect/>
          </a:stretch>
        </p:blipFill>
        <p:spPr>
          <a:xfrm flipH="1">
            <a:off x="8084698" y="3615950"/>
            <a:ext cx="448735" cy="568325"/>
          </a:xfrm>
          <a:prstGeom prst="rect">
            <a:avLst/>
          </a:prstGeom>
        </p:spPr>
      </p:pic>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3394" y="3056601"/>
            <a:ext cx="3046729" cy="3824345"/>
          </a:xfrm>
          <a:prstGeom prst="rect">
            <a:avLst/>
          </a:prstGeom>
        </p:spPr>
      </p:pic>
      <p:pic>
        <p:nvPicPr>
          <p:cNvPr id="28" name="Picture 27"/>
          <p:cNvPicPr>
            <a:picLocks noChangeAspect="1"/>
          </p:cNvPicPr>
          <p:nvPr/>
        </p:nvPicPr>
        <p:blipFill>
          <a:blip r:embed="rId5"/>
          <a:stretch>
            <a:fillRect/>
          </a:stretch>
        </p:blipFill>
        <p:spPr>
          <a:xfrm>
            <a:off x="1749481" y="3596284"/>
            <a:ext cx="460071" cy="58268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4593" y="1197940"/>
            <a:ext cx="3153403" cy="3567897"/>
          </a:xfrm>
          <a:prstGeom prst="rect">
            <a:avLst/>
          </a:prstGeom>
        </p:spPr>
      </p:pic>
      <p:grpSp>
        <p:nvGrpSpPr>
          <p:cNvPr id="8" name="Group 7"/>
          <p:cNvGrpSpPr/>
          <p:nvPr/>
        </p:nvGrpSpPr>
        <p:grpSpPr>
          <a:xfrm>
            <a:off x="9695728" y="5172857"/>
            <a:ext cx="2395204" cy="1089218"/>
            <a:chOff x="9540552" y="4420621"/>
            <a:chExt cx="1619672" cy="982061"/>
          </a:xfrm>
        </p:grpSpPr>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0" name="TextBox 9"/>
            <p:cNvSpPr txBox="1"/>
            <p:nvPr/>
          </p:nvSpPr>
          <p:spPr>
            <a:xfrm>
              <a:off x="10094177" y="4633824"/>
              <a:ext cx="779594" cy="6014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2095</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1" name="Group 10"/>
          <p:cNvGrpSpPr/>
          <p:nvPr/>
        </p:nvGrpSpPr>
        <p:grpSpPr>
          <a:xfrm>
            <a:off x="9991093" y="3295067"/>
            <a:ext cx="2107669" cy="958463"/>
            <a:chOff x="9540552" y="4420621"/>
            <a:chExt cx="1619672" cy="982061"/>
          </a:xfrm>
        </p:grpSpPr>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3" name="TextBox 12"/>
            <p:cNvSpPr txBox="1"/>
            <p:nvPr/>
          </p:nvSpPr>
          <p:spPr>
            <a:xfrm>
              <a:off x="10070625" y="4590511"/>
              <a:ext cx="885949"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2195</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4" name="Group 13"/>
          <p:cNvGrpSpPr/>
          <p:nvPr/>
        </p:nvGrpSpPr>
        <p:grpSpPr>
          <a:xfrm flipH="1">
            <a:off x="-289926" y="3751048"/>
            <a:ext cx="2107669" cy="958462"/>
            <a:chOff x="9540552" y="4420621"/>
            <a:chExt cx="1619672" cy="982061"/>
          </a:xfrm>
        </p:grpSpPr>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6" name="TextBox 15"/>
            <p:cNvSpPr txBox="1"/>
            <p:nvPr/>
          </p:nvSpPr>
          <p:spPr>
            <a:xfrm>
              <a:off x="9723099" y="4619525"/>
              <a:ext cx="885949"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2290</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7" name="Group 16"/>
          <p:cNvGrpSpPr/>
          <p:nvPr/>
        </p:nvGrpSpPr>
        <p:grpSpPr>
          <a:xfrm flipH="1">
            <a:off x="-94319" y="5227467"/>
            <a:ext cx="2266948" cy="1030894"/>
            <a:chOff x="9540552" y="4420621"/>
            <a:chExt cx="1619672" cy="982061"/>
          </a:xfrm>
        </p:grpSpPr>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9" name="TextBox 18"/>
            <p:cNvSpPr txBox="1"/>
            <p:nvPr/>
          </p:nvSpPr>
          <p:spPr>
            <a:xfrm>
              <a:off x="10048694" y="4665786"/>
              <a:ext cx="823701" cy="6355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2295</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63814" y="937919"/>
            <a:ext cx="5634948" cy="2153741"/>
          </a:xfrm>
          <a:prstGeom prst="rect">
            <a:avLst/>
          </a:prstGeom>
        </p:spPr>
      </p:pic>
      <p:grpSp>
        <p:nvGrpSpPr>
          <p:cNvPr id="21" name="Group 20"/>
          <p:cNvGrpSpPr/>
          <p:nvPr/>
        </p:nvGrpSpPr>
        <p:grpSpPr>
          <a:xfrm flipH="1">
            <a:off x="8031774" y="480301"/>
            <a:ext cx="1646228" cy="740062"/>
            <a:chOff x="9540552" y="4420621"/>
            <a:chExt cx="1619672" cy="982061"/>
          </a:xfrm>
        </p:grpSpPr>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23" name="TextBox 22"/>
            <p:cNvSpPr txBox="1"/>
            <p:nvPr/>
          </p:nvSpPr>
          <p:spPr>
            <a:xfrm>
              <a:off x="9850399" y="4532411"/>
              <a:ext cx="1096447" cy="775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7030A0"/>
                  </a:solidFill>
                  <a:effectLst/>
                  <a:highlight>
                    <a:srgbClr val="FFFF00"/>
                  </a:highlight>
                  <a:uLnTx/>
                  <a:uFillTx/>
                  <a:latin typeface="Calibri"/>
                  <a:ea typeface="+mn-ea"/>
                  <a:cs typeface="+mn-cs"/>
                </a:rPr>
                <a:t>2295</a:t>
              </a:r>
              <a:endParaRPr kumimoji="0" lang="vi-VN" sz="3200"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5" name="Picture 24"/>
          <p:cNvPicPr>
            <a:picLocks noChangeAspect="1"/>
          </p:cNvPicPr>
          <p:nvPr/>
        </p:nvPicPr>
        <p:blipFill>
          <a:blip r:embed="rId2"/>
          <a:stretch>
            <a:fillRect/>
          </a:stretch>
        </p:blipFill>
        <p:spPr>
          <a:xfrm flipH="1">
            <a:off x="9065681" y="4352666"/>
            <a:ext cx="360441" cy="2535511"/>
          </a:xfrm>
          <a:prstGeom prst="rect">
            <a:avLst/>
          </a:prstGeom>
        </p:spPr>
      </p:pic>
      <p:pic>
        <p:nvPicPr>
          <p:cNvPr id="26" name="Picture 25"/>
          <p:cNvPicPr>
            <a:picLocks noChangeAspect="1"/>
          </p:cNvPicPr>
          <p:nvPr/>
        </p:nvPicPr>
        <p:blipFill>
          <a:blip r:embed="rId2"/>
          <a:stretch>
            <a:fillRect/>
          </a:stretch>
        </p:blipFill>
        <p:spPr>
          <a:xfrm>
            <a:off x="5283201" y="3429000"/>
            <a:ext cx="491067" cy="3454400"/>
          </a:xfrm>
          <a:prstGeom prst="rect">
            <a:avLst/>
          </a:prstGeom>
        </p:spPr>
      </p:pic>
      <p:sp>
        <p:nvSpPr>
          <p:cNvPr id="7" name="TextBox 6"/>
          <p:cNvSpPr txBox="1"/>
          <p:nvPr/>
        </p:nvSpPr>
        <p:spPr>
          <a:xfrm>
            <a:off x="1337760" y="531571"/>
            <a:ext cx="2619628" cy="66710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45 x 51 = ?</a:t>
            </a:r>
            <a:endParaRPr kumimoji="0" lang="vi-VN" sz="3735"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42" name="Picture 4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000664" y="2101370"/>
            <a:ext cx="1173765" cy="880324"/>
          </a:xfrm>
          <a:prstGeom prst="rect">
            <a:avLst/>
          </a:prstGeom>
        </p:spPr>
      </p:pic>
      <p:pic>
        <p:nvPicPr>
          <p:cNvPr id="34" name="Picture 33"/>
          <p:cNvPicPr>
            <a:picLocks noChangeAspect="1"/>
          </p:cNvPicPr>
          <p:nvPr/>
        </p:nvPicPr>
        <p:blipFill>
          <a:blip r:embed="rId14"/>
          <a:stretch>
            <a:fillRect/>
          </a:stretch>
        </p:blipFill>
        <p:spPr>
          <a:xfrm>
            <a:off x="2774347" y="2503689"/>
            <a:ext cx="990240" cy="345084"/>
          </a:xfrm>
          <a:prstGeom prst="rect">
            <a:avLst/>
          </a:prstGeom>
        </p:spPr>
      </p:pic>
      <p:pic>
        <p:nvPicPr>
          <p:cNvPr id="36" name="Picture 3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38031" y="2213277"/>
            <a:ext cx="827759" cy="620819"/>
          </a:xfrm>
          <a:prstGeom prst="rect">
            <a:avLst/>
          </a:prstGeom>
        </p:spPr>
      </p:pic>
      <p:pic>
        <p:nvPicPr>
          <p:cNvPr id="37" name="Picture 3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283568" y="2534067"/>
            <a:ext cx="609873" cy="457405"/>
          </a:xfrm>
          <a:prstGeom prst="rect">
            <a:avLst/>
          </a:prstGeom>
        </p:spPr>
      </p:pic>
    </p:spTree>
    <p:extLst>
      <p:ext uri="{BB962C8B-B14F-4D97-AF65-F5344CB8AC3E}">
        <p14:creationId xmlns:p14="http://schemas.microsoft.com/office/powerpoint/2010/main" val="13455764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4" presetClass="emph" presetSubtype="0" repeatCount="indefinite" fill="hold" grpId="1" nodeType="withEffect">
                                  <p:stCondLst>
                                    <p:cond delay="0"/>
                                  </p:stCondLst>
                                  <p:iterate type="lt">
                                    <p:tmPct val="10000"/>
                                  </p:iterate>
                                  <p:childTnLst>
                                    <p:animMotion origin="layout" path="M -4.16667E-6 2.59259E-6 L -4.16667E-6 -0.07222 " pathEditMode="relative" rAng="0" ptsTypes="AA">
                                      <p:cBhvr>
                                        <p:cTn id="9" dur="250" accel="50000" decel="50000" autoRev="1" fill="hold">
                                          <p:stCondLst>
                                            <p:cond delay="0"/>
                                          </p:stCondLst>
                                        </p:cTn>
                                        <p:tgtEl>
                                          <p:spTgt spid="7"/>
                                        </p:tgtEl>
                                        <p:attrNameLst>
                                          <p:attrName>ppt_x</p:attrName>
                                          <p:attrName>ppt_y</p:attrName>
                                        </p:attrNameLst>
                                      </p:cBhvr>
                                      <p:rCtr x="0" y="-3611"/>
                                    </p:animMotion>
                                    <p:animRot by="1500000">
                                      <p:cBhvr>
                                        <p:cTn id="10" dur="125" fill="hold">
                                          <p:stCondLst>
                                            <p:cond delay="0"/>
                                          </p:stCondLst>
                                        </p:cTn>
                                        <p:tgtEl>
                                          <p:spTgt spid="7"/>
                                        </p:tgtEl>
                                        <p:attrNameLst>
                                          <p:attrName>r</p:attrName>
                                        </p:attrNameLst>
                                      </p:cBhvr>
                                    </p:animRot>
                                    <p:animRot by="-1500000">
                                      <p:cBhvr>
                                        <p:cTn id="11" dur="125" fill="hold">
                                          <p:stCondLst>
                                            <p:cond delay="125"/>
                                          </p:stCondLst>
                                        </p:cTn>
                                        <p:tgtEl>
                                          <p:spTgt spid="7"/>
                                        </p:tgtEl>
                                        <p:attrNameLst>
                                          <p:attrName>r</p:attrName>
                                        </p:attrNameLst>
                                      </p:cBhvr>
                                    </p:animRot>
                                    <p:animRot by="-1500000">
                                      <p:cBhvr>
                                        <p:cTn id="12" dur="125" fill="hold">
                                          <p:stCondLst>
                                            <p:cond delay="250"/>
                                          </p:stCondLst>
                                        </p:cTn>
                                        <p:tgtEl>
                                          <p:spTgt spid="7"/>
                                        </p:tgtEl>
                                        <p:attrNameLst>
                                          <p:attrName>r</p:attrName>
                                        </p:attrNameLst>
                                      </p:cBhvr>
                                    </p:animRot>
                                    <p:animRot by="1500000">
                                      <p:cBhvr>
                                        <p:cTn id="13" dur="125" fill="hold">
                                          <p:stCondLst>
                                            <p:cond delay="375"/>
                                          </p:stCondLst>
                                        </p:cTn>
                                        <p:tgtEl>
                                          <p:spTgt spid="7"/>
                                        </p:tgtEl>
                                        <p:attrNameLst>
                                          <p:attrName>r</p:attrName>
                                        </p:attrNameLst>
                                      </p:cBhvr>
                                    </p:animRot>
                                  </p:childTnLst>
                                </p:cTn>
                              </p:par>
                              <p:par>
                                <p:cTn id="14"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15" dur="15000" fill="hold"/>
                                        <p:tgtEl>
                                          <p:spTgt spid="8"/>
                                        </p:tgtEl>
                                        <p:attrNameLst>
                                          <p:attrName>ppt_x</p:attrName>
                                          <p:attrName>ppt_y</p:attrName>
                                        </p:attrNameLst>
                                      </p:cBhvr>
                                      <p:rCtr x="-58524" y="-741"/>
                                    </p:animMotion>
                                  </p:childTnLst>
                                </p:cTn>
                              </p:par>
                              <p:par>
                                <p:cTn id="16" presetID="35" presetClass="path" presetSubtype="0" repeatCount="indefinite" accel="50000" decel="50000" fill="hold" nodeType="withEffect">
                                  <p:stCondLst>
                                    <p:cond delay="0"/>
                                  </p:stCondLst>
                                  <p:childTnLst>
                                    <p:animMotion origin="layout" path="M -4.07407E-6 1.11022E-16 L -1.18842 0.05648 " pathEditMode="relative" rAng="0" ptsTypes="AA">
                                      <p:cBhvr>
                                        <p:cTn id="17" dur="15000" fill="hold"/>
                                        <p:tgtEl>
                                          <p:spTgt spid="11"/>
                                        </p:tgtEl>
                                        <p:attrNameLst>
                                          <p:attrName>ppt_x</p:attrName>
                                          <p:attrName>ppt_y</p:attrName>
                                        </p:attrNameLst>
                                      </p:cBhvr>
                                      <p:rCtr x="-59421" y="2809"/>
                                    </p:animMotion>
                                  </p:childTnLst>
                                </p:cTn>
                              </p:par>
                              <p:par>
                                <p:cTn id="18" presetID="35" presetClass="path" presetSubtype="0" repeatCount="indefinite" accel="50000" decel="50000" fill="hold" nodeType="withEffect">
                                  <p:stCondLst>
                                    <p:cond delay="0"/>
                                  </p:stCondLst>
                                  <p:childTnLst>
                                    <p:animMotion origin="layout" path="M -2.22222E-6 -2.46914E-7 L 1.22639 0.0108 " pathEditMode="relative" rAng="0" ptsTypes="AA">
                                      <p:cBhvr>
                                        <p:cTn id="19" dur="15000" fill="hold"/>
                                        <p:tgtEl>
                                          <p:spTgt spid="14"/>
                                        </p:tgtEl>
                                        <p:attrNameLst>
                                          <p:attrName>ppt_x</p:attrName>
                                          <p:attrName>ppt_y</p:attrName>
                                        </p:attrNameLst>
                                      </p:cBhvr>
                                      <p:rCtr x="61319" y="525"/>
                                    </p:animMotion>
                                  </p:childTnLst>
                                </p:cTn>
                              </p:par>
                              <p:par>
                                <p:cTn id="20" presetID="35" presetClass="path" presetSubtype="0" repeatCount="indefinite" accel="50000" decel="50000" fill="hold" nodeType="withEffect">
                                  <p:stCondLst>
                                    <p:cond delay="0"/>
                                  </p:stCondLst>
                                  <p:childTnLst>
                                    <p:animMotion origin="layout" path="M 1.48148E-6 3.20988E-6 L 1.26204 -0.10278 " pathEditMode="relative" rAng="0" ptsTypes="AA">
                                      <p:cBhvr>
                                        <p:cTn id="21" dur="15000" fill="hold"/>
                                        <p:tgtEl>
                                          <p:spTgt spid="17"/>
                                        </p:tgtEl>
                                        <p:attrNameLst>
                                          <p:attrName>ppt_x</p:attrName>
                                          <p:attrName>ppt_y</p:attrName>
                                        </p:attrNameLst>
                                      </p:cBhvr>
                                      <p:rCtr x="63102" y="-5154"/>
                                    </p:animMotion>
                                  </p:childTnLst>
                                </p:cTn>
                              </p:par>
                              <p:par>
                                <p:cTn id="22" presetID="7" presetClass="path" presetSubtype="0" repeatCount="indefinite" accel="50000" decel="50000" fill="hold" nodeType="withEffect">
                                  <p:stCondLst>
                                    <p:cond delay="0"/>
                                  </p:stCondLst>
                                  <p:childTnLst>
                                    <p:animMotion origin="layout" path="M 1.48148E-6 3.33333E-6 L 0.01018 3.33333E-6 L 0.01018 0.33024 L 1.48148E-6 0.33024 L 1.48148E-6 3.33333E-6 Z " pathEditMode="relative" rAng="0" ptsTypes="AAAAA">
                                      <p:cBhvr>
                                        <p:cTn id="23" dur="10000" fill="hold"/>
                                        <p:tgtEl>
                                          <p:spTgt spid="28"/>
                                        </p:tgtEl>
                                        <p:attrNameLst>
                                          <p:attrName>ppt_x</p:attrName>
                                          <p:attrName>ppt_y</p:attrName>
                                        </p:attrNameLst>
                                      </p:cBhvr>
                                      <p:rCtr x="509" y="16512"/>
                                    </p:animMotion>
                                  </p:childTnLst>
                                </p:cTn>
                              </p:par>
                              <p:par>
                                <p:cTn id="24" presetID="7" presetClass="path" presetSubtype="0" repeatCount="indefinite" accel="50000" decel="50000" fill="hold" nodeType="withEffect">
                                  <p:stCondLst>
                                    <p:cond delay="0"/>
                                  </p:stCondLst>
                                  <p:childTnLst>
                                    <p:animMotion origin="layout" path="M -2.77778E-7 1.35802E-6 L 0.01024 1.35802E-6 L 0.01024 0.33025 L -2.77778E-7 0.33025 L -2.77778E-7 1.35802E-6 Z " pathEditMode="relative" rAng="0" ptsTypes="FFFFF">
                                      <p:cBhvr>
                                        <p:cTn id="25" dur="20000" fill="hold"/>
                                        <p:tgtEl>
                                          <p:spTgt spid="32"/>
                                        </p:tgtEl>
                                        <p:attrNameLst>
                                          <p:attrName>ppt_x</p:attrName>
                                          <p:attrName>ppt_y</p:attrName>
                                        </p:attrNameLst>
                                      </p:cBhvr>
                                      <p:rCtr x="503" y="16512"/>
                                    </p:animMotion>
                                  </p:childTnLst>
                                </p:cTn>
                              </p:par>
                              <p:par>
                                <p:cTn id="26" presetID="7" presetClass="path" presetSubtype="0" repeatCount="indefinite" accel="50000" decel="50000" fill="hold" nodeType="withEffect">
                                  <p:stCondLst>
                                    <p:cond delay="0"/>
                                  </p:stCondLst>
                                  <p:childTnLst>
                                    <p:animMotion origin="layout" path="M -5.55556E-7 -3.20469E-6 L 0.53924 -3.20469E-6 L 0.53924 0.01791 L -5.55556E-7 0.01791 L -5.55556E-7 -3.20469E-6 Z " pathEditMode="relative" rAng="0" ptsTypes="FFFFF">
                                      <p:cBhvr>
                                        <p:cTn id="27" dur="45000" fill="hold"/>
                                        <p:tgtEl>
                                          <p:spTgt spid="35"/>
                                        </p:tgtEl>
                                        <p:attrNameLst>
                                          <p:attrName>ppt_x</p:attrName>
                                          <p:attrName>ppt_y</p:attrName>
                                        </p:attrNameLst>
                                      </p:cBhvr>
                                      <p:rCtr x="26962" y="895"/>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14"/>
                                        </p:tgtEl>
                                      </p:cBhvr>
                                    </p:animEffect>
                                    <p:animScale>
                                      <p:cBhvr>
                                        <p:cTn id="4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childTnLst>
              </p:cTn>
              <p:nextCondLst>
                <p:cond evt="onClick" delay="0">
                  <p:tgtEl>
                    <p:spTgt spid="17"/>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4"/>
                                        </p:tgtEl>
                                      </p:cBhvr>
                                    </p:animEffect>
                                    <p:animScale>
                                      <p:cBhvr>
                                        <p:cTn id="66" dur="250" autoRev="1" fill="hold"/>
                                        <p:tgtEl>
                                          <p:spTgt spid="4"/>
                                        </p:tgtEl>
                                      </p:cBhvr>
                                      <p:by x="105000" y="105000"/>
                                    </p:animScale>
                                  </p:childTnLst>
                                </p:cTn>
                              </p:par>
                            </p:childTnLst>
                          </p:cTn>
                        </p:par>
                      </p:childTnLst>
                    </p:cTn>
                  </p:par>
                </p:childTnLst>
              </p:cTn>
              <p:nextCondLst>
                <p:cond evt="onClick" delay="0">
                  <p:tgtEl>
                    <p:spTgt spid="4"/>
                  </p:tgtEl>
                </p:cond>
              </p:nextCondLst>
            </p:seq>
          </p:childTnLst>
        </p:cTn>
      </p:par>
    </p:tnLst>
    <p:bldLst>
      <p:bldP spid="4" grpId="0" bldLvl="0" animBg="1"/>
      <p:bldP spid="7" grpId="0"/>
      <p:bldP spid="7"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34"/>
        <p:cNvGrpSpPr/>
        <p:nvPr/>
      </p:nvGrpSpPr>
      <p:grpSpPr>
        <a:xfrm>
          <a:off x="0" y="0"/>
          <a:ext cx="0" cy="0"/>
          <a:chOff x="0" y="0"/>
          <a:chExt cx="0" cy="0"/>
        </a:xfrm>
      </p:grpSpPr>
      <p:sp>
        <p:nvSpPr>
          <p:cNvPr id="15" name="Freeform 14"/>
          <p:cNvSpPr/>
          <p:nvPr/>
        </p:nvSpPr>
        <p:spPr>
          <a:xfrm>
            <a:off x="1739757" y="754380"/>
            <a:ext cx="9260440" cy="5097780"/>
          </a:xfrm>
          <a:custGeom>
            <a:avLst/>
            <a:gdLst>
              <a:gd name="connsiteX0" fmla="*/ 123290 w 6667928"/>
              <a:gd name="connsiteY0" fmla="*/ 1438382 h 1921268"/>
              <a:gd name="connsiteX1" fmla="*/ 123290 w 6667928"/>
              <a:gd name="connsiteY1" fmla="*/ 1438382 h 1921268"/>
              <a:gd name="connsiteX2" fmla="*/ 92467 w 6667928"/>
              <a:gd name="connsiteY2" fmla="*/ 1273996 h 1921268"/>
              <a:gd name="connsiteX3" fmla="*/ 82193 w 6667928"/>
              <a:gd name="connsiteY3" fmla="*/ 1243173 h 1921268"/>
              <a:gd name="connsiteX4" fmla="*/ 41097 w 6667928"/>
              <a:gd name="connsiteY4" fmla="*/ 1160980 h 1921268"/>
              <a:gd name="connsiteX5" fmla="*/ 20548 w 6667928"/>
              <a:gd name="connsiteY5" fmla="*/ 1058238 h 1921268"/>
              <a:gd name="connsiteX6" fmla="*/ 10274 w 6667928"/>
              <a:gd name="connsiteY6" fmla="*/ 1027416 h 1921268"/>
              <a:gd name="connsiteX7" fmla="*/ 0 w 6667928"/>
              <a:gd name="connsiteY7" fmla="*/ 924674 h 1921268"/>
              <a:gd name="connsiteX8" fmla="*/ 10274 w 6667928"/>
              <a:gd name="connsiteY8" fmla="*/ 482886 h 1921268"/>
              <a:gd name="connsiteX9" fmla="*/ 20548 w 6667928"/>
              <a:gd name="connsiteY9" fmla="*/ 452063 h 1921268"/>
              <a:gd name="connsiteX10" fmla="*/ 71919 w 6667928"/>
              <a:gd name="connsiteY10" fmla="*/ 339047 h 1921268"/>
              <a:gd name="connsiteX11" fmla="*/ 123290 w 6667928"/>
              <a:gd name="connsiteY11" fmla="*/ 287677 h 1921268"/>
              <a:gd name="connsiteX12" fmla="*/ 143838 w 6667928"/>
              <a:gd name="connsiteY12" fmla="*/ 256854 h 1921268"/>
              <a:gd name="connsiteX13" fmla="*/ 236306 w 6667928"/>
              <a:gd name="connsiteY13" fmla="*/ 205483 h 1921268"/>
              <a:gd name="connsiteX14" fmla="*/ 277402 w 6667928"/>
              <a:gd name="connsiteY14" fmla="*/ 184935 h 1921268"/>
              <a:gd name="connsiteX15" fmla="*/ 308225 w 6667928"/>
              <a:gd name="connsiteY15" fmla="*/ 164387 h 1921268"/>
              <a:gd name="connsiteX16" fmla="*/ 369870 w 6667928"/>
              <a:gd name="connsiteY16" fmla="*/ 143838 h 1921268"/>
              <a:gd name="connsiteX17" fmla="*/ 400692 w 6667928"/>
              <a:gd name="connsiteY17" fmla="*/ 133564 h 1921268"/>
              <a:gd name="connsiteX18" fmla="*/ 431515 w 6667928"/>
              <a:gd name="connsiteY18" fmla="*/ 113016 h 1921268"/>
              <a:gd name="connsiteX19" fmla="*/ 513708 w 6667928"/>
              <a:gd name="connsiteY19" fmla="*/ 102742 h 1921268"/>
              <a:gd name="connsiteX20" fmla="*/ 801384 w 6667928"/>
              <a:gd name="connsiteY20" fmla="*/ 92468 h 1921268"/>
              <a:gd name="connsiteX21" fmla="*/ 1263721 w 6667928"/>
              <a:gd name="connsiteY21" fmla="*/ 82193 h 1921268"/>
              <a:gd name="connsiteX22" fmla="*/ 1479479 w 6667928"/>
              <a:gd name="connsiteY22" fmla="*/ 71919 h 1921268"/>
              <a:gd name="connsiteX23" fmla="*/ 1839074 w 6667928"/>
              <a:gd name="connsiteY23" fmla="*/ 51371 h 1921268"/>
              <a:gd name="connsiteX24" fmla="*/ 2876764 w 6667928"/>
              <a:gd name="connsiteY24" fmla="*/ 30823 h 1921268"/>
              <a:gd name="connsiteX25" fmla="*/ 3000054 w 6667928"/>
              <a:gd name="connsiteY25" fmla="*/ 20548 h 1921268"/>
              <a:gd name="connsiteX26" fmla="*/ 3811712 w 6667928"/>
              <a:gd name="connsiteY26" fmla="*/ 0 h 1921268"/>
              <a:gd name="connsiteX27" fmla="*/ 5373384 w 6667928"/>
              <a:gd name="connsiteY27" fmla="*/ 10274 h 1921268"/>
              <a:gd name="connsiteX28" fmla="*/ 5527497 w 6667928"/>
              <a:gd name="connsiteY28" fmla="*/ 20548 h 1921268"/>
              <a:gd name="connsiteX29" fmla="*/ 5568593 w 6667928"/>
              <a:gd name="connsiteY29" fmla="*/ 30823 h 1921268"/>
              <a:gd name="connsiteX30" fmla="*/ 5661061 w 6667928"/>
              <a:gd name="connsiteY30" fmla="*/ 61645 h 1921268"/>
              <a:gd name="connsiteX31" fmla="*/ 5691883 w 6667928"/>
              <a:gd name="connsiteY31" fmla="*/ 71919 h 1921268"/>
              <a:gd name="connsiteX32" fmla="*/ 5753528 w 6667928"/>
              <a:gd name="connsiteY32" fmla="*/ 82193 h 1921268"/>
              <a:gd name="connsiteX33" fmla="*/ 5845995 w 6667928"/>
              <a:gd name="connsiteY33" fmla="*/ 113016 h 1921268"/>
              <a:gd name="connsiteX34" fmla="*/ 5876818 w 6667928"/>
              <a:gd name="connsiteY34" fmla="*/ 123290 h 1921268"/>
              <a:gd name="connsiteX35" fmla="*/ 6041204 w 6667928"/>
              <a:gd name="connsiteY35" fmla="*/ 154113 h 1921268"/>
              <a:gd name="connsiteX36" fmla="*/ 6092575 w 6667928"/>
              <a:gd name="connsiteY36" fmla="*/ 174661 h 1921268"/>
              <a:gd name="connsiteX37" fmla="*/ 6174768 w 6667928"/>
              <a:gd name="connsiteY37" fmla="*/ 215757 h 1921268"/>
              <a:gd name="connsiteX38" fmla="*/ 6246688 w 6667928"/>
              <a:gd name="connsiteY38" fmla="*/ 267128 h 1921268"/>
              <a:gd name="connsiteX39" fmla="*/ 6287784 w 6667928"/>
              <a:gd name="connsiteY39" fmla="*/ 287677 h 1921268"/>
              <a:gd name="connsiteX40" fmla="*/ 6339155 w 6667928"/>
              <a:gd name="connsiteY40" fmla="*/ 349322 h 1921268"/>
              <a:gd name="connsiteX41" fmla="*/ 6441897 w 6667928"/>
              <a:gd name="connsiteY41" fmla="*/ 441789 h 1921268"/>
              <a:gd name="connsiteX42" fmla="*/ 6493267 w 6667928"/>
              <a:gd name="connsiteY42" fmla="*/ 513708 h 1921268"/>
              <a:gd name="connsiteX43" fmla="*/ 6534364 w 6667928"/>
              <a:gd name="connsiteY43" fmla="*/ 554805 h 1921268"/>
              <a:gd name="connsiteX44" fmla="*/ 6565186 w 6667928"/>
              <a:gd name="connsiteY44" fmla="*/ 626724 h 1921268"/>
              <a:gd name="connsiteX45" fmla="*/ 6606283 w 6667928"/>
              <a:gd name="connsiteY45" fmla="*/ 729465 h 1921268"/>
              <a:gd name="connsiteX46" fmla="*/ 6626831 w 6667928"/>
              <a:gd name="connsiteY46" fmla="*/ 780836 h 1921268"/>
              <a:gd name="connsiteX47" fmla="*/ 6647380 w 6667928"/>
              <a:gd name="connsiteY47" fmla="*/ 904126 h 1921268"/>
              <a:gd name="connsiteX48" fmla="*/ 6667928 w 6667928"/>
              <a:gd name="connsiteY48" fmla="*/ 996593 h 1921268"/>
              <a:gd name="connsiteX49" fmla="*/ 6657654 w 6667928"/>
              <a:gd name="connsiteY49" fmla="*/ 1345915 h 1921268"/>
              <a:gd name="connsiteX50" fmla="*/ 6647380 w 6667928"/>
              <a:gd name="connsiteY50" fmla="*/ 1387011 h 1921268"/>
              <a:gd name="connsiteX51" fmla="*/ 6626831 w 6667928"/>
              <a:gd name="connsiteY51" fmla="*/ 1428108 h 1921268"/>
              <a:gd name="connsiteX52" fmla="*/ 6585735 w 6667928"/>
              <a:gd name="connsiteY52" fmla="*/ 1469205 h 1921268"/>
              <a:gd name="connsiteX53" fmla="*/ 6554912 w 6667928"/>
              <a:gd name="connsiteY53" fmla="*/ 1510301 h 1921268"/>
              <a:gd name="connsiteX54" fmla="*/ 6400800 w 6667928"/>
              <a:gd name="connsiteY54" fmla="*/ 1592495 h 1921268"/>
              <a:gd name="connsiteX55" fmla="*/ 6287784 w 6667928"/>
              <a:gd name="connsiteY55" fmla="*/ 1654139 h 1921268"/>
              <a:gd name="connsiteX56" fmla="*/ 6164494 w 6667928"/>
              <a:gd name="connsiteY56" fmla="*/ 1674688 h 1921268"/>
              <a:gd name="connsiteX57" fmla="*/ 6113124 w 6667928"/>
              <a:gd name="connsiteY57" fmla="*/ 1695236 h 1921268"/>
              <a:gd name="connsiteX58" fmla="*/ 6041204 w 6667928"/>
              <a:gd name="connsiteY58" fmla="*/ 1705510 h 1921268"/>
              <a:gd name="connsiteX59" fmla="*/ 5979559 w 6667928"/>
              <a:gd name="connsiteY59" fmla="*/ 1715784 h 1921268"/>
              <a:gd name="connsiteX60" fmla="*/ 5845995 w 6667928"/>
              <a:gd name="connsiteY60" fmla="*/ 1767155 h 1921268"/>
              <a:gd name="connsiteX61" fmla="*/ 5794625 w 6667928"/>
              <a:gd name="connsiteY61" fmla="*/ 1777429 h 1921268"/>
              <a:gd name="connsiteX62" fmla="*/ 5712431 w 6667928"/>
              <a:gd name="connsiteY62" fmla="*/ 1797978 h 1921268"/>
              <a:gd name="connsiteX63" fmla="*/ 5568593 w 6667928"/>
              <a:gd name="connsiteY63" fmla="*/ 1839074 h 1921268"/>
              <a:gd name="connsiteX64" fmla="*/ 5342562 w 6667928"/>
              <a:gd name="connsiteY64" fmla="*/ 1880171 h 1921268"/>
              <a:gd name="connsiteX65" fmla="*/ 5280917 w 6667928"/>
              <a:gd name="connsiteY65" fmla="*/ 1890445 h 1921268"/>
              <a:gd name="connsiteX66" fmla="*/ 5229546 w 6667928"/>
              <a:gd name="connsiteY66" fmla="*/ 1900719 h 1921268"/>
              <a:gd name="connsiteX67" fmla="*/ 5034337 w 6667928"/>
              <a:gd name="connsiteY67" fmla="*/ 1921268 h 1921268"/>
              <a:gd name="connsiteX68" fmla="*/ 4602822 w 6667928"/>
              <a:gd name="connsiteY68" fmla="*/ 1910993 h 1921268"/>
              <a:gd name="connsiteX69" fmla="*/ 4366517 w 6667928"/>
              <a:gd name="connsiteY69" fmla="*/ 1900719 h 1921268"/>
              <a:gd name="connsiteX70" fmla="*/ 3339101 w 6667928"/>
              <a:gd name="connsiteY70" fmla="*/ 1890445 h 1921268"/>
              <a:gd name="connsiteX71" fmla="*/ 2404153 w 6667928"/>
              <a:gd name="connsiteY71" fmla="*/ 1859623 h 1921268"/>
              <a:gd name="connsiteX72" fmla="*/ 2342508 w 6667928"/>
              <a:gd name="connsiteY72" fmla="*/ 1849348 h 1921268"/>
              <a:gd name="connsiteX73" fmla="*/ 2260315 w 6667928"/>
              <a:gd name="connsiteY73" fmla="*/ 1839074 h 1921268"/>
              <a:gd name="connsiteX74" fmla="*/ 1952090 w 6667928"/>
              <a:gd name="connsiteY74" fmla="*/ 1808252 h 1921268"/>
              <a:gd name="connsiteX75" fmla="*/ 1910993 w 6667928"/>
              <a:gd name="connsiteY75" fmla="*/ 1797978 h 1921268"/>
              <a:gd name="connsiteX76" fmla="*/ 1839074 w 6667928"/>
              <a:gd name="connsiteY76" fmla="*/ 1787704 h 1921268"/>
              <a:gd name="connsiteX77" fmla="*/ 1808252 w 6667928"/>
              <a:gd name="connsiteY77" fmla="*/ 1767155 h 1921268"/>
              <a:gd name="connsiteX78" fmla="*/ 1633591 w 6667928"/>
              <a:gd name="connsiteY78" fmla="*/ 1756881 h 1921268"/>
              <a:gd name="connsiteX79" fmla="*/ 1551398 w 6667928"/>
              <a:gd name="connsiteY79" fmla="*/ 1736333 h 1921268"/>
              <a:gd name="connsiteX80" fmla="*/ 1530849 w 6667928"/>
              <a:gd name="connsiteY80" fmla="*/ 1715784 h 1921268"/>
              <a:gd name="connsiteX81" fmla="*/ 1181528 w 6667928"/>
              <a:gd name="connsiteY81" fmla="*/ 1695236 h 1921268"/>
              <a:gd name="connsiteX82" fmla="*/ 503434 w 6667928"/>
              <a:gd name="connsiteY82" fmla="*/ 1674688 h 1921268"/>
              <a:gd name="connsiteX83" fmla="*/ 431515 w 6667928"/>
              <a:gd name="connsiteY83" fmla="*/ 1654139 h 1921268"/>
              <a:gd name="connsiteX84" fmla="*/ 400692 w 6667928"/>
              <a:gd name="connsiteY84" fmla="*/ 1633591 h 1921268"/>
              <a:gd name="connsiteX85" fmla="*/ 339047 w 6667928"/>
              <a:gd name="connsiteY85" fmla="*/ 1613043 h 1921268"/>
              <a:gd name="connsiteX86" fmla="*/ 256854 w 6667928"/>
              <a:gd name="connsiteY86" fmla="*/ 1551398 h 1921268"/>
              <a:gd name="connsiteX87" fmla="*/ 226031 w 6667928"/>
              <a:gd name="connsiteY87" fmla="*/ 1530850 h 1921268"/>
              <a:gd name="connsiteX88" fmla="*/ 205483 w 6667928"/>
              <a:gd name="connsiteY88" fmla="*/ 1510301 h 1921268"/>
              <a:gd name="connsiteX89" fmla="*/ 174661 w 6667928"/>
              <a:gd name="connsiteY89" fmla="*/ 1489753 h 1921268"/>
              <a:gd name="connsiteX90" fmla="*/ 123290 w 6667928"/>
              <a:gd name="connsiteY90" fmla="*/ 1438382 h 192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6667928" h="1921268">
                <a:moveTo>
                  <a:pt x="123290" y="1438382"/>
                </a:moveTo>
                <a:lnTo>
                  <a:pt x="123290" y="1438382"/>
                </a:lnTo>
                <a:cubicBezTo>
                  <a:pt x="112446" y="1373318"/>
                  <a:pt x="108770" y="1331058"/>
                  <a:pt x="92467" y="1273996"/>
                </a:cubicBezTo>
                <a:cubicBezTo>
                  <a:pt x="89492" y="1263583"/>
                  <a:pt x="86674" y="1253032"/>
                  <a:pt x="82193" y="1243173"/>
                </a:cubicBezTo>
                <a:cubicBezTo>
                  <a:pt x="69518" y="1215287"/>
                  <a:pt x="41097" y="1160980"/>
                  <a:pt x="41097" y="1160980"/>
                </a:cubicBezTo>
                <a:cubicBezTo>
                  <a:pt x="34247" y="1126733"/>
                  <a:pt x="28401" y="1092269"/>
                  <a:pt x="20548" y="1058238"/>
                </a:cubicBezTo>
                <a:cubicBezTo>
                  <a:pt x="18113" y="1047686"/>
                  <a:pt x="11921" y="1038120"/>
                  <a:pt x="10274" y="1027416"/>
                </a:cubicBezTo>
                <a:cubicBezTo>
                  <a:pt x="5041" y="993398"/>
                  <a:pt x="3425" y="958921"/>
                  <a:pt x="0" y="924674"/>
                </a:cubicBezTo>
                <a:cubicBezTo>
                  <a:pt x="3425" y="777411"/>
                  <a:pt x="3876" y="630049"/>
                  <a:pt x="10274" y="482886"/>
                </a:cubicBezTo>
                <a:cubicBezTo>
                  <a:pt x="10744" y="472066"/>
                  <a:pt x="17921" y="462570"/>
                  <a:pt x="20548" y="452063"/>
                </a:cubicBezTo>
                <a:cubicBezTo>
                  <a:pt x="34719" y="395376"/>
                  <a:pt x="22473" y="388492"/>
                  <a:pt x="71919" y="339047"/>
                </a:cubicBezTo>
                <a:cubicBezTo>
                  <a:pt x="89043" y="321924"/>
                  <a:pt x="109858" y="307826"/>
                  <a:pt x="123290" y="287677"/>
                </a:cubicBezTo>
                <a:cubicBezTo>
                  <a:pt x="130139" y="277403"/>
                  <a:pt x="134545" y="264985"/>
                  <a:pt x="143838" y="256854"/>
                </a:cubicBezTo>
                <a:cubicBezTo>
                  <a:pt x="207913" y="200787"/>
                  <a:pt x="184940" y="227497"/>
                  <a:pt x="236306" y="205483"/>
                </a:cubicBezTo>
                <a:cubicBezTo>
                  <a:pt x="250383" y="199450"/>
                  <a:pt x="264104" y="192534"/>
                  <a:pt x="277402" y="184935"/>
                </a:cubicBezTo>
                <a:cubicBezTo>
                  <a:pt x="288123" y="178809"/>
                  <a:pt x="296941" y="169402"/>
                  <a:pt x="308225" y="164387"/>
                </a:cubicBezTo>
                <a:cubicBezTo>
                  <a:pt x="328018" y="155590"/>
                  <a:pt x="349322" y="150688"/>
                  <a:pt x="369870" y="143838"/>
                </a:cubicBezTo>
                <a:cubicBezTo>
                  <a:pt x="380144" y="140413"/>
                  <a:pt x="391681" y="139571"/>
                  <a:pt x="400692" y="133564"/>
                </a:cubicBezTo>
                <a:cubicBezTo>
                  <a:pt x="410966" y="126715"/>
                  <a:pt x="419602" y="116265"/>
                  <a:pt x="431515" y="113016"/>
                </a:cubicBezTo>
                <a:cubicBezTo>
                  <a:pt x="458153" y="105751"/>
                  <a:pt x="486140" y="104274"/>
                  <a:pt x="513708" y="102742"/>
                </a:cubicBezTo>
                <a:cubicBezTo>
                  <a:pt x="609513" y="97420"/>
                  <a:pt x="705467" y="95096"/>
                  <a:pt x="801384" y="92468"/>
                </a:cubicBezTo>
                <a:lnTo>
                  <a:pt x="1263721" y="82193"/>
                </a:lnTo>
                <a:lnTo>
                  <a:pt x="1479479" y="71919"/>
                </a:lnTo>
                <a:cubicBezTo>
                  <a:pt x="1599368" y="65496"/>
                  <a:pt x="1719037" y="53748"/>
                  <a:pt x="1839074" y="51371"/>
                </a:cubicBezTo>
                <a:lnTo>
                  <a:pt x="2876764" y="30823"/>
                </a:lnTo>
                <a:cubicBezTo>
                  <a:pt x="2917861" y="27398"/>
                  <a:pt x="2958882" y="22901"/>
                  <a:pt x="3000054" y="20548"/>
                </a:cubicBezTo>
                <a:cubicBezTo>
                  <a:pt x="3279126" y="4601"/>
                  <a:pt x="3519705" y="5214"/>
                  <a:pt x="3811712" y="0"/>
                </a:cubicBezTo>
                <a:lnTo>
                  <a:pt x="5373384" y="10274"/>
                </a:lnTo>
                <a:cubicBezTo>
                  <a:pt x="5424865" y="10891"/>
                  <a:pt x="5476295" y="15158"/>
                  <a:pt x="5527497" y="20548"/>
                </a:cubicBezTo>
                <a:cubicBezTo>
                  <a:pt x="5541540" y="22026"/>
                  <a:pt x="5555097" y="26670"/>
                  <a:pt x="5568593" y="30823"/>
                </a:cubicBezTo>
                <a:cubicBezTo>
                  <a:pt x="5599646" y="40378"/>
                  <a:pt x="5630238" y="51371"/>
                  <a:pt x="5661061" y="61645"/>
                </a:cubicBezTo>
                <a:cubicBezTo>
                  <a:pt x="5671335" y="65070"/>
                  <a:pt x="5681201" y="70139"/>
                  <a:pt x="5691883" y="71919"/>
                </a:cubicBezTo>
                <a:lnTo>
                  <a:pt x="5753528" y="82193"/>
                </a:lnTo>
                <a:cubicBezTo>
                  <a:pt x="5821888" y="116374"/>
                  <a:pt x="5766330" y="93100"/>
                  <a:pt x="5845995" y="113016"/>
                </a:cubicBezTo>
                <a:cubicBezTo>
                  <a:pt x="5856502" y="115643"/>
                  <a:pt x="5866163" y="121353"/>
                  <a:pt x="5876818" y="123290"/>
                </a:cubicBezTo>
                <a:cubicBezTo>
                  <a:pt x="5942491" y="135230"/>
                  <a:pt x="5977784" y="128746"/>
                  <a:pt x="6041204" y="154113"/>
                </a:cubicBezTo>
                <a:cubicBezTo>
                  <a:pt x="6058328" y="160962"/>
                  <a:pt x="6076079" y="166413"/>
                  <a:pt x="6092575" y="174661"/>
                </a:cubicBezTo>
                <a:cubicBezTo>
                  <a:pt x="6189628" y="223187"/>
                  <a:pt x="6105263" y="192589"/>
                  <a:pt x="6174768" y="215757"/>
                </a:cubicBezTo>
                <a:cubicBezTo>
                  <a:pt x="6192418" y="228995"/>
                  <a:pt x="6225648" y="255105"/>
                  <a:pt x="6246688" y="267128"/>
                </a:cubicBezTo>
                <a:cubicBezTo>
                  <a:pt x="6259986" y="274727"/>
                  <a:pt x="6275321" y="278775"/>
                  <a:pt x="6287784" y="287677"/>
                </a:cubicBezTo>
                <a:cubicBezTo>
                  <a:pt x="6331855" y="319157"/>
                  <a:pt x="6306709" y="313271"/>
                  <a:pt x="6339155" y="349322"/>
                </a:cubicBezTo>
                <a:cubicBezTo>
                  <a:pt x="6399642" y="416531"/>
                  <a:pt x="6390208" y="407331"/>
                  <a:pt x="6441897" y="441789"/>
                </a:cubicBezTo>
                <a:cubicBezTo>
                  <a:pt x="6459020" y="465762"/>
                  <a:pt x="6474612" y="490907"/>
                  <a:pt x="6493267" y="513708"/>
                </a:cubicBezTo>
                <a:cubicBezTo>
                  <a:pt x="6505535" y="528702"/>
                  <a:pt x="6525700" y="537477"/>
                  <a:pt x="6534364" y="554805"/>
                </a:cubicBezTo>
                <a:cubicBezTo>
                  <a:pt x="6574012" y="634100"/>
                  <a:pt x="6539988" y="561209"/>
                  <a:pt x="6565186" y="626724"/>
                </a:cubicBezTo>
                <a:cubicBezTo>
                  <a:pt x="6578427" y="661151"/>
                  <a:pt x="6592584" y="695218"/>
                  <a:pt x="6606283" y="729465"/>
                </a:cubicBezTo>
                <a:lnTo>
                  <a:pt x="6626831" y="780836"/>
                </a:lnTo>
                <a:cubicBezTo>
                  <a:pt x="6649922" y="965545"/>
                  <a:pt x="6624751" y="790980"/>
                  <a:pt x="6647380" y="904126"/>
                </a:cubicBezTo>
                <a:cubicBezTo>
                  <a:pt x="6665461" y="994534"/>
                  <a:pt x="6647933" y="936609"/>
                  <a:pt x="6667928" y="996593"/>
                </a:cubicBezTo>
                <a:cubicBezTo>
                  <a:pt x="6664503" y="1113034"/>
                  <a:pt x="6663777" y="1229585"/>
                  <a:pt x="6657654" y="1345915"/>
                </a:cubicBezTo>
                <a:cubicBezTo>
                  <a:pt x="6656912" y="1360016"/>
                  <a:pt x="6652338" y="1373790"/>
                  <a:pt x="6647380" y="1387011"/>
                </a:cubicBezTo>
                <a:cubicBezTo>
                  <a:pt x="6642002" y="1401352"/>
                  <a:pt x="6636021" y="1415855"/>
                  <a:pt x="6626831" y="1428108"/>
                </a:cubicBezTo>
                <a:cubicBezTo>
                  <a:pt x="6615207" y="1443607"/>
                  <a:pt x="6598492" y="1454625"/>
                  <a:pt x="6585735" y="1469205"/>
                </a:cubicBezTo>
                <a:cubicBezTo>
                  <a:pt x="6574459" y="1482092"/>
                  <a:pt x="6567020" y="1498193"/>
                  <a:pt x="6554912" y="1510301"/>
                </a:cubicBezTo>
                <a:cubicBezTo>
                  <a:pt x="6436419" y="1628792"/>
                  <a:pt x="6588356" y="1451832"/>
                  <a:pt x="6400800" y="1592495"/>
                </a:cubicBezTo>
                <a:cubicBezTo>
                  <a:pt x="6358391" y="1624301"/>
                  <a:pt x="6345659" y="1638909"/>
                  <a:pt x="6287784" y="1654139"/>
                </a:cubicBezTo>
                <a:cubicBezTo>
                  <a:pt x="6247492" y="1664742"/>
                  <a:pt x="6164494" y="1674688"/>
                  <a:pt x="6164494" y="1674688"/>
                </a:cubicBezTo>
                <a:cubicBezTo>
                  <a:pt x="6147371" y="1681537"/>
                  <a:pt x="6131016" y="1690763"/>
                  <a:pt x="6113124" y="1695236"/>
                </a:cubicBezTo>
                <a:cubicBezTo>
                  <a:pt x="6089630" y="1701109"/>
                  <a:pt x="6065139" y="1701828"/>
                  <a:pt x="6041204" y="1705510"/>
                </a:cubicBezTo>
                <a:cubicBezTo>
                  <a:pt x="6020614" y="1708678"/>
                  <a:pt x="6000107" y="1712359"/>
                  <a:pt x="5979559" y="1715784"/>
                </a:cubicBezTo>
                <a:cubicBezTo>
                  <a:pt x="5928181" y="1737803"/>
                  <a:pt x="5898792" y="1752756"/>
                  <a:pt x="5845995" y="1767155"/>
                </a:cubicBezTo>
                <a:cubicBezTo>
                  <a:pt x="5829148" y="1771750"/>
                  <a:pt x="5811640" y="1773502"/>
                  <a:pt x="5794625" y="1777429"/>
                </a:cubicBezTo>
                <a:cubicBezTo>
                  <a:pt x="5767107" y="1783779"/>
                  <a:pt x="5739677" y="1790547"/>
                  <a:pt x="5712431" y="1797978"/>
                </a:cubicBezTo>
                <a:cubicBezTo>
                  <a:pt x="5664323" y="1811098"/>
                  <a:pt x="5617956" y="1832022"/>
                  <a:pt x="5568593" y="1839074"/>
                </a:cubicBezTo>
                <a:cubicBezTo>
                  <a:pt x="5428368" y="1859106"/>
                  <a:pt x="5555996" y="1839517"/>
                  <a:pt x="5342562" y="1880171"/>
                </a:cubicBezTo>
                <a:cubicBezTo>
                  <a:pt x="5322098" y="1884069"/>
                  <a:pt x="5301413" y="1886719"/>
                  <a:pt x="5280917" y="1890445"/>
                </a:cubicBezTo>
                <a:cubicBezTo>
                  <a:pt x="5263736" y="1893569"/>
                  <a:pt x="5246874" y="1898553"/>
                  <a:pt x="5229546" y="1900719"/>
                </a:cubicBezTo>
                <a:cubicBezTo>
                  <a:pt x="5164622" y="1908835"/>
                  <a:pt x="5034337" y="1921268"/>
                  <a:pt x="5034337" y="1921268"/>
                </a:cubicBezTo>
                <a:lnTo>
                  <a:pt x="4602822" y="1910993"/>
                </a:lnTo>
                <a:cubicBezTo>
                  <a:pt x="4524017" y="1908568"/>
                  <a:pt x="4445349" y="1902001"/>
                  <a:pt x="4366517" y="1900719"/>
                </a:cubicBezTo>
                <a:lnTo>
                  <a:pt x="3339101" y="1890445"/>
                </a:lnTo>
                <a:cubicBezTo>
                  <a:pt x="2957759" y="1814178"/>
                  <a:pt x="3323424" y="1880756"/>
                  <a:pt x="2404153" y="1859623"/>
                </a:cubicBezTo>
                <a:cubicBezTo>
                  <a:pt x="2383327" y="1859144"/>
                  <a:pt x="2363130" y="1852294"/>
                  <a:pt x="2342508" y="1849348"/>
                </a:cubicBezTo>
                <a:cubicBezTo>
                  <a:pt x="2315175" y="1845443"/>
                  <a:pt x="2287774" y="1841964"/>
                  <a:pt x="2260315" y="1839074"/>
                </a:cubicBezTo>
                <a:lnTo>
                  <a:pt x="1952090" y="1808252"/>
                </a:lnTo>
                <a:cubicBezTo>
                  <a:pt x="1938391" y="1804827"/>
                  <a:pt x="1924886" y="1800504"/>
                  <a:pt x="1910993" y="1797978"/>
                </a:cubicBezTo>
                <a:cubicBezTo>
                  <a:pt x="1887167" y="1793646"/>
                  <a:pt x="1862269" y="1794663"/>
                  <a:pt x="1839074" y="1787704"/>
                </a:cubicBezTo>
                <a:cubicBezTo>
                  <a:pt x="1827247" y="1784156"/>
                  <a:pt x="1820463" y="1768987"/>
                  <a:pt x="1808252" y="1767155"/>
                </a:cubicBezTo>
                <a:cubicBezTo>
                  <a:pt x="1750576" y="1758503"/>
                  <a:pt x="1691811" y="1760306"/>
                  <a:pt x="1633591" y="1756881"/>
                </a:cubicBezTo>
                <a:cubicBezTo>
                  <a:pt x="1622543" y="1754671"/>
                  <a:pt x="1567194" y="1745811"/>
                  <a:pt x="1551398" y="1736333"/>
                </a:cubicBezTo>
                <a:cubicBezTo>
                  <a:pt x="1543092" y="1731349"/>
                  <a:pt x="1540477" y="1716854"/>
                  <a:pt x="1530849" y="1715784"/>
                </a:cubicBezTo>
                <a:cubicBezTo>
                  <a:pt x="1414921" y="1702903"/>
                  <a:pt x="1297968" y="1702085"/>
                  <a:pt x="1181528" y="1695236"/>
                </a:cubicBezTo>
                <a:cubicBezTo>
                  <a:pt x="944474" y="1616218"/>
                  <a:pt x="1191844" y="1695237"/>
                  <a:pt x="503434" y="1674688"/>
                </a:cubicBezTo>
                <a:cubicBezTo>
                  <a:pt x="496428" y="1674479"/>
                  <a:pt x="441529" y="1659146"/>
                  <a:pt x="431515" y="1654139"/>
                </a:cubicBezTo>
                <a:cubicBezTo>
                  <a:pt x="420471" y="1648617"/>
                  <a:pt x="411976" y="1638606"/>
                  <a:pt x="400692" y="1633591"/>
                </a:cubicBezTo>
                <a:cubicBezTo>
                  <a:pt x="380899" y="1624794"/>
                  <a:pt x="339047" y="1613043"/>
                  <a:pt x="339047" y="1613043"/>
                </a:cubicBezTo>
                <a:cubicBezTo>
                  <a:pt x="311649" y="1592495"/>
                  <a:pt x="285350" y="1570394"/>
                  <a:pt x="256854" y="1551398"/>
                </a:cubicBezTo>
                <a:cubicBezTo>
                  <a:pt x="246580" y="1544549"/>
                  <a:pt x="235673" y="1538564"/>
                  <a:pt x="226031" y="1530850"/>
                </a:cubicBezTo>
                <a:cubicBezTo>
                  <a:pt x="218467" y="1524799"/>
                  <a:pt x="213047" y="1516352"/>
                  <a:pt x="205483" y="1510301"/>
                </a:cubicBezTo>
                <a:cubicBezTo>
                  <a:pt x="195841" y="1502587"/>
                  <a:pt x="184036" y="1497789"/>
                  <a:pt x="174661" y="1489753"/>
                </a:cubicBezTo>
                <a:cubicBezTo>
                  <a:pt x="109545" y="1433939"/>
                  <a:pt x="131852" y="1446944"/>
                  <a:pt x="123290" y="1438382"/>
                </a:cubicBezTo>
                <a:close/>
              </a:path>
            </a:pathLst>
          </a:cu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313131"/>
              </a:solidFill>
              <a:effectLst/>
              <a:uLnTx/>
              <a:uFillTx/>
              <a:latin typeface="Arial"/>
              <a:ea typeface="+mn-ea"/>
              <a:cs typeface="+mn-cs"/>
              <a:sym typeface="Arial"/>
            </a:endParaRPr>
          </a:p>
        </p:txBody>
      </p:sp>
      <p:pic>
        <p:nvPicPr>
          <p:cNvPr id="1026" name="Picture 2" descr="GIPHY — steffi lynn | Motion design animation, Scrapbook stickers  printable, Giph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120661">
            <a:off x="9623813" y="424575"/>
            <a:ext cx="2209879" cy="22098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side the USA: Unit 2 Vocabulary | Baamboozl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0725802">
            <a:off x="859799" y="4692904"/>
            <a:ext cx="4498412" cy="185559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55698" r="9070" b="53695"/>
          <a:stretch/>
        </p:blipFill>
        <p:spPr>
          <a:xfrm>
            <a:off x="8076409" y="3707442"/>
            <a:ext cx="4751667" cy="3512783"/>
          </a:xfrm>
          <a:prstGeom prst="rect">
            <a:avLst/>
          </a:prstGeom>
        </p:spPr>
      </p:pic>
      <p:pic>
        <p:nvPicPr>
          <p:cNvPr id="4" name="Picture 2" descr="Shooting Star Animated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709204">
            <a:off x="969275" y="-311283"/>
            <a:ext cx="3715891" cy="24651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DF7A1EB-F25D-4546-B8DF-71640B925392}"/>
              </a:ext>
            </a:extLst>
          </p:cNvPr>
          <p:cNvPicPr>
            <a:picLocks noChangeAspect="1"/>
          </p:cNvPicPr>
          <p:nvPr/>
        </p:nvPicPr>
        <p:blipFill>
          <a:blip r:embed="rId7"/>
          <a:stretch>
            <a:fillRect/>
          </a:stretch>
        </p:blipFill>
        <p:spPr>
          <a:xfrm>
            <a:off x="4554236" y="714418"/>
            <a:ext cx="3365284" cy="1566808"/>
          </a:xfrm>
          <a:prstGeom prst="rect">
            <a:avLst/>
          </a:prstGeom>
        </p:spPr>
      </p:pic>
      <p:pic>
        <p:nvPicPr>
          <p:cNvPr id="7" name="Picture 6">
            <a:extLst>
              <a:ext uri="{FF2B5EF4-FFF2-40B4-BE49-F238E27FC236}">
                <a16:creationId xmlns:a16="http://schemas.microsoft.com/office/drawing/2014/main" id="{30C7B1D6-560A-A4DA-0A15-C8E662DA82EF}"/>
              </a:ext>
            </a:extLst>
          </p:cNvPr>
          <p:cNvPicPr>
            <a:picLocks noChangeAspect="1"/>
          </p:cNvPicPr>
          <p:nvPr/>
        </p:nvPicPr>
        <p:blipFill>
          <a:blip r:embed="rId8"/>
          <a:stretch>
            <a:fillRect/>
          </a:stretch>
        </p:blipFill>
        <p:spPr>
          <a:xfrm>
            <a:off x="2650539" y="2032415"/>
            <a:ext cx="7736495" cy="2517866"/>
          </a:xfrm>
          <a:prstGeom prst="rect">
            <a:avLst/>
          </a:prstGeom>
        </p:spPr>
      </p:pic>
    </p:spTree>
    <p:extLst>
      <p:ext uri="{BB962C8B-B14F-4D97-AF65-F5344CB8AC3E}">
        <p14:creationId xmlns:p14="http://schemas.microsoft.com/office/powerpoint/2010/main" val="2602831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39E20EC-E98A-48F7-8049-681189939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97"/>
            <a:ext cx="12192000" cy="6858000"/>
          </a:xfrm>
          <a:prstGeom prst="rect">
            <a:avLst/>
          </a:prstGeom>
        </p:spPr>
      </p:pic>
      <p:grpSp>
        <p:nvGrpSpPr>
          <p:cNvPr id="3" name="Group 2">
            <a:extLst>
              <a:ext uri="{FF2B5EF4-FFF2-40B4-BE49-F238E27FC236}">
                <a16:creationId xmlns:a16="http://schemas.microsoft.com/office/drawing/2014/main" id="{5ACF8757-FBE2-F56E-61E6-EB4245584A29}"/>
              </a:ext>
            </a:extLst>
          </p:cNvPr>
          <p:cNvGrpSpPr/>
          <p:nvPr/>
        </p:nvGrpSpPr>
        <p:grpSpPr>
          <a:xfrm>
            <a:off x="2328555" y="561647"/>
            <a:ext cx="7260993" cy="5074095"/>
            <a:chOff x="251245" y="-100448"/>
            <a:chExt cx="7260993" cy="5074095"/>
          </a:xfrm>
        </p:grpSpPr>
        <p:sp>
          <p:nvSpPr>
            <p:cNvPr id="6" name="Freeform: Shape 5">
              <a:extLst>
                <a:ext uri="{FF2B5EF4-FFF2-40B4-BE49-F238E27FC236}">
                  <a16:creationId xmlns:a16="http://schemas.microsoft.com/office/drawing/2014/main" id="{EA89047B-7C88-EB8F-961D-77D40B971BFF}"/>
                </a:ext>
              </a:extLst>
            </p:cNvPr>
            <p:cNvSpPr/>
            <p:nvPr/>
          </p:nvSpPr>
          <p:spPr>
            <a:xfrm>
              <a:off x="988287" y="1929161"/>
              <a:ext cx="6523951" cy="3044486"/>
            </a:xfrm>
            <a:custGeom>
              <a:avLst/>
              <a:gdLst>
                <a:gd name="connsiteX0" fmla="*/ 182591 w 6523951"/>
                <a:gd name="connsiteY0" fmla="*/ 1427356 h 3044486"/>
                <a:gd name="connsiteX1" fmla="*/ 115684 w 6523951"/>
                <a:gd name="connsiteY1" fmla="*/ 825190 h 3044486"/>
                <a:gd name="connsiteX2" fmla="*/ 71079 w 6523951"/>
                <a:gd name="connsiteY2" fmla="*/ 512956 h 3044486"/>
                <a:gd name="connsiteX3" fmla="*/ 204893 w 6523951"/>
                <a:gd name="connsiteY3" fmla="*/ 144966 h 3044486"/>
                <a:gd name="connsiteX4" fmla="*/ 662093 w 6523951"/>
                <a:gd name="connsiteY4" fmla="*/ 0 h 3044486"/>
                <a:gd name="connsiteX5" fmla="*/ 1676854 w 6523951"/>
                <a:gd name="connsiteY5" fmla="*/ 144966 h 3044486"/>
                <a:gd name="connsiteX6" fmla="*/ 2490893 w 6523951"/>
                <a:gd name="connsiteY6" fmla="*/ 301083 h 3044486"/>
                <a:gd name="connsiteX7" fmla="*/ 3059606 w 6523951"/>
                <a:gd name="connsiteY7" fmla="*/ 323385 h 3044486"/>
                <a:gd name="connsiteX8" fmla="*/ 3695225 w 6523951"/>
                <a:gd name="connsiteY8" fmla="*/ 245327 h 3044486"/>
                <a:gd name="connsiteX9" fmla="*/ 4375450 w 6523951"/>
                <a:gd name="connsiteY9" fmla="*/ 78059 h 3044486"/>
                <a:gd name="connsiteX10" fmla="*/ 4999918 w 6523951"/>
                <a:gd name="connsiteY10" fmla="*/ 44605 h 3044486"/>
                <a:gd name="connsiteX11" fmla="*/ 5668991 w 6523951"/>
                <a:gd name="connsiteY11" fmla="*/ 78059 h 3044486"/>
                <a:gd name="connsiteX12" fmla="*/ 6471879 w 6523951"/>
                <a:gd name="connsiteY12" fmla="*/ 367990 h 3044486"/>
                <a:gd name="connsiteX13" fmla="*/ 6427274 w 6523951"/>
                <a:gd name="connsiteY13" fmla="*/ 1349298 h 3044486"/>
                <a:gd name="connsiteX14" fmla="*/ 6282308 w 6523951"/>
                <a:gd name="connsiteY14" fmla="*/ 1694985 h 3044486"/>
                <a:gd name="connsiteX15" fmla="*/ 6471879 w 6523951"/>
                <a:gd name="connsiteY15" fmla="*/ 2676293 h 3044486"/>
                <a:gd name="connsiteX16" fmla="*/ 6260006 w 6523951"/>
                <a:gd name="connsiteY16" fmla="*/ 2977376 h 3044486"/>
                <a:gd name="connsiteX17" fmla="*/ 5680142 w 6523951"/>
                <a:gd name="connsiteY17" fmla="*/ 3044283 h 3044486"/>
                <a:gd name="connsiteX18" fmla="*/ 4877254 w 6523951"/>
                <a:gd name="connsiteY18" fmla="*/ 2999678 h 3044486"/>
                <a:gd name="connsiteX19" fmla="*/ 3706376 w 6523951"/>
                <a:gd name="connsiteY19" fmla="*/ 2910468 h 3044486"/>
                <a:gd name="connsiteX20" fmla="*/ 2658162 w 6523951"/>
                <a:gd name="connsiteY20" fmla="*/ 2832410 h 3044486"/>
                <a:gd name="connsiteX21" fmla="*/ 1977937 w 6523951"/>
                <a:gd name="connsiteY21" fmla="*/ 2798956 h 3044486"/>
                <a:gd name="connsiteX22" fmla="*/ 1152747 w 6523951"/>
                <a:gd name="connsiteY22" fmla="*/ 2943922 h 3044486"/>
                <a:gd name="connsiteX23" fmla="*/ 517128 w 6523951"/>
                <a:gd name="connsiteY23" fmla="*/ 3010829 h 3044486"/>
                <a:gd name="connsiteX24" fmla="*/ 71079 w 6523951"/>
                <a:gd name="connsiteY24" fmla="*/ 2832410 h 3044486"/>
                <a:gd name="connsiteX25" fmla="*/ 4172 w 6523951"/>
                <a:gd name="connsiteY25" fmla="*/ 2497873 h 3044486"/>
                <a:gd name="connsiteX26" fmla="*/ 104533 w 6523951"/>
                <a:gd name="connsiteY26" fmla="*/ 2040673 h 3044486"/>
                <a:gd name="connsiteX27" fmla="*/ 182591 w 6523951"/>
                <a:gd name="connsiteY27" fmla="*/ 1427356 h 304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23951" h="3044486">
                  <a:moveTo>
                    <a:pt x="182591" y="1427356"/>
                  </a:moveTo>
                  <a:cubicBezTo>
                    <a:pt x="184449" y="1224776"/>
                    <a:pt x="134269" y="977590"/>
                    <a:pt x="115684" y="825190"/>
                  </a:cubicBezTo>
                  <a:cubicBezTo>
                    <a:pt x="97099" y="672790"/>
                    <a:pt x="56211" y="626327"/>
                    <a:pt x="71079" y="512956"/>
                  </a:cubicBezTo>
                  <a:cubicBezTo>
                    <a:pt x="85947" y="399585"/>
                    <a:pt x="106391" y="230459"/>
                    <a:pt x="204893" y="144966"/>
                  </a:cubicBezTo>
                  <a:cubicBezTo>
                    <a:pt x="303395" y="59473"/>
                    <a:pt x="416766" y="0"/>
                    <a:pt x="662093" y="0"/>
                  </a:cubicBezTo>
                  <a:cubicBezTo>
                    <a:pt x="907420" y="0"/>
                    <a:pt x="1372054" y="94786"/>
                    <a:pt x="1676854" y="144966"/>
                  </a:cubicBezTo>
                  <a:cubicBezTo>
                    <a:pt x="1981654" y="195146"/>
                    <a:pt x="2260434" y="271346"/>
                    <a:pt x="2490893" y="301083"/>
                  </a:cubicBezTo>
                  <a:cubicBezTo>
                    <a:pt x="2721352" y="330820"/>
                    <a:pt x="2858884" y="332678"/>
                    <a:pt x="3059606" y="323385"/>
                  </a:cubicBezTo>
                  <a:cubicBezTo>
                    <a:pt x="3260328" y="314092"/>
                    <a:pt x="3475918" y="286215"/>
                    <a:pt x="3695225" y="245327"/>
                  </a:cubicBezTo>
                  <a:cubicBezTo>
                    <a:pt x="3914532" y="204439"/>
                    <a:pt x="4158001" y="111513"/>
                    <a:pt x="4375450" y="78059"/>
                  </a:cubicBezTo>
                  <a:cubicBezTo>
                    <a:pt x="4592899" y="44605"/>
                    <a:pt x="4784328" y="44605"/>
                    <a:pt x="4999918" y="44605"/>
                  </a:cubicBezTo>
                  <a:cubicBezTo>
                    <a:pt x="5215508" y="44605"/>
                    <a:pt x="5423664" y="24162"/>
                    <a:pt x="5668991" y="78059"/>
                  </a:cubicBezTo>
                  <a:cubicBezTo>
                    <a:pt x="5914318" y="131956"/>
                    <a:pt x="6345499" y="156117"/>
                    <a:pt x="6471879" y="367990"/>
                  </a:cubicBezTo>
                  <a:cubicBezTo>
                    <a:pt x="6598260" y="579863"/>
                    <a:pt x="6458869" y="1128132"/>
                    <a:pt x="6427274" y="1349298"/>
                  </a:cubicBezTo>
                  <a:cubicBezTo>
                    <a:pt x="6395679" y="1570464"/>
                    <a:pt x="6274874" y="1473819"/>
                    <a:pt x="6282308" y="1694985"/>
                  </a:cubicBezTo>
                  <a:cubicBezTo>
                    <a:pt x="6289742" y="1916151"/>
                    <a:pt x="6475596" y="2462561"/>
                    <a:pt x="6471879" y="2676293"/>
                  </a:cubicBezTo>
                  <a:cubicBezTo>
                    <a:pt x="6468162" y="2890025"/>
                    <a:pt x="6391962" y="2916044"/>
                    <a:pt x="6260006" y="2977376"/>
                  </a:cubicBezTo>
                  <a:cubicBezTo>
                    <a:pt x="6128050" y="3038708"/>
                    <a:pt x="5910601" y="3040566"/>
                    <a:pt x="5680142" y="3044283"/>
                  </a:cubicBezTo>
                  <a:cubicBezTo>
                    <a:pt x="5449683" y="3048000"/>
                    <a:pt x="4877254" y="2999678"/>
                    <a:pt x="4877254" y="2999678"/>
                  </a:cubicBezTo>
                  <a:lnTo>
                    <a:pt x="3706376" y="2910468"/>
                  </a:lnTo>
                  <a:lnTo>
                    <a:pt x="2658162" y="2832410"/>
                  </a:lnTo>
                  <a:cubicBezTo>
                    <a:pt x="2370089" y="2813825"/>
                    <a:pt x="2228840" y="2780371"/>
                    <a:pt x="1977937" y="2798956"/>
                  </a:cubicBezTo>
                  <a:cubicBezTo>
                    <a:pt x="1727035" y="2817541"/>
                    <a:pt x="1396215" y="2908610"/>
                    <a:pt x="1152747" y="2943922"/>
                  </a:cubicBezTo>
                  <a:cubicBezTo>
                    <a:pt x="909279" y="2979234"/>
                    <a:pt x="697406" y="3029414"/>
                    <a:pt x="517128" y="3010829"/>
                  </a:cubicBezTo>
                  <a:cubicBezTo>
                    <a:pt x="336850" y="2992244"/>
                    <a:pt x="156572" y="2917903"/>
                    <a:pt x="71079" y="2832410"/>
                  </a:cubicBezTo>
                  <a:cubicBezTo>
                    <a:pt x="-14414" y="2746917"/>
                    <a:pt x="-1404" y="2629829"/>
                    <a:pt x="4172" y="2497873"/>
                  </a:cubicBezTo>
                  <a:cubicBezTo>
                    <a:pt x="9748" y="2365917"/>
                    <a:pt x="67362" y="2217234"/>
                    <a:pt x="104533" y="2040673"/>
                  </a:cubicBezTo>
                  <a:cubicBezTo>
                    <a:pt x="141704" y="1864112"/>
                    <a:pt x="180733" y="1629936"/>
                    <a:pt x="182591" y="14273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7" name="Picture 6" descr="A picture containing text, several&#10;&#10;Description automatically generated">
              <a:extLst>
                <a:ext uri="{FF2B5EF4-FFF2-40B4-BE49-F238E27FC236}">
                  <a16:creationId xmlns:a16="http://schemas.microsoft.com/office/drawing/2014/main" id="{E00468CF-8F81-9D99-DD22-A5E86DA20D80}"/>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251245" y="-100448"/>
              <a:ext cx="7260993" cy="5074095"/>
            </a:xfrm>
            <a:prstGeom prst="rect">
              <a:avLst/>
            </a:prstGeom>
          </p:spPr>
        </p:pic>
      </p:grpSp>
      <p:pic>
        <p:nvPicPr>
          <p:cNvPr id="2" name="Picture 1">
            <a:extLst>
              <a:ext uri="{FF2B5EF4-FFF2-40B4-BE49-F238E27FC236}">
                <a16:creationId xmlns:a16="http://schemas.microsoft.com/office/drawing/2014/main" id="{9C813C11-3649-8BF9-4860-03DFAF88DEDE}"/>
              </a:ext>
            </a:extLst>
          </p:cNvPr>
          <p:cNvPicPr>
            <a:picLocks noChangeAspect="1"/>
          </p:cNvPicPr>
          <p:nvPr/>
        </p:nvPicPr>
        <p:blipFill>
          <a:blip r:embed="rId6"/>
          <a:stretch>
            <a:fillRect/>
          </a:stretch>
        </p:blipFill>
        <p:spPr>
          <a:xfrm>
            <a:off x="3226803" y="3456355"/>
            <a:ext cx="6157494" cy="1774090"/>
          </a:xfrm>
          <a:prstGeom prst="rect">
            <a:avLst/>
          </a:prstGeom>
        </p:spPr>
      </p:pic>
    </p:spTree>
    <p:extLst>
      <p:ext uri="{BB962C8B-B14F-4D97-AF65-F5344CB8AC3E}">
        <p14:creationId xmlns:p14="http://schemas.microsoft.com/office/powerpoint/2010/main" val="34754294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347870"/>
            <a:ext cx="11583444" cy="6118691"/>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pic>
        <p:nvPicPr>
          <p:cNvPr id="2" name="Picture 1">
            <a:extLst>
              <a:ext uri="{FF2B5EF4-FFF2-40B4-BE49-F238E27FC236}">
                <a16:creationId xmlns:a16="http://schemas.microsoft.com/office/drawing/2014/main" id="{7611C99E-D4F1-121D-40FD-36A5589A40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991" y="460836"/>
            <a:ext cx="2151418" cy="1075709"/>
          </a:xfrm>
          <a:prstGeom prst="rect">
            <a:avLst/>
          </a:prstGeom>
        </p:spPr>
      </p:pic>
      <p:sp>
        <p:nvSpPr>
          <p:cNvPr id="5" name="TextBox 4">
            <a:extLst>
              <a:ext uri="{FF2B5EF4-FFF2-40B4-BE49-F238E27FC236}">
                <a16:creationId xmlns:a16="http://schemas.microsoft.com/office/drawing/2014/main" id="{635E5ECF-E388-41AD-806E-52571F02112E}"/>
              </a:ext>
            </a:extLst>
          </p:cNvPr>
          <p:cNvSpPr txBox="1"/>
          <p:nvPr/>
        </p:nvSpPr>
        <p:spPr>
          <a:xfrm>
            <a:off x="2772697" y="373625"/>
            <a:ext cx="8681883" cy="1056315"/>
          </a:xfrm>
          <a:prstGeom prst="rect">
            <a:avLst/>
          </a:prstGeom>
          <a:noFill/>
        </p:spPr>
        <p:txBody>
          <a:bodyPr wrap="square" lIns="0" tIns="0" rIns="0" bIns="0" rtlCol="0">
            <a:spAutoFit/>
          </a:bodyPr>
          <a:lstStyle/>
          <a:p>
            <a:pPr marL="0" marR="0" algn="just">
              <a:lnSpc>
                <a:spcPct val="110000"/>
              </a:lnSpc>
              <a:spcBef>
                <a:spcPts val="0"/>
              </a:spcBef>
              <a:spcAft>
                <a:spcPts val="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 a) </a:t>
            </a:r>
            <a:r>
              <a:rPr lang="en-US" sz="3200" b="1" dirty="0" err="1">
                <a:effectLst/>
                <a:latin typeface="Calibri" panose="020F0502020204030204" pitchFamily="34" charset="0"/>
                <a:ea typeface="Calibri" panose="020F0502020204030204" pitchFamily="34" charset="0"/>
                <a:cs typeface="Calibri" panose="020F0502020204030204" pitchFamily="34" charset="0"/>
              </a:rPr>
              <a:t>Xếp</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đều</a:t>
            </a:r>
            <a:r>
              <a:rPr lang="en-US" sz="3200" b="1" dirty="0">
                <a:effectLst/>
                <a:latin typeface="Calibri" panose="020F0502020204030204" pitchFamily="34" charset="0"/>
                <a:ea typeface="Calibri" panose="020F0502020204030204" pitchFamily="34" charset="0"/>
                <a:cs typeface="Calibri" panose="020F0502020204030204" pitchFamily="34" charset="0"/>
              </a:rPr>
              <a:t> 216 </a:t>
            </a:r>
            <a:r>
              <a:rPr lang="en-US" sz="3200" b="1" dirty="0" err="1">
                <a:effectLst/>
                <a:latin typeface="Calibri" panose="020F0502020204030204" pitchFamily="34" charset="0"/>
                <a:ea typeface="Calibri" panose="020F0502020204030204" pitchFamily="34" charset="0"/>
                <a:cs typeface="Calibri" panose="020F0502020204030204" pitchFamily="34" charset="0"/>
              </a:rPr>
              <a:t>khách</a:t>
            </a:r>
            <a:r>
              <a:rPr lang="en-US" sz="3200" b="1" dirty="0">
                <a:effectLst/>
                <a:latin typeface="Calibri" panose="020F0502020204030204" pitchFamily="34" charset="0"/>
                <a:ea typeface="Calibri" panose="020F0502020204030204" pitchFamily="34" charset="0"/>
                <a:cs typeface="Calibri" panose="020F0502020204030204" pitchFamily="34" charset="0"/>
              </a:rPr>
              <a:t> du </a:t>
            </a:r>
            <a:r>
              <a:rPr lang="en-US" sz="3200" b="1" dirty="0" err="1">
                <a:effectLst/>
                <a:latin typeface="Calibri" panose="020F0502020204030204" pitchFamily="34" charset="0"/>
                <a:ea typeface="Calibri" panose="020F0502020204030204" pitchFamily="34" charset="0"/>
                <a:cs typeface="Calibri" panose="020F0502020204030204" pitchFamily="34" charset="0"/>
              </a:rPr>
              <a:t>lịch</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lên</a:t>
            </a:r>
            <a:r>
              <a:rPr lang="en-US" sz="3200" b="1" dirty="0">
                <a:effectLst/>
                <a:latin typeface="Calibri" panose="020F0502020204030204" pitchFamily="34" charset="0"/>
                <a:ea typeface="Calibri" panose="020F0502020204030204" pitchFamily="34" charset="0"/>
                <a:cs typeface="Calibri" panose="020F0502020204030204" pitchFamily="34" charset="0"/>
              </a:rPr>
              <a:t> 12 </a:t>
            </a:r>
            <a:r>
              <a:rPr lang="en-US" sz="3200" b="1" dirty="0" err="1">
                <a:effectLst/>
                <a:latin typeface="Calibri" panose="020F0502020204030204" pitchFamily="34" charset="0"/>
                <a:ea typeface="Calibri" panose="020F0502020204030204" pitchFamily="34" charset="0"/>
                <a:cs typeface="Calibri" panose="020F0502020204030204" pitchFamily="34" charset="0"/>
              </a:rPr>
              <a:t>thuyền</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Hỏi</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mỗi</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thuyền</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có</a:t>
            </a:r>
            <a:r>
              <a:rPr lang="en-US" sz="3200" b="1" dirty="0">
                <a:effectLst/>
                <a:latin typeface="Calibri" panose="020F0502020204030204" pitchFamily="34" charset="0"/>
                <a:ea typeface="Calibri" panose="020F0502020204030204" pitchFamily="34" charset="0"/>
                <a:cs typeface="Calibri" panose="020F0502020204030204" pitchFamily="34" charset="0"/>
              </a:rPr>
              <a:t> bao </a:t>
            </a:r>
            <a:r>
              <a:rPr lang="en-US" sz="3200" b="1" dirty="0" err="1">
                <a:effectLst/>
                <a:latin typeface="Calibri" panose="020F0502020204030204" pitchFamily="34" charset="0"/>
                <a:ea typeface="Calibri" panose="020F0502020204030204" pitchFamily="34" charset="0"/>
                <a:cs typeface="Calibri" panose="020F0502020204030204" pitchFamily="34" charset="0"/>
              </a:rPr>
              <a:t>nhiêu</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khách</a:t>
            </a:r>
            <a:r>
              <a:rPr lang="en-US" sz="3200" b="1" dirty="0">
                <a:effectLst/>
                <a:latin typeface="Calibri" panose="020F0502020204030204" pitchFamily="34" charset="0"/>
                <a:ea typeface="Calibri" panose="020F0502020204030204" pitchFamily="34" charset="0"/>
                <a:cs typeface="Calibri" panose="020F0502020204030204" pitchFamily="34" charset="0"/>
              </a:rPr>
              <a:t> du </a:t>
            </a:r>
            <a:r>
              <a:rPr lang="en-US" sz="3200" b="1" dirty="0" err="1">
                <a:effectLst/>
                <a:latin typeface="Calibri" panose="020F0502020204030204" pitchFamily="34" charset="0"/>
                <a:ea typeface="Calibri" panose="020F0502020204030204" pitchFamily="34" charset="0"/>
                <a:cs typeface="Calibri" panose="020F0502020204030204" pitchFamily="34" charset="0"/>
              </a:rPr>
              <a:t>lịch</a:t>
            </a:r>
            <a:r>
              <a:rPr lang="en-US" sz="3200" b="1" dirty="0">
                <a:effectLst/>
                <a:latin typeface="Calibri" panose="020F0502020204030204" pitchFamily="34" charset="0"/>
                <a:ea typeface="Calibri" panose="020F0502020204030204" pitchFamily="34" charset="0"/>
                <a:cs typeface="Calibri" panose="020F0502020204030204" pitchFamily="34" charset="0"/>
              </a:rPr>
              <a:t>?</a:t>
            </a:r>
          </a:p>
        </p:txBody>
      </p:sp>
      <p:pic>
        <p:nvPicPr>
          <p:cNvPr id="7" name="Picture 6">
            <a:extLst>
              <a:ext uri="{FF2B5EF4-FFF2-40B4-BE49-F238E27FC236}">
                <a16:creationId xmlns:a16="http://schemas.microsoft.com/office/drawing/2014/main" id="{921581F0-C856-6FD0-2D34-DBED3BC10EB9}"/>
              </a:ext>
            </a:extLst>
          </p:cNvPr>
          <p:cNvPicPr>
            <a:picLocks noChangeAspect="1"/>
          </p:cNvPicPr>
          <p:nvPr/>
        </p:nvPicPr>
        <p:blipFill>
          <a:blip r:embed="rId5"/>
          <a:stretch>
            <a:fillRect/>
          </a:stretch>
        </p:blipFill>
        <p:spPr>
          <a:xfrm>
            <a:off x="2536723" y="1654221"/>
            <a:ext cx="7781309" cy="3819102"/>
          </a:xfrm>
          <a:prstGeom prst="rect">
            <a:avLst/>
          </a:prstGeom>
        </p:spPr>
      </p:pic>
      <p:sp>
        <p:nvSpPr>
          <p:cNvPr id="8" name="Rectangle: Rounded Corners 7">
            <a:extLst>
              <a:ext uri="{FF2B5EF4-FFF2-40B4-BE49-F238E27FC236}">
                <a16:creationId xmlns:a16="http://schemas.microsoft.com/office/drawing/2014/main" id="{19A5153D-5447-CDE8-3B01-66091FAB027A}"/>
              </a:ext>
            </a:extLst>
          </p:cNvPr>
          <p:cNvSpPr/>
          <p:nvPr/>
        </p:nvSpPr>
        <p:spPr>
          <a:xfrm>
            <a:off x="5273470" y="5560757"/>
            <a:ext cx="3095625" cy="676275"/>
          </a:xfrm>
          <a:prstGeom prst="roundRect">
            <a:avLst/>
          </a:prstGeom>
          <a:solidFill>
            <a:schemeClr val="accent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dirty="0">
                <a:latin typeface="Calibri" panose="020F0502020204030204" pitchFamily="34" charset="0"/>
                <a:cs typeface="Calibri" panose="020F0502020204030204" pitchFamily="34" charset="0"/>
              </a:rPr>
              <a:t>216 : 12 = ?</a:t>
            </a:r>
          </a:p>
        </p:txBody>
      </p:sp>
    </p:spTree>
    <p:extLst>
      <p:ext uri="{BB962C8B-B14F-4D97-AF65-F5344CB8AC3E}">
        <p14:creationId xmlns:p14="http://schemas.microsoft.com/office/powerpoint/2010/main" val="12960021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ath Subject for Elementary - 3rd Grade: Practice Standards by Slidesgo">
  <a:themeElements>
    <a:clrScheme name="Simple Light">
      <a:dk1>
        <a:srgbClr val="313131"/>
      </a:dk1>
      <a:lt1>
        <a:srgbClr val="FFFFFF"/>
      </a:lt1>
      <a:dk2>
        <a:srgbClr val="FCE888"/>
      </a:dk2>
      <a:lt2>
        <a:srgbClr val="48B3B1"/>
      </a:lt2>
      <a:accent1>
        <a:srgbClr val="36A29F"/>
      </a:accent1>
      <a:accent2>
        <a:srgbClr val="26CECB"/>
      </a:accent2>
      <a:accent3>
        <a:srgbClr val="FCC394"/>
      </a:accent3>
      <a:accent4>
        <a:srgbClr val="BBDB78"/>
      </a:accent4>
      <a:accent5>
        <a:srgbClr val="FF8B9C"/>
      </a:accent5>
      <a:accent6>
        <a:srgbClr val="EFEDEE"/>
      </a:accent6>
      <a:hlink>
        <a:srgbClr val="FCE88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686</Words>
  <Application>Microsoft Office PowerPoint</Application>
  <PresentationFormat>Màn hình rộng</PresentationFormat>
  <Paragraphs>144</Paragraphs>
  <Slides>21</Slides>
  <Notes>9</Notes>
  <HiddenSlides>0</HiddenSlides>
  <MMClips>0</MMClips>
  <ScaleCrop>false</ScaleCrop>
  <HeadingPairs>
    <vt:vector size="6" baseType="variant">
      <vt:variant>
        <vt:lpstr>Phông được Dùng</vt:lpstr>
      </vt:variant>
      <vt:variant>
        <vt:i4>15</vt:i4>
      </vt:variant>
      <vt:variant>
        <vt:lpstr>Chủ đề</vt:lpstr>
      </vt:variant>
      <vt:variant>
        <vt:i4>6</vt:i4>
      </vt:variant>
      <vt:variant>
        <vt:lpstr>Tiêu đề Bản chiếu</vt:lpstr>
      </vt:variant>
      <vt:variant>
        <vt:i4>21</vt:i4>
      </vt:variant>
    </vt:vector>
  </HeadingPairs>
  <TitlesOfParts>
    <vt:vector size="42" baseType="lpstr">
      <vt:lpstr>等线</vt:lpstr>
      <vt:lpstr>#9Slide02 Noi dung dai</vt:lpstr>
      <vt:lpstr>Alef</vt:lpstr>
      <vt:lpstr>Arial</vt:lpstr>
      <vt:lpstr>Calibri</vt:lpstr>
      <vt:lpstr>Cambria</vt:lpstr>
      <vt:lpstr>Catamaran Black</vt:lpstr>
      <vt:lpstr>Catamaran ExtraBold</vt:lpstr>
      <vt:lpstr>Catamaran Medium</vt:lpstr>
      <vt:lpstr>Coiny</vt:lpstr>
      <vt:lpstr>Dosis</vt:lpstr>
      <vt:lpstr>Pacifico</vt:lpstr>
      <vt:lpstr>Times New Roman</vt:lpstr>
      <vt:lpstr>UTM Cookies</vt:lpstr>
      <vt:lpstr>思源黑体 CN</vt:lpstr>
      <vt:lpstr>千图网拥有20W+精美PPT模板 更多PPT模板下载至：www.58pic.com/office/ppt​​</vt:lpstr>
      <vt:lpstr>1_Office Theme</vt:lpstr>
      <vt:lpstr>Math Subject for Elementary - 3rd Grade: Practice Standards by Slidesgo</vt:lpstr>
      <vt:lpstr>2_Office Theme</vt:lpstr>
      <vt:lpstr>Custom Design</vt:lpstr>
      <vt:lpstr>3_Office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Dung Âu</cp:lastModifiedBy>
  <cp:revision>30</cp:revision>
  <dcterms:created xsi:type="dcterms:W3CDTF">2023-12-04T06:34:12Z</dcterms:created>
  <dcterms:modified xsi:type="dcterms:W3CDTF">2026-01-27T08:07:33Z</dcterms:modified>
</cp:coreProperties>
</file>