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437" r:id="rId3"/>
    <p:sldId id="261" r:id="rId4"/>
    <p:sldId id="264" r:id="rId5"/>
    <p:sldId id="296" r:id="rId6"/>
    <p:sldId id="322" r:id="rId7"/>
    <p:sldId id="323" r:id="rId8"/>
    <p:sldId id="266" r:id="rId9"/>
    <p:sldId id="270" r:id="rId10"/>
    <p:sldId id="315" r:id="rId11"/>
    <p:sldId id="316" r:id="rId12"/>
    <p:sldId id="317" r:id="rId13"/>
    <p:sldId id="268" r:id="rId14"/>
    <p:sldId id="324" r:id="rId15"/>
    <p:sldId id="325" r:id="rId16"/>
    <p:sldId id="326" r:id="rId17"/>
    <p:sldId id="327" r:id="rId18"/>
    <p:sldId id="328" r:id="rId19"/>
    <p:sldId id="329" r:id="rId20"/>
    <p:sldId id="330"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31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1/27/2026</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1/27/2026</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1/27/2026</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4.jpeg"/><Relationship Id="rId4" Type="http://schemas.openxmlformats.org/officeDocument/2006/relationships/audio" Target="../media/audio2.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C00000"/>
                </a:solidFill>
                <a:latin typeface="Calibri" panose="020F0502020204030204"/>
              </a:rPr>
              <a:t>Cách</a:t>
            </a:r>
            <a:r>
              <a:rPr lang="en-US" sz="4000" b="1" noProof="0" dirty="0">
                <a:solidFill>
                  <a:srgbClr val="C00000"/>
                </a:solidFill>
                <a:latin typeface="Calibri" panose="020F0502020204030204"/>
              </a:rPr>
              <a:t> </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sX0" fmla="*/ 0 w 5996437"/>
              <a:gd name="csY0" fmla="*/ 318358 h 3180404"/>
              <a:gd name="csX1" fmla="*/ 318358 w 5996437"/>
              <a:gd name="csY1" fmla="*/ 0 h 3180404"/>
              <a:gd name="csX2" fmla="*/ 5678079 w 5996437"/>
              <a:gd name="csY2" fmla="*/ 0 h 3180404"/>
              <a:gd name="csX3" fmla="*/ 5996437 w 5996437"/>
              <a:gd name="csY3" fmla="*/ 318358 h 3180404"/>
              <a:gd name="csX4" fmla="*/ 5996437 w 5996437"/>
              <a:gd name="csY4" fmla="*/ 2862046 h 3180404"/>
              <a:gd name="csX5" fmla="*/ 5678079 w 5996437"/>
              <a:gd name="csY5" fmla="*/ 3180404 h 3180404"/>
              <a:gd name="csX6" fmla="*/ 318358 w 5996437"/>
              <a:gd name="csY6" fmla="*/ 3180404 h 3180404"/>
              <a:gd name="csX7" fmla="*/ 0 w 5996437"/>
              <a:gd name="csY7" fmla="*/ 2862046 h 3180404"/>
              <a:gd name="csX8" fmla="*/ 0 w 5996437"/>
              <a:gd name="csY8" fmla="*/ 318358 h 31804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sX0" fmla="*/ 0 w 7797543"/>
                <a:gd name="csY0" fmla="*/ 202900 h 1217373"/>
                <a:gd name="csX1" fmla="*/ 202900 w 7797543"/>
                <a:gd name="csY1" fmla="*/ 0 h 1217373"/>
                <a:gd name="csX2" fmla="*/ 7594643 w 7797543"/>
                <a:gd name="csY2" fmla="*/ 0 h 1217373"/>
                <a:gd name="csX3" fmla="*/ 7797543 w 7797543"/>
                <a:gd name="csY3" fmla="*/ 202900 h 1217373"/>
                <a:gd name="csX4" fmla="*/ 7797543 w 7797543"/>
                <a:gd name="csY4" fmla="*/ 1014473 h 1217373"/>
                <a:gd name="csX5" fmla="*/ 7594643 w 7797543"/>
                <a:gd name="csY5" fmla="*/ 1217373 h 1217373"/>
                <a:gd name="csX6" fmla="*/ 202900 w 7797543"/>
                <a:gd name="csY6" fmla="*/ 1217373 h 1217373"/>
                <a:gd name="csX7" fmla="*/ 0 w 7797543"/>
                <a:gd name="csY7" fmla="*/ 1014473 h 1217373"/>
                <a:gd name="csX8" fmla="*/ 0 w 7797543"/>
                <a:gd name="csY8" fmla="*/ 202900 h 1217373"/>
                <a:gd name="csX0" fmla="*/ 0 w 7797543"/>
                <a:gd name="csY0" fmla="*/ 202900 h 1217373"/>
                <a:gd name="csX1" fmla="*/ 202900 w 7797543"/>
                <a:gd name="csY1" fmla="*/ 0 h 1217373"/>
                <a:gd name="csX2" fmla="*/ 7594643 w 7797543"/>
                <a:gd name="csY2" fmla="*/ 0 h 1217373"/>
                <a:gd name="csX3" fmla="*/ 7797543 w 7797543"/>
                <a:gd name="csY3" fmla="*/ 202900 h 1217373"/>
                <a:gd name="csX4" fmla="*/ 7797543 w 7797543"/>
                <a:gd name="csY4" fmla="*/ 1014473 h 1217373"/>
                <a:gd name="csX5" fmla="*/ 7594643 w 7797543"/>
                <a:gd name="csY5" fmla="*/ 1217373 h 1217373"/>
                <a:gd name="csX6" fmla="*/ 202900 w 7797543"/>
                <a:gd name="csY6" fmla="*/ 1217373 h 1217373"/>
                <a:gd name="csX7" fmla="*/ 0 w 7797543"/>
                <a:gd name="csY7" fmla="*/ 1014473 h 1217373"/>
                <a:gd name="csX8" fmla="*/ 0 w 7797543"/>
                <a:gd name="csY8" fmla="*/ 202900 h 1217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sX0" fmla="*/ 0 w 5496334"/>
                  <a:gd name="csY0" fmla="*/ 248266 h 1489580"/>
                  <a:gd name="csX1" fmla="*/ 248267 w 5496334"/>
                  <a:gd name="csY1" fmla="*/ 0 h 1489580"/>
                  <a:gd name="csX2" fmla="*/ 5248065 w 5496334"/>
                  <a:gd name="csY2" fmla="*/ 0 h 1489580"/>
                  <a:gd name="csX3" fmla="*/ 5496334 w 5496334"/>
                  <a:gd name="csY3" fmla="*/ 248266 h 1489580"/>
                  <a:gd name="csX4" fmla="*/ 5496334 w 5496334"/>
                  <a:gd name="csY4" fmla="*/ 1241311 h 1489580"/>
                  <a:gd name="csX5" fmla="*/ 5248065 w 5496334"/>
                  <a:gd name="csY5" fmla="*/ 1489580 h 1489580"/>
                  <a:gd name="csX6" fmla="*/ 248267 w 5496334"/>
                  <a:gd name="csY6" fmla="*/ 1489580 h 1489580"/>
                  <a:gd name="csX7" fmla="*/ 0 w 5496334"/>
                  <a:gd name="csY7" fmla="*/ 1241311 h 1489580"/>
                  <a:gd name="csX8" fmla="*/ 0 w 5496334"/>
                  <a:gd name="csY8" fmla="*/ 248266 h 14895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sX0" fmla="*/ 0 w 7797543"/>
                <a:gd name="csY0" fmla="*/ 202900 h 1217373"/>
                <a:gd name="csX1" fmla="*/ 202900 w 7797543"/>
                <a:gd name="csY1" fmla="*/ 0 h 1217373"/>
                <a:gd name="csX2" fmla="*/ 7594643 w 7797543"/>
                <a:gd name="csY2" fmla="*/ 0 h 1217373"/>
                <a:gd name="csX3" fmla="*/ 7797543 w 7797543"/>
                <a:gd name="csY3" fmla="*/ 202900 h 1217373"/>
                <a:gd name="csX4" fmla="*/ 7797543 w 7797543"/>
                <a:gd name="csY4" fmla="*/ 1014473 h 1217373"/>
                <a:gd name="csX5" fmla="*/ 7594643 w 7797543"/>
                <a:gd name="csY5" fmla="*/ 1217373 h 1217373"/>
                <a:gd name="csX6" fmla="*/ 202900 w 7797543"/>
                <a:gd name="csY6" fmla="*/ 1217373 h 1217373"/>
                <a:gd name="csX7" fmla="*/ 0 w 7797543"/>
                <a:gd name="csY7" fmla="*/ 1014473 h 1217373"/>
                <a:gd name="csX8" fmla="*/ 0 w 7797543"/>
                <a:gd name="csY8" fmla="*/ 202900 h 1217373"/>
                <a:gd name="csX0" fmla="*/ 0 w 7797543"/>
                <a:gd name="csY0" fmla="*/ 202900 h 1217373"/>
                <a:gd name="csX1" fmla="*/ 202900 w 7797543"/>
                <a:gd name="csY1" fmla="*/ 0 h 1217373"/>
                <a:gd name="csX2" fmla="*/ 7594643 w 7797543"/>
                <a:gd name="csY2" fmla="*/ 0 h 1217373"/>
                <a:gd name="csX3" fmla="*/ 7797543 w 7797543"/>
                <a:gd name="csY3" fmla="*/ 202900 h 1217373"/>
                <a:gd name="csX4" fmla="*/ 7797543 w 7797543"/>
                <a:gd name="csY4" fmla="*/ 1014473 h 1217373"/>
                <a:gd name="csX5" fmla="*/ 7594643 w 7797543"/>
                <a:gd name="csY5" fmla="*/ 1217373 h 1217373"/>
                <a:gd name="csX6" fmla="*/ 202900 w 7797543"/>
                <a:gd name="csY6" fmla="*/ 1217373 h 1217373"/>
                <a:gd name="csX7" fmla="*/ 0 w 7797543"/>
                <a:gd name="csY7" fmla="*/ 1014473 h 1217373"/>
                <a:gd name="csX8" fmla="*/ 0 w 7797543"/>
                <a:gd name="csY8" fmla="*/ 202900 h 1217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sX0" fmla="*/ 0 w 5496334"/>
                  <a:gd name="csY0" fmla="*/ 248266 h 1489580"/>
                  <a:gd name="csX1" fmla="*/ 248267 w 5496334"/>
                  <a:gd name="csY1" fmla="*/ 0 h 1489580"/>
                  <a:gd name="csX2" fmla="*/ 5248065 w 5496334"/>
                  <a:gd name="csY2" fmla="*/ 0 h 1489580"/>
                  <a:gd name="csX3" fmla="*/ 5496334 w 5496334"/>
                  <a:gd name="csY3" fmla="*/ 248266 h 1489580"/>
                  <a:gd name="csX4" fmla="*/ 5496334 w 5496334"/>
                  <a:gd name="csY4" fmla="*/ 1241311 h 1489580"/>
                  <a:gd name="csX5" fmla="*/ 5248065 w 5496334"/>
                  <a:gd name="csY5" fmla="*/ 1489580 h 1489580"/>
                  <a:gd name="csX6" fmla="*/ 248267 w 5496334"/>
                  <a:gd name="csY6" fmla="*/ 1489580 h 1489580"/>
                  <a:gd name="csX7" fmla="*/ 0 w 5496334"/>
                  <a:gd name="csY7" fmla="*/ 1241311 h 1489580"/>
                  <a:gd name="csX8" fmla="*/ 0 w 5496334"/>
                  <a:gd name="csY8" fmla="*/ 248266 h 14895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sX0" fmla="*/ 0 w 7797543"/>
                <a:gd name="csY0" fmla="*/ 202900 h 1217373"/>
                <a:gd name="csX1" fmla="*/ 202900 w 7797543"/>
                <a:gd name="csY1" fmla="*/ 0 h 1217373"/>
                <a:gd name="csX2" fmla="*/ 7594643 w 7797543"/>
                <a:gd name="csY2" fmla="*/ 0 h 1217373"/>
                <a:gd name="csX3" fmla="*/ 7797543 w 7797543"/>
                <a:gd name="csY3" fmla="*/ 202900 h 1217373"/>
                <a:gd name="csX4" fmla="*/ 7797543 w 7797543"/>
                <a:gd name="csY4" fmla="*/ 1014473 h 1217373"/>
                <a:gd name="csX5" fmla="*/ 7594643 w 7797543"/>
                <a:gd name="csY5" fmla="*/ 1217373 h 1217373"/>
                <a:gd name="csX6" fmla="*/ 202900 w 7797543"/>
                <a:gd name="csY6" fmla="*/ 1217373 h 1217373"/>
                <a:gd name="csX7" fmla="*/ 0 w 7797543"/>
                <a:gd name="csY7" fmla="*/ 1014473 h 1217373"/>
                <a:gd name="csX8" fmla="*/ 0 w 7797543"/>
                <a:gd name="csY8" fmla="*/ 202900 h 1217373"/>
                <a:gd name="csX0" fmla="*/ 0 w 7797543"/>
                <a:gd name="csY0" fmla="*/ 202900 h 1217373"/>
                <a:gd name="csX1" fmla="*/ 202900 w 7797543"/>
                <a:gd name="csY1" fmla="*/ 0 h 1217373"/>
                <a:gd name="csX2" fmla="*/ 7594643 w 7797543"/>
                <a:gd name="csY2" fmla="*/ 0 h 1217373"/>
                <a:gd name="csX3" fmla="*/ 7797543 w 7797543"/>
                <a:gd name="csY3" fmla="*/ 202900 h 1217373"/>
                <a:gd name="csX4" fmla="*/ 7797543 w 7797543"/>
                <a:gd name="csY4" fmla="*/ 1014473 h 1217373"/>
                <a:gd name="csX5" fmla="*/ 7594643 w 7797543"/>
                <a:gd name="csY5" fmla="*/ 1217373 h 1217373"/>
                <a:gd name="csX6" fmla="*/ 202900 w 7797543"/>
                <a:gd name="csY6" fmla="*/ 1217373 h 1217373"/>
                <a:gd name="csX7" fmla="*/ 0 w 7797543"/>
                <a:gd name="csY7" fmla="*/ 1014473 h 1217373"/>
                <a:gd name="csX8" fmla="*/ 0 w 7797543"/>
                <a:gd name="csY8" fmla="*/ 202900 h 1217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sX0" fmla="*/ 0 w 5496334"/>
                  <a:gd name="csY0" fmla="*/ 248266 h 1489580"/>
                  <a:gd name="csX1" fmla="*/ 248267 w 5496334"/>
                  <a:gd name="csY1" fmla="*/ 0 h 1489580"/>
                  <a:gd name="csX2" fmla="*/ 5248065 w 5496334"/>
                  <a:gd name="csY2" fmla="*/ 0 h 1489580"/>
                  <a:gd name="csX3" fmla="*/ 5496334 w 5496334"/>
                  <a:gd name="csY3" fmla="*/ 248266 h 1489580"/>
                  <a:gd name="csX4" fmla="*/ 5496334 w 5496334"/>
                  <a:gd name="csY4" fmla="*/ 1241311 h 1489580"/>
                  <a:gd name="csX5" fmla="*/ 5248065 w 5496334"/>
                  <a:gd name="csY5" fmla="*/ 1489580 h 1489580"/>
                  <a:gd name="csX6" fmla="*/ 248267 w 5496334"/>
                  <a:gd name="csY6" fmla="*/ 1489580 h 1489580"/>
                  <a:gd name="csX7" fmla="*/ 0 w 5496334"/>
                  <a:gd name="csY7" fmla="*/ 1241311 h 1489580"/>
                  <a:gd name="csX8" fmla="*/ 0 w 5496334"/>
                  <a:gd name="csY8" fmla="*/ 248266 h 14895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 name="csX0" fmla="*/ 0 w 5496333"/>
                  <a:gd name="csY0" fmla="*/ 225836 h 1355002"/>
                  <a:gd name="csX1" fmla="*/ 225837 w 5496333"/>
                  <a:gd name="csY1" fmla="*/ 0 h 1355002"/>
                  <a:gd name="csX2" fmla="*/ 5270493 w 5496333"/>
                  <a:gd name="csY2" fmla="*/ 0 h 1355002"/>
                  <a:gd name="csX3" fmla="*/ 5496333 w 5496333"/>
                  <a:gd name="csY3" fmla="*/ 225836 h 1355002"/>
                  <a:gd name="csX4" fmla="*/ 5496333 w 5496333"/>
                  <a:gd name="csY4" fmla="*/ 1129163 h 1355002"/>
                  <a:gd name="csX5" fmla="*/ 5270493 w 5496333"/>
                  <a:gd name="csY5" fmla="*/ 1355002 h 1355002"/>
                  <a:gd name="csX6" fmla="*/ 225837 w 5496333"/>
                  <a:gd name="csY6" fmla="*/ 1355002 h 1355002"/>
                  <a:gd name="csX7" fmla="*/ 0 w 5496333"/>
                  <a:gd name="csY7" fmla="*/ 1129163 h 1355002"/>
                  <a:gd name="csX8" fmla="*/ 0 w 5496333"/>
                  <a:gd name="csY8" fmla="*/ 225836 h 13550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759</Words>
  <Application>Microsoft Office PowerPoint</Application>
  <PresentationFormat>Màn hình rộng</PresentationFormat>
  <Paragraphs>61</Paragraphs>
  <Slides>20</Slides>
  <Notes>0</Notes>
  <HiddenSlides>0</HiddenSlides>
  <MMClips>3</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20</vt:i4>
      </vt:variant>
    </vt:vector>
  </HeadingPairs>
  <TitlesOfParts>
    <vt:vector size="27" baseType="lpstr">
      <vt:lpstr>Arial</vt:lpstr>
      <vt:lpstr>Calibri</vt:lpstr>
      <vt:lpstr>Calibri Light</vt:lpstr>
      <vt:lpstr>Times New Roman</vt:lpstr>
      <vt:lpstr>思源黑体 CN</vt:lpstr>
      <vt:lpstr>Custom Design</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24</cp:revision>
  <dcterms:created xsi:type="dcterms:W3CDTF">2023-12-05T02:02:04Z</dcterms:created>
  <dcterms:modified xsi:type="dcterms:W3CDTF">2026-01-27T08:07:13Z</dcterms:modified>
</cp:coreProperties>
</file>