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1"/>
  </p:notesMasterIdLst>
  <p:sldIdLst>
    <p:sldId id="437" r:id="rId3"/>
    <p:sldId id="256" r:id="rId4"/>
    <p:sldId id="260" r:id="rId5"/>
    <p:sldId id="261" r:id="rId6"/>
    <p:sldId id="263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等线 Light" panose="02010600030101010101" pitchFamily="2" charset="-122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0" autoAdjust="0"/>
  </p:normalViewPr>
  <p:slideViewPr>
    <p:cSldViewPr>
      <p:cViewPr varScale="1">
        <p:scale>
          <a:sx n="57" d="100"/>
          <a:sy n="57" d="100"/>
        </p:scale>
        <p:origin x="345" y="12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21DA2-B43F-42A5-931E-B4E421AEBC98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705E1-DADD-41A7-969B-5ABEF4A8F5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705E1-DADD-41A7-969B-5ABEF4A8F5A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7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4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7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67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8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5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6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AFD3D-3076-E7EE-BE26-1712F1781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EB38C-068B-8E64-AE78-E0BCA0C08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F8B14AA-9D4A-45AC-54E9-19881A67307B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23178" y="-6566078"/>
            <a:ext cx="18729644" cy="19925153"/>
          </a:xfrm>
          <a:custGeom>
            <a:avLst/>
            <a:gdLst/>
            <a:ahLst/>
            <a:cxnLst/>
            <a:rect l="l" t="t" r="r" b="b"/>
            <a:pathLst>
              <a:path w="18729644" h="19925153">
                <a:moveTo>
                  <a:pt x="0" y="0"/>
                </a:moveTo>
                <a:lnTo>
                  <a:pt x="18729644" y="0"/>
                </a:lnTo>
                <a:lnTo>
                  <a:pt x="18729644" y="19925153"/>
                </a:lnTo>
                <a:lnTo>
                  <a:pt x="0" y="1992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989721" y="4106316"/>
            <a:ext cx="8117731" cy="6615951"/>
          </a:xfrm>
          <a:custGeom>
            <a:avLst/>
            <a:gdLst/>
            <a:ahLst/>
            <a:cxnLst/>
            <a:rect l="l" t="t" r="r" b="b"/>
            <a:pathLst>
              <a:path w="8117731" h="6615951">
                <a:moveTo>
                  <a:pt x="0" y="0"/>
                </a:moveTo>
                <a:lnTo>
                  <a:pt x="8117731" y="0"/>
                </a:lnTo>
                <a:lnTo>
                  <a:pt x="8117731" y="6615951"/>
                </a:lnTo>
                <a:lnTo>
                  <a:pt x="0" y="6615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87425" y="3471012"/>
            <a:ext cx="498338" cy="49833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47743" y="4547675"/>
            <a:ext cx="239682" cy="2396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187425" y="4106316"/>
            <a:ext cx="308008" cy="30800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33949" y="-25391"/>
            <a:ext cx="5896952" cy="3869875"/>
            <a:chOff x="0" y="0"/>
            <a:chExt cx="812800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69850"/>
              <a:ext cx="7366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190171" y="504585"/>
            <a:ext cx="3184508" cy="2744467"/>
          </a:xfrm>
          <a:custGeom>
            <a:avLst/>
            <a:gdLst/>
            <a:ahLst/>
            <a:cxnLst/>
            <a:rect l="l" t="t" r="r" b="b"/>
            <a:pathLst>
              <a:path w="3184508" h="2744467">
                <a:moveTo>
                  <a:pt x="0" y="0"/>
                </a:moveTo>
                <a:lnTo>
                  <a:pt x="3184508" y="0"/>
                </a:lnTo>
                <a:lnTo>
                  <a:pt x="3184508" y="2744467"/>
                </a:lnTo>
                <a:lnTo>
                  <a:pt x="0" y="2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9720945" y="0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5685763" y="2034312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5959836">
            <a:off x="-2121582" y="-5066460"/>
            <a:ext cx="6187321" cy="10690835"/>
          </a:xfrm>
          <a:custGeom>
            <a:avLst/>
            <a:gdLst/>
            <a:ahLst/>
            <a:cxnLst/>
            <a:rect l="l" t="t" r="r" b="b"/>
            <a:pathLst>
              <a:path w="6187321" h="10690835">
                <a:moveTo>
                  <a:pt x="0" y="0"/>
                </a:moveTo>
                <a:lnTo>
                  <a:pt x="6187321" y="0"/>
                </a:lnTo>
                <a:lnTo>
                  <a:pt x="6187321" y="10690835"/>
                </a:lnTo>
                <a:lnTo>
                  <a:pt x="0" y="10690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3617473">
            <a:off x="6443471" y="4351011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2" y="0"/>
                </a:lnTo>
                <a:lnTo>
                  <a:pt x="7282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B67209-F26A-7E98-CC41-9B4672448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934" y="1704928"/>
            <a:ext cx="10941661" cy="905949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6A5FE78-46DF-CCCD-9251-82149116A6B1}"/>
              </a:ext>
            </a:extLst>
          </p:cNvPr>
          <p:cNvSpPr/>
          <p:nvPr/>
        </p:nvSpPr>
        <p:spPr>
          <a:xfrm>
            <a:off x="3213595" y="462733"/>
            <a:ext cx="3534756" cy="86094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</a:t>
            </a:r>
            <a:endParaRPr lang="vi-VN" sz="4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green and white logo&#10;&#10;Description automatically generated">
            <a:extLst>
              <a:ext uri="{FF2B5EF4-FFF2-40B4-BE49-F238E27FC236}">
                <a16:creationId xmlns:a16="http://schemas.microsoft.com/office/drawing/2014/main" id="{EBAEA13D-B775-07B7-B077-E88E73A452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2" y="-109074"/>
            <a:ext cx="2444156" cy="244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22387">
            <a:off x="-1156910" y="-318634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663280" y="5028643"/>
            <a:ext cx="3649039" cy="6212474"/>
          </a:xfrm>
          <a:custGeom>
            <a:avLst/>
            <a:gdLst/>
            <a:ahLst/>
            <a:cxnLst/>
            <a:rect l="l" t="t" r="r" b="b"/>
            <a:pathLst>
              <a:path w="5630239" h="8498474">
                <a:moveTo>
                  <a:pt x="0" y="0"/>
                </a:moveTo>
                <a:lnTo>
                  <a:pt x="5630239" y="0"/>
                </a:lnTo>
                <a:lnTo>
                  <a:pt x="5630239" y="8498474"/>
                </a:lnTo>
                <a:lnTo>
                  <a:pt x="0" y="849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029200" y="266700"/>
            <a:ext cx="128016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đã nghe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7C63C5C-47D7-00D3-5575-4B1CC4959A33}"/>
              </a:ext>
            </a:extLst>
          </p:cNvPr>
          <p:cNvSpPr txBox="1"/>
          <p:nvPr/>
        </p:nvSpPr>
        <p:spPr>
          <a:xfrm>
            <a:off x="533400" y="6667500"/>
            <a:ext cx="13182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7200" i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dàn ý đã lập ở bài Viết số 4, viết đoạn văn theo yêu cầu của đề bài.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0400" y="5638673"/>
            <a:ext cx="7865027" cy="4647516"/>
          </a:xfrm>
          <a:custGeom>
            <a:avLst/>
            <a:gdLst/>
            <a:ahLst/>
            <a:cxnLst/>
            <a:rect l="l" t="t" r="r" b="b"/>
            <a:pathLst>
              <a:path w="7865027" h="4647516">
                <a:moveTo>
                  <a:pt x="0" y="0"/>
                </a:moveTo>
                <a:lnTo>
                  <a:pt x="7865027" y="0"/>
                </a:lnTo>
                <a:lnTo>
                  <a:pt x="7865027" y="4647516"/>
                </a:lnTo>
                <a:lnTo>
                  <a:pt x="0" y="46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10923-70F0-07C2-EAF9-44942202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532716"/>
            <a:ext cx="10335833" cy="937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893" y="2019300"/>
            <a:ext cx="7675728" cy="346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7441E5-0FFE-B84C-14E9-8524260C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49" y="-292896"/>
            <a:ext cx="7187807" cy="320677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493F177-DE90-6AF2-106B-9CA7BC0B4920}"/>
              </a:ext>
            </a:extLst>
          </p:cNvPr>
          <p:cNvSpPr txBox="1"/>
          <p:nvPr/>
        </p:nvSpPr>
        <p:spPr>
          <a:xfrm>
            <a:off x="3808172" y="1943100"/>
            <a:ext cx="1211127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7200" y="3663144"/>
            <a:ext cx="7167043" cy="6632773"/>
          </a:xfrm>
          <a:custGeom>
            <a:avLst/>
            <a:gdLst/>
            <a:ahLst/>
            <a:cxnLst/>
            <a:rect l="l" t="t" r="r" b="b"/>
            <a:pathLst>
              <a:path w="7167043" h="6632773">
                <a:moveTo>
                  <a:pt x="0" y="0"/>
                </a:moveTo>
                <a:lnTo>
                  <a:pt x="7167044" y="0"/>
                </a:lnTo>
                <a:lnTo>
                  <a:pt x="7167044" y="6632772"/>
                </a:lnTo>
                <a:lnTo>
                  <a:pt x="0" y="663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76617-6733-9E44-970C-7F6E139B38DB}"/>
              </a:ext>
            </a:extLst>
          </p:cNvPr>
          <p:cNvSpPr/>
          <p:nvPr/>
        </p:nvSpPr>
        <p:spPr>
          <a:xfrm>
            <a:off x="685800" y="1181100"/>
            <a:ext cx="11353800" cy="830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295B-3E87-BD93-220C-11CDEB1420B7}"/>
              </a:ext>
            </a:extLst>
          </p:cNvPr>
          <p:cNvSpPr txBox="1"/>
          <p:nvPr/>
        </p:nvSpPr>
        <p:spPr>
          <a:xfrm>
            <a:off x="982040" y="2062388"/>
            <a:ext cx="10419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14A4-DC90-8E66-80F2-AC5442C4AD4C}"/>
              </a:ext>
            </a:extLst>
          </p:cNvPr>
          <p:cNvSpPr txBox="1"/>
          <p:nvPr/>
        </p:nvSpPr>
        <p:spPr>
          <a:xfrm>
            <a:off x="798483" y="3344571"/>
            <a:ext cx="10419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Đọc lại bài làm của em để phát hiện lỗi.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639FC-ACBC-0A02-CBA8-7F2AFF79B13D}"/>
              </a:ext>
            </a:extLst>
          </p:cNvPr>
          <p:cNvSpPr/>
          <p:nvPr/>
        </p:nvSpPr>
        <p:spPr>
          <a:xfrm>
            <a:off x="892786" y="5950818"/>
            <a:ext cx="5127172" cy="1471923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DD757-9E01-427E-3BB5-BCC6FE24F695}"/>
              </a:ext>
            </a:extLst>
          </p:cNvPr>
          <p:cNvSpPr/>
          <p:nvPr/>
        </p:nvSpPr>
        <p:spPr>
          <a:xfrm>
            <a:off x="6362700" y="5943922"/>
            <a:ext cx="5586547" cy="147882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D07B7D-8A21-E6FF-5F95-ADAAB04E16F1}"/>
              </a:ext>
            </a:extLst>
          </p:cNvPr>
          <p:cNvSpPr/>
          <p:nvPr/>
        </p:nvSpPr>
        <p:spPr>
          <a:xfrm>
            <a:off x="916232" y="7679236"/>
            <a:ext cx="5023678" cy="141033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dùng từ, đặt câu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FB641-2FF7-7CAD-4D49-6F616DBC064C}"/>
              </a:ext>
            </a:extLst>
          </p:cNvPr>
          <p:cNvSpPr/>
          <p:nvPr/>
        </p:nvSpPr>
        <p:spPr>
          <a:xfrm>
            <a:off x="6362700" y="7746130"/>
            <a:ext cx="3984172" cy="134344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tả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950FC-616A-273B-2760-FF0AFF61DAE0}"/>
              </a:ext>
            </a:extLst>
          </p:cNvPr>
          <p:cNvGrpSpPr/>
          <p:nvPr/>
        </p:nvGrpSpPr>
        <p:grpSpPr>
          <a:xfrm>
            <a:off x="4765463" y="4740017"/>
            <a:ext cx="3283425" cy="1631216"/>
            <a:chOff x="1115588" y="749179"/>
            <a:chExt cx="2119849" cy="1869797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B342FFD-B24F-5363-9BB6-B0F2A578092A}"/>
                </a:ext>
              </a:extLst>
            </p:cNvPr>
            <p:cNvSpPr/>
            <p:nvPr/>
          </p:nvSpPr>
          <p:spPr>
            <a:xfrm>
              <a:off x="1115588" y="779126"/>
              <a:ext cx="2119849" cy="979354"/>
            </a:xfrm>
            <a:prstGeom prst="roundRect">
              <a:avLst/>
            </a:prstGeom>
            <a:solidFill>
              <a:srgbClr val="0BC0D3">
                <a:alpha val="72000"/>
              </a:srgbClr>
            </a:solidFill>
            <a:ln w="66675" cmpd="thinThick">
              <a:solidFill>
                <a:srgbClr val="0BC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21F7BA-B116-1C78-9AD2-57097A7543E5}"/>
                </a:ext>
              </a:extLst>
            </p:cNvPr>
            <p:cNvSpPr txBox="1"/>
            <p:nvPr/>
          </p:nvSpPr>
          <p:spPr>
            <a:xfrm>
              <a:off x="1379509" y="749179"/>
              <a:ext cx="1806038" cy="186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 chí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125" y="6587167"/>
            <a:ext cx="4572000" cy="3323952"/>
          </a:xfrm>
          <a:custGeom>
            <a:avLst/>
            <a:gdLst/>
            <a:ahLst/>
            <a:cxnLst/>
            <a:rect l="l" t="t" r="r" b="b"/>
            <a:pathLst>
              <a:path w="6503334" h="6219552">
                <a:moveTo>
                  <a:pt x="0" y="0"/>
                </a:moveTo>
                <a:lnTo>
                  <a:pt x="6503334" y="0"/>
                </a:lnTo>
                <a:lnTo>
                  <a:pt x="6503334" y="6219552"/>
                </a:lnTo>
                <a:lnTo>
                  <a:pt x="0" y="621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DF7516-74E5-0163-5A81-2A70DBBEB58E}"/>
              </a:ext>
            </a:extLst>
          </p:cNvPr>
          <p:cNvGrpSpPr/>
          <p:nvPr/>
        </p:nvGrpSpPr>
        <p:grpSpPr>
          <a:xfrm>
            <a:off x="9982200" y="1478005"/>
            <a:ext cx="8534400" cy="6368630"/>
            <a:chOff x="4748612" y="786295"/>
            <a:chExt cx="6606454" cy="499289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48911675-6ABF-B89A-751A-4AD06135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4213">
              <a:off x="4748612" y="786295"/>
              <a:ext cx="6606454" cy="4992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CCCCA4-0A19-94F4-8691-2C27F1FA3EF2}"/>
                </a:ext>
              </a:extLst>
            </p:cNvPr>
            <p:cNvSpPr txBox="1"/>
            <p:nvPr/>
          </p:nvSpPr>
          <p:spPr>
            <a:xfrm>
              <a:off x="5948607" y="2594890"/>
              <a:ext cx="4577955" cy="202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and a child sitting on a grass&#10;&#10;Description automatically generated">
            <a:extLst>
              <a:ext uri="{FF2B5EF4-FFF2-40B4-BE49-F238E27FC236}">
                <a16:creationId xmlns:a16="http://schemas.microsoft.com/office/drawing/2014/main" id="{8197132B-2529-C584-0204-B4F91A71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EF366-2D35-29D8-E28F-62C0FD9648E8}"/>
              </a:ext>
            </a:extLst>
          </p:cNvPr>
          <p:cNvSpPr txBox="1"/>
          <p:nvPr/>
        </p:nvSpPr>
        <p:spPr>
          <a:xfrm>
            <a:off x="228600" y="1257300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Làm một tấm thiệp, viết lời nhắn yêu thương tặng mẹ nhân ngày 8 – 3.</a:t>
            </a:r>
            <a:endParaRPr lang="vi-VN"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174</Words>
  <Application>Microsoft Office PowerPoint</Application>
  <PresentationFormat>Tùy chỉnh</PresentationFormat>
  <Paragraphs>17</Paragraphs>
  <Slides>8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8</vt:i4>
      </vt:variant>
    </vt:vector>
  </HeadingPairs>
  <TitlesOfParts>
    <vt:vector size="18" baseType="lpstr">
      <vt:lpstr>Arial</vt:lpstr>
      <vt:lpstr>等线 Light</vt:lpstr>
      <vt:lpstr>等线</vt:lpstr>
      <vt:lpstr>思源黑体 CN</vt:lpstr>
      <vt:lpstr>SVN-Newton</vt:lpstr>
      <vt:lpstr>Cambria</vt:lpstr>
      <vt:lpstr>Times New Roman</vt:lpstr>
      <vt:lpstr>Calibri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Dung Âu</cp:lastModifiedBy>
  <cp:revision>13</cp:revision>
  <dcterms:created xsi:type="dcterms:W3CDTF">2006-08-16T00:00:00Z</dcterms:created>
  <dcterms:modified xsi:type="dcterms:W3CDTF">2026-01-21T10:42:45Z</dcterms:modified>
  <dc:identifier>DAF3Cjza4hw</dc:identifier>
</cp:coreProperties>
</file>