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Lst>
  <p:notesMasterIdLst>
    <p:notesMasterId r:id="rId30"/>
  </p:notesMasterIdLst>
  <p:sldIdLst>
    <p:sldId id="437" r:id="rId4"/>
    <p:sldId id="257" r:id="rId5"/>
    <p:sldId id="259" r:id="rId6"/>
    <p:sldId id="261" r:id="rId7"/>
    <p:sldId id="262" r:id="rId8"/>
    <p:sldId id="263" r:id="rId9"/>
    <p:sldId id="264" r:id="rId10"/>
    <p:sldId id="265" r:id="rId11"/>
    <p:sldId id="267" r:id="rId12"/>
    <p:sldId id="268" r:id="rId13"/>
    <p:sldId id="269" r:id="rId14"/>
    <p:sldId id="270" r:id="rId15"/>
    <p:sldId id="272" r:id="rId16"/>
    <p:sldId id="273" r:id="rId17"/>
    <p:sldId id="275" r:id="rId18"/>
    <p:sldId id="276" r:id="rId19"/>
    <p:sldId id="277" r:id="rId20"/>
    <p:sldId id="278" r:id="rId21"/>
    <p:sldId id="280" r:id="rId22"/>
    <p:sldId id="281" r:id="rId23"/>
    <p:sldId id="282" r:id="rId24"/>
    <p:sldId id="283" r:id="rId25"/>
    <p:sldId id="284" r:id="rId26"/>
    <p:sldId id="285" r:id="rId27"/>
    <p:sldId id="286"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38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192"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898BE-7190-4A75-861A-821016E50349}"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5BD1D-C1D7-4E2D-A574-271498CBD0EB}" type="slidenum">
              <a:rPr lang="en-US" smtClean="0"/>
              <a:t>‹#›</a:t>
            </a:fld>
            <a:endParaRPr lang="en-US"/>
          </a:p>
        </p:txBody>
      </p:sp>
    </p:spTree>
    <p:extLst>
      <p:ext uri="{BB962C8B-B14F-4D97-AF65-F5344CB8AC3E}">
        <p14:creationId xmlns:p14="http://schemas.microsoft.com/office/powerpoint/2010/main" val="238868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193183" y="154546"/>
            <a:ext cx="11822806" cy="6581105"/>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295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174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01459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8825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2603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8289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7478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8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BEAA25-A2DD-4430-8C4B-CD5112ADB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1CD9C-98F9-4896-B4F3-CB8A81CD38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userDrawn="1"/>
        </p:nvSpPr>
        <p:spPr>
          <a:xfrm>
            <a:off x="116114" y="0"/>
            <a:ext cx="1494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C000"/>
                </a:solidFill>
                <a:effectLst/>
                <a:uLnTx/>
                <a:uFillTx/>
                <a:latin typeface="UTM Azuki" panose="02040603050506020204" pitchFamily="18" charset="0"/>
                <a:ea typeface="+mn-ea"/>
                <a:cs typeface="+mn-cs"/>
              </a:rPr>
              <a:t>Măng</a:t>
            </a:r>
            <a:r>
              <a:rPr kumimoji="0" lang="en-US" sz="2000" b="0" i="0" u="none" strike="noStrike" kern="1200" cap="none" spc="0" normalizeH="0" baseline="0" noProof="0" dirty="0">
                <a:ln>
                  <a:noFill/>
                </a:ln>
                <a:solidFill>
                  <a:srgbClr val="FFC000"/>
                </a:solidFill>
                <a:effectLst/>
                <a:uLnTx/>
                <a:uFillTx/>
                <a:latin typeface="UTM Azuki" panose="02040603050506020204" pitchFamily="18" charset="0"/>
                <a:ea typeface="+mn-ea"/>
                <a:cs typeface="+mn-cs"/>
              </a:rPr>
              <a:t> non</a:t>
            </a:r>
          </a:p>
        </p:txBody>
      </p:sp>
    </p:spTree>
    <p:extLst>
      <p:ext uri="{BB962C8B-B14F-4D97-AF65-F5344CB8AC3E}">
        <p14:creationId xmlns:p14="http://schemas.microsoft.com/office/powerpoint/2010/main" val="186221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5936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077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1334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9268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9268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0248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0" Type="http://schemas.microsoft.com/office/2007/relationships/hdphoto" Target="../media/hdphoto2.wdp"/><Relationship Id="rId4" Type="http://schemas.openxmlformats.org/officeDocument/2006/relationships/theme" Target="../theme/theme1.xml"/><Relationship Id="rId9" Type="http://schemas.openxmlformats.org/officeDocument/2006/relationships/image" Target="../media/image4.png"/><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1.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EBEAA25-A2DD-4430-8C4B-CD5112ADB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11CD9C-98F9-4896-B4F3-CB8A81CD38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Picture 7"/>
          <p:cNvPicPr>
            <a:picLocks noChangeAspect="1"/>
          </p:cNvPicPr>
          <p:nvPr userDrawn="1"/>
        </p:nvPicPr>
        <p:blipFill>
          <a:blip r:embed="rId6">
            <a:extLst>
              <a:ext uri="{BEBA8EAE-BF5A-486C-A8C5-ECC9F3942E4B}">
                <a14:imgProps xmlns:a14="http://schemas.microsoft.com/office/drawing/2010/main">
                  <a14:imgLayer r:embed="rId7">
                    <a14:imgEffect>
                      <a14:backgroundRemoval t="0" b="99125" l="0" r="100000">
                        <a14:foregroundMark x1="42000" y1="5908" x2="89000" y2="52954"/>
                        <a14:foregroundMark x1="95200" y1="59300" x2="95200" y2="59300"/>
                        <a14:foregroundMark x1="95400" y1="66521" x2="95400" y2="66521"/>
                        <a14:foregroundMark x1="80800" y1="78556" x2="80800" y2="78556"/>
                      </a14:backgroundRemoval>
                    </a14:imgEffect>
                  </a14:imgLayer>
                </a14:imgProps>
              </a:ext>
              <a:ext uri="{28A0092B-C50C-407E-A947-70E740481C1C}">
                <a14:useLocalDpi xmlns:a14="http://schemas.microsoft.com/office/drawing/2010/main" val="0"/>
              </a:ext>
            </a:extLst>
          </a:blip>
          <a:stretch>
            <a:fillRect/>
          </a:stretch>
        </p:blipFill>
        <p:spPr>
          <a:xfrm>
            <a:off x="4647263" y="3025995"/>
            <a:ext cx="2667937" cy="2438495"/>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97002" y="1280908"/>
            <a:ext cx="5440772" cy="5440772"/>
          </a:xfrm>
          <a:prstGeom prst="rect">
            <a:avLst/>
          </a:prstGeom>
        </p:spPr>
      </p:pic>
      <p:pic>
        <p:nvPicPr>
          <p:cNvPr id="10" name="Picture 9"/>
          <p:cNvPicPr>
            <a:picLocks noChangeAspect="1"/>
          </p:cNvPicPr>
          <p:nvPr userDrawn="1"/>
        </p:nvPicPr>
        <p:blipFill>
          <a:blip r:embed="rId9" cstate="print">
            <a:extLst>
              <a:ext uri="{BEBA8EAE-BF5A-486C-A8C5-ECC9F3942E4B}">
                <a14:imgProps xmlns:a14="http://schemas.microsoft.com/office/drawing/2010/main">
                  <a14:imgLayer r:embed="rId10">
                    <a14:imgEffect>
                      <a14:backgroundRemoval t="3639" b="97514" l="0" r="98328"/>
                    </a14:imgEffect>
                  </a14:imgLayer>
                </a14:imgProps>
              </a:ext>
              <a:ext uri="{28A0092B-C50C-407E-A947-70E740481C1C}">
                <a14:useLocalDpi xmlns:a14="http://schemas.microsoft.com/office/drawing/2010/main" val="0"/>
              </a:ext>
            </a:extLst>
          </a:blip>
          <a:stretch>
            <a:fillRect/>
          </a:stretch>
        </p:blipFill>
        <p:spPr>
          <a:xfrm flipH="1">
            <a:off x="-266822" y="2939142"/>
            <a:ext cx="4335441" cy="3621519"/>
          </a:xfrm>
          <a:prstGeom prst="rect">
            <a:avLst/>
          </a:prstGeom>
        </p:spPr>
      </p:pic>
      <p:pic>
        <p:nvPicPr>
          <p:cNvPr id="11" name="Picture 2" descr="Young boy was going fishing the child is standing with a fishing rod Premium Vector"/>
          <p:cNvPicPr>
            <a:picLocks noChangeAspect="1" noChangeArrowheads="1"/>
          </p:cNvPicPr>
          <p:nvPr userDrawn="1"/>
        </p:nvPicPr>
        <p:blipFill>
          <a:blip r:embed="rId11" cstate="print">
            <a:extLst>
              <a:ext uri="{BEBA8EAE-BF5A-486C-A8C5-ECC9F3942E4B}">
                <a14:imgProps xmlns:a14="http://schemas.microsoft.com/office/drawing/2010/main">
                  <a14:imgLayer r:embed="rId12">
                    <a14:imgEffect>
                      <a14:backgroundRemoval t="4313" b="89936" l="10000" r="90000">
                        <a14:foregroundMark x1="31277" y1="33706" x2="31277" y2="33706"/>
                        <a14:foregroundMark x1="29787" y1="35623" x2="29787" y2="35623"/>
                        <a14:foregroundMark x1="22766" y1="43291" x2="22766" y2="43291"/>
                        <a14:foregroundMark x1="24043" y1="41054" x2="24043" y2="41054"/>
                        <a14:foregroundMark x1="23617" y1="12141" x2="23617" y2="12141"/>
                        <a14:foregroundMark x1="31277" y1="20607" x2="33191" y2="25080"/>
                        <a14:foregroundMark x1="29787" y1="7188" x2="25957" y2="5591"/>
                        <a14:foregroundMark x1="21915" y1="9744" x2="24468" y2="5911"/>
                        <a14:foregroundMark x1="26809" y1="39617" x2="26809" y2="39617"/>
                        <a14:foregroundMark x1="32979" y1="73802" x2="32979" y2="73802"/>
                        <a14:foregroundMark x1="33830" y1="70288" x2="33830" y2="702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01413" y="3775166"/>
            <a:ext cx="1770932" cy="23587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16114" y="0"/>
            <a:ext cx="1494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C000"/>
                </a:solidFill>
                <a:effectLst/>
                <a:uLnTx/>
                <a:uFillTx/>
                <a:latin typeface="UTM Azuki" panose="02040603050506020204" pitchFamily="18" charset="0"/>
                <a:ea typeface="+mn-ea"/>
                <a:cs typeface="+mn-cs"/>
              </a:rPr>
              <a:t>Măng</a:t>
            </a:r>
            <a:r>
              <a:rPr kumimoji="0" lang="en-US" sz="2000" b="0" i="0" u="none" strike="noStrike" kern="1200" cap="none" spc="0" normalizeH="0" baseline="0" noProof="0" dirty="0">
                <a:ln>
                  <a:noFill/>
                </a:ln>
                <a:solidFill>
                  <a:srgbClr val="FFC000"/>
                </a:solidFill>
                <a:effectLst/>
                <a:uLnTx/>
                <a:uFillTx/>
                <a:latin typeface="UTM Azuki" panose="02040603050506020204" pitchFamily="18" charset="0"/>
                <a:ea typeface="+mn-ea"/>
                <a:cs typeface="+mn-cs"/>
              </a:rPr>
              <a:t> non</a:t>
            </a:r>
          </a:p>
        </p:txBody>
      </p:sp>
      <p:pic>
        <p:nvPicPr>
          <p:cNvPr id="14" name="Picture 13">
            <a:extLst>
              <a:ext uri="{FF2B5EF4-FFF2-40B4-BE49-F238E27FC236}">
                <a16:creationId xmlns:a16="http://schemas.microsoft.com/office/drawing/2014/main" id="{D25A8055-BC66-4C8B-9DC8-3D7F76B55A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5"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85337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250" fill="hold"/>
                                        <p:tgtEl>
                                          <p:spTgt spid="9"/>
                                        </p:tgtEl>
                                        <p:attrNameLst>
                                          <p:attrName>ppt_x</p:attrName>
                                        </p:attrNameLst>
                                      </p:cBhvr>
                                      <p:tavLst>
                                        <p:tav tm="0">
                                          <p:val>
                                            <p:strVal val="1+#ppt_w/2"/>
                                          </p:val>
                                        </p:tav>
                                        <p:tav tm="100000">
                                          <p:val>
                                            <p:strVal val="#ppt_x"/>
                                          </p:val>
                                        </p:tav>
                                      </p:tavLst>
                                    </p:anim>
                                    <p:anim calcmode="lin" valueType="num">
                                      <p:cBhvr additive="base">
                                        <p:cTn id="13" dur="125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34343"/>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34343"/>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
        <p:nvSpPr>
          <p:cNvPr id="11" name="TextBox 10"/>
          <p:cNvSpPr txBox="1"/>
          <p:nvPr userDrawn="1"/>
        </p:nvSpPr>
        <p:spPr>
          <a:xfrm>
            <a:off x="116114" y="0"/>
            <a:ext cx="1494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C000"/>
                </a:solidFill>
                <a:effectLst/>
                <a:uLnTx/>
                <a:uFillTx/>
                <a:latin typeface="UTM Azuki" panose="02040603050506020204" pitchFamily="18" charset="0"/>
                <a:ea typeface="+mn-ea"/>
                <a:cs typeface="+mn-cs"/>
              </a:rPr>
              <a:t>Măng</a:t>
            </a:r>
            <a:r>
              <a:rPr kumimoji="0" lang="en-US" sz="2000" b="0" i="0" u="none" strike="noStrike" kern="1200" cap="none" spc="0" normalizeH="0" baseline="0" noProof="0" dirty="0">
                <a:ln>
                  <a:noFill/>
                </a:ln>
                <a:solidFill>
                  <a:srgbClr val="FFC000"/>
                </a:solidFill>
                <a:effectLst/>
                <a:uLnTx/>
                <a:uFillTx/>
                <a:latin typeface="UTM Azuki" panose="02040603050506020204" pitchFamily="18" charset="0"/>
                <a:ea typeface="+mn-ea"/>
                <a:cs typeface="+mn-cs"/>
              </a:rPr>
              <a:t> non</a:t>
            </a:r>
          </a:p>
        </p:txBody>
      </p:sp>
    </p:spTree>
    <p:extLst>
      <p:ext uri="{BB962C8B-B14F-4D97-AF65-F5344CB8AC3E}">
        <p14:creationId xmlns:p14="http://schemas.microsoft.com/office/powerpoint/2010/main" val="1750337893"/>
      </p:ext>
    </p:extLst>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8915552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audio" Target="../media/media2.mp3"/><Relationship Id="rId9" Type="http://schemas.openxmlformats.org/officeDocument/2006/relationships/image" Target="../media/image30.tiff"/></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audio" Target="../media/media2.mp3"/><Relationship Id="rId9" Type="http://schemas.openxmlformats.org/officeDocument/2006/relationships/image" Target="../media/image30.tiff"/></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audio" Target="../media/media2.mp3"/><Relationship Id="rId9" Type="http://schemas.openxmlformats.org/officeDocument/2006/relationships/image" Target="../media/image30.tif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audio" Target="../media/media2.mp3"/><Relationship Id="rId9" Type="http://schemas.openxmlformats.org/officeDocument/2006/relationships/image" Target="../media/image30.tiff"/></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5"/>
              <a:ext cx="10257401" cy="1236400"/>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Đọc thông tin và quan sát hình 5 đến 7, em hãy:</a:t>
              </a:r>
              <a:endParaRPr kumimoji="0" lang="en-US" sz="36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6" name="Group 5"/>
          <p:cNvGrpSpPr/>
          <p:nvPr/>
        </p:nvGrpSpPr>
        <p:grpSpPr>
          <a:xfrm>
            <a:off x="670601" y="1880474"/>
            <a:ext cx="10795975" cy="3684302"/>
            <a:chOff x="749449" y="875642"/>
            <a:chExt cx="10691167" cy="2201555"/>
          </a:xfrm>
        </p:grpSpPr>
        <p:sp>
          <p:nvSpPr>
            <p:cNvPr id="7" name="Rounded Rectangle 6"/>
            <p:cNvSpPr/>
            <p:nvPr/>
          </p:nvSpPr>
          <p:spPr>
            <a:xfrm>
              <a:off x="749449" y="875642"/>
              <a:ext cx="10691167" cy="220155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84651" y="968133"/>
              <a:ext cx="10257401" cy="1986249"/>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Tx/>
                <a:buChar char="-"/>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Kể tên một số lễ hội tiêu biểu ở vùng Duyên hải miền Trung và nêu những nét nổi bật về lễ hội của vùng đất này.</a:t>
              </a:r>
            </a:p>
            <a:p>
              <a:pPr marL="285750" marR="0" lvl="0" indent="-285750" algn="just" defTabSz="914400" rtl="0" eaLnBrk="1" fontAlgn="auto" latinLnBrk="0" hangingPunct="1">
                <a:lnSpc>
                  <a:spcPct val="100000"/>
                </a:lnSpc>
                <a:spcBef>
                  <a:spcPts val="600"/>
                </a:spcBef>
                <a:spcAft>
                  <a:spcPts val="600"/>
                </a:spcAft>
                <a:buClrTx/>
                <a:buSzTx/>
                <a:buFontTx/>
                <a:buChar char="-"/>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Nêu cảm nghĩ của em về lễ Khao lề thế lính Hoàng Sa.</a:t>
              </a:r>
              <a:endParaRPr kumimoji="0" lang="en-US" sz="7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088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830" y="176224"/>
            <a:ext cx="11643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Vùng Duyên hải miền Trung nổi tiếng với nhiều lễ hội đặc sắc, nhằm tôn vinh truyền thống và những giá trị văn hóa tốt đẹp của dân tộc.</a:t>
            </a:r>
          </a:p>
        </p:txBody>
      </p:sp>
      <p:grpSp>
        <p:nvGrpSpPr>
          <p:cNvPr id="8" name="Group 7"/>
          <p:cNvGrpSpPr/>
          <p:nvPr/>
        </p:nvGrpSpPr>
        <p:grpSpPr>
          <a:xfrm>
            <a:off x="197847" y="2206376"/>
            <a:ext cx="3833878" cy="3374382"/>
            <a:chOff x="210910" y="2192887"/>
            <a:chExt cx="3833878" cy="3374382"/>
          </a:xfrm>
        </p:grpSpPr>
        <p:pic>
          <p:nvPicPr>
            <p:cNvPr id="3" name="Picture 2"/>
            <p:cNvPicPr>
              <a:picLocks noChangeAspect="1"/>
            </p:cNvPicPr>
            <p:nvPr/>
          </p:nvPicPr>
          <p:blipFill>
            <a:blip r:embed="rId2"/>
            <a:stretch>
              <a:fillRect/>
            </a:stretch>
          </p:blipFill>
          <p:spPr>
            <a:xfrm>
              <a:off x="210910" y="2192887"/>
              <a:ext cx="3833878" cy="2544301"/>
            </a:xfrm>
            <a:prstGeom prst="rect">
              <a:avLst/>
            </a:prstGeom>
          </p:spPr>
        </p:pic>
        <p:sp>
          <p:nvSpPr>
            <p:cNvPr id="6" name="TextBox 5"/>
            <p:cNvSpPr txBox="1"/>
            <p:nvPr/>
          </p:nvSpPr>
          <p:spPr>
            <a:xfrm>
              <a:off x="321892" y="4859383"/>
              <a:ext cx="3531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5: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Rước cá Ông ở Quy Nhơn (tỉnh Bình Định)</a:t>
              </a:r>
            </a:p>
          </p:txBody>
        </p:sp>
      </p:grpSp>
      <p:grpSp>
        <p:nvGrpSpPr>
          <p:cNvPr id="10" name="Group 9"/>
          <p:cNvGrpSpPr/>
          <p:nvPr/>
        </p:nvGrpSpPr>
        <p:grpSpPr>
          <a:xfrm>
            <a:off x="4101464" y="2206376"/>
            <a:ext cx="4010569" cy="3668670"/>
            <a:chOff x="4101464" y="2206376"/>
            <a:chExt cx="4010569" cy="3668670"/>
          </a:xfrm>
        </p:grpSpPr>
        <p:pic>
          <p:nvPicPr>
            <p:cNvPr id="4" name="Picture 3"/>
            <p:cNvPicPr>
              <a:picLocks noChangeAspect="1"/>
            </p:cNvPicPr>
            <p:nvPr/>
          </p:nvPicPr>
          <p:blipFill>
            <a:blip r:embed="rId3"/>
            <a:stretch>
              <a:fillRect/>
            </a:stretch>
          </p:blipFill>
          <p:spPr>
            <a:xfrm>
              <a:off x="4101464" y="2206376"/>
              <a:ext cx="4010569" cy="2543875"/>
            </a:xfrm>
            <a:prstGeom prst="rect">
              <a:avLst/>
            </a:prstGeom>
          </p:spPr>
        </p:pic>
        <p:sp>
          <p:nvSpPr>
            <p:cNvPr id="7" name="TextBox 6"/>
            <p:cNvSpPr txBox="1"/>
            <p:nvPr/>
          </p:nvSpPr>
          <p:spPr>
            <a:xfrm>
              <a:off x="4271280" y="4859383"/>
              <a:ext cx="38407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6: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hội Ka-tê tại tháp Pô Klông Ga-rai (Po Klong Garai) (tỉnh Ninh Thuận)</a:t>
              </a:r>
            </a:p>
          </p:txBody>
        </p:sp>
      </p:grpSp>
      <p:grpSp>
        <p:nvGrpSpPr>
          <p:cNvPr id="11" name="Group 10"/>
          <p:cNvGrpSpPr/>
          <p:nvPr/>
        </p:nvGrpSpPr>
        <p:grpSpPr>
          <a:xfrm>
            <a:off x="8155645" y="2206376"/>
            <a:ext cx="3841940" cy="3668669"/>
            <a:chOff x="8155645" y="2206376"/>
            <a:chExt cx="3841940" cy="3668669"/>
          </a:xfrm>
        </p:grpSpPr>
        <p:pic>
          <p:nvPicPr>
            <p:cNvPr id="5" name="Picture 4"/>
            <p:cNvPicPr>
              <a:picLocks noChangeAspect="1"/>
            </p:cNvPicPr>
            <p:nvPr/>
          </p:nvPicPr>
          <p:blipFill>
            <a:blip r:embed="rId4"/>
            <a:stretch>
              <a:fillRect/>
            </a:stretch>
          </p:blipFill>
          <p:spPr>
            <a:xfrm>
              <a:off x="8181772" y="2206376"/>
              <a:ext cx="3815813" cy="2543875"/>
            </a:xfrm>
            <a:prstGeom prst="rect">
              <a:avLst/>
            </a:prstGeom>
          </p:spPr>
        </p:pic>
        <p:sp>
          <p:nvSpPr>
            <p:cNvPr id="9" name="TextBox 8"/>
            <p:cNvSpPr txBox="1"/>
            <p:nvPr/>
          </p:nvSpPr>
          <p:spPr>
            <a:xfrm>
              <a:off x="8155645" y="4859382"/>
              <a:ext cx="38407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7: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nghi thức trong lễ Khao lề thế lính Hoàng Sa ở Lý Sơn (tỉnh Quảng Ngãi)</a:t>
              </a:r>
            </a:p>
          </p:txBody>
        </p:sp>
      </p:grpSp>
    </p:spTree>
    <p:extLst>
      <p:ext uri="{BB962C8B-B14F-4D97-AF65-F5344CB8AC3E}">
        <p14:creationId xmlns:p14="http://schemas.microsoft.com/office/powerpoint/2010/main" val="42190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280" y="178215"/>
            <a:ext cx="3662319"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Rước cá Ông</a:t>
            </a:r>
          </a:p>
        </p:txBody>
      </p:sp>
      <p:grpSp>
        <p:nvGrpSpPr>
          <p:cNvPr id="8" name="Group 7"/>
          <p:cNvGrpSpPr/>
          <p:nvPr/>
        </p:nvGrpSpPr>
        <p:grpSpPr>
          <a:xfrm>
            <a:off x="271280" y="824546"/>
            <a:ext cx="4434640" cy="3736623"/>
            <a:chOff x="210910" y="2192887"/>
            <a:chExt cx="4434640" cy="3736623"/>
          </a:xfrm>
        </p:grpSpPr>
        <p:pic>
          <p:nvPicPr>
            <p:cNvPr id="9" name="Picture 8"/>
            <p:cNvPicPr>
              <a:picLocks noChangeAspect="1"/>
            </p:cNvPicPr>
            <p:nvPr/>
          </p:nvPicPr>
          <p:blipFill>
            <a:blip r:embed="rId2"/>
            <a:stretch>
              <a:fillRect/>
            </a:stretch>
          </p:blipFill>
          <p:spPr>
            <a:xfrm>
              <a:off x="210910" y="2192887"/>
              <a:ext cx="4434640" cy="2942989"/>
            </a:xfrm>
            <a:prstGeom prst="rect">
              <a:avLst/>
            </a:prstGeom>
          </p:spPr>
        </p:pic>
        <p:sp>
          <p:nvSpPr>
            <p:cNvPr id="10" name="TextBox 9"/>
            <p:cNvSpPr txBox="1"/>
            <p:nvPr/>
          </p:nvSpPr>
          <p:spPr>
            <a:xfrm>
              <a:off x="265774" y="5221624"/>
              <a:ext cx="41374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5: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Rước cá Ông ở Quy Nhơn (tỉnh Bình Định)</a:t>
              </a:r>
            </a:p>
          </p:txBody>
        </p:sp>
      </p:grpSp>
      <p:sp>
        <p:nvSpPr>
          <p:cNvPr id="11" name="TextBox 10"/>
          <p:cNvSpPr txBox="1"/>
          <p:nvPr/>
        </p:nvSpPr>
        <p:spPr>
          <a:xfrm>
            <a:off x="216416" y="4506059"/>
            <a:ext cx="5028947" cy="2246769"/>
          </a:xfrm>
          <a:prstGeom prst="rect">
            <a:avLst/>
          </a:prstGeom>
          <a:noFill/>
          <a:ln>
            <a:solidFill>
              <a:schemeClr val="tx1"/>
            </a:solidFill>
            <a:prstDash val="lg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Lễ Rước cá Ông bắt nguồn từ tục thờ cá voi, tương truyền, đây là loài cá thường cứu giúp ngư dân mỗi khi họ gặp tai nạn trên biển.</a:t>
            </a:r>
          </a:p>
        </p:txBody>
      </p:sp>
      <p:sp>
        <p:nvSpPr>
          <p:cNvPr id="12" name="TextBox 11"/>
          <p:cNvSpPr txBox="1"/>
          <p:nvPr/>
        </p:nvSpPr>
        <p:spPr>
          <a:xfrm>
            <a:off x="5300227" y="476193"/>
            <a:ext cx="6709955" cy="5893921"/>
          </a:xfrm>
          <a:prstGeom prst="rect">
            <a:avLst/>
          </a:prstGeom>
          <a:noFill/>
          <a:ln>
            <a:solidFill>
              <a:srgbClr val="0033CC"/>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 Đây là một sinh hoạt văn hoá truyền thống của ngư dân vùng biển được tổ chức hàng năm ở thành phố Quy Nhơn, tỉnh Bình Định nhằm bày tỏ lòng biết ơn đối với cả Ông (tức cá voi- ngư dân gọi là thần Nam Hải), cầu quốc thái dân an, mưa thuận gió hoà, mùa màng bội thu. Lễ hội gồm hai phần: phần lễ diễn ra với các nghi lễ như: Nghinh thần Nam Hải, lễ tế thần Nam Hải, lễ ra quân đánh bắt hải sản,..; phần hội được tổ chức với các hoạt động thể dục thể thao như: kéo co, lắc thúng.</a:t>
            </a:r>
          </a:p>
        </p:txBody>
      </p:sp>
    </p:spTree>
    <p:extLst>
      <p:ext uri="{BB962C8B-B14F-4D97-AF65-F5344CB8AC3E}">
        <p14:creationId xmlns:p14="http://schemas.microsoft.com/office/powerpoint/2010/main" val="224513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848" y="424403"/>
            <a:ext cx="3662319"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hội Ka-tê</a:t>
            </a:r>
          </a:p>
        </p:txBody>
      </p:sp>
      <p:grpSp>
        <p:nvGrpSpPr>
          <p:cNvPr id="3" name="Group 2"/>
          <p:cNvGrpSpPr/>
          <p:nvPr/>
        </p:nvGrpSpPr>
        <p:grpSpPr>
          <a:xfrm>
            <a:off x="315848" y="1448465"/>
            <a:ext cx="4010569" cy="3668670"/>
            <a:chOff x="4101464" y="2206376"/>
            <a:chExt cx="4010569" cy="3668670"/>
          </a:xfrm>
        </p:grpSpPr>
        <p:pic>
          <p:nvPicPr>
            <p:cNvPr id="4" name="Picture 3"/>
            <p:cNvPicPr>
              <a:picLocks noChangeAspect="1"/>
            </p:cNvPicPr>
            <p:nvPr/>
          </p:nvPicPr>
          <p:blipFill>
            <a:blip r:embed="rId2"/>
            <a:stretch>
              <a:fillRect/>
            </a:stretch>
          </p:blipFill>
          <p:spPr>
            <a:xfrm>
              <a:off x="4101464" y="2206376"/>
              <a:ext cx="4010569" cy="2543875"/>
            </a:xfrm>
            <a:prstGeom prst="rect">
              <a:avLst/>
            </a:prstGeom>
          </p:spPr>
        </p:pic>
        <p:sp>
          <p:nvSpPr>
            <p:cNvPr id="5" name="TextBox 4"/>
            <p:cNvSpPr txBox="1"/>
            <p:nvPr/>
          </p:nvSpPr>
          <p:spPr>
            <a:xfrm>
              <a:off x="4101464" y="4859383"/>
              <a:ext cx="40105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6: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hội Ka-tê tại tháp Pô Klông Ga-rai (Po Klong Garai) (tỉnh Ninh Thuận)</a:t>
              </a:r>
            </a:p>
          </p:txBody>
        </p:sp>
      </p:grpSp>
      <p:sp>
        <p:nvSpPr>
          <p:cNvPr id="8" name="TextBox 7"/>
          <p:cNvSpPr txBox="1"/>
          <p:nvPr/>
        </p:nvSpPr>
        <p:spPr>
          <a:xfrm>
            <a:off x="4639541" y="983382"/>
            <a:ext cx="72730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Ka-tê</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(Kate)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tổ</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khoảng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9-10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hằng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7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lịch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tưởng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vị</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cuộc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phúc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diễn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chướng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kheo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94302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2080"/>
            <a:ext cx="3662319"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hội Ka-tê</a:t>
            </a:r>
          </a:p>
        </p:txBody>
      </p:sp>
      <p:pic>
        <p:nvPicPr>
          <p:cNvPr id="6" name="Picture 5"/>
          <p:cNvPicPr>
            <a:picLocks noChangeAspect="1"/>
          </p:cNvPicPr>
          <p:nvPr/>
        </p:nvPicPr>
        <p:blipFill>
          <a:blip r:embed="rId2"/>
          <a:stretch>
            <a:fillRect/>
          </a:stretch>
        </p:blipFill>
        <p:spPr>
          <a:xfrm>
            <a:off x="322518" y="3849927"/>
            <a:ext cx="3702630" cy="2730689"/>
          </a:xfrm>
          <a:prstGeom prst="rect">
            <a:avLst/>
          </a:prstGeom>
        </p:spPr>
      </p:pic>
      <p:pic>
        <p:nvPicPr>
          <p:cNvPr id="7" name="Picture 6"/>
          <p:cNvPicPr>
            <a:picLocks noChangeAspect="1"/>
          </p:cNvPicPr>
          <p:nvPr/>
        </p:nvPicPr>
        <p:blipFill>
          <a:blip r:embed="rId3"/>
          <a:stretch>
            <a:fillRect/>
          </a:stretch>
        </p:blipFill>
        <p:spPr>
          <a:xfrm>
            <a:off x="322518" y="1078992"/>
            <a:ext cx="3702630" cy="2610354"/>
          </a:xfrm>
          <a:prstGeom prst="rect">
            <a:avLst/>
          </a:prstGeom>
        </p:spPr>
      </p:pic>
      <p:sp>
        <p:nvSpPr>
          <p:cNvPr id="9" name="TextBox 8"/>
          <p:cNvSpPr txBox="1"/>
          <p:nvPr/>
        </p:nvSpPr>
        <p:spPr>
          <a:xfrm>
            <a:off x="4224528" y="761853"/>
            <a:ext cx="766267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riêng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tỉnh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tưởng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vị</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mưa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lợi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sôi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nảy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6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tổ</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Klông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Ga-rai –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thiêng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thời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trúc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nghệ</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điêu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khắc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6326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6363" y="350829"/>
            <a:ext cx="4165295" cy="1025237"/>
            <a:chOff x="665017" y="863447"/>
            <a:chExt cx="4165295" cy="1025237"/>
          </a:xfrm>
        </p:grpSpPr>
        <p:grpSp>
          <p:nvGrpSpPr>
            <p:cNvPr id="6" name="Group 5"/>
            <p:cNvGrpSpPr/>
            <p:nvPr/>
          </p:nvGrpSpPr>
          <p:grpSpPr>
            <a:xfrm>
              <a:off x="665017" y="863447"/>
              <a:ext cx="3754583" cy="1025237"/>
              <a:chOff x="665017" y="863447"/>
              <a:chExt cx="3754583" cy="1025237"/>
            </a:xfrm>
          </p:grpSpPr>
          <p:sp>
            <p:nvSpPr>
              <p:cNvPr id="5" name="Rectangle 4"/>
              <p:cNvSpPr/>
              <p:nvPr/>
            </p:nvSpPr>
            <p:spPr>
              <a:xfrm>
                <a:off x="665017" y="863447"/>
                <a:ext cx="3754583" cy="97428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p:cNvSpPr/>
              <p:nvPr/>
            </p:nvSpPr>
            <p:spPr>
              <a:xfrm rot="5400000">
                <a:off x="614064" y="914401"/>
                <a:ext cx="1025237" cy="92333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588348" y="939880"/>
              <a:ext cx="32419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5 SVNSteady" pitchFamily="2" charset="0"/>
                  <a:ea typeface="+mn-ea"/>
                  <a:cs typeface="+mn-cs"/>
                </a:rPr>
                <a:t>Em có biết?</a:t>
              </a:r>
            </a:p>
          </p:txBody>
        </p:sp>
      </p:grpSp>
      <p:grpSp>
        <p:nvGrpSpPr>
          <p:cNvPr id="9" name="Group 8"/>
          <p:cNvGrpSpPr/>
          <p:nvPr/>
        </p:nvGrpSpPr>
        <p:grpSpPr>
          <a:xfrm>
            <a:off x="346363" y="1919520"/>
            <a:ext cx="4010569" cy="3668670"/>
            <a:chOff x="4101464" y="2206376"/>
            <a:chExt cx="4010569" cy="3668670"/>
          </a:xfrm>
        </p:grpSpPr>
        <p:pic>
          <p:nvPicPr>
            <p:cNvPr id="10" name="Picture 9"/>
            <p:cNvPicPr>
              <a:picLocks noChangeAspect="1"/>
            </p:cNvPicPr>
            <p:nvPr/>
          </p:nvPicPr>
          <p:blipFill>
            <a:blip r:embed="rId2"/>
            <a:stretch>
              <a:fillRect/>
            </a:stretch>
          </p:blipFill>
          <p:spPr>
            <a:xfrm>
              <a:off x="4101464" y="2206376"/>
              <a:ext cx="4010569" cy="2543875"/>
            </a:xfrm>
            <a:prstGeom prst="rect">
              <a:avLst/>
            </a:prstGeom>
          </p:spPr>
        </p:pic>
        <p:sp>
          <p:nvSpPr>
            <p:cNvPr id="11" name="TextBox 10"/>
            <p:cNvSpPr txBox="1"/>
            <p:nvPr/>
          </p:nvSpPr>
          <p:spPr>
            <a:xfrm>
              <a:off x="4101464" y="4859383"/>
              <a:ext cx="40105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6: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hội Ka-tê tại tháp Pô Klông Ga-rai (Po Klong Garai) (tỉnh Ninh Thuận)</a:t>
              </a:r>
            </a:p>
          </p:txBody>
        </p:sp>
      </p:grpSp>
      <p:sp>
        <p:nvSpPr>
          <p:cNvPr id="12" name="TextBox 11"/>
          <p:cNvSpPr txBox="1"/>
          <p:nvPr/>
        </p:nvSpPr>
        <p:spPr>
          <a:xfrm>
            <a:off x="4653396" y="1621797"/>
            <a:ext cx="7273089"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Năm 2022, lễ hội Ka-tê của người Chăm ở Bình Thuận được đưa vào Danh mục di sản văn hóa phi vật thể quốc gia.</a:t>
            </a:r>
          </a:p>
        </p:txBody>
      </p:sp>
    </p:spTree>
    <p:extLst>
      <p:ext uri="{BB962C8B-B14F-4D97-AF65-F5344CB8AC3E}">
        <p14:creationId xmlns:p14="http://schemas.microsoft.com/office/powerpoint/2010/main" val="73014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717" y="289052"/>
            <a:ext cx="6281920"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Khao lề thế lính Hoàng Sa</a:t>
            </a:r>
          </a:p>
        </p:txBody>
      </p:sp>
      <p:grpSp>
        <p:nvGrpSpPr>
          <p:cNvPr id="3" name="Group 2"/>
          <p:cNvGrpSpPr/>
          <p:nvPr/>
        </p:nvGrpSpPr>
        <p:grpSpPr>
          <a:xfrm>
            <a:off x="7864700" y="612217"/>
            <a:ext cx="3841940" cy="3668669"/>
            <a:chOff x="8155645" y="2206376"/>
            <a:chExt cx="3841940" cy="3668669"/>
          </a:xfrm>
        </p:grpSpPr>
        <p:pic>
          <p:nvPicPr>
            <p:cNvPr id="4" name="Picture 3"/>
            <p:cNvPicPr>
              <a:picLocks noChangeAspect="1"/>
            </p:cNvPicPr>
            <p:nvPr/>
          </p:nvPicPr>
          <p:blipFill>
            <a:blip r:embed="rId2"/>
            <a:stretch>
              <a:fillRect/>
            </a:stretch>
          </p:blipFill>
          <p:spPr>
            <a:xfrm>
              <a:off x="8181772" y="2206376"/>
              <a:ext cx="3815813" cy="2543875"/>
            </a:xfrm>
            <a:prstGeom prst="rect">
              <a:avLst/>
            </a:prstGeom>
          </p:spPr>
        </p:pic>
        <p:sp>
          <p:nvSpPr>
            <p:cNvPr id="5" name="TextBox 4"/>
            <p:cNvSpPr txBox="1"/>
            <p:nvPr/>
          </p:nvSpPr>
          <p:spPr>
            <a:xfrm>
              <a:off x="8155645" y="4859382"/>
              <a:ext cx="38407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7: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nghi thức trong lễ Khao lề thế lính Hoàng Sa ở Lý Sơn (tỉnh Quảng Ngãi)</a:t>
              </a:r>
            </a:p>
          </p:txBody>
        </p:sp>
      </p:grpSp>
      <p:sp>
        <p:nvSpPr>
          <p:cNvPr id="6" name="TextBox 5"/>
          <p:cNvSpPr txBox="1"/>
          <p:nvPr/>
        </p:nvSpPr>
        <p:spPr>
          <a:xfrm>
            <a:off x="229717" y="1140155"/>
            <a:ext cx="727308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Lễ Khao lề thế lính Hoàng Sa được các tộc họ trên huyện đảo Lý Sơn, tỉnh Quảng Ngãi tổ chức hằng năm nhằm tưởng nhớ, tri ân những dân binh thuộc Hải đội Hoàng Sa đã có công thực thi và bảo vệ chủ quyền của Tổ quốc đối với quân đảo Hoàng Sa và quần đảo Trường Sa từ thời các chúa Nguyễn.</a:t>
            </a:r>
          </a:p>
        </p:txBody>
      </p:sp>
    </p:spTree>
    <p:extLst>
      <p:ext uri="{BB962C8B-B14F-4D97-AF65-F5344CB8AC3E}">
        <p14:creationId xmlns:p14="http://schemas.microsoft.com/office/powerpoint/2010/main" val="39186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717" y="289052"/>
            <a:ext cx="6281920"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Khao lề thế lính Hoàng Sa</a:t>
            </a:r>
          </a:p>
        </p:txBody>
      </p:sp>
      <p:grpSp>
        <p:nvGrpSpPr>
          <p:cNvPr id="3" name="Group 2"/>
          <p:cNvGrpSpPr/>
          <p:nvPr/>
        </p:nvGrpSpPr>
        <p:grpSpPr>
          <a:xfrm>
            <a:off x="7864700" y="612217"/>
            <a:ext cx="3841940" cy="3668669"/>
            <a:chOff x="8155645" y="2206376"/>
            <a:chExt cx="3841940" cy="3668669"/>
          </a:xfrm>
        </p:grpSpPr>
        <p:pic>
          <p:nvPicPr>
            <p:cNvPr id="4" name="Picture 3"/>
            <p:cNvPicPr>
              <a:picLocks noChangeAspect="1"/>
            </p:cNvPicPr>
            <p:nvPr/>
          </p:nvPicPr>
          <p:blipFill>
            <a:blip r:embed="rId2"/>
            <a:stretch>
              <a:fillRect/>
            </a:stretch>
          </p:blipFill>
          <p:spPr>
            <a:xfrm>
              <a:off x="8181772" y="2206376"/>
              <a:ext cx="3815813" cy="2543875"/>
            </a:xfrm>
            <a:prstGeom prst="rect">
              <a:avLst/>
            </a:prstGeom>
          </p:spPr>
        </p:pic>
        <p:sp>
          <p:nvSpPr>
            <p:cNvPr id="5" name="TextBox 4"/>
            <p:cNvSpPr txBox="1"/>
            <p:nvPr/>
          </p:nvSpPr>
          <p:spPr>
            <a:xfrm>
              <a:off x="8155645" y="4859382"/>
              <a:ext cx="38407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7: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nghi thức trong lễ Khao lề thế lính Hoàng Sa ở Lý Sơn (tỉnh Quảng Ngãi)</a:t>
              </a:r>
            </a:p>
          </p:txBody>
        </p:sp>
      </p:grpSp>
      <p:sp>
        <p:nvSpPr>
          <p:cNvPr id="6" name="TextBox 5"/>
          <p:cNvSpPr txBox="1"/>
          <p:nvPr/>
        </p:nvSpPr>
        <p:spPr>
          <a:xfrm>
            <a:off x="229717" y="1140155"/>
            <a:ext cx="7273089"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Cùng với quá trình khai phá vùng đất phía Nam, các chúa Nguyễn đã đặt ra Hải đội Hoàng Sa làm nhiệm vụ đi thuyền đến các đảo thuộc quần đảo Hoàng Sa và quần đảo Trường Sa để thu lượm sản vật từng bước thực thi chủ quyền biển đảo,… Những người đi thực hiện nhiệm vụ trong điều kiện rất khó khăn, khắc nghiệt và chỉ bằng những phương tiện, vật dụng rất thô sơ. </a:t>
            </a:r>
          </a:p>
        </p:txBody>
      </p:sp>
    </p:spTree>
    <p:extLst>
      <p:ext uri="{BB962C8B-B14F-4D97-AF65-F5344CB8AC3E}">
        <p14:creationId xmlns:p14="http://schemas.microsoft.com/office/powerpoint/2010/main" val="19464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717" y="289052"/>
            <a:ext cx="6281920" cy="64633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Lễ Khao lề thế lính Hoàng Sa</a:t>
            </a:r>
          </a:p>
        </p:txBody>
      </p:sp>
      <p:grpSp>
        <p:nvGrpSpPr>
          <p:cNvPr id="3" name="Group 2"/>
          <p:cNvGrpSpPr/>
          <p:nvPr/>
        </p:nvGrpSpPr>
        <p:grpSpPr>
          <a:xfrm>
            <a:off x="7864700" y="612217"/>
            <a:ext cx="3841940" cy="3668669"/>
            <a:chOff x="8155645" y="2206376"/>
            <a:chExt cx="3841940" cy="3668669"/>
          </a:xfrm>
        </p:grpSpPr>
        <p:pic>
          <p:nvPicPr>
            <p:cNvPr id="4" name="Picture 3"/>
            <p:cNvPicPr>
              <a:picLocks noChangeAspect="1"/>
            </p:cNvPicPr>
            <p:nvPr/>
          </p:nvPicPr>
          <p:blipFill>
            <a:blip r:embed="rId2"/>
            <a:stretch>
              <a:fillRect/>
            </a:stretch>
          </p:blipFill>
          <p:spPr>
            <a:xfrm>
              <a:off x="8181772" y="2206376"/>
              <a:ext cx="3815813" cy="2543875"/>
            </a:xfrm>
            <a:prstGeom prst="rect">
              <a:avLst/>
            </a:prstGeom>
          </p:spPr>
        </p:pic>
        <p:sp>
          <p:nvSpPr>
            <p:cNvPr id="5" name="TextBox 4"/>
            <p:cNvSpPr txBox="1"/>
            <p:nvPr/>
          </p:nvSpPr>
          <p:spPr>
            <a:xfrm>
              <a:off x="8155645" y="4859382"/>
              <a:ext cx="38407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Hình 7: </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nghi thức trong lễ Khao lề thế lính Hoàng Sa ở Lý Sơn (tỉnh Quảng Ngãi)</a:t>
              </a:r>
            </a:p>
          </p:txBody>
        </p:sp>
      </p:grpSp>
      <p:sp>
        <p:nvSpPr>
          <p:cNvPr id="6" name="TextBox 5"/>
          <p:cNvSpPr txBox="1"/>
          <p:nvPr/>
        </p:nvSpPr>
        <p:spPr>
          <a:xfrm>
            <a:off x="229716" y="935319"/>
            <a:ext cx="7273089"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Lễ Khao lề thế lính Hoàng Sa là một tập tục cổ truyền có từ thời Hải đội Hoàng Sa nhằm tri ân những người đi làm nhiệm vụ và cầu cho họ được bình an trở về,..</a:t>
            </a:r>
          </a:p>
        </p:txBody>
      </p:sp>
      <p:sp>
        <p:nvSpPr>
          <p:cNvPr id="8" name="TextBox 7"/>
          <p:cNvSpPr txBox="1"/>
          <p:nvPr/>
        </p:nvSpPr>
        <p:spPr>
          <a:xfrm>
            <a:off x="229716" y="3202258"/>
            <a:ext cx="72730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Ngày nay, lễ Khao lề thế lính Hoàng Sa vẫn được duy trì, gồm nhiều hoạt động như: tế lễ cổ truyền, lễ đua thuyền tứ linh,… nhằm tri ân Hải đội Hoàng Sa năm xưa, đồng thời giáo dục thế hệ trẻ về trách nhiệm giữ gìn biển đảo quê hương.</a:t>
            </a:r>
          </a:p>
        </p:txBody>
      </p:sp>
    </p:spTree>
    <p:extLst>
      <p:ext uri="{BB962C8B-B14F-4D97-AF65-F5344CB8AC3E}">
        <p14:creationId xmlns:p14="http://schemas.microsoft.com/office/powerpoint/2010/main" val="31345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0" y="3032108"/>
            <a:ext cx="6016540" cy="3716098"/>
          </a:xfrm>
          <a:prstGeom prst="rect">
            <a:avLst/>
          </a:prstGeom>
        </p:spPr>
      </p:pic>
      <p:grpSp>
        <p:nvGrpSpPr>
          <p:cNvPr id="3" name="Group 2"/>
          <p:cNvGrpSpPr/>
          <p:nvPr/>
        </p:nvGrpSpPr>
        <p:grpSpPr>
          <a:xfrm>
            <a:off x="387927" y="526461"/>
            <a:ext cx="11526982" cy="1496303"/>
            <a:chOff x="749449" y="875643"/>
            <a:chExt cx="10691167" cy="894115"/>
          </a:xfrm>
        </p:grpSpPr>
        <p:sp>
          <p:nvSpPr>
            <p:cNvPr id="4" name="Rounded Rectangle 3"/>
            <p:cNvSpPr/>
            <p:nvPr/>
          </p:nvSpPr>
          <p:spPr>
            <a:xfrm>
              <a:off x="749449" y="875643"/>
              <a:ext cx="10691167" cy="89411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95555" y="964072"/>
              <a:ext cx="10598955" cy="71725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Kể tên một số lễ hội ở vùng Duyên hải miền Trung và nêu những nét nổi bật về lễ hội ở vùng này.</a:t>
              </a:r>
            </a:p>
          </p:txBody>
        </p:sp>
      </p:grpSp>
      <p:grpSp>
        <p:nvGrpSpPr>
          <p:cNvPr id="6" name="Group 5"/>
          <p:cNvGrpSpPr/>
          <p:nvPr/>
        </p:nvGrpSpPr>
        <p:grpSpPr>
          <a:xfrm>
            <a:off x="6008913" y="2494599"/>
            <a:ext cx="6000902" cy="3070178"/>
            <a:chOff x="414839" y="879447"/>
            <a:chExt cx="10979671" cy="894115"/>
          </a:xfrm>
        </p:grpSpPr>
        <p:sp>
          <p:nvSpPr>
            <p:cNvPr id="7" name="Rounded Rectangle 6"/>
            <p:cNvSpPr/>
            <p:nvPr/>
          </p:nvSpPr>
          <p:spPr>
            <a:xfrm>
              <a:off x="414839" y="879447"/>
              <a:ext cx="10691167" cy="89411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95555" y="964072"/>
              <a:ext cx="10598955" cy="560803"/>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Địa điểm</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Thời gian tổ chức lễ hội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Một số hoạt động trong lễ hội</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Ý nghĩa của từng lễ hội;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1471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80" y="3352799"/>
            <a:ext cx="1604599" cy="2779486"/>
          </a:xfrm>
          <a:prstGeom prst="rect">
            <a:avLst/>
          </a:prstGeom>
        </p:spPr>
      </p:pic>
      <p:pic>
        <p:nvPicPr>
          <p:cNvPr id="16" name="Picture 15">
            <a:extLst>
              <a:ext uri="{FF2B5EF4-FFF2-40B4-BE49-F238E27FC236}">
                <a16:creationId xmlns:a16="http://schemas.microsoft.com/office/drawing/2014/main" id="{C1FCE2A4-87F2-5B73-4F14-038B746E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211" y="-133487"/>
            <a:ext cx="1361866" cy="1361866"/>
          </a:xfrm>
          <a:prstGeom prst="rect">
            <a:avLst/>
          </a:prstGeom>
        </p:spPr>
      </p:pic>
      <p:pic>
        <p:nvPicPr>
          <p:cNvPr id="17" name="Picture 16">
            <a:extLst>
              <a:ext uri="{FF2B5EF4-FFF2-40B4-BE49-F238E27FC236}">
                <a16:creationId xmlns:a16="http://schemas.microsoft.com/office/drawing/2014/main" id="{49243760-C26D-E1D0-486D-502F3064344F}"/>
              </a:ext>
            </a:extLst>
          </p:cNvPr>
          <p:cNvPicPr>
            <a:picLocks noChangeAspect="1"/>
          </p:cNvPicPr>
          <p:nvPr/>
        </p:nvPicPr>
        <p:blipFill>
          <a:blip r:embed="rId4"/>
          <a:stretch>
            <a:fillRect/>
          </a:stretch>
        </p:blipFill>
        <p:spPr>
          <a:xfrm>
            <a:off x="3955804" y="106741"/>
            <a:ext cx="4858933" cy="1225402"/>
          </a:xfrm>
          <a:prstGeom prst="rect">
            <a:avLst/>
          </a:prstGeom>
        </p:spPr>
      </p:pic>
      <p:pic>
        <p:nvPicPr>
          <p:cNvPr id="8" name="Picture 7"/>
          <p:cNvPicPr>
            <a:picLocks noChangeAspect="1"/>
          </p:cNvPicPr>
          <p:nvPr/>
        </p:nvPicPr>
        <p:blipFill>
          <a:blip r:embed="rId5"/>
          <a:stretch>
            <a:fillRect/>
          </a:stretch>
        </p:blipFill>
        <p:spPr>
          <a:xfrm>
            <a:off x="8174469" y="5926589"/>
            <a:ext cx="2523963" cy="1121761"/>
          </a:xfrm>
          <a:prstGeom prst="rect">
            <a:avLst/>
          </a:prstGeom>
        </p:spPr>
      </p:pic>
      <p:pic>
        <p:nvPicPr>
          <p:cNvPr id="9" name="Picture 8"/>
          <p:cNvPicPr>
            <a:picLocks noChangeAspect="1"/>
          </p:cNvPicPr>
          <p:nvPr/>
        </p:nvPicPr>
        <p:blipFill>
          <a:blip r:embed="rId6"/>
          <a:stretch>
            <a:fillRect/>
          </a:stretch>
        </p:blipFill>
        <p:spPr>
          <a:xfrm>
            <a:off x="247163" y="729274"/>
            <a:ext cx="2975106" cy="1865538"/>
          </a:xfrm>
          <a:prstGeom prst="rect">
            <a:avLst/>
          </a:prstGeom>
        </p:spPr>
      </p:pic>
      <p:grpSp>
        <p:nvGrpSpPr>
          <p:cNvPr id="2" name="Group 1"/>
          <p:cNvGrpSpPr/>
          <p:nvPr/>
        </p:nvGrpSpPr>
        <p:grpSpPr>
          <a:xfrm>
            <a:off x="2357879" y="757245"/>
            <a:ext cx="10482451" cy="5536715"/>
            <a:chOff x="1291058" y="-166522"/>
            <a:chExt cx="12288569" cy="6490687"/>
          </a:xfrm>
        </p:grpSpPr>
        <p:pic>
          <p:nvPicPr>
            <p:cNvPr id="10" name="Picture 9"/>
            <p:cNvPicPr>
              <a:picLocks noChangeAspect="1"/>
            </p:cNvPicPr>
            <p:nvPr/>
          </p:nvPicPr>
          <p:blipFill>
            <a:blip r:embed="rId7"/>
            <a:stretch>
              <a:fillRect/>
            </a:stretch>
          </p:blipFill>
          <p:spPr>
            <a:xfrm>
              <a:off x="1465749" y="-166522"/>
              <a:ext cx="8839601" cy="2388318"/>
            </a:xfrm>
            <a:prstGeom prst="rect">
              <a:avLst/>
            </a:prstGeom>
          </p:spPr>
        </p:pic>
        <p:pic>
          <p:nvPicPr>
            <p:cNvPr id="11" name="Picture 10"/>
            <p:cNvPicPr>
              <a:picLocks noChangeAspect="1"/>
            </p:cNvPicPr>
            <p:nvPr/>
          </p:nvPicPr>
          <p:blipFill>
            <a:blip r:embed="rId8"/>
            <a:stretch>
              <a:fillRect/>
            </a:stretch>
          </p:blipFill>
          <p:spPr>
            <a:xfrm>
              <a:off x="1291058" y="1565559"/>
              <a:ext cx="10375771" cy="3112731"/>
            </a:xfrm>
            <a:prstGeom prst="rect">
              <a:avLst/>
            </a:prstGeom>
          </p:spPr>
        </p:pic>
        <p:pic>
          <p:nvPicPr>
            <p:cNvPr id="12" name="Picture 11"/>
            <p:cNvPicPr>
              <a:picLocks noChangeAspect="1"/>
            </p:cNvPicPr>
            <p:nvPr/>
          </p:nvPicPr>
          <p:blipFill>
            <a:blip r:embed="rId9"/>
            <a:stretch>
              <a:fillRect/>
            </a:stretch>
          </p:blipFill>
          <p:spPr>
            <a:xfrm>
              <a:off x="6190625" y="3861164"/>
              <a:ext cx="7389002" cy="2463001"/>
            </a:xfrm>
            <a:prstGeom prst="rect">
              <a:avLst/>
            </a:prstGeom>
          </p:spPr>
        </p:pic>
      </p:grpSp>
    </p:spTree>
    <p:extLst>
      <p:ext uri="{BB962C8B-B14F-4D97-AF65-F5344CB8AC3E}">
        <p14:creationId xmlns:p14="http://schemas.microsoft.com/office/powerpoint/2010/main" val="17032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18655" y="331737"/>
          <a:ext cx="11568544" cy="6369509"/>
        </p:xfrm>
        <a:graphic>
          <a:graphicData uri="http://schemas.openxmlformats.org/drawingml/2006/table">
            <a:tbl>
              <a:tblPr firstRow="1" bandRow="1">
                <a:tableStyleId>{D7AC3CCA-C797-4891-BE02-D94E43425B78}</a:tableStyleId>
              </a:tblPr>
              <a:tblGrid>
                <a:gridCol w="2175163">
                  <a:extLst>
                    <a:ext uri="{9D8B030D-6E8A-4147-A177-3AD203B41FA5}">
                      <a16:colId xmlns:a16="http://schemas.microsoft.com/office/drawing/2014/main" val="1196350559"/>
                    </a:ext>
                  </a:extLst>
                </a:gridCol>
                <a:gridCol w="3488971">
                  <a:extLst>
                    <a:ext uri="{9D8B030D-6E8A-4147-A177-3AD203B41FA5}">
                      <a16:colId xmlns:a16="http://schemas.microsoft.com/office/drawing/2014/main" val="2758662457"/>
                    </a:ext>
                  </a:extLst>
                </a:gridCol>
                <a:gridCol w="3187337">
                  <a:extLst>
                    <a:ext uri="{9D8B030D-6E8A-4147-A177-3AD203B41FA5}">
                      <a16:colId xmlns:a16="http://schemas.microsoft.com/office/drawing/2014/main" val="3862366011"/>
                    </a:ext>
                  </a:extLst>
                </a:gridCol>
                <a:gridCol w="2717073">
                  <a:extLst>
                    <a:ext uri="{9D8B030D-6E8A-4147-A177-3AD203B41FA5}">
                      <a16:colId xmlns:a16="http://schemas.microsoft.com/office/drawing/2014/main" val="880371142"/>
                    </a:ext>
                  </a:extLst>
                </a:gridCol>
              </a:tblGrid>
              <a:tr h="990189">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800" b="1">
                          <a:solidFill>
                            <a:srgbClr val="0070C0"/>
                          </a:solidFill>
                          <a:latin typeface="Cambria" panose="02040503050406030204" pitchFamily="18" charset="0"/>
                          <a:ea typeface="Cambria" panose="02040503050406030204" pitchFamily="18" charset="0"/>
                        </a:rPr>
                        <a:t>Lễ Rước</a:t>
                      </a:r>
                      <a:r>
                        <a:rPr lang="en-US" sz="2800" b="1" baseline="0">
                          <a:solidFill>
                            <a:srgbClr val="0070C0"/>
                          </a:solidFill>
                          <a:latin typeface="Cambria" panose="02040503050406030204" pitchFamily="18" charset="0"/>
                          <a:ea typeface="Cambria" panose="02040503050406030204" pitchFamily="18" charset="0"/>
                        </a:rPr>
                        <a:t> cá Ông </a:t>
                      </a:r>
                    </a:p>
                    <a:p>
                      <a:pPr algn="ctr"/>
                      <a:r>
                        <a:rPr lang="en-US" sz="2800" b="1" baseline="0">
                          <a:solidFill>
                            <a:srgbClr val="0070C0"/>
                          </a:solidFill>
                          <a:latin typeface="Cambria" panose="02040503050406030204" pitchFamily="18" charset="0"/>
                          <a:ea typeface="Cambria" panose="02040503050406030204" pitchFamily="18" charset="0"/>
                        </a:rPr>
                        <a:t>(Quy Nhơn)</a:t>
                      </a:r>
                      <a:endParaRPr lang="en-US" sz="28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800" b="1">
                          <a:solidFill>
                            <a:srgbClr val="0070C0"/>
                          </a:solidFill>
                          <a:latin typeface="Cambria" panose="02040503050406030204" pitchFamily="18" charset="0"/>
                          <a:ea typeface="Cambria" panose="02040503050406030204" pitchFamily="18" charset="0"/>
                        </a:rPr>
                        <a:t>Lễ hội</a:t>
                      </a:r>
                      <a:r>
                        <a:rPr lang="en-US" sz="2800" b="1" baseline="0">
                          <a:solidFill>
                            <a:srgbClr val="0070C0"/>
                          </a:solidFill>
                          <a:latin typeface="Cambria" panose="02040503050406030204" pitchFamily="18" charset="0"/>
                          <a:ea typeface="Cambria" panose="02040503050406030204" pitchFamily="18" charset="0"/>
                        </a:rPr>
                        <a:t> Ka-tê</a:t>
                      </a:r>
                      <a:endParaRPr lang="en-US" sz="28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800" b="1">
                          <a:solidFill>
                            <a:srgbClr val="0070C0"/>
                          </a:solidFill>
                          <a:latin typeface="Cambria" panose="02040503050406030204" pitchFamily="18" charset="0"/>
                          <a:ea typeface="Cambria" panose="02040503050406030204" pitchFamily="18" charset="0"/>
                        </a:rPr>
                        <a:t>Lễ Khao lề</a:t>
                      </a:r>
                      <a:r>
                        <a:rPr lang="en-US" sz="2800" b="1" baseline="0">
                          <a:solidFill>
                            <a:srgbClr val="0070C0"/>
                          </a:solidFill>
                          <a:latin typeface="Cambria" panose="02040503050406030204" pitchFamily="18" charset="0"/>
                          <a:ea typeface="Cambria" panose="02040503050406030204" pitchFamily="18" charset="0"/>
                        </a:rPr>
                        <a:t> thế lính  Hoàng Sa</a:t>
                      </a:r>
                      <a:endParaRPr lang="en-US" sz="28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864776509"/>
                  </a:ext>
                </a:extLst>
              </a:tr>
              <a:tr h="950219">
                <a:tc>
                  <a:txBody>
                    <a:bodyPr/>
                    <a:lstStyle/>
                    <a:p>
                      <a:pPr algn="ctr"/>
                      <a:r>
                        <a:rPr lang="en-US" sz="2800" b="1">
                          <a:solidFill>
                            <a:srgbClr val="C00000"/>
                          </a:solidFill>
                          <a:latin typeface="Cambria" panose="02040503050406030204" pitchFamily="18" charset="0"/>
                          <a:ea typeface="Cambria" panose="02040503050406030204" pitchFamily="18" charset="0"/>
                        </a:rPr>
                        <a:t>Địa điểm</a:t>
                      </a: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989735817"/>
                  </a:ext>
                </a:extLst>
              </a:tr>
              <a:tr h="1052946">
                <a:tc>
                  <a:txBody>
                    <a:bodyPr/>
                    <a:lstStyle/>
                    <a:p>
                      <a:pPr algn="ctr"/>
                      <a:r>
                        <a:rPr lang="en-US" sz="2800" b="1">
                          <a:solidFill>
                            <a:srgbClr val="C00000"/>
                          </a:solidFill>
                          <a:latin typeface="Cambria" panose="02040503050406030204" pitchFamily="18" charset="0"/>
                          <a:ea typeface="Cambria" panose="02040503050406030204" pitchFamily="18" charset="0"/>
                        </a:rPr>
                        <a:t>Thời gian tổ</a:t>
                      </a:r>
                      <a:r>
                        <a:rPr lang="en-US" sz="2800" b="1" baseline="0">
                          <a:solidFill>
                            <a:srgbClr val="C00000"/>
                          </a:solidFill>
                          <a:latin typeface="Cambria" panose="02040503050406030204" pitchFamily="18" charset="0"/>
                          <a:ea typeface="Cambria" panose="02040503050406030204" pitchFamily="18" charset="0"/>
                        </a:rPr>
                        <a:t> chức</a:t>
                      </a:r>
                      <a:endParaRPr lang="en-US" sz="2800" b="1">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66749698"/>
                  </a:ext>
                </a:extLst>
              </a:tr>
              <a:tr h="1534292">
                <a:tc>
                  <a:txBody>
                    <a:bodyPr/>
                    <a:lstStyle/>
                    <a:p>
                      <a:pPr algn="ctr"/>
                      <a:r>
                        <a:rPr lang="en-US" sz="2800" b="1">
                          <a:solidFill>
                            <a:srgbClr val="C00000"/>
                          </a:solidFill>
                          <a:latin typeface="Cambria" panose="02040503050406030204" pitchFamily="18" charset="0"/>
                          <a:ea typeface="Cambria" panose="02040503050406030204" pitchFamily="18" charset="0"/>
                        </a:rPr>
                        <a:t>Một số</a:t>
                      </a:r>
                      <a:r>
                        <a:rPr lang="en-US" sz="2800" b="1" baseline="0">
                          <a:solidFill>
                            <a:srgbClr val="C00000"/>
                          </a:solidFill>
                          <a:latin typeface="Cambria" panose="02040503050406030204" pitchFamily="18" charset="0"/>
                          <a:ea typeface="Cambria" panose="02040503050406030204" pitchFamily="18" charset="0"/>
                        </a:rPr>
                        <a:t> hoạt động trong lễ hội</a:t>
                      </a:r>
                      <a:endParaRPr lang="en-US" sz="2800" b="1">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616172121"/>
                  </a:ext>
                </a:extLst>
              </a:tr>
              <a:tr h="1841863">
                <a:tc>
                  <a:txBody>
                    <a:bodyPr/>
                    <a:lstStyle/>
                    <a:p>
                      <a:pPr algn="ctr"/>
                      <a:r>
                        <a:rPr lang="en-US" sz="2800" b="1">
                          <a:solidFill>
                            <a:srgbClr val="C00000"/>
                          </a:solidFill>
                          <a:latin typeface="Cambria" panose="02040503050406030204" pitchFamily="18" charset="0"/>
                          <a:ea typeface="Cambria" panose="02040503050406030204" pitchFamily="18" charset="0"/>
                        </a:rPr>
                        <a:t>Ý</a:t>
                      </a:r>
                      <a:r>
                        <a:rPr lang="en-US" sz="2800" b="1" baseline="0">
                          <a:solidFill>
                            <a:srgbClr val="C00000"/>
                          </a:solidFill>
                          <a:latin typeface="Cambria" panose="02040503050406030204" pitchFamily="18" charset="0"/>
                          <a:ea typeface="Cambria" panose="02040503050406030204" pitchFamily="18" charset="0"/>
                        </a:rPr>
                        <a:t> nghĩa của lễ hội</a:t>
                      </a:r>
                      <a:endParaRPr lang="en-US" sz="2800" b="1">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404022111"/>
                  </a:ext>
                </a:extLst>
              </a:tr>
            </a:tbl>
          </a:graphicData>
        </a:graphic>
      </p:graphicFrame>
      <p:sp>
        <p:nvSpPr>
          <p:cNvPr id="3" name="TextBox 2"/>
          <p:cNvSpPr txBox="1"/>
          <p:nvPr/>
        </p:nvSpPr>
        <p:spPr>
          <a:xfrm>
            <a:off x="2570017" y="1329417"/>
            <a:ext cx="33597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Lăng thờ cá Ông Nam Hải</a:t>
            </a:r>
          </a:p>
        </p:txBody>
      </p:sp>
      <p:sp>
        <p:nvSpPr>
          <p:cNvPr id="4" name="TextBox 3"/>
          <p:cNvSpPr txBox="1"/>
          <p:nvPr/>
        </p:nvSpPr>
        <p:spPr>
          <a:xfrm>
            <a:off x="2556164" y="2296320"/>
            <a:ext cx="34774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Tháng 2 hoặc 5 Âm lịch hàng năm</a:t>
            </a:r>
          </a:p>
        </p:txBody>
      </p:sp>
      <p:sp>
        <p:nvSpPr>
          <p:cNvPr id="5" name="TextBox 4"/>
          <p:cNvSpPr txBox="1"/>
          <p:nvPr/>
        </p:nvSpPr>
        <p:spPr>
          <a:xfrm>
            <a:off x="2459182" y="3359737"/>
            <a:ext cx="353053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Lễ nghinh thần, lễ tế thần, lễ ra quân đánh bắt hải sản.</a:t>
            </a:r>
          </a:p>
        </p:txBody>
      </p:sp>
      <p:sp>
        <p:nvSpPr>
          <p:cNvPr id="6" name="TextBox 5"/>
          <p:cNvSpPr txBox="1"/>
          <p:nvPr/>
        </p:nvSpPr>
        <p:spPr>
          <a:xfrm>
            <a:off x="2459182" y="4854042"/>
            <a:ext cx="35813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Tỏ lòng biết ơn, cầu quốc thái dân an, mưa thuận gió hoà, mùa màng bội thu.</a:t>
            </a:r>
          </a:p>
        </p:txBody>
      </p:sp>
      <p:sp>
        <p:nvSpPr>
          <p:cNvPr id="8" name="TextBox 7"/>
          <p:cNvSpPr txBox="1"/>
          <p:nvPr/>
        </p:nvSpPr>
        <p:spPr>
          <a:xfrm>
            <a:off x="6033655" y="1296319"/>
            <a:ext cx="30325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Khu đền tháp Chăm</a:t>
            </a:r>
            <a:endParaRPr kumimoji="0" lang="en-US" sz="27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5906587" y="2297907"/>
            <a:ext cx="331361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Tháng 9-10 hằng năm (tháng 7 lịch Chăm)</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5965865" y="3340070"/>
            <a:ext cx="3158834" cy="153272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Nghi lễ trang trọng trên đền tháp và phần hội với nhiều trò chơi dân gian.</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6002531" y="4854042"/>
            <a:ext cx="3122167" cy="1823576"/>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Tưởng nhớ đến các vị thần và cấu mong mưa thuận gió hoà, mùa màng thuận lợi, vạn vật sinh sôi,…</a:t>
            </a:r>
            <a:endParaRPr kumimoji="0" lang="en-US" sz="2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9170126" y="1314028"/>
            <a:ext cx="27701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Đình làng trên đảo Lý Sơn</a:t>
            </a:r>
          </a:p>
        </p:txBody>
      </p:sp>
      <p:sp>
        <p:nvSpPr>
          <p:cNvPr id="13" name="TextBox 12"/>
          <p:cNvSpPr txBox="1"/>
          <p:nvPr/>
        </p:nvSpPr>
        <p:spPr>
          <a:xfrm>
            <a:off x="9170126" y="2261008"/>
            <a:ext cx="27148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Tháng 2, 3 Âm lịch hàng năm</a:t>
            </a:r>
          </a:p>
        </p:txBody>
      </p:sp>
      <p:sp>
        <p:nvSpPr>
          <p:cNvPr id="14" name="TextBox 13"/>
          <p:cNvSpPr txBox="1"/>
          <p:nvPr/>
        </p:nvSpPr>
        <p:spPr>
          <a:xfrm>
            <a:off x="9300754" y="3433733"/>
            <a:ext cx="252481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Tế lễ cổ truyền, lễ đua thuyền tứ linh</a:t>
            </a:r>
          </a:p>
        </p:txBody>
      </p:sp>
      <p:sp>
        <p:nvSpPr>
          <p:cNvPr id="15" name="TextBox 14"/>
          <p:cNvSpPr txBox="1"/>
          <p:nvPr/>
        </p:nvSpPr>
        <p:spPr>
          <a:xfrm>
            <a:off x="9220199" y="4871327"/>
            <a:ext cx="2664823" cy="1897443"/>
          </a:xfrm>
          <a:prstGeom prst="rect">
            <a:avLst/>
          </a:prstGeom>
          <a:noFill/>
        </p:spPr>
        <p:txBody>
          <a:bodyPr wrap="square" rtlCol="0">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kumimoji="0" lang="en-US" sz="23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nhằm tri ân Hải đội Hoàng Sa năm xưa, đồng thời giáo dục thế hệ trẻ về trách nhiệm giữ gìn biển đảo quê hương</a:t>
            </a:r>
          </a:p>
        </p:txBody>
      </p:sp>
    </p:spTree>
    <p:extLst>
      <p:ext uri="{BB962C8B-B14F-4D97-AF65-F5344CB8AC3E}">
        <p14:creationId xmlns:p14="http://schemas.microsoft.com/office/powerpoint/2010/main" val="1116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31207" y="669426"/>
            <a:ext cx="10062359" cy="871265"/>
            <a:chOff x="749449" y="875643"/>
            <a:chExt cx="10691167" cy="894115"/>
          </a:xfrm>
        </p:grpSpPr>
        <p:sp>
          <p:nvSpPr>
            <p:cNvPr id="3" name="Rounded Rectangle 2"/>
            <p:cNvSpPr/>
            <p:nvPr/>
          </p:nvSpPr>
          <p:spPr>
            <a:xfrm>
              <a:off x="749449" y="875643"/>
              <a:ext cx="10691167" cy="89411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5555" y="964072"/>
              <a:ext cx="10598955" cy="38621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
        <p:nvSpPr>
          <p:cNvPr id="5" name="TextBox 4"/>
          <p:cNvSpPr txBox="1"/>
          <p:nvPr/>
        </p:nvSpPr>
        <p:spPr>
          <a:xfrm>
            <a:off x="509452" y="1894114"/>
            <a:ext cx="689434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Vùng Duyên hải miền Trung nổi tiếng với nhiều lễ hội đặc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Các lễ hội được tổ chức nhằm tôn vinh truyền thống và những giá trị văn hoá tốt đẹp của dân tộc.</a:t>
            </a:r>
          </a:p>
        </p:txBody>
      </p:sp>
      <p:pic>
        <p:nvPicPr>
          <p:cNvPr id="6" name="Picture 5" descr="Vietnamese girl and boy in red costum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03795" y="2600960"/>
            <a:ext cx="4711627" cy="398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5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4949" y="421957"/>
            <a:ext cx="11456125" cy="6266225"/>
            <a:chOff x="749449" y="875643"/>
            <a:chExt cx="10691167" cy="894115"/>
          </a:xfrm>
        </p:grpSpPr>
        <p:sp>
          <p:nvSpPr>
            <p:cNvPr id="3" name="Rounded Rectangle 2"/>
            <p:cNvSpPr/>
            <p:nvPr/>
          </p:nvSpPr>
          <p:spPr>
            <a:xfrm>
              <a:off x="749449" y="875643"/>
              <a:ext cx="10691167" cy="89411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841661" y="928658"/>
              <a:ext cx="10598955" cy="92224"/>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Cảm nghĩ của em về Lễ Khao lề thế lính Hoàng Sa:</a:t>
              </a: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ectangle 4"/>
          <p:cNvSpPr/>
          <p:nvPr/>
        </p:nvSpPr>
        <p:spPr>
          <a:xfrm>
            <a:off x="577781" y="1742737"/>
            <a:ext cx="11087351" cy="3616375"/>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Lễ Khao lề thế lính Hoàng Sa là một tập tục cổ truyền có từ thời các chúa Nguyễn và được duy trì đến hiện nay, nhằm tri ân Hải đội Hoàng Sa năm xưa, đồng thời giáo dục thế hệ trẻ về trách nhiệm giữ gìn biển đảo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Mặt khác, </a:t>
            </a:r>
            <a:r>
              <a:rPr lang="en-US" sz="3200" dirty="0">
                <a:solidFill>
                  <a:srgbClr val="0070C0"/>
                </a:solidFill>
                <a:latin typeface="Cambria" panose="02040503050406030204" pitchFamily="18" charset="0"/>
                <a:ea typeface="Cambria" panose="02040503050406030204" pitchFamily="18" charset="0"/>
              </a:rPr>
              <a:t>l</a:t>
            </a:r>
            <a:r>
              <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ễ </a:t>
            </a:r>
            <a:r>
              <a:rPr lang="en-US" sz="3200" dirty="0">
                <a:solidFill>
                  <a:srgbClr val="0070C0"/>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hao lề thế lính Hoàng Sa cũng là một trong những cơ sở lịch sử để nhân dân Việt Nam đấu tranh bảo vệ chủ quyền biển, đảo trong giai đoạn hiện nay.</a:t>
            </a:r>
          </a:p>
        </p:txBody>
      </p:sp>
    </p:spTree>
    <p:extLst>
      <p:ext uri="{BB962C8B-B14F-4D97-AF65-F5344CB8AC3E}">
        <p14:creationId xmlns:p14="http://schemas.microsoft.com/office/powerpoint/2010/main" val="3331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0310" y="2149566"/>
            <a:ext cx="10162375" cy="2414541"/>
          </a:xfrm>
          <a:prstGeom prst="rect">
            <a:avLst/>
          </a:prstGeom>
        </p:spPr>
      </p:pic>
    </p:spTree>
    <p:extLst>
      <p:ext uri="{BB962C8B-B14F-4D97-AF65-F5344CB8AC3E}">
        <p14:creationId xmlns:p14="http://schemas.microsoft.com/office/powerpoint/2010/main" val="3578372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9779" y="271520"/>
            <a:ext cx="10931856" cy="1444129"/>
            <a:chOff x="891092" y="916590"/>
            <a:chExt cx="10531413" cy="2762547"/>
          </a:xfrm>
        </p:grpSpPr>
        <p:sp>
          <p:nvSpPr>
            <p:cNvPr id="3" name="Rounded Rectangle 2"/>
            <p:cNvSpPr/>
            <p:nvPr/>
          </p:nvSpPr>
          <p:spPr>
            <a:xfrm>
              <a:off x="891092" y="916590"/>
              <a:ext cx="10531413" cy="2762547"/>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8098" y="1092176"/>
              <a:ext cx="10257401" cy="2296170"/>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Vẽ</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đồ</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tư</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duy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nổi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vùng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Duyên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miền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gợi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dưới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đây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34" name="Group 33"/>
          <p:cNvGrpSpPr/>
          <p:nvPr/>
        </p:nvGrpSpPr>
        <p:grpSpPr>
          <a:xfrm>
            <a:off x="284517" y="2087820"/>
            <a:ext cx="11342636" cy="4386380"/>
            <a:chOff x="284517" y="2087820"/>
            <a:chExt cx="11342636" cy="4386380"/>
          </a:xfrm>
        </p:grpSpPr>
        <p:sp>
          <p:nvSpPr>
            <p:cNvPr id="5" name="Rounded Rectangle 4"/>
            <p:cNvSpPr/>
            <p:nvPr/>
          </p:nvSpPr>
          <p:spPr>
            <a:xfrm>
              <a:off x="284517" y="3611819"/>
              <a:ext cx="2119050" cy="1444129"/>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Nét nổi bật văn hóa</a:t>
              </a:r>
            </a:p>
          </p:txBody>
        </p:sp>
        <p:sp>
          <p:nvSpPr>
            <p:cNvPr id="6" name="Rounded Rectangle 5"/>
            <p:cNvSpPr/>
            <p:nvPr/>
          </p:nvSpPr>
          <p:spPr>
            <a:xfrm>
              <a:off x="2875777" y="2376073"/>
              <a:ext cx="3433581" cy="105709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Vùng đất của nhiều di sản thế giới</a:t>
              </a:r>
            </a:p>
          </p:txBody>
        </p:sp>
        <p:sp>
          <p:nvSpPr>
            <p:cNvPr id="7" name="Rounded Rectangle 6"/>
            <p:cNvSpPr/>
            <p:nvPr/>
          </p:nvSpPr>
          <p:spPr>
            <a:xfrm>
              <a:off x="2920523" y="5187510"/>
              <a:ext cx="3344091" cy="998437"/>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Vùng đất của nhiều lễ hội</a:t>
              </a:r>
            </a:p>
          </p:txBody>
        </p:sp>
        <p:sp>
          <p:nvSpPr>
            <p:cNvPr id="8" name="Rounded Rectangle 7"/>
            <p:cNvSpPr/>
            <p:nvPr/>
          </p:nvSpPr>
          <p:spPr>
            <a:xfrm>
              <a:off x="7589520" y="2087820"/>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Rounded Rectangle 8"/>
            <p:cNvSpPr/>
            <p:nvPr/>
          </p:nvSpPr>
          <p:spPr>
            <a:xfrm>
              <a:off x="7589520" y="2800865"/>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0" name="Rounded Rectangle 9"/>
            <p:cNvSpPr/>
            <p:nvPr/>
          </p:nvSpPr>
          <p:spPr>
            <a:xfrm>
              <a:off x="7589520" y="3513910"/>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Rounded Rectangle 10"/>
            <p:cNvSpPr/>
            <p:nvPr/>
          </p:nvSpPr>
          <p:spPr>
            <a:xfrm>
              <a:off x="7589520" y="4471604"/>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2" name="Rounded Rectangle 11"/>
            <p:cNvSpPr/>
            <p:nvPr/>
          </p:nvSpPr>
          <p:spPr>
            <a:xfrm>
              <a:off x="7589520" y="5184649"/>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3" name="Rounded Rectangle 12"/>
            <p:cNvSpPr/>
            <p:nvPr/>
          </p:nvSpPr>
          <p:spPr>
            <a:xfrm>
              <a:off x="7589520" y="5897694"/>
              <a:ext cx="403763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p:txBody>
        </p:sp>
        <p:cxnSp>
          <p:nvCxnSpPr>
            <p:cNvPr id="15" name="Straight Arrow Connector 14"/>
            <p:cNvCxnSpPr>
              <a:stCxn id="5" idx="3"/>
            </p:cNvCxnSpPr>
            <p:nvPr/>
          </p:nvCxnSpPr>
          <p:spPr>
            <a:xfrm flipV="1">
              <a:off x="2403567" y="3433169"/>
              <a:ext cx="516956" cy="900715"/>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17004" y="4333883"/>
              <a:ext cx="757270" cy="850766"/>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309358" y="2376072"/>
              <a:ext cx="1280162" cy="1426091"/>
              <a:chOff x="6309358" y="2376072"/>
              <a:chExt cx="1280162" cy="1426091"/>
            </a:xfrm>
          </p:grpSpPr>
          <p:cxnSp>
            <p:nvCxnSpPr>
              <p:cNvPr id="20" name="Straight Connector 19"/>
              <p:cNvCxnSpPr>
                <a:endCxn id="9" idx="1"/>
              </p:cNvCxnSpPr>
              <p:nvPr/>
            </p:nvCxnSpPr>
            <p:spPr>
              <a:xfrm>
                <a:off x="6309358" y="3089118"/>
                <a:ext cx="1280162"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10" idx="1"/>
              </p:cNvCxnSpPr>
              <p:nvPr/>
            </p:nvCxnSpPr>
            <p:spPr>
              <a:xfrm rot="16200000" flipH="1">
                <a:off x="6556434" y="2769077"/>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flipH="1" flipV="1">
                <a:off x="6556435" y="2769076"/>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286986" y="4735531"/>
              <a:ext cx="1280162" cy="1426091"/>
              <a:chOff x="6309358" y="2376072"/>
              <a:chExt cx="1280162" cy="1426091"/>
            </a:xfrm>
          </p:grpSpPr>
          <p:cxnSp>
            <p:nvCxnSpPr>
              <p:cNvPr id="31" name="Straight Connector 30"/>
              <p:cNvCxnSpPr/>
              <p:nvPr/>
            </p:nvCxnSpPr>
            <p:spPr>
              <a:xfrm>
                <a:off x="6309358" y="3089118"/>
                <a:ext cx="1280162"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H="1">
                <a:off x="6556434" y="2769077"/>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6556435" y="2769076"/>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5569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9779" y="332419"/>
            <a:ext cx="10931856" cy="1444129"/>
            <a:chOff x="891092" y="916590"/>
            <a:chExt cx="10531413" cy="2762547"/>
          </a:xfrm>
        </p:grpSpPr>
        <p:sp>
          <p:nvSpPr>
            <p:cNvPr id="3" name="Rounded Rectangle 2"/>
            <p:cNvSpPr/>
            <p:nvPr/>
          </p:nvSpPr>
          <p:spPr>
            <a:xfrm>
              <a:off x="891092" y="916590"/>
              <a:ext cx="10531413" cy="2762547"/>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5"/>
              <a:ext cx="10257401" cy="2296170"/>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Vẽ sơ đồ tư duy về một số nét nổi bật của văn hóa vùng Duyên hải miền Trung (theo gợi ý dưới đây)</a:t>
              </a:r>
              <a:endParaRPr kumimoji="0" lang="en-US" sz="36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3" name="Group 22"/>
          <p:cNvGrpSpPr/>
          <p:nvPr/>
        </p:nvGrpSpPr>
        <p:grpSpPr>
          <a:xfrm>
            <a:off x="284517" y="1983316"/>
            <a:ext cx="11342637" cy="4757118"/>
            <a:chOff x="284517" y="1983316"/>
            <a:chExt cx="11342637" cy="4757118"/>
          </a:xfrm>
        </p:grpSpPr>
        <p:sp>
          <p:nvSpPr>
            <p:cNvPr id="5" name="Rounded Rectangle 4"/>
            <p:cNvSpPr/>
            <p:nvPr/>
          </p:nvSpPr>
          <p:spPr>
            <a:xfrm>
              <a:off x="284517" y="3611819"/>
              <a:ext cx="2119050" cy="1444129"/>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Nét nổi bật văn hóa</a:t>
              </a:r>
            </a:p>
          </p:txBody>
        </p:sp>
        <p:sp>
          <p:nvSpPr>
            <p:cNvPr id="6" name="Rounded Rectangle 5"/>
            <p:cNvSpPr/>
            <p:nvPr/>
          </p:nvSpPr>
          <p:spPr>
            <a:xfrm>
              <a:off x="2662045" y="2373212"/>
              <a:ext cx="3433581" cy="105709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Vùng đất của nhiều di sản thế giới</a:t>
              </a:r>
            </a:p>
          </p:txBody>
        </p:sp>
        <p:sp>
          <p:nvSpPr>
            <p:cNvPr id="7" name="Rounded Rectangle 6"/>
            <p:cNvSpPr/>
            <p:nvPr/>
          </p:nvSpPr>
          <p:spPr>
            <a:xfrm>
              <a:off x="2821576" y="5187510"/>
              <a:ext cx="3344091" cy="998437"/>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Vùng đất của nhiều lễ hội</a:t>
              </a:r>
            </a:p>
          </p:txBody>
        </p:sp>
        <p:sp>
          <p:nvSpPr>
            <p:cNvPr id="8" name="Rounded Rectangle 7"/>
            <p:cNvSpPr/>
            <p:nvPr/>
          </p:nvSpPr>
          <p:spPr>
            <a:xfrm>
              <a:off x="7445830" y="1983316"/>
              <a:ext cx="418132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Phố cổ Hội An</a:t>
              </a:r>
            </a:p>
          </p:txBody>
        </p:sp>
        <p:sp>
          <p:nvSpPr>
            <p:cNvPr id="9" name="Rounded Rectangle 8"/>
            <p:cNvSpPr/>
            <p:nvPr/>
          </p:nvSpPr>
          <p:spPr>
            <a:xfrm>
              <a:off x="7445830" y="2696361"/>
              <a:ext cx="4181324"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Nhã nhạc cung đình Huế</a:t>
              </a:r>
            </a:p>
          </p:txBody>
        </p:sp>
        <p:sp>
          <p:nvSpPr>
            <p:cNvPr id="10" name="Rounded Rectangle 9"/>
            <p:cNvSpPr/>
            <p:nvPr/>
          </p:nvSpPr>
          <p:spPr>
            <a:xfrm>
              <a:off x="7445830" y="3409405"/>
              <a:ext cx="4181323" cy="821155"/>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Vườn quốc gia Phong Nha – Kẻ Bàng</a:t>
              </a:r>
            </a:p>
          </p:txBody>
        </p:sp>
        <p:sp>
          <p:nvSpPr>
            <p:cNvPr id="11" name="Rounded Rectangle 10"/>
            <p:cNvSpPr/>
            <p:nvPr/>
          </p:nvSpPr>
          <p:spPr>
            <a:xfrm>
              <a:off x="7445830" y="4471604"/>
              <a:ext cx="418132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Lễ Rước cá Ông</a:t>
              </a:r>
            </a:p>
          </p:txBody>
        </p:sp>
        <p:sp>
          <p:nvSpPr>
            <p:cNvPr id="12" name="Rounded Rectangle 11"/>
            <p:cNvSpPr/>
            <p:nvPr/>
          </p:nvSpPr>
          <p:spPr>
            <a:xfrm>
              <a:off x="7445830" y="5184649"/>
              <a:ext cx="4181323" cy="576506"/>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Lễ hội Ka-tê</a:t>
              </a:r>
            </a:p>
          </p:txBody>
        </p:sp>
        <p:sp>
          <p:nvSpPr>
            <p:cNvPr id="13" name="Rounded Rectangle 12"/>
            <p:cNvSpPr/>
            <p:nvPr/>
          </p:nvSpPr>
          <p:spPr>
            <a:xfrm>
              <a:off x="7445830" y="5897694"/>
              <a:ext cx="4181323" cy="842740"/>
            </a:xfrm>
            <a:prstGeom prst="roundRect">
              <a:avLst/>
            </a:prstGeom>
            <a:solidFill>
              <a:srgbClr val="FFCC66"/>
            </a:solid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Lễ Khào lề thế lính Hoàng Sa</a:t>
              </a:r>
            </a:p>
          </p:txBody>
        </p:sp>
        <p:cxnSp>
          <p:nvCxnSpPr>
            <p:cNvPr id="14" name="Straight Arrow Connector 13"/>
            <p:cNvCxnSpPr/>
            <p:nvPr/>
          </p:nvCxnSpPr>
          <p:spPr>
            <a:xfrm flipV="1">
              <a:off x="2403567" y="3433169"/>
              <a:ext cx="516956" cy="900715"/>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17004" y="4333883"/>
              <a:ext cx="757270" cy="850766"/>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136207" y="2282298"/>
              <a:ext cx="1280162" cy="1426091"/>
              <a:chOff x="6309358" y="2376072"/>
              <a:chExt cx="1280162" cy="1426091"/>
            </a:xfrm>
          </p:grpSpPr>
          <p:cxnSp>
            <p:nvCxnSpPr>
              <p:cNvPr id="16" name="Straight Connector 15"/>
              <p:cNvCxnSpPr/>
              <p:nvPr/>
            </p:nvCxnSpPr>
            <p:spPr>
              <a:xfrm>
                <a:off x="6309358" y="3089118"/>
                <a:ext cx="1280162"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6556434" y="2769077"/>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6556435" y="2769076"/>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6165668" y="5472903"/>
              <a:ext cx="1280162"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6412744" y="5152862"/>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flipH="1" flipV="1">
              <a:off x="6412745" y="5152861"/>
              <a:ext cx="1426090" cy="640081"/>
            </a:xfrm>
            <a:prstGeom prst="bentConnector2">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90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951" y="1381703"/>
            <a:ext cx="11305633" cy="4365954"/>
          </a:xfrm>
          <a:prstGeom prst="rect">
            <a:avLst/>
          </a:prstGeom>
        </p:spPr>
      </p:pic>
    </p:spTree>
    <p:extLst>
      <p:ext uri="{BB962C8B-B14F-4D97-AF65-F5344CB8AC3E}">
        <p14:creationId xmlns:p14="http://schemas.microsoft.com/office/powerpoint/2010/main" val="82659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222D-685D-449E-C1D5-8215B6856909}"/>
              </a:ext>
            </a:extLst>
          </p:cNvPr>
          <p:cNvPicPr>
            <a:picLocks noChangeAspect="1"/>
          </p:cNvPicPr>
          <p:nvPr/>
        </p:nvPicPr>
        <p:blipFill>
          <a:blip r:embed="rId2"/>
          <a:stretch>
            <a:fillRect/>
          </a:stretch>
        </p:blipFill>
        <p:spPr>
          <a:xfrm>
            <a:off x="1347668" y="2189892"/>
            <a:ext cx="9104778" cy="3165874"/>
          </a:xfrm>
          <a:prstGeom prst="rect">
            <a:avLst/>
          </a:prstGeom>
        </p:spPr>
      </p:pic>
    </p:spTree>
    <p:extLst>
      <p:ext uri="{BB962C8B-B14F-4D97-AF65-F5344CB8AC3E}">
        <p14:creationId xmlns:p14="http://schemas.microsoft.com/office/powerpoint/2010/main" val="5196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235489" y="1052699"/>
            <a:ext cx="10615000" cy="1299338"/>
            <a:chOff x="1484815" y="515580"/>
            <a:chExt cx="1004351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130634" y="515580"/>
              <a:ext cx="8738017" cy="1504950"/>
            </a:xfrm>
            <a:custGeom>
              <a:avLst/>
              <a:gdLst>
                <a:gd name="csX0" fmla="*/ 0 w 8738017"/>
                <a:gd name="csY0" fmla="*/ 250830 h 1504950"/>
                <a:gd name="csX1" fmla="*/ 250830 w 8738017"/>
                <a:gd name="csY1" fmla="*/ 0 h 1504950"/>
                <a:gd name="csX2" fmla="*/ 674414 w 8738017"/>
                <a:gd name="csY2" fmla="*/ 0 h 1504950"/>
                <a:gd name="csX3" fmla="*/ 1427452 w 8738017"/>
                <a:gd name="csY3" fmla="*/ 0 h 1504950"/>
                <a:gd name="csX4" fmla="*/ 2098127 w 8738017"/>
                <a:gd name="csY4" fmla="*/ 0 h 1504950"/>
                <a:gd name="csX5" fmla="*/ 2439348 w 8738017"/>
                <a:gd name="csY5" fmla="*/ 0 h 1504950"/>
                <a:gd name="csX6" fmla="*/ 3110023 w 8738017"/>
                <a:gd name="csY6" fmla="*/ 0 h 1504950"/>
                <a:gd name="csX7" fmla="*/ 3451243 w 8738017"/>
                <a:gd name="csY7" fmla="*/ 0 h 1504950"/>
                <a:gd name="csX8" fmla="*/ 4121918 w 8738017"/>
                <a:gd name="csY8" fmla="*/ 0 h 1504950"/>
                <a:gd name="csX9" fmla="*/ 4463138 w 8738017"/>
                <a:gd name="csY9" fmla="*/ 0 h 1504950"/>
                <a:gd name="csX10" fmla="*/ 4969086 w 8738017"/>
                <a:gd name="csY10" fmla="*/ 0 h 1504950"/>
                <a:gd name="csX11" fmla="*/ 5639761 w 8738017"/>
                <a:gd name="csY11" fmla="*/ 0 h 1504950"/>
                <a:gd name="csX12" fmla="*/ 6145708 w 8738017"/>
                <a:gd name="csY12" fmla="*/ 0 h 1504950"/>
                <a:gd name="csX13" fmla="*/ 6486929 w 8738017"/>
                <a:gd name="csY13" fmla="*/ 0 h 1504950"/>
                <a:gd name="csX14" fmla="*/ 6828149 w 8738017"/>
                <a:gd name="csY14" fmla="*/ 0 h 1504950"/>
                <a:gd name="csX15" fmla="*/ 7251733 w 8738017"/>
                <a:gd name="csY15" fmla="*/ 0 h 1504950"/>
                <a:gd name="csX16" fmla="*/ 8487187 w 8738017"/>
                <a:gd name="csY16" fmla="*/ 0 h 1504950"/>
                <a:gd name="csX17" fmla="*/ 8738017 w 8738017"/>
                <a:gd name="csY17" fmla="*/ 250830 h 1504950"/>
                <a:gd name="csX18" fmla="*/ 8738017 w 8738017"/>
                <a:gd name="csY18" fmla="*/ 772541 h 1504950"/>
                <a:gd name="csX19" fmla="*/ 8738017 w 8738017"/>
                <a:gd name="csY19" fmla="*/ 1254120 h 1504950"/>
                <a:gd name="csX20" fmla="*/ 8487187 w 8738017"/>
                <a:gd name="csY20" fmla="*/ 1504950 h 1504950"/>
                <a:gd name="csX21" fmla="*/ 7816512 w 8738017"/>
                <a:gd name="csY21" fmla="*/ 1504950 h 1504950"/>
                <a:gd name="csX22" fmla="*/ 7063474 w 8738017"/>
                <a:gd name="csY22" fmla="*/ 1504950 h 1504950"/>
                <a:gd name="csX23" fmla="*/ 6392799 w 8738017"/>
                <a:gd name="csY23" fmla="*/ 1504950 h 1504950"/>
                <a:gd name="csX24" fmla="*/ 5969215 w 8738017"/>
                <a:gd name="csY24" fmla="*/ 1504950 h 1504950"/>
                <a:gd name="csX25" fmla="*/ 5380904 w 8738017"/>
                <a:gd name="csY25" fmla="*/ 1504950 h 1504950"/>
                <a:gd name="csX26" fmla="*/ 4792593 w 8738017"/>
                <a:gd name="csY26" fmla="*/ 1504950 h 1504950"/>
                <a:gd name="csX27" fmla="*/ 4039554 w 8738017"/>
                <a:gd name="csY27" fmla="*/ 1504950 h 1504950"/>
                <a:gd name="csX28" fmla="*/ 3533607 w 8738017"/>
                <a:gd name="csY28" fmla="*/ 1504950 h 1504950"/>
                <a:gd name="csX29" fmla="*/ 2945295 w 8738017"/>
                <a:gd name="csY29" fmla="*/ 1504950 h 1504950"/>
                <a:gd name="csX30" fmla="*/ 2439348 w 8738017"/>
                <a:gd name="csY30" fmla="*/ 1504950 h 1504950"/>
                <a:gd name="csX31" fmla="*/ 2098127 w 8738017"/>
                <a:gd name="csY31" fmla="*/ 1504950 h 1504950"/>
                <a:gd name="csX32" fmla="*/ 1509816 w 8738017"/>
                <a:gd name="csY32" fmla="*/ 1504950 h 1504950"/>
                <a:gd name="csX33" fmla="*/ 756778 w 8738017"/>
                <a:gd name="csY33" fmla="*/ 1504950 h 1504950"/>
                <a:gd name="csX34" fmla="*/ 250830 w 8738017"/>
                <a:gd name="csY34" fmla="*/ 1504950 h 1504950"/>
                <a:gd name="csX35" fmla="*/ 0 w 8738017"/>
                <a:gd name="csY35" fmla="*/ 1254120 h 1504950"/>
                <a:gd name="csX36" fmla="*/ 0 w 8738017"/>
                <a:gd name="csY36" fmla="*/ 742442 h 1504950"/>
                <a:gd name="csX37" fmla="*/ 0 w 8738017"/>
                <a:gd name="csY37" fmla="*/ 250830 h 15049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738017" h="1504950" fill="none" extrusionOk="0">
                  <a:moveTo>
                    <a:pt x="0" y="250830"/>
                  </a:moveTo>
                  <a:cubicBezTo>
                    <a:pt x="-27946" y="97468"/>
                    <a:pt x="115586" y="-26595"/>
                    <a:pt x="250830" y="0"/>
                  </a:cubicBezTo>
                  <a:cubicBezTo>
                    <a:pt x="388339" y="-34112"/>
                    <a:pt x="542488" y="45234"/>
                    <a:pt x="674414" y="0"/>
                  </a:cubicBezTo>
                  <a:cubicBezTo>
                    <a:pt x="806340" y="-45234"/>
                    <a:pt x="1195530" y="41332"/>
                    <a:pt x="1427452" y="0"/>
                  </a:cubicBezTo>
                  <a:cubicBezTo>
                    <a:pt x="1659374" y="-41332"/>
                    <a:pt x="1907352" y="22287"/>
                    <a:pt x="2098127" y="0"/>
                  </a:cubicBezTo>
                  <a:cubicBezTo>
                    <a:pt x="2288903" y="-22287"/>
                    <a:pt x="2334772" y="25888"/>
                    <a:pt x="2439348" y="0"/>
                  </a:cubicBezTo>
                  <a:cubicBezTo>
                    <a:pt x="2543924" y="-25888"/>
                    <a:pt x="2906570" y="46926"/>
                    <a:pt x="3110023" y="0"/>
                  </a:cubicBezTo>
                  <a:cubicBezTo>
                    <a:pt x="3313477" y="-46926"/>
                    <a:pt x="3293222" y="34960"/>
                    <a:pt x="3451243" y="0"/>
                  </a:cubicBezTo>
                  <a:cubicBezTo>
                    <a:pt x="3609264" y="-34960"/>
                    <a:pt x="3815896" y="27742"/>
                    <a:pt x="4121918" y="0"/>
                  </a:cubicBezTo>
                  <a:cubicBezTo>
                    <a:pt x="4427941" y="-27742"/>
                    <a:pt x="4346929" y="35829"/>
                    <a:pt x="4463138" y="0"/>
                  </a:cubicBezTo>
                  <a:cubicBezTo>
                    <a:pt x="4579347" y="-35829"/>
                    <a:pt x="4862218" y="46768"/>
                    <a:pt x="4969086" y="0"/>
                  </a:cubicBezTo>
                  <a:cubicBezTo>
                    <a:pt x="5075954" y="-46768"/>
                    <a:pt x="5413777" y="26381"/>
                    <a:pt x="5639761" y="0"/>
                  </a:cubicBezTo>
                  <a:cubicBezTo>
                    <a:pt x="5865746" y="-26381"/>
                    <a:pt x="6031262" y="4488"/>
                    <a:pt x="6145708" y="0"/>
                  </a:cubicBezTo>
                  <a:cubicBezTo>
                    <a:pt x="6260154" y="-4488"/>
                    <a:pt x="6377245" y="24847"/>
                    <a:pt x="6486929" y="0"/>
                  </a:cubicBezTo>
                  <a:cubicBezTo>
                    <a:pt x="6596613" y="-24847"/>
                    <a:pt x="6741656" y="37183"/>
                    <a:pt x="6828149" y="0"/>
                  </a:cubicBezTo>
                  <a:cubicBezTo>
                    <a:pt x="6914642" y="-37183"/>
                    <a:pt x="7111511" y="31750"/>
                    <a:pt x="7251733" y="0"/>
                  </a:cubicBezTo>
                  <a:cubicBezTo>
                    <a:pt x="7391955" y="-31750"/>
                    <a:pt x="8093822" y="51144"/>
                    <a:pt x="8487187" y="0"/>
                  </a:cubicBezTo>
                  <a:cubicBezTo>
                    <a:pt x="8631663" y="21415"/>
                    <a:pt x="8707856" y="84658"/>
                    <a:pt x="8738017" y="250830"/>
                  </a:cubicBezTo>
                  <a:cubicBezTo>
                    <a:pt x="8794722" y="466355"/>
                    <a:pt x="8717481" y="596333"/>
                    <a:pt x="8738017" y="772541"/>
                  </a:cubicBezTo>
                  <a:cubicBezTo>
                    <a:pt x="8758553" y="948749"/>
                    <a:pt x="8724874" y="1053535"/>
                    <a:pt x="8738017" y="1254120"/>
                  </a:cubicBezTo>
                  <a:cubicBezTo>
                    <a:pt x="8724229" y="1380432"/>
                    <a:pt x="8619934" y="1511905"/>
                    <a:pt x="8487187" y="1504950"/>
                  </a:cubicBezTo>
                  <a:cubicBezTo>
                    <a:pt x="8346710" y="1521353"/>
                    <a:pt x="7959748" y="1431127"/>
                    <a:pt x="7816512" y="1504950"/>
                  </a:cubicBezTo>
                  <a:cubicBezTo>
                    <a:pt x="7673276" y="1578773"/>
                    <a:pt x="7377090" y="1459901"/>
                    <a:pt x="7063474" y="1504950"/>
                  </a:cubicBezTo>
                  <a:cubicBezTo>
                    <a:pt x="6749858" y="1549999"/>
                    <a:pt x="6674849" y="1462760"/>
                    <a:pt x="6392799" y="1504950"/>
                  </a:cubicBezTo>
                  <a:cubicBezTo>
                    <a:pt x="6110749" y="1547140"/>
                    <a:pt x="6168798" y="1475436"/>
                    <a:pt x="5969215" y="1504950"/>
                  </a:cubicBezTo>
                  <a:cubicBezTo>
                    <a:pt x="5769632" y="1534464"/>
                    <a:pt x="5502483" y="1443340"/>
                    <a:pt x="5380904" y="1504950"/>
                  </a:cubicBezTo>
                  <a:cubicBezTo>
                    <a:pt x="5259325" y="1566560"/>
                    <a:pt x="5076425" y="1459288"/>
                    <a:pt x="4792593" y="1504950"/>
                  </a:cubicBezTo>
                  <a:cubicBezTo>
                    <a:pt x="4508761" y="1550612"/>
                    <a:pt x="4317209" y="1458564"/>
                    <a:pt x="4039554" y="1504950"/>
                  </a:cubicBezTo>
                  <a:cubicBezTo>
                    <a:pt x="3761899" y="1551336"/>
                    <a:pt x="3676347" y="1493553"/>
                    <a:pt x="3533607" y="1504950"/>
                  </a:cubicBezTo>
                  <a:cubicBezTo>
                    <a:pt x="3390867" y="1516347"/>
                    <a:pt x="3233360" y="1437336"/>
                    <a:pt x="2945295" y="1504950"/>
                  </a:cubicBezTo>
                  <a:cubicBezTo>
                    <a:pt x="2657230" y="1572564"/>
                    <a:pt x="2668323" y="1462088"/>
                    <a:pt x="2439348" y="1504950"/>
                  </a:cubicBezTo>
                  <a:cubicBezTo>
                    <a:pt x="2210373" y="1547812"/>
                    <a:pt x="2216221" y="1475809"/>
                    <a:pt x="2098127" y="1504950"/>
                  </a:cubicBezTo>
                  <a:cubicBezTo>
                    <a:pt x="1980033" y="1534091"/>
                    <a:pt x="1693266" y="1455854"/>
                    <a:pt x="1509816" y="1504950"/>
                  </a:cubicBezTo>
                  <a:cubicBezTo>
                    <a:pt x="1326366" y="1554046"/>
                    <a:pt x="1095951" y="1503229"/>
                    <a:pt x="756778" y="1504950"/>
                  </a:cubicBezTo>
                  <a:cubicBezTo>
                    <a:pt x="417605" y="1506671"/>
                    <a:pt x="423816" y="1472832"/>
                    <a:pt x="250830" y="1504950"/>
                  </a:cubicBezTo>
                  <a:cubicBezTo>
                    <a:pt x="123439" y="1527939"/>
                    <a:pt x="-22167" y="1403190"/>
                    <a:pt x="0" y="1254120"/>
                  </a:cubicBezTo>
                  <a:cubicBezTo>
                    <a:pt x="-28529" y="1063671"/>
                    <a:pt x="31106" y="919587"/>
                    <a:pt x="0" y="742442"/>
                  </a:cubicBezTo>
                  <a:cubicBezTo>
                    <a:pt x="-31106" y="565297"/>
                    <a:pt x="19632" y="386084"/>
                    <a:pt x="0" y="250830"/>
                  </a:cubicBezTo>
                  <a:close/>
                </a:path>
                <a:path w="8738017" h="1504950" stroke="0" extrusionOk="0">
                  <a:moveTo>
                    <a:pt x="0" y="250830"/>
                  </a:moveTo>
                  <a:cubicBezTo>
                    <a:pt x="-5857" y="112877"/>
                    <a:pt x="116100" y="-39353"/>
                    <a:pt x="250830" y="0"/>
                  </a:cubicBezTo>
                  <a:cubicBezTo>
                    <a:pt x="439120" y="-63930"/>
                    <a:pt x="649684" y="810"/>
                    <a:pt x="921505" y="0"/>
                  </a:cubicBezTo>
                  <a:cubicBezTo>
                    <a:pt x="1193327" y="-810"/>
                    <a:pt x="1235191" y="41618"/>
                    <a:pt x="1509816" y="0"/>
                  </a:cubicBezTo>
                  <a:cubicBezTo>
                    <a:pt x="1784441" y="-41618"/>
                    <a:pt x="1973942" y="3772"/>
                    <a:pt x="2098127" y="0"/>
                  </a:cubicBezTo>
                  <a:cubicBezTo>
                    <a:pt x="2222312" y="-3772"/>
                    <a:pt x="2356928" y="14788"/>
                    <a:pt x="2604075" y="0"/>
                  </a:cubicBezTo>
                  <a:cubicBezTo>
                    <a:pt x="2851222" y="-14788"/>
                    <a:pt x="3005753" y="23619"/>
                    <a:pt x="3274750" y="0"/>
                  </a:cubicBezTo>
                  <a:cubicBezTo>
                    <a:pt x="3543748" y="-23619"/>
                    <a:pt x="3529666" y="16030"/>
                    <a:pt x="3780697" y="0"/>
                  </a:cubicBezTo>
                  <a:cubicBezTo>
                    <a:pt x="4031728" y="-16030"/>
                    <a:pt x="4099550" y="5902"/>
                    <a:pt x="4204281" y="0"/>
                  </a:cubicBezTo>
                  <a:cubicBezTo>
                    <a:pt x="4309012" y="-5902"/>
                    <a:pt x="4531620" y="44303"/>
                    <a:pt x="4627865" y="0"/>
                  </a:cubicBezTo>
                  <a:cubicBezTo>
                    <a:pt x="4724110" y="-44303"/>
                    <a:pt x="4828870" y="9391"/>
                    <a:pt x="4969086" y="0"/>
                  </a:cubicBezTo>
                  <a:cubicBezTo>
                    <a:pt x="5109302" y="-9391"/>
                    <a:pt x="5383135" y="27057"/>
                    <a:pt x="5557397" y="0"/>
                  </a:cubicBezTo>
                  <a:cubicBezTo>
                    <a:pt x="5731659" y="-27057"/>
                    <a:pt x="6024665" y="46351"/>
                    <a:pt x="6228072" y="0"/>
                  </a:cubicBezTo>
                  <a:cubicBezTo>
                    <a:pt x="6431480" y="-46351"/>
                    <a:pt x="6555946" y="57551"/>
                    <a:pt x="6816383" y="0"/>
                  </a:cubicBezTo>
                  <a:cubicBezTo>
                    <a:pt x="7076820" y="-57551"/>
                    <a:pt x="7197283" y="68808"/>
                    <a:pt x="7569422" y="0"/>
                  </a:cubicBezTo>
                  <a:cubicBezTo>
                    <a:pt x="7941561" y="-68808"/>
                    <a:pt x="8264128" y="26863"/>
                    <a:pt x="8487187" y="0"/>
                  </a:cubicBezTo>
                  <a:cubicBezTo>
                    <a:pt x="8633778" y="-537"/>
                    <a:pt x="8750609" y="111182"/>
                    <a:pt x="8738017" y="250830"/>
                  </a:cubicBezTo>
                  <a:cubicBezTo>
                    <a:pt x="8756971" y="418901"/>
                    <a:pt x="8710939" y="578651"/>
                    <a:pt x="8738017" y="742442"/>
                  </a:cubicBezTo>
                  <a:cubicBezTo>
                    <a:pt x="8765095" y="906233"/>
                    <a:pt x="8689285" y="1068915"/>
                    <a:pt x="8738017" y="1254120"/>
                  </a:cubicBezTo>
                  <a:cubicBezTo>
                    <a:pt x="8725030" y="1396027"/>
                    <a:pt x="8615598" y="1464645"/>
                    <a:pt x="8487187" y="1504950"/>
                  </a:cubicBezTo>
                  <a:cubicBezTo>
                    <a:pt x="8369785" y="1563956"/>
                    <a:pt x="8226264" y="1448353"/>
                    <a:pt x="7981239" y="1504950"/>
                  </a:cubicBezTo>
                  <a:cubicBezTo>
                    <a:pt x="7736214" y="1561547"/>
                    <a:pt x="7527723" y="1468843"/>
                    <a:pt x="7228201" y="1504950"/>
                  </a:cubicBezTo>
                  <a:cubicBezTo>
                    <a:pt x="6928679" y="1541057"/>
                    <a:pt x="6691832" y="1481683"/>
                    <a:pt x="6557526" y="1504950"/>
                  </a:cubicBezTo>
                  <a:cubicBezTo>
                    <a:pt x="6423221" y="1528217"/>
                    <a:pt x="6238263" y="1481090"/>
                    <a:pt x="6133942" y="1504950"/>
                  </a:cubicBezTo>
                  <a:cubicBezTo>
                    <a:pt x="6029621" y="1528810"/>
                    <a:pt x="5710975" y="1443749"/>
                    <a:pt x="5545631" y="1504950"/>
                  </a:cubicBezTo>
                  <a:cubicBezTo>
                    <a:pt x="5380287" y="1566151"/>
                    <a:pt x="5172356" y="1503766"/>
                    <a:pt x="4957320" y="1504950"/>
                  </a:cubicBezTo>
                  <a:cubicBezTo>
                    <a:pt x="4742284" y="1506134"/>
                    <a:pt x="4513099" y="1488050"/>
                    <a:pt x="4369009" y="1504950"/>
                  </a:cubicBezTo>
                  <a:cubicBezTo>
                    <a:pt x="4224919" y="1521850"/>
                    <a:pt x="3875107" y="1482769"/>
                    <a:pt x="3615970" y="1504950"/>
                  </a:cubicBezTo>
                  <a:cubicBezTo>
                    <a:pt x="3356833" y="1527131"/>
                    <a:pt x="3333072" y="1474900"/>
                    <a:pt x="3192386" y="1504950"/>
                  </a:cubicBezTo>
                  <a:cubicBezTo>
                    <a:pt x="3051700" y="1535000"/>
                    <a:pt x="2856566" y="1497708"/>
                    <a:pt x="2686438" y="1504950"/>
                  </a:cubicBezTo>
                  <a:cubicBezTo>
                    <a:pt x="2516310" y="1512192"/>
                    <a:pt x="2094113" y="1475090"/>
                    <a:pt x="1933400" y="1504950"/>
                  </a:cubicBezTo>
                  <a:cubicBezTo>
                    <a:pt x="1772687" y="1534810"/>
                    <a:pt x="1704189" y="1497053"/>
                    <a:pt x="1592180" y="1504950"/>
                  </a:cubicBezTo>
                  <a:cubicBezTo>
                    <a:pt x="1480171" y="1512847"/>
                    <a:pt x="1074568" y="1461801"/>
                    <a:pt x="839141" y="1504950"/>
                  </a:cubicBezTo>
                  <a:cubicBezTo>
                    <a:pt x="603714" y="1548099"/>
                    <a:pt x="484084" y="1461647"/>
                    <a:pt x="250830" y="1504950"/>
                  </a:cubicBezTo>
                  <a:cubicBezTo>
                    <a:pt x="122258" y="1538269"/>
                    <a:pt x="-8611" y="1422053"/>
                    <a:pt x="0" y="1254120"/>
                  </a:cubicBezTo>
                  <a:cubicBezTo>
                    <a:pt x="-45606" y="1135968"/>
                    <a:pt x="42322" y="894082"/>
                    <a:pt x="0" y="782574"/>
                  </a:cubicBezTo>
                  <a:cubicBezTo>
                    <a:pt x="-42322" y="671066"/>
                    <a:pt x="47243" y="392257"/>
                    <a:pt x="0" y="250830"/>
                  </a:cubicBezTo>
                  <a:close/>
                </a:path>
              </a:pathLst>
            </a:custGeom>
            <a:solidFill>
              <a:schemeClr val="tx2">
                <a:lumMod val="20000"/>
                <a:lumOff val="80000"/>
              </a:schemeClr>
            </a:solidFill>
            <a:ln w="38100">
              <a:solidFill>
                <a:schemeClr val="accent5">
                  <a:lumMod val="60000"/>
                  <a:lumOff val="40000"/>
                </a:schemeClr>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484815" y="764043"/>
              <a:ext cx="10043515" cy="891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Thánh</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địa</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Mỹ</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Sơn</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thuộc</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tỉnh</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44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nào</a:t>
              </a:r>
              <a:r>
                <a:rPr kumimoji="0" lang="en-US" sz="44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Hà</a:t>
              </a:r>
              <a:r>
                <a:rPr kumimoji="0" lang="en-US" sz="48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Nội</a:t>
              </a:r>
              <a:endParaRPr kumimoji="0" lang="en-US" sz="48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Quảng</a:t>
              </a:r>
              <a:r>
                <a:rPr kumimoji="0" lang="en-US" sz="44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Nam</a:t>
              </a:r>
              <a:endParaRPr kumimoji="0" lang="en-US" sz="44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4991161"/>
            <a:ext cx="7262120" cy="1074143"/>
            <a:chOff x="2500562" y="4991161"/>
            <a:chExt cx="6937953" cy="1074143"/>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4991161"/>
              <a:ext cx="6460267" cy="1074143"/>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Huế</a:t>
              </a:r>
              <a:endParaRPr kumimoji="0" lang="en-US" sz="48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Tree>
    <p:extLst>
      <p:ext uri="{BB962C8B-B14F-4D97-AF65-F5344CB8AC3E}">
        <p14:creationId xmlns:p14="http://schemas.microsoft.com/office/powerpoint/2010/main" val="3988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9"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36"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30"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42"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43"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8" name="Google Shape;329;p10">
            <a:extLst>
              <a:ext uri="{FF2B5EF4-FFF2-40B4-BE49-F238E27FC236}">
                <a16:creationId xmlns:a16="http://schemas.microsoft.com/office/drawing/2014/main" id="{95904172-257C-4265-95BE-ECEC057C6A4A}"/>
              </a:ext>
            </a:extLst>
          </p:cNvPr>
          <p:cNvGrpSpPr/>
          <p:nvPr/>
        </p:nvGrpSpPr>
        <p:grpSpPr>
          <a:xfrm flipH="1">
            <a:off x="1502269" y="4210677"/>
            <a:ext cx="1738239" cy="1743417"/>
            <a:chOff x="4067175" y="-2019300"/>
            <a:chExt cx="4220050" cy="4232623"/>
          </a:xfrm>
        </p:grpSpPr>
        <p:sp>
          <p:nvSpPr>
            <p:cNvPr id="49"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2" name="Google Shape;343;p10">
            <a:extLst>
              <a:ext uri="{FF2B5EF4-FFF2-40B4-BE49-F238E27FC236}">
                <a16:creationId xmlns:a16="http://schemas.microsoft.com/office/drawing/2014/main" id="{2E8AAFB6-B559-41F6-B4C5-F543119D4FC0}"/>
              </a:ext>
            </a:extLst>
          </p:cNvPr>
          <p:cNvGrpSpPr/>
          <p:nvPr/>
        </p:nvGrpSpPr>
        <p:grpSpPr>
          <a:xfrm flipH="1">
            <a:off x="283429" y="5930864"/>
            <a:ext cx="647105" cy="773048"/>
            <a:chOff x="12650622" y="-224128"/>
            <a:chExt cx="1467358" cy="1752944"/>
          </a:xfrm>
        </p:grpSpPr>
        <p:sp>
          <p:nvSpPr>
            <p:cNvPr id="63"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9" name="Google Shape;351;p10">
            <a:extLst>
              <a:ext uri="{FF2B5EF4-FFF2-40B4-BE49-F238E27FC236}">
                <a16:creationId xmlns:a16="http://schemas.microsoft.com/office/drawing/2014/main" id="{581E725F-8AA1-45BD-BA5F-6303F9D92F54}"/>
              </a:ext>
            </a:extLst>
          </p:cNvPr>
          <p:cNvGrpSpPr/>
          <p:nvPr/>
        </p:nvGrpSpPr>
        <p:grpSpPr>
          <a:xfrm flipH="1">
            <a:off x="2092592" y="5603187"/>
            <a:ext cx="923998" cy="943211"/>
            <a:chOff x="2148829" y="2424101"/>
            <a:chExt cx="2454481" cy="2453871"/>
          </a:xfrm>
        </p:grpSpPr>
        <p:sp>
          <p:nvSpPr>
            <p:cNvPr id="70"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78" name="Google Shape;276;p8">
            <a:extLst>
              <a:ext uri="{FF2B5EF4-FFF2-40B4-BE49-F238E27FC236}">
                <a16:creationId xmlns:a16="http://schemas.microsoft.com/office/drawing/2014/main" id="{842231E6-8ED7-420A-B8A8-1755A766D869}"/>
              </a:ext>
            </a:extLst>
          </p:cNvPr>
          <p:cNvSpPr/>
          <p:nvPr/>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277;p8">
            <a:extLst>
              <a:ext uri="{FF2B5EF4-FFF2-40B4-BE49-F238E27FC236}">
                <a16:creationId xmlns:a16="http://schemas.microsoft.com/office/drawing/2014/main" id="{DFEF55CD-6C6A-4DD0-B89F-2B01E5A310F6}"/>
              </a:ext>
            </a:extLst>
          </p:cNvPr>
          <p:cNvSpPr/>
          <p:nvPr/>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287;p8">
            <a:extLst>
              <a:ext uri="{FF2B5EF4-FFF2-40B4-BE49-F238E27FC236}">
                <a16:creationId xmlns:a16="http://schemas.microsoft.com/office/drawing/2014/main" id="{02E5511C-84E0-4921-872C-4ECF9BFB35C5}"/>
              </a:ext>
            </a:extLst>
          </p:cNvPr>
          <p:cNvSpPr/>
          <p:nvPr/>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288;p8">
            <a:extLst>
              <a:ext uri="{FF2B5EF4-FFF2-40B4-BE49-F238E27FC236}">
                <a16:creationId xmlns:a16="http://schemas.microsoft.com/office/drawing/2014/main" id="{0D81BA09-166A-4E43-BE42-CDA1BEEC3816}"/>
              </a:ext>
            </a:extLst>
          </p:cNvPr>
          <p:cNvSpPr/>
          <p:nvPr/>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289;p8">
            <a:extLst>
              <a:ext uri="{FF2B5EF4-FFF2-40B4-BE49-F238E27FC236}">
                <a16:creationId xmlns:a16="http://schemas.microsoft.com/office/drawing/2014/main" id="{1C2AEB62-E825-4350-A618-740F532659B1}"/>
              </a:ext>
            </a:extLst>
          </p:cNvPr>
          <p:cNvSpPr/>
          <p:nvPr/>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290;p8">
            <a:extLst>
              <a:ext uri="{FF2B5EF4-FFF2-40B4-BE49-F238E27FC236}">
                <a16:creationId xmlns:a16="http://schemas.microsoft.com/office/drawing/2014/main" id="{E8D85359-EC10-4022-BB77-FF7BB69C8AB8}"/>
              </a:ext>
            </a:extLst>
          </p:cNvPr>
          <p:cNvSpPr/>
          <p:nvPr/>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291;p8">
            <a:extLst>
              <a:ext uri="{FF2B5EF4-FFF2-40B4-BE49-F238E27FC236}">
                <a16:creationId xmlns:a16="http://schemas.microsoft.com/office/drawing/2014/main" id="{F6C0F711-2DC7-497C-B658-3D7C18AE4F1B}"/>
              </a:ext>
            </a:extLst>
          </p:cNvPr>
          <p:cNvSpPr/>
          <p:nvPr/>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292;p8">
            <a:extLst>
              <a:ext uri="{FF2B5EF4-FFF2-40B4-BE49-F238E27FC236}">
                <a16:creationId xmlns:a16="http://schemas.microsoft.com/office/drawing/2014/main" id="{31FD747A-F5D2-4B2C-A7C1-8E507A8941BA}"/>
              </a:ext>
            </a:extLst>
          </p:cNvPr>
          <p:cNvSpPr/>
          <p:nvPr/>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293;p8">
            <a:extLst>
              <a:ext uri="{FF2B5EF4-FFF2-40B4-BE49-F238E27FC236}">
                <a16:creationId xmlns:a16="http://schemas.microsoft.com/office/drawing/2014/main" id="{8E07BAA9-863B-490F-97C3-3D10CEA00BCA}"/>
              </a:ext>
            </a:extLst>
          </p:cNvPr>
          <p:cNvSpPr/>
          <p:nvPr/>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295;p8">
            <a:extLst>
              <a:ext uri="{FF2B5EF4-FFF2-40B4-BE49-F238E27FC236}">
                <a16:creationId xmlns:a16="http://schemas.microsoft.com/office/drawing/2014/main" id="{99BFDCAD-3C0D-4C5D-B365-49B4F439938C}"/>
              </a:ext>
            </a:extLst>
          </p:cNvPr>
          <p:cNvSpPr/>
          <p:nvPr/>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296;p8">
            <a:extLst>
              <a:ext uri="{FF2B5EF4-FFF2-40B4-BE49-F238E27FC236}">
                <a16:creationId xmlns:a16="http://schemas.microsoft.com/office/drawing/2014/main" id="{2E933CF7-A5BF-4A0B-BF93-DBD401326FF6}"/>
              </a:ext>
            </a:extLst>
          </p:cNvPr>
          <p:cNvSpPr/>
          <p:nvPr/>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9"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90"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6" name="Google Shape;251;p7">
            <a:extLst>
              <a:ext uri="{FF2B5EF4-FFF2-40B4-BE49-F238E27FC236}">
                <a16:creationId xmlns:a16="http://schemas.microsoft.com/office/drawing/2014/main" id="{48DFC28F-E5D4-47CB-8608-CCD8023F3F76}"/>
              </a:ext>
            </a:extLst>
          </p:cNvPr>
          <p:cNvGrpSpPr/>
          <p:nvPr/>
        </p:nvGrpSpPr>
        <p:grpSpPr>
          <a:xfrm>
            <a:off x="8724035" y="4408908"/>
            <a:ext cx="2993503" cy="1873569"/>
            <a:chOff x="6689597" y="4026978"/>
            <a:chExt cx="1992915" cy="994886"/>
          </a:xfrm>
        </p:grpSpPr>
        <p:sp>
          <p:nvSpPr>
            <p:cNvPr id="97"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102"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3"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104"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9"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120"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1"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122"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25"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126"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2" name="Google Shape;222;p6">
            <a:extLst>
              <a:ext uri="{FF2B5EF4-FFF2-40B4-BE49-F238E27FC236}">
                <a16:creationId xmlns:a16="http://schemas.microsoft.com/office/drawing/2014/main" id="{B87917B5-5A90-4EF6-8F6D-038D5A87AE11}"/>
              </a:ext>
            </a:extLst>
          </p:cNvPr>
          <p:cNvSpPr/>
          <p:nvPr/>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223;p6">
            <a:extLst>
              <a:ext uri="{FF2B5EF4-FFF2-40B4-BE49-F238E27FC236}">
                <a16:creationId xmlns:a16="http://schemas.microsoft.com/office/drawing/2014/main" id="{77A35F63-CFB1-4DD5-A637-A25BD43586C4}"/>
              </a:ext>
            </a:extLst>
          </p:cNvPr>
          <p:cNvSpPr/>
          <p:nvPr/>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224;p6">
            <a:extLst>
              <a:ext uri="{FF2B5EF4-FFF2-40B4-BE49-F238E27FC236}">
                <a16:creationId xmlns:a16="http://schemas.microsoft.com/office/drawing/2014/main" id="{0A124FEE-D72E-46FD-A18B-2733A0F3378B}"/>
              </a:ext>
            </a:extLst>
          </p:cNvPr>
          <p:cNvSpPr/>
          <p:nvPr/>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5" name="Group 134">
            <a:extLst>
              <a:ext uri="{FF2B5EF4-FFF2-40B4-BE49-F238E27FC236}">
                <a16:creationId xmlns:a16="http://schemas.microsoft.com/office/drawing/2014/main" id="{04626132-7375-425A-853C-8625B140384D}"/>
              </a:ext>
            </a:extLst>
          </p:cNvPr>
          <p:cNvGrpSpPr/>
          <p:nvPr/>
        </p:nvGrpSpPr>
        <p:grpSpPr>
          <a:xfrm>
            <a:off x="1023858" y="1196527"/>
            <a:ext cx="10190417" cy="1338622"/>
            <a:chOff x="1133623" y="475819"/>
            <a:chExt cx="10176283" cy="2052470"/>
          </a:xfrm>
          <a:solidFill>
            <a:schemeClr val="accent4">
              <a:lumMod val="50000"/>
              <a:alpha val="29000"/>
            </a:schemeClr>
          </a:solidFill>
        </p:grpSpPr>
        <p:sp>
          <p:nvSpPr>
            <p:cNvPr id="136" name="Rounded Rectangle 13">
              <a:extLst>
                <a:ext uri="{FF2B5EF4-FFF2-40B4-BE49-F238E27FC236}">
                  <a16:creationId xmlns:a16="http://schemas.microsoft.com/office/drawing/2014/main" id="{5B139C47-B781-401E-B292-6C5E60294746}"/>
                </a:ext>
              </a:extLst>
            </p:cNvPr>
            <p:cNvSpPr/>
            <p:nvPr/>
          </p:nvSpPr>
          <p:spPr>
            <a:xfrm>
              <a:off x="1178806" y="475819"/>
              <a:ext cx="10131100" cy="2052470"/>
            </a:xfrm>
            <a:custGeom>
              <a:avLst/>
              <a:gdLst>
                <a:gd name="csX0" fmla="*/ 0 w 10131100"/>
                <a:gd name="csY0" fmla="*/ 342085 h 2052470"/>
                <a:gd name="csX1" fmla="*/ 342085 w 10131100"/>
                <a:gd name="csY1" fmla="*/ 0 h 2052470"/>
                <a:gd name="csX2" fmla="*/ 932518 w 10131100"/>
                <a:gd name="csY2" fmla="*/ 0 h 2052470"/>
                <a:gd name="csX3" fmla="*/ 1428482 w 10131100"/>
                <a:gd name="csY3" fmla="*/ 0 h 2052470"/>
                <a:gd name="csX4" fmla="*/ 2113384 w 10131100"/>
                <a:gd name="csY4" fmla="*/ 0 h 2052470"/>
                <a:gd name="csX5" fmla="*/ 2609348 w 10131100"/>
                <a:gd name="csY5" fmla="*/ 0 h 2052470"/>
                <a:gd name="csX6" fmla="*/ 2916373 w 10131100"/>
                <a:gd name="csY6" fmla="*/ 0 h 2052470"/>
                <a:gd name="csX7" fmla="*/ 3223399 w 10131100"/>
                <a:gd name="csY7" fmla="*/ 0 h 2052470"/>
                <a:gd name="csX8" fmla="*/ 3624893 w 10131100"/>
                <a:gd name="csY8" fmla="*/ 0 h 2052470"/>
                <a:gd name="csX9" fmla="*/ 4404265 w 10131100"/>
                <a:gd name="csY9" fmla="*/ 0 h 2052470"/>
                <a:gd name="csX10" fmla="*/ 4805759 w 10131100"/>
                <a:gd name="csY10" fmla="*/ 0 h 2052470"/>
                <a:gd name="csX11" fmla="*/ 5112785 w 10131100"/>
                <a:gd name="csY11" fmla="*/ 0 h 2052470"/>
                <a:gd name="csX12" fmla="*/ 5419810 w 10131100"/>
                <a:gd name="csY12" fmla="*/ 0 h 2052470"/>
                <a:gd name="csX13" fmla="*/ 6010243 w 10131100"/>
                <a:gd name="csY13" fmla="*/ 0 h 2052470"/>
                <a:gd name="csX14" fmla="*/ 6317268 w 10131100"/>
                <a:gd name="csY14" fmla="*/ 0 h 2052470"/>
                <a:gd name="csX15" fmla="*/ 6907701 w 10131100"/>
                <a:gd name="csY15" fmla="*/ 0 h 2052470"/>
                <a:gd name="csX16" fmla="*/ 7592604 w 10131100"/>
                <a:gd name="csY16" fmla="*/ 0 h 2052470"/>
                <a:gd name="csX17" fmla="*/ 8371975 w 10131100"/>
                <a:gd name="csY17" fmla="*/ 0 h 2052470"/>
                <a:gd name="csX18" fmla="*/ 9056878 w 10131100"/>
                <a:gd name="csY18" fmla="*/ 0 h 2052470"/>
                <a:gd name="csX19" fmla="*/ 9789015 w 10131100"/>
                <a:gd name="csY19" fmla="*/ 0 h 2052470"/>
                <a:gd name="csX20" fmla="*/ 10131100 w 10131100"/>
                <a:gd name="csY20" fmla="*/ 342085 h 2052470"/>
                <a:gd name="csX21" fmla="*/ 10131100 w 10131100"/>
                <a:gd name="csY21" fmla="*/ 811868 h 2052470"/>
                <a:gd name="csX22" fmla="*/ 10131100 w 10131100"/>
                <a:gd name="csY22" fmla="*/ 1254285 h 2052470"/>
                <a:gd name="csX23" fmla="*/ 10131100 w 10131100"/>
                <a:gd name="csY23" fmla="*/ 1710385 h 2052470"/>
                <a:gd name="csX24" fmla="*/ 9789015 w 10131100"/>
                <a:gd name="csY24" fmla="*/ 2052470 h 2052470"/>
                <a:gd name="csX25" fmla="*/ 9009643 w 10131100"/>
                <a:gd name="csY25" fmla="*/ 2052470 h 2052470"/>
                <a:gd name="csX26" fmla="*/ 8230272 w 10131100"/>
                <a:gd name="csY26" fmla="*/ 2052470 h 2052470"/>
                <a:gd name="csX27" fmla="*/ 7639838 w 10131100"/>
                <a:gd name="csY27" fmla="*/ 2052470 h 2052470"/>
                <a:gd name="csX28" fmla="*/ 7143875 w 10131100"/>
                <a:gd name="csY28" fmla="*/ 2052470 h 2052470"/>
                <a:gd name="csX29" fmla="*/ 6553441 w 10131100"/>
                <a:gd name="csY29" fmla="*/ 2052470 h 2052470"/>
                <a:gd name="csX30" fmla="*/ 6057478 w 10131100"/>
                <a:gd name="csY30" fmla="*/ 2052470 h 2052470"/>
                <a:gd name="csX31" fmla="*/ 5561514 w 10131100"/>
                <a:gd name="csY31" fmla="*/ 2052470 h 2052470"/>
                <a:gd name="csX32" fmla="*/ 4971081 w 10131100"/>
                <a:gd name="csY32" fmla="*/ 2052470 h 2052470"/>
                <a:gd name="csX33" fmla="*/ 4664055 w 10131100"/>
                <a:gd name="csY33" fmla="*/ 2052470 h 2052470"/>
                <a:gd name="csX34" fmla="*/ 3884684 w 10131100"/>
                <a:gd name="csY34" fmla="*/ 2052470 h 2052470"/>
                <a:gd name="csX35" fmla="*/ 3199781 w 10131100"/>
                <a:gd name="csY35" fmla="*/ 2052470 h 2052470"/>
                <a:gd name="csX36" fmla="*/ 2420410 w 10131100"/>
                <a:gd name="csY36" fmla="*/ 2052470 h 2052470"/>
                <a:gd name="csX37" fmla="*/ 1641038 w 10131100"/>
                <a:gd name="csY37" fmla="*/ 2052470 h 2052470"/>
                <a:gd name="csX38" fmla="*/ 956135 w 10131100"/>
                <a:gd name="csY38" fmla="*/ 2052470 h 2052470"/>
                <a:gd name="csX39" fmla="*/ 342085 w 10131100"/>
                <a:gd name="csY39" fmla="*/ 2052470 h 2052470"/>
                <a:gd name="csX40" fmla="*/ 0 w 10131100"/>
                <a:gd name="csY40" fmla="*/ 1710385 h 2052470"/>
                <a:gd name="csX41" fmla="*/ 0 w 10131100"/>
                <a:gd name="csY41" fmla="*/ 1254285 h 2052470"/>
                <a:gd name="csX42" fmla="*/ 0 w 10131100"/>
                <a:gd name="csY42" fmla="*/ 770819 h 2052470"/>
                <a:gd name="csX43" fmla="*/ 0 w 10131100"/>
                <a:gd name="csY43" fmla="*/ 342085 h 2052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131100" h="2052470" fill="none" extrusionOk="0">
                  <a:moveTo>
                    <a:pt x="0" y="342085"/>
                  </a:moveTo>
                  <a:cubicBezTo>
                    <a:pt x="-29158" y="131722"/>
                    <a:pt x="127563" y="-30153"/>
                    <a:pt x="342085" y="0"/>
                  </a:cubicBezTo>
                  <a:cubicBezTo>
                    <a:pt x="501621" y="-14710"/>
                    <a:pt x="660263" y="70604"/>
                    <a:pt x="932518" y="0"/>
                  </a:cubicBezTo>
                  <a:cubicBezTo>
                    <a:pt x="1204773" y="-70604"/>
                    <a:pt x="1261497" y="32100"/>
                    <a:pt x="1428482" y="0"/>
                  </a:cubicBezTo>
                  <a:cubicBezTo>
                    <a:pt x="1595467" y="-32100"/>
                    <a:pt x="1943677" y="29747"/>
                    <a:pt x="2113384" y="0"/>
                  </a:cubicBezTo>
                  <a:cubicBezTo>
                    <a:pt x="2283091" y="-29747"/>
                    <a:pt x="2500080" y="20029"/>
                    <a:pt x="2609348" y="0"/>
                  </a:cubicBezTo>
                  <a:cubicBezTo>
                    <a:pt x="2718616" y="-20029"/>
                    <a:pt x="2810263" y="7733"/>
                    <a:pt x="2916373" y="0"/>
                  </a:cubicBezTo>
                  <a:cubicBezTo>
                    <a:pt x="3022483" y="-7733"/>
                    <a:pt x="3159291" y="19426"/>
                    <a:pt x="3223399" y="0"/>
                  </a:cubicBezTo>
                  <a:cubicBezTo>
                    <a:pt x="3287507" y="-19426"/>
                    <a:pt x="3499397" y="36761"/>
                    <a:pt x="3624893" y="0"/>
                  </a:cubicBezTo>
                  <a:cubicBezTo>
                    <a:pt x="3750389" y="-36761"/>
                    <a:pt x="4080420" y="74075"/>
                    <a:pt x="4404265" y="0"/>
                  </a:cubicBezTo>
                  <a:cubicBezTo>
                    <a:pt x="4728110" y="-74075"/>
                    <a:pt x="4701557" y="20648"/>
                    <a:pt x="4805759" y="0"/>
                  </a:cubicBezTo>
                  <a:cubicBezTo>
                    <a:pt x="4909961" y="-20648"/>
                    <a:pt x="4964203" y="12118"/>
                    <a:pt x="5112785" y="0"/>
                  </a:cubicBezTo>
                  <a:cubicBezTo>
                    <a:pt x="5261367" y="-12118"/>
                    <a:pt x="5288261" y="7551"/>
                    <a:pt x="5419810" y="0"/>
                  </a:cubicBezTo>
                  <a:cubicBezTo>
                    <a:pt x="5551359" y="-7551"/>
                    <a:pt x="5783384" y="55087"/>
                    <a:pt x="6010243" y="0"/>
                  </a:cubicBezTo>
                  <a:cubicBezTo>
                    <a:pt x="6237102" y="-55087"/>
                    <a:pt x="6223074" y="9708"/>
                    <a:pt x="6317268" y="0"/>
                  </a:cubicBezTo>
                  <a:cubicBezTo>
                    <a:pt x="6411463" y="-9708"/>
                    <a:pt x="6758228" y="42439"/>
                    <a:pt x="6907701" y="0"/>
                  </a:cubicBezTo>
                  <a:cubicBezTo>
                    <a:pt x="7057174" y="-42439"/>
                    <a:pt x="7365268" y="77519"/>
                    <a:pt x="7592604" y="0"/>
                  </a:cubicBezTo>
                  <a:cubicBezTo>
                    <a:pt x="7819940" y="-77519"/>
                    <a:pt x="8062754" y="61835"/>
                    <a:pt x="8371975" y="0"/>
                  </a:cubicBezTo>
                  <a:cubicBezTo>
                    <a:pt x="8681196" y="-61835"/>
                    <a:pt x="8756958" y="76037"/>
                    <a:pt x="9056878" y="0"/>
                  </a:cubicBezTo>
                  <a:cubicBezTo>
                    <a:pt x="9356798" y="-76037"/>
                    <a:pt x="9439671" y="82994"/>
                    <a:pt x="9789015" y="0"/>
                  </a:cubicBezTo>
                  <a:cubicBezTo>
                    <a:pt x="9979391" y="-39977"/>
                    <a:pt x="10112617" y="144620"/>
                    <a:pt x="10131100" y="342085"/>
                  </a:cubicBezTo>
                  <a:cubicBezTo>
                    <a:pt x="10138124" y="464458"/>
                    <a:pt x="10121442" y="622446"/>
                    <a:pt x="10131100" y="811868"/>
                  </a:cubicBezTo>
                  <a:cubicBezTo>
                    <a:pt x="10140758" y="1001290"/>
                    <a:pt x="10123220" y="1135440"/>
                    <a:pt x="10131100" y="1254285"/>
                  </a:cubicBezTo>
                  <a:cubicBezTo>
                    <a:pt x="10138980" y="1373130"/>
                    <a:pt x="10100611" y="1602660"/>
                    <a:pt x="10131100" y="1710385"/>
                  </a:cubicBezTo>
                  <a:cubicBezTo>
                    <a:pt x="10075869" y="1905379"/>
                    <a:pt x="9936670" y="2050066"/>
                    <a:pt x="9789015" y="2052470"/>
                  </a:cubicBezTo>
                  <a:cubicBezTo>
                    <a:pt x="9564880" y="2144634"/>
                    <a:pt x="9243326" y="1962829"/>
                    <a:pt x="9009643" y="2052470"/>
                  </a:cubicBezTo>
                  <a:cubicBezTo>
                    <a:pt x="8775960" y="2142111"/>
                    <a:pt x="8416144" y="1996192"/>
                    <a:pt x="8230272" y="2052470"/>
                  </a:cubicBezTo>
                  <a:cubicBezTo>
                    <a:pt x="8044400" y="2108748"/>
                    <a:pt x="7864198" y="2017743"/>
                    <a:pt x="7639838" y="2052470"/>
                  </a:cubicBezTo>
                  <a:cubicBezTo>
                    <a:pt x="7415478" y="2087197"/>
                    <a:pt x="7322362" y="2000730"/>
                    <a:pt x="7143875" y="2052470"/>
                  </a:cubicBezTo>
                  <a:cubicBezTo>
                    <a:pt x="6965388" y="2104210"/>
                    <a:pt x="6825262" y="2026782"/>
                    <a:pt x="6553441" y="2052470"/>
                  </a:cubicBezTo>
                  <a:cubicBezTo>
                    <a:pt x="6281620" y="2078158"/>
                    <a:pt x="6186034" y="2028884"/>
                    <a:pt x="6057478" y="2052470"/>
                  </a:cubicBezTo>
                  <a:cubicBezTo>
                    <a:pt x="5928922" y="2076056"/>
                    <a:pt x="5740842" y="2030762"/>
                    <a:pt x="5561514" y="2052470"/>
                  </a:cubicBezTo>
                  <a:cubicBezTo>
                    <a:pt x="5382186" y="2074178"/>
                    <a:pt x="5245108" y="1998283"/>
                    <a:pt x="4971081" y="2052470"/>
                  </a:cubicBezTo>
                  <a:cubicBezTo>
                    <a:pt x="4697054" y="2106657"/>
                    <a:pt x="4769701" y="2021680"/>
                    <a:pt x="4664055" y="2052470"/>
                  </a:cubicBezTo>
                  <a:cubicBezTo>
                    <a:pt x="4558409" y="2083260"/>
                    <a:pt x="4050167" y="1970195"/>
                    <a:pt x="3884684" y="2052470"/>
                  </a:cubicBezTo>
                  <a:cubicBezTo>
                    <a:pt x="3719201" y="2134745"/>
                    <a:pt x="3511082" y="2012950"/>
                    <a:pt x="3199781" y="2052470"/>
                  </a:cubicBezTo>
                  <a:cubicBezTo>
                    <a:pt x="2888480" y="2091990"/>
                    <a:pt x="2764425" y="2011078"/>
                    <a:pt x="2420410" y="2052470"/>
                  </a:cubicBezTo>
                  <a:cubicBezTo>
                    <a:pt x="2076395" y="2093862"/>
                    <a:pt x="2022408" y="1995597"/>
                    <a:pt x="1641038" y="2052470"/>
                  </a:cubicBezTo>
                  <a:cubicBezTo>
                    <a:pt x="1259668" y="2109343"/>
                    <a:pt x="1228580" y="1974375"/>
                    <a:pt x="956135" y="2052470"/>
                  </a:cubicBezTo>
                  <a:cubicBezTo>
                    <a:pt x="683690" y="2130565"/>
                    <a:pt x="524159" y="1997037"/>
                    <a:pt x="342085" y="2052470"/>
                  </a:cubicBezTo>
                  <a:cubicBezTo>
                    <a:pt x="127447" y="2058906"/>
                    <a:pt x="-12478" y="1907893"/>
                    <a:pt x="0" y="1710385"/>
                  </a:cubicBezTo>
                  <a:cubicBezTo>
                    <a:pt x="-22267" y="1523693"/>
                    <a:pt x="2520" y="1429920"/>
                    <a:pt x="0" y="1254285"/>
                  </a:cubicBezTo>
                  <a:cubicBezTo>
                    <a:pt x="-2520" y="1078650"/>
                    <a:pt x="11106" y="1009448"/>
                    <a:pt x="0" y="770819"/>
                  </a:cubicBezTo>
                  <a:cubicBezTo>
                    <a:pt x="-11106" y="532190"/>
                    <a:pt x="25066" y="527416"/>
                    <a:pt x="0" y="342085"/>
                  </a:cubicBezTo>
                  <a:close/>
                </a:path>
                <a:path w="10131100" h="2052470" stroke="0" extrusionOk="0">
                  <a:moveTo>
                    <a:pt x="0" y="342085"/>
                  </a:moveTo>
                  <a:cubicBezTo>
                    <a:pt x="-51339" y="158212"/>
                    <a:pt x="158089" y="-51071"/>
                    <a:pt x="342085" y="0"/>
                  </a:cubicBezTo>
                  <a:cubicBezTo>
                    <a:pt x="554790" y="-41105"/>
                    <a:pt x="713755" y="20270"/>
                    <a:pt x="1026987" y="0"/>
                  </a:cubicBezTo>
                  <a:cubicBezTo>
                    <a:pt x="1340219" y="-20270"/>
                    <a:pt x="1467350" y="21813"/>
                    <a:pt x="1617421" y="0"/>
                  </a:cubicBezTo>
                  <a:cubicBezTo>
                    <a:pt x="1767492" y="-21813"/>
                    <a:pt x="2052988" y="52419"/>
                    <a:pt x="2207854" y="0"/>
                  </a:cubicBezTo>
                  <a:cubicBezTo>
                    <a:pt x="2362720" y="-52419"/>
                    <a:pt x="2512204" y="12588"/>
                    <a:pt x="2703818" y="0"/>
                  </a:cubicBezTo>
                  <a:cubicBezTo>
                    <a:pt x="2895432" y="-12588"/>
                    <a:pt x="3047223" y="63828"/>
                    <a:pt x="3388720" y="0"/>
                  </a:cubicBezTo>
                  <a:cubicBezTo>
                    <a:pt x="3730217" y="-63828"/>
                    <a:pt x="3670862" y="16862"/>
                    <a:pt x="3884684" y="0"/>
                  </a:cubicBezTo>
                  <a:cubicBezTo>
                    <a:pt x="4098506" y="-16862"/>
                    <a:pt x="4109478" y="33725"/>
                    <a:pt x="4286178" y="0"/>
                  </a:cubicBezTo>
                  <a:cubicBezTo>
                    <a:pt x="4462878" y="-33725"/>
                    <a:pt x="4507203" y="41636"/>
                    <a:pt x="4687673" y="0"/>
                  </a:cubicBezTo>
                  <a:cubicBezTo>
                    <a:pt x="4868143" y="-41636"/>
                    <a:pt x="4893322" y="34073"/>
                    <a:pt x="4994698" y="0"/>
                  </a:cubicBezTo>
                  <a:cubicBezTo>
                    <a:pt x="5096075" y="-34073"/>
                    <a:pt x="5409554" y="41379"/>
                    <a:pt x="5585131" y="0"/>
                  </a:cubicBezTo>
                  <a:cubicBezTo>
                    <a:pt x="5760708" y="-41379"/>
                    <a:pt x="5966187" y="37248"/>
                    <a:pt x="6270034" y="0"/>
                  </a:cubicBezTo>
                  <a:cubicBezTo>
                    <a:pt x="6573881" y="-37248"/>
                    <a:pt x="6685532" y="49194"/>
                    <a:pt x="6860467" y="0"/>
                  </a:cubicBezTo>
                  <a:cubicBezTo>
                    <a:pt x="7035402" y="-49194"/>
                    <a:pt x="7360056" y="77876"/>
                    <a:pt x="7639838" y="0"/>
                  </a:cubicBezTo>
                  <a:cubicBezTo>
                    <a:pt x="7919620" y="-77876"/>
                    <a:pt x="8129744" y="60368"/>
                    <a:pt x="8324741" y="0"/>
                  </a:cubicBezTo>
                  <a:cubicBezTo>
                    <a:pt x="8519738" y="-60368"/>
                    <a:pt x="8624949" y="972"/>
                    <a:pt x="8726235" y="0"/>
                  </a:cubicBezTo>
                  <a:cubicBezTo>
                    <a:pt x="8827521" y="-972"/>
                    <a:pt x="8964202" y="28175"/>
                    <a:pt x="9033261" y="0"/>
                  </a:cubicBezTo>
                  <a:cubicBezTo>
                    <a:pt x="9102320" y="-28175"/>
                    <a:pt x="9527254" y="56159"/>
                    <a:pt x="9789015" y="0"/>
                  </a:cubicBezTo>
                  <a:cubicBezTo>
                    <a:pt x="9970746" y="12601"/>
                    <a:pt x="10125647" y="172407"/>
                    <a:pt x="10131100" y="342085"/>
                  </a:cubicBezTo>
                  <a:cubicBezTo>
                    <a:pt x="10160904" y="517911"/>
                    <a:pt x="10093113" y="632318"/>
                    <a:pt x="10131100" y="757136"/>
                  </a:cubicBezTo>
                  <a:cubicBezTo>
                    <a:pt x="10169087" y="881954"/>
                    <a:pt x="10119727" y="1123554"/>
                    <a:pt x="10131100" y="1226919"/>
                  </a:cubicBezTo>
                  <a:cubicBezTo>
                    <a:pt x="10142473" y="1330284"/>
                    <a:pt x="10115863" y="1515598"/>
                    <a:pt x="10131100" y="1710385"/>
                  </a:cubicBezTo>
                  <a:cubicBezTo>
                    <a:pt x="10137448" y="1931464"/>
                    <a:pt x="10014619" y="2056994"/>
                    <a:pt x="9789015" y="2052470"/>
                  </a:cubicBezTo>
                  <a:cubicBezTo>
                    <a:pt x="9508060" y="2112170"/>
                    <a:pt x="9489558" y="2036015"/>
                    <a:pt x="9198582" y="2052470"/>
                  </a:cubicBezTo>
                  <a:cubicBezTo>
                    <a:pt x="8907606" y="2068925"/>
                    <a:pt x="8823719" y="2039143"/>
                    <a:pt x="8608149" y="2052470"/>
                  </a:cubicBezTo>
                  <a:cubicBezTo>
                    <a:pt x="8392579" y="2065797"/>
                    <a:pt x="8312819" y="1985598"/>
                    <a:pt x="8017716" y="2052470"/>
                  </a:cubicBezTo>
                  <a:cubicBezTo>
                    <a:pt x="7722613" y="2119342"/>
                    <a:pt x="7456110" y="1985469"/>
                    <a:pt x="7238344" y="2052470"/>
                  </a:cubicBezTo>
                  <a:cubicBezTo>
                    <a:pt x="7020578" y="2119471"/>
                    <a:pt x="6949968" y="2044790"/>
                    <a:pt x="6836849" y="2052470"/>
                  </a:cubicBezTo>
                  <a:cubicBezTo>
                    <a:pt x="6723731" y="2060150"/>
                    <a:pt x="6509981" y="2043329"/>
                    <a:pt x="6340886" y="2052470"/>
                  </a:cubicBezTo>
                  <a:cubicBezTo>
                    <a:pt x="6171791" y="2061611"/>
                    <a:pt x="5942756" y="1997166"/>
                    <a:pt x="5561514" y="2052470"/>
                  </a:cubicBezTo>
                  <a:cubicBezTo>
                    <a:pt x="5180272" y="2107774"/>
                    <a:pt x="5379120" y="2027024"/>
                    <a:pt x="5254489" y="2052470"/>
                  </a:cubicBezTo>
                  <a:cubicBezTo>
                    <a:pt x="5129859" y="2077916"/>
                    <a:pt x="4676462" y="1994265"/>
                    <a:pt x="4475117" y="2052470"/>
                  </a:cubicBezTo>
                  <a:cubicBezTo>
                    <a:pt x="4273772" y="2110675"/>
                    <a:pt x="4246610" y="2036447"/>
                    <a:pt x="4168092" y="2052470"/>
                  </a:cubicBezTo>
                  <a:cubicBezTo>
                    <a:pt x="4089574" y="2068493"/>
                    <a:pt x="3669518" y="1992696"/>
                    <a:pt x="3388720" y="2052470"/>
                  </a:cubicBezTo>
                  <a:cubicBezTo>
                    <a:pt x="3107922" y="2112244"/>
                    <a:pt x="2887949" y="2027251"/>
                    <a:pt x="2703818" y="2052470"/>
                  </a:cubicBezTo>
                  <a:cubicBezTo>
                    <a:pt x="2519687" y="2077689"/>
                    <a:pt x="2317765" y="1986636"/>
                    <a:pt x="2113384" y="2052470"/>
                  </a:cubicBezTo>
                  <a:cubicBezTo>
                    <a:pt x="1909003" y="2118304"/>
                    <a:pt x="1832562" y="2005622"/>
                    <a:pt x="1711890" y="2052470"/>
                  </a:cubicBezTo>
                  <a:cubicBezTo>
                    <a:pt x="1591218" y="2099318"/>
                    <a:pt x="1354278" y="1996864"/>
                    <a:pt x="1215926" y="2052470"/>
                  </a:cubicBezTo>
                  <a:cubicBezTo>
                    <a:pt x="1077574" y="2108076"/>
                    <a:pt x="541819" y="1989624"/>
                    <a:pt x="342085" y="2052470"/>
                  </a:cubicBezTo>
                  <a:cubicBezTo>
                    <a:pt x="159360" y="2034755"/>
                    <a:pt x="-4005" y="1892499"/>
                    <a:pt x="0" y="1710385"/>
                  </a:cubicBezTo>
                  <a:cubicBezTo>
                    <a:pt x="-14677" y="1552330"/>
                    <a:pt x="47768" y="1360033"/>
                    <a:pt x="0" y="1240602"/>
                  </a:cubicBezTo>
                  <a:cubicBezTo>
                    <a:pt x="-47768" y="1121171"/>
                    <a:pt x="28242" y="1005036"/>
                    <a:pt x="0" y="825551"/>
                  </a:cubicBezTo>
                  <a:cubicBezTo>
                    <a:pt x="-28242" y="646066"/>
                    <a:pt x="56438" y="540258"/>
                    <a:pt x="0" y="342085"/>
                  </a:cubicBezTo>
                  <a:close/>
                </a:path>
              </a:pathLst>
            </a:custGeom>
            <a:solidFill>
              <a:schemeClr val="tx2">
                <a:lumMod val="20000"/>
                <a:lumOff val="80000"/>
              </a:schemeClr>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7" name="TextBox 136">
              <a:extLst>
                <a:ext uri="{FF2B5EF4-FFF2-40B4-BE49-F238E27FC236}">
                  <a16:creationId xmlns:a16="http://schemas.microsoft.com/office/drawing/2014/main" id="{D72E6EEF-65D3-415D-90D4-D26F27E71C8E}"/>
                </a:ext>
              </a:extLst>
            </p:cNvPr>
            <p:cNvSpPr txBox="1"/>
            <p:nvPr/>
          </p:nvSpPr>
          <p:spPr>
            <a:xfrm>
              <a:off x="1133623" y="761319"/>
              <a:ext cx="10043515" cy="1415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Thánh</a:t>
              </a:r>
              <a:r>
                <a:rPr kumimoji="0" lang="en-US" sz="5400" b="1" i="0" u="none" strike="noStrike" kern="0" cap="none" spc="0" normalizeH="0" noProof="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địa Mỹ Sơn là:</a:t>
              </a:r>
              <a:endPar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138" name="Group 137">
            <a:extLst>
              <a:ext uri="{FF2B5EF4-FFF2-40B4-BE49-F238E27FC236}">
                <a16:creationId xmlns:a16="http://schemas.microsoft.com/office/drawing/2014/main" id="{7B795FD0-1A9C-446F-AB9B-A7AB4365D43D}"/>
              </a:ext>
            </a:extLst>
          </p:cNvPr>
          <p:cNvGrpSpPr/>
          <p:nvPr/>
        </p:nvGrpSpPr>
        <p:grpSpPr>
          <a:xfrm>
            <a:off x="2474006" y="2741539"/>
            <a:ext cx="6940531" cy="922034"/>
            <a:chOff x="2534913" y="2731376"/>
            <a:chExt cx="6940531" cy="922034"/>
          </a:xfrm>
        </p:grpSpPr>
        <p:sp>
          <p:nvSpPr>
            <p:cNvPr id="139" name="Rounded Rectangle 16">
              <a:extLst>
                <a:ext uri="{FF2B5EF4-FFF2-40B4-BE49-F238E27FC236}">
                  <a16:creationId xmlns:a16="http://schemas.microsoft.com/office/drawing/2014/main" id="{F1EB9B43-39E4-465A-8D8A-FB708107A99F}"/>
                </a:ext>
              </a:extLst>
            </p:cNvPr>
            <p:cNvSpPr/>
            <p:nvPr/>
          </p:nvSpPr>
          <p:spPr>
            <a:xfrm>
              <a:off x="2983605" y="2731376"/>
              <a:ext cx="6491839" cy="86449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Di sản</a:t>
              </a:r>
              <a:r>
                <a:rPr kumimoji="0" lang="en-US" sz="40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tư liệu thế giới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40"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41"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2"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43"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51"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2"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44"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49"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0"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45"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6"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7"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8"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153" name="Group 152">
            <a:extLst>
              <a:ext uri="{FF2B5EF4-FFF2-40B4-BE49-F238E27FC236}">
                <a16:creationId xmlns:a16="http://schemas.microsoft.com/office/drawing/2014/main" id="{6BC2A907-FCC6-4C0C-A80A-1462FC277B4B}"/>
              </a:ext>
            </a:extLst>
          </p:cNvPr>
          <p:cNvGrpSpPr/>
          <p:nvPr/>
        </p:nvGrpSpPr>
        <p:grpSpPr>
          <a:xfrm>
            <a:off x="2478247" y="3920540"/>
            <a:ext cx="7260814" cy="1110118"/>
            <a:chOff x="2478247" y="3920540"/>
            <a:chExt cx="6973288" cy="1110118"/>
          </a:xfrm>
        </p:grpSpPr>
        <p:sp>
          <p:nvSpPr>
            <p:cNvPr id="154" name="Rounded Rectangle 18">
              <a:extLst>
                <a:ext uri="{FF2B5EF4-FFF2-40B4-BE49-F238E27FC236}">
                  <a16:creationId xmlns:a16="http://schemas.microsoft.com/office/drawing/2014/main" id="{3FD77AC1-2778-4BC8-B194-779866A525F1}"/>
                </a:ext>
              </a:extLst>
            </p:cNvPr>
            <p:cNvSpPr/>
            <p:nvPr/>
          </p:nvSpPr>
          <p:spPr>
            <a:xfrm>
              <a:off x="2948209" y="3920540"/>
              <a:ext cx="6503326" cy="1110118"/>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 Di sản thiên nhiên thế giới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55"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56"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7"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58"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166"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7"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59"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164"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5"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60"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1"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2"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3"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168" name="Group 167">
            <a:extLst>
              <a:ext uri="{FF2B5EF4-FFF2-40B4-BE49-F238E27FC236}">
                <a16:creationId xmlns:a16="http://schemas.microsoft.com/office/drawing/2014/main" id="{1610AF47-4B6B-4AB2-BBFC-F9277D2E8594}"/>
              </a:ext>
            </a:extLst>
          </p:cNvPr>
          <p:cNvGrpSpPr/>
          <p:nvPr/>
        </p:nvGrpSpPr>
        <p:grpSpPr>
          <a:xfrm>
            <a:off x="2500562" y="5391900"/>
            <a:ext cx="6937953" cy="1049300"/>
            <a:chOff x="2500562" y="5157035"/>
            <a:chExt cx="6937953" cy="1284165"/>
          </a:xfrm>
        </p:grpSpPr>
        <p:sp>
          <p:nvSpPr>
            <p:cNvPr id="169" name="Rounded Rectangle 21">
              <a:extLst>
                <a:ext uri="{FF2B5EF4-FFF2-40B4-BE49-F238E27FC236}">
                  <a16:creationId xmlns:a16="http://schemas.microsoft.com/office/drawing/2014/main" id="{D3E8BF2D-073E-4919-9602-501B70304FEE}"/>
                </a:ext>
              </a:extLst>
            </p:cNvPr>
            <p:cNvSpPr/>
            <p:nvPr/>
          </p:nvSpPr>
          <p:spPr>
            <a:xfrm>
              <a:off x="2978248" y="5241663"/>
              <a:ext cx="6460267" cy="1199537"/>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Di sản</a:t>
              </a:r>
              <a:r>
                <a:rPr kumimoji="0" lang="en-US" sz="40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văn hóa thế giới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7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17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7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18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7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17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7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183" name="Picture 182">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184" name="Picture 183">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185" name="Picture 184">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4216" y="4054755"/>
            <a:ext cx="728696" cy="723838"/>
          </a:xfrm>
          <a:prstGeom prst="rect">
            <a:avLst/>
          </a:prstGeom>
        </p:spPr>
      </p:pic>
      <p:pic>
        <p:nvPicPr>
          <p:cNvPr id="186"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7"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8"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9"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190"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191"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2289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dissolve">
                                      <p:cBhvr>
                                        <p:cTn id="7" dur="500"/>
                                        <p:tgtEl>
                                          <p:spTgt spid="191"/>
                                        </p:tgtEl>
                                      </p:cBhvr>
                                    </p:animEffect>
                                  </p:childTnLst>
                                </p:cTn>
                              </p:par>
                              <p:par>
                                <p:cTn id="8" presetID="2" presetClass="entr" presetSubtype="9"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 calcmode="lin" valueType="num">
                                      <p:cBhvr additive="base">
                                        <p:cTn id="10" dur="500" fill="hold"/>
                                        <p:tgtEl>
                                          <p:spTgt spid="135"/>
                                        </p:tgtEl>
                                        <p:attrNameLst>
                                          <p:attrName>ppt_x</p:attrName>
                                        </p:attrNameLst>
                                      </p:cBhvr>
                                      <p:tavLst>
                                        <p:tav tm="0">
                                          <p:val>
                                            <p:strVal val="0-#ppt_w/2"/>
                                          </p:val>
                                        </p:tav>
                                        <p:tav tm="100000">
                                          <p:val>
                                            <p:strVal val="#ppt_x"/>
                                          </p:val>
                                        </p:tav>
                                      </p:tavLst>
                                    </p:anim>
                                    <p:anim calcmode="lin" valueType="num">
                                      <p:cBhvr additive="base">
                                        <p:cTn id="11" dur="500" fill="hold"/>
                                        <p:tgtEl>
                                          <p:spTgt spid="135"/>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8"/>
                                        </p:tgtEl>
                                        <p:attrNameLst>
                                          <p:attrName>style.visibility</p:attrName>
                                        </p:attrNameLst>
                                      </p:cBhvr>
                                      <p:to>
                                        <p:strVal val="visible"/>
                                      </p:to>
                                    </p:set>
                                    <p:animEffect transition="in" filter="fade">
                                      <p:cBhvr>
                                        <p:cTn id="14" dur="1000"/>
                                        <p:tgtEl>
                                          <p:spTgt spid="138"/>
                                        </p:tgtEl>
                                      </p:cBhvr>
                                    </p:animEffect>
                                    <p:anim calcmode="lin" valueType="num">
                                      <p:cBhvr>
                                        <p:cTn id="15" dur="1000" fill="hold"/>
                                        <p:tgtEl>
                                          <p:spTgt spid="138"/>
                                        </p:tgtEl>
                                        <p:attrNameLst>
                                          <p:attrName>ppt_x</p:attrName>
                                        </p:attrNameLst>
                                      </p:cBhvr>
                                      <p:tavLst>
                                        <p:tav tm="0">
                                          <p:val>
                                            <p:strVal val="#ppt_x"/>
                                          </p:val>
                                        </p:tav>
                                        <p:tav tm="100000">
                                          <p:val>
                                            <p:strVal val="#ppt_x"/>
                                          </p:val>
                                        </p:tav>
                                      </p:tavLst>
                                    </p:anim>
                                    <p:anim calcmode="lin" valueType="num">
                                      <p:cBhvr>
                                        <p:cTn id="16" dur="1000" fill="hold"/>
                                        <p:tgtEl>
                                          <p:spTgt spid="13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1000"/>
                                        <p:tgtEl>
                                          <p:spTgt spid="153"/>
                                        </p:tgtEl>
                                      </p:cBhvr>
                                    </p:animEffect>
                                    <p:anim calcmode="lin" valueType="num">
                                      <p:cBhvr>
                                        <p:cTn id="21" dur="1000" fill="hold"/>
                                        <p:tgtEl>
                                          <p:spTgt spid="153"/>
                                        </p:tgtEl>
                                        <p:attrNameLst>
                                          <p:attrName>ppt_x</p:attrName>
                                        </p:attrNameLst>
                                      </p:cBhvr>
                                      <p:tavLst>
                                        <p:tav tm="0">
                                          <p:val>
                                            <p:strVal val="#ppt_x"/>
                                          </p:val>
                                        </p:tav>
                                        <p:tav tm="100000">
                                          <p:val>
                                            <p:strVal val="#ppt_x"/>
                                          </p:val>
                                        </p:tav>
                                      </p:tavLst>
                                    </p:anim>
                                    <p:anim calcmode="lin" valueType="num">
                                      <p:cBhvr>
                                        <p:cTn id="22" dur="1000" fill="hold"/>
                                        <p:tgtEl>
                                          <p:spTgt spid="15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68"/>
                                        </p:tgtEl>
                                        <p:attrNameLst>
                                          <p:attrName>style.visibility</p:attrName>
                                        </p:attrNameLst>
                                      </p:cBhvr>
                                      <p:to>
                                        <p:strVal val="visible"/>
                                      </p:to>
                                    </p:set>
                                    <p:animEffect transition="in" filter="fade">
                                      <p:cBhvr>
                                        <p:cTn id="26" dur="1000"/>
                                        <p:tgtEl>
                                          <p:spTgt spid="168"/>
                                        </p:tgtEl>
                                      </p:cBhvr>
                                    </p:animEffect>
                                    <p:anim calcmode="lin" valueType="num">
                                      <p:cBhvr>
                                        <p:cTn id="27" dur="1000" fill="hold"/>
                                        <p:tgtEl>
                                          <p:spTgt spid="168"/>
                                        </p:tgtEl>
                                        <p:attrNameLst>
                                          <p:attrName>ppt_x</p:attrName>
                                        </p:attrNameLst>
                                      </p:cBhvr>
                                      <p:tavLst>
                                        <p:tav tm="0">
                                          <p:val>
                                            <p:strVal val="#ppt_x"/>
                                          </p:val>
                                        </p:tav>
                                        <p:tav tm="100000">
                                          <p:val>
                                            <p:strVal val="#ppt_x"/>
                                          </p:val>
                                        </p:tav>
                                      </p:tavLst>
                                    </p:anim>
                                    <p:anim calcmode="lin" valueType="num">
                                      <p:cBhvr>
                                        <p:cTn id="28"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8"/>
                                        </p:tgtEl>
                                      </p:cBhvr>
                                    </p:cmd>
                                  </p:childTnLst>
                                </p:cTn>
                              </p:par>
                              <p:par>
                                <p:cTn id="34" presetID="10" presetClass="entr" presetSubtype="0" fill="hold" nodeType="withEffect">
                                  <p:stCondLst>
                                    <p:cond delay="0"/>
                                  </p:stCondLst>
                                  <p:childTnLst>
                                    <p:set>
                                      <p:cBhvr>
                                        <p:cTn id="35" dur="1" fill="hold">
                                          <p:stCondLst>
                                            <p:cond delay="0"/>
                                          </p:stCondLst>
                                        </p:cTn>
                                        <p:tgtEl>
                                          <p:spTgt spid="184"/>
                                        </p:tgtEl>
                                        <p:attrNameLst>
                                          <p:attrName>style.visibility</p:attrName>
                                        </p:attrNameLst>
                                      </p:cBhvr>
                                      <p:to>
                                        <p:strVal val="visible"/>
                                      </p:to>
                                    </p:set>
                                    <p:animEffect transition="in" filter="fade">
                                      <p:cBhvr>
                                        <p:cTn id="36" dur="500"/>
                                        <p:tgtEl>
                                          <p:spTgt spid="184"/>
                                        </p:tgtEl>
                                      </p:cBhvr>
                                    </p:animEffect>
                                  </p:childTnLst>
                                </p:cTn>
                              </p:par>
                            </p:childTnLst>
                          </p:cTn>
                        </p:par>
                      </p:childTnLst>
                    </p:cTn>
                  </p:par>
                </p:childTnLst>
              </p:cTn>
              <p:nextCondLst>
                <p:cond evt="onClick" delay="0">
                  <p:tgtEl>
                    <p:spTgt spid="138"/>
                  </p:tgtEl>
                </p:cond>
              </p:nextCondLst>
            </p:seq>
            <p:seq concurrent="1" nextAc="seek">
              <p:cTn id="37" restart="whenNotActive" fill="hold" evtFilter="cancelBubble" nodeType="interactiveSeq">
                <p:stCondLst>
                  <p:cond evt="onClick" delay="0">
                    <p:tgtEl>
                      <p:spTgt spid="15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189"/>
                                        </p:tgtEl>
                                      </p:cBhvr>
                                    </p:cmd>
                                  </p:childTnLst>
                                </p:cTn>
                              </p:par>
                              <p:par>
                                <p:cTn id="42" presetID="10" presetClass="entr" presetSubtype="0" fill="hold" nodeType="withEffect">
                                  <p:stCondLst>
                                    <p:cond delay="0"/>
                                  </p:stCondLst>
                                  <p:childTnLst>
                                    <p:set>
                                      <p:cBhvr>
                                        <p:cTn id="43" dur="1" fill="hold">
                                          <p:stCondLst>
                                            <p:cond delay="0"/>
                                          </p:stCondLst>
                                        </p:cTn>
                                        <p:tgtEl>
                                          <p:spTgt spid="185"/>
                                        </p:tgtEl>
                                        <p:attrNameLst>
                                          <p:attrName>style.visibility</p:attrName>
                                        </p:attrNameLst>
                                      </p:cBhvr>
                                      <p:to>
                                        <p:strVal val="visible"/>
                                      </p:to>
                                    </p:set>
                                    <p:animEffect transition="in" filter="fade">
                                      <p:cBhvr>
                                        <p:cTn id="44" dur="500"/>
                                        <p:tgtEl>
                                          <p:spTgt spid="185"/>
                                        </p:tgtEl>
                                      </p:cBhvr>
                                    </p:animEffect>
                                  </p:childTnLst>
                                </p:cTn>
                              </p:par>
                            </p:childTnLst>
                          </p:cTn>
                        </p:par>
                      </p:childTnLst>
                    </p:cTn>
                  </p:par>
                </p:childTnLst>
              </p:cTn>
              <p:nextCondLst>
                <p:cond evt="onClick" delay="0">
                  <p:tgtEl>
                    <p:spTgt spid="153"/>
                  </p:tgtEl>
                </p:cond>
              </p:nextCondLst>
            </p:seq>
            <p:seq concurrent="1" nextAc="seek">
              <p:cTn id="45" restart="whenNotActive" fill="hold" evtFilter="cancelBubble" nodeType="interactiveSeq">
                <p:stCondLst>
                  <p:cond evt="onClick" delay="0">
                    <p:tgtEl>
                      <p:spTgt spid="168"/>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190"/>
                                        </p:tgtEl>
                                      </p:cBhvr>
                                    </p:cmd>
                                  </p:childTnLst>
                                </p:cTn>
                              </p:par>
                              <p:par>
                                <p:cTn id="50" presetID="10" presetClass="entr" presetSubtype="0" fill="hold"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500"/>
                                        <p:tgtEl>
                                          <p:spTgt spid="183"/>
                                        </p:tgtEl>
                                      </p:cBhvr>
                                    </p:animEffect>
                                  </p:childTnLst>
                                </p:cTn>
                              </p:par>
                            </p:childTnLst>
                          </p:cTn>
                        </p:par>
                      </p:childTnLst>
                    </p:cTn>
                  </p:par>
                </p:childTnLst>
              </p:cTn>
              <p:nextCondLst>
                <p:cond evt="onClick" delay="0">
                  <p:tgtEl>
                    <p:spTgt spid="168"/>
                  </p:tgtEl>
                </p:cond>
              </p:nextCondLst>
            </p:seq>
            <p:audio>
              <p:cMediaNode vol="80000">
                <p:cTn id="53" fill="hold" display="0">
                  <p:stCondLst>
                    <p:cond delay="indefinite"/>
                  </p:stCondLst>
                  <p:endCondLst>
                    <p:cond evt="onStopAudio" delay="0">
                      <p:tgtEl>
                        <p:sldTgt/>
                      </p:tgtEl>
                    </p:cond>
                  </p:endCondLst>
                </p:cTn>
                <p:tgtEl>
                  <p:spTgt spid="186"/>
                </p:tgtEl>
              </p:cMediaNode>
            </p:audio>
            <p:audio>
              <p:cMediaNode vol="80000">
                <p:cTn id="54" fill="hold" display="0">
                  <p:stCondLst>
                    <p:cond delay="indefinite"/>
                  </p:stCondLst>
                  <p:endCondLst>
                    <p:cond evt="onStopAudio" delay="0">
                      <p:tgtEl>
                        <p:sldTgt/>
                      </p:tgtEl>
                    </p:cond>
                  </p:endCondLst>
                </p:cTn>
                <p:tgtEl>
                  <p:spTgt spid="187"/>
                </p:tgtEl>
              </p:cMediaNode>
            </p:audio>
            <p:audio>
              <p:cMediaNode vol="80000">
                <p:cTn id="55" fill="hold" display="0">
                  <p:stCondLst>
                    <p:cond delay="indefinite"/>
                  </p:stCondLst>
                  <p:endCondLst>
                    <p:cond evt="onStopAudio" delay="0">
                      <p:tgtEl>
                        <p:sldTgt/>
                      </p:tgtEl>
                    </p:cond>
                  </p:endCondLst>
                </p:cTn>
                <p:tgtEl>
                  <p:spTgt spid="188"/>
                </p:tgtEl>
              </p:cMediaNode>
            </p:audio>
            <p:audio>
              <p:cMediaNode vol="80000">
                <p:cTn id="56" fill="hold" display="0">
                  <p:stCondLst>
                    <p:cond delay="indefinite"/>
                  </p:stCondLst>
                  <p:endCondLst>
                    <p:cond evt="onStopAudio" delay="0">
                      <p:tgtEl>
                        <p:sldTgt/>
                      </p:tgtEl>
                    </p:cond>
                  </p:endCondLst>
                </p:cTn>
                <p:tgtEl>
                  <p:spTgt spid="189"/>
                </p:tgtEl>
              </p:cMediaNode>
            </p:audio>
            <p:audio>
              <p:cMediaNode vol="80000">
                <p:cTn id="57" fill="hold" display="0">
                  <p:stCondLst>
                    <p:cond delay="indefinite"/>
                  </p:stCondLst>
                  <p:endCondLst>
                    <p:cond evt="onStopAudio" delay="0">
                      <p:tgtEl>
                        <p:sldTgt/>
                      </p:tgtEl>
                    </p:cond>
                  </p:endCondLst>
                </p:cTn>
                <p:tgtEl>
                  <p:spTgt spid="19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918056" y="1004308"/>
            <a:ext cx="9235218" cy="1446550"/>
            <a:chOff x="2130634" y="459532"/>
            <a:chExt cx="8738017" cy="1675457"/>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130634" y="515580"/>
              <a:ext cx="8738017" cy="1504950"/>
            </a:xfrm>
            <a:custGeom>
              <a:avLst/>
              <a:gdLst>
                <a:gd name="csX0" fmla="*/ 0 w 8738017"/>
                <a:gd name="csY0" fmla="*/ 250830 h 1504950"/>
                <a:gd name="csX1" fmla="*/ 250830 w 8738017"/>
                <a:gd name="csY1" fmla="*/ 0 h 1504950"/>
                <a:gd name="csX2" fmla="*/ 674414 w 8738017"/>
                <a:gd name="csY2" fmla="*/ 0 h 1504950"/>
                <a:gd name="csX3" fmla="*/ 1427452 w 8738017"/>
                <a:gd name="csY3" fmla="*/ 0 h 1504950"/>
                <a:gd name="csX4" fmla="*/ 2098127 w 8738017"/>
                <a:gd name="csY4" fmla="*/ 0 h 1504950"/>
                <a:gd name="csX5" fmla="*/ 2439348 w 8738017"/>
                <a:gd name="csY5" fmla="*/ 0 h 1504950"/>
                <a:gd name="csX6" fmla="*/ 3110023 w 8738017"/>
                <a:gd name="csY6" fmla="*/ 0 h 1504950"/>
                <a:gd name="csX7" fmla="*/ 3451243 w 8738017"/>
                <a:gd name="csY7" fmla="*/ 0 h 1504950"/>
                <a:gd name="csX8" fmla="*/ 4121918 w 8738017"/>
                <a:gd name="csY8" fmla="*/ 0 h 1504950"/>
                <a:gd name="csX9" fmla="*/ 4463138 w 8738017"/>
                <a:gd name="csY9" fmla="*/ 0 h 1504950"/>
                <a:gd name="csX10" fmla="*/ 4969086 w 8738017"/>
                <a:gd name="csY10" fmla="*/ 0 h 1504950"/>
                <a:gd name="csX11" fmla="*/ 5639761 w 8738017"/>
                <a:gd name="csY11" fmla="*/ 0 h 1504950"/>
                <a:gd name="csX12" fmla="*/ 6145708 w 8738017"/>
                <a:gd name="csY12" fmla="*/ 0 h 1504950"/>
                <a:gd name="csX13" fmla="*/ 6486929 w 8738017"/>
                <a:gd name="csY13" fmla="*/ 0 h 1504950"/>
                <a:gd name="csX14" fmla="*/ 6828149 w 8738017"/>
                <a:gd name="csY14" fmla="*/ 0 h 1504950"/>
                <a:gd name="csX15" fmla="*/ 7251733 w 8738017"/>
                <a:gd name="csY15" fmla="*/ 0 h 1504950"/>
                <a:gd name="csX16" fmla="*/ 8487187 w 8738017"/>
                <a:gd name="csY16" fmla="*/ 0 h 1504950"/>
                <a:gd name="csX17" fmla="*/ 8738017 w 8738017"/>
                <a:gd name="csY17" fmla="*/ 250830 h 1504950"/>
                <a:gd name="csX18" fmla="*/ 8738017 w 8738017"/>
                <a:gd name="csY18" fmla="*/ 772541 h 1504950"/>
                <a:gd name="csX19" fmla="*/ 8738017 w 8738017"/>
                <a:gd name="csY19" fmla="*/ 1254120 h 1504950"/>
                <a:gd name="csX20" fmla="*/ 8487187 w 8738017"/>
                <a:gd name="csY20" fmla="*/ 1504950 h 1504950"/>
                <a:gd name="csX21" fmla="*/ 7816512 w 8738017"/>
                <a:gd name="csY21" fmla="*/ 1504950 h 1504950"/>
                <a:gd name="csX22" fmla="*/ 7063474 w 8738017"/>
                <a:gd name="csY22" fmla="*/ 1504950 h 1504950"/>
                <a:gd name="csX23" fmla="*/ 6392799 w 8738017"/>
                <a:gd name="csY23" fmla="*/ 1504950 h 1504950"/>
                <a:gd name="csX24" fmla="*/ 5969215 w 8738017"/>
                <a:gd name="csY24" fmla="*/ 1504950 h 1504950"/>
                <a:gd name="csX25" fmla="*/ 5380904 w 8738017"/>
                <a:gd name="csY25" fmla="*/ 1504950 h 1504950"/>
                <a:gd name="csX26" fmla="*/ 4792593 w 8738017"/>
                <a:gd name="csY26" fmla="*/ 1504950 h 1504950"/>
                <a:gd name="csX27" fmla="*/ 4039554 w 8738017"/>
                <a:gd name="csY27" fmla="*/ 1504950 h 1504950"/>
                <a:gd name="csX28" fmla="*/ 3533607 w 8738017"/>
                <a:gd name="csY28" fmla="*/ 1504950 h 1504950"/>
                <a:gd name="csX29" fmla="*/ 2945295 w 8738017"/>
                <a:gd name="csY29" fmla="*/ 1504950 h 1504950"/>
                <a:gd name="csX30" fmla="*/ 2439348 w 8738017"/>
                <a:gd name="csY30" fmla="*/ 1504950 h 1504950"/>
                <a:gd name="csX31" fmla="*/ 2098127 w 8738017"/>
                <a:gd name="csY31" fmla="*/ 1504950 h 1504950"/>
                <a:gd name="csX32" fmla="*/ 1509816 w 8738017"/>
                <a:gd name="csY32" fmla="*/ 1504950 h 1504950"/>
                <a:gd name="csX33" fmla="*/ 756778 w 8738017"/>
                <a:gd name="csY33" fmla="*/ 1504950 h 1504950"/>
                <a:gd name="csX34" fmla="*/ 250830 w 8738017"/>
                <a:gd name="csY34" fmla="*/ 1504950 h 1504950"/>
                <a:gd name="csX35" fmla="*/ 0 w 8738017"/>
                <a:gd name="csY35" fmla="*/ 1254120 h 1504950"/>
                <a:gd name="csX36" fmla="*/ 0 w 8738017"/>
                <a:gd name="csY36" fmla="*/ 742442 h 1504950"/>
                <a:gd name="csX37" fmla="*/ 0 w 8738017"/>
                <a:gd name="csY37" fmla="*/ 250830 h 15049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8738017" h="1504950" fill="none" extrusionOk="0">
                  <a:moveTo>
                    <a:pt x="0" y="250830"/>
                  </a:moveTo>
                  <a:cubicBezTo>
                    <a:pt x="-27946" y="97468"/>
                    <a:pt x="115586" y="-26595"/>
                    <a:pt x="250830" y="0"/>
                  </a:cubicBezTo>
                  <a:cubicBezTo>
                    <a:pt x="388339" y="-34112"/>
                    <a:pt x="542488" y="45234"/>
                    <a:pt x="674414" y="0"/>
                  </a:cubicBezTo>
                  <a:cubicBezTo>
                    <a:pt x="806340" y="-45234"/>
                    <a:pt x="1195530" y="41332"/>
                    <a:pt x="1427452" y="0"/>
                  </a:cubicBezTo>
                  <a:cubicBezTo>
                    <a:pt x="1659374" y="-41332"/>
                    <a:pt x="1907352" y="22287"/>
                    <a:pt x="2098127" y="0"/>
                  </a:cubicBezTo>
                  <a:cubicBezTo>
                    <a:pt x="2288903" y="-22287"/>
                    <a:pt x="2334772" y="25888"/>
                    <a:pt x="2439348" y="0"/>
                  </a:cubicBezTo>
                  <a:cubicBezTo>
                    <a:pt x="2543924" y="-25888"/>
                    <a:pt x="2906570" y="46926"/>
                    <a:pt x="3110023" y="0"/>
                  </a:cubicBezTo>
                  <a:cubicBezTo>
                    <a:pt x="3313477" y="-46926"/>
                    <a:pt x="3293222" y="34960"/>
                    <a:pt x="3451243" y="0"/>
                  </a:cubicBezTo>
                  <a:cubicBezTo>
                    <a:pt x="3609264" y="-34960"/>
                    <a:pt x="3815896" y="27742"/>
                    <a:pt x="4121918" y="0"/>
                  </a:cubicBezTo>
                  <a:cubicBezTo>
                    <a:pt x="4427941" y="-27742"/>
                    <a:pt x="4346929" y="35829"/>
                    <a:pt x="4463138" y="0"/>
                  </a:cubicBezTo>
                  <a:cubicBezTo>
                    <a:pt x="4579347" y="-35829"/>
                    <a:pt x="4862218" y="46768"/>
                    <a:pt x="4969086" y="0"/>
                  </a:cubicBezTo>
                  <a:cubicBezTo>
                    <a:pt x="5075954" y="-46768"/>
                    <a:pt x="5413777" y="26381"/>
                    <a:pt x="5639761" y="0"/>
                  </a:cubicBezTo>
                  <a:cubicBezTo>
                    <a:pt x="5865746" y="-26381"/>
                    <a:pt x="6031262" y="4488"/>
                    <a:pt x="6145708" y="0"/>
                  </a:cubicBezTo>
                  <a:cubicBezTo>
                    <a:pt x="6260154" y="-4488"/>
                    <a:pt x="6377245" y="24847"/>
                    <a:pt x="6486929" y="0"/>
                  </a:cubicBezTo>
                  <a:cubicBezTo>
                    <a:pt x="6596613" y="-24847"/>
                    <a:pt x="6741656" y="37183"/>
                    <a:pt x="6828149" y="0"/>
                  </a:cubicBezTo>
                  <a:cubicBezTo>
                    <a:pt x="6914642" y="-37183"/>
                    <a:pt x="7111511" y="31750"/>
                    <a:pt x="7251733" y="0"/>
                  </a:cubicBezTo>
                  <a:cubicBezTo>
                    <a:pt x="7391955" y="-31750"/>
                    <a:pt x="8093822" y="51144"/>
                    <a:pt x="8487187" y="0"/>
                  </a:cubicBezTo>
                  <a:cubicBezTo>
                    <a:pt x="8631663" y="21415"/>
                    <a:pt x="8707856" y="84658"/>
                    <a:pt x="8738017" y="250830"/>
                  </a:cubicBezTo>
                  <a:cubicBezTo>
                    <a:pt x="8794722" y="466355"/>
                    <a:pt x="8717481" y="596333"/>
                    <a:pt x="8738017" y="772541"/>
                  </a:cubicBezTo>
                  <a:cubicBezTo>
                    <a:pt x="8758553" y="948749"/>
                    <a:pt x="8724874" y="1053535"/>
                    <a:pt x="8738017" y="1254120"/>
                  </a:cubicBezTo>
                  <a:cubicBezTo>
                    <a:pt x="8724229" y="1380432"/>
                    <a:pt x="8619934" y="1511905"/>
                    <a:pt x="8487187" y="1504950"/>
                  </a:cubicBezTo>
                  <a:cubicBezTo>
                    <a:pt x="8346710" y="1521353"/>
                    <a:pt x="7959748" y="1431127"/>
                    <a:pt x="7816512" y="1504950"/>
                  </a:cubicBezTo>
                  <a:cubicBezTo>
                    <a:pt x="7673276" y="1578773"/>
                    <a:pt x="7377090" y="1459901"/>
                    <a:pt x="7063474" y="1504950"/>
                  </a:cubicBezTo>
                  <a:cubicBezTo>
                    <a:pt x="6749858" y="1549999"/>
                    <a:pt x="6674849" y="1462760"/>
                    <a:pt x="6392799" y="1504950"/>
                  </a:cubicBezTo>
                  <a:cubicBezTo>
                    <a:pt x="6110749" y="1547140"/>
                    <a:pt x="6168798" y="1475436"/>
                    <a:pt x="5969215" y="1504950"/>
                  </a:cubicBezTo>
                  <a:cubicBezTo>
                    <a:pt x="5769632" y="1534464"/>
                    <a:pt x="5502483" y="1443340"/>
                    <a:pt x="5380904" y="1504950"/>
                  </a:cubicBezTo>
                  <a:cubicBezTo>
                    <a:pt x="5259325" y="1566560"/>
                    <a:pt x="5076425" y="1459288"/>
                    <a:pt x="4792593" y="1504950"/>
                  </a:cubicBezTo>
                  <a:cubicBezTo>
                    <a:pt x="4508761" y="1550612"/>
                    <a:pt x="4317209" y="1458564"/>
                    <a:pt x="4039554" y="1504950"/>
                  </a:cubicBezTo>
                  <a:cubicBezTo>
                    <a:pt x="3761899" y="1551336"/>
                    <a:pt x="3676347" y="1493553"/>
                    <a:pt x="3533607" y="1504950"/>
                  </a:cubicBezTo>
                  <a:cubicBezTo>
                    <a:pt x="3390867" y="1516347"/>
                    <a:pt x="3233360" y="1437336"/>
                    <a:pt x="2945295" y="1504950"/>
                  </a:cubicBezTo>
                  <a:cubicBezTo>
                    <a:pt x="2657230" y="1572564"/>
                    <a:pt x="2668323" y="1462088"/>
                    <a:pt x="2439348" y="1504950"/>
                  </a:cubicBezTo>
                  <a:cubicBezTo>
                    <a:pt x="2210373" y="1547812"/>
                    <a:pt x="2216221" y="1475809"/>
                    <a:pt x="2098127" y="1504950"/>
                  </a:cubicBezTo>
                  <a:cubicBezTo>
                    <a:pt x="1980033" y="1534091"/>
                    <a:pt x="1693266" y="1455854"/>
                    <a:pt x="1509816" y="1504950"/>
                  </a:cubicBezTo>
                  <a:cubicBezTo>
                    <a:pt x="1326366" y="1554046"/>
                    <a:pt x="1095951" y="1503229"/>
                    <a:pt x="756778" y="1504950"/>
                  </a:cubicBezTo>
                  <a:cubicBezTo>
                    <a:pt x="417605" y="1506671"/>
                    <a:pt x="423816" y="1472832"/>
                    <a:pt x="250830" y="1504950"/>
                  </a:cubicBezTo>
                  <a:cubicBezTo>
                    <a:pt x="123439" y="1527939"/>
                    <a:pt x="-22167" y="1403190"/>
                    <a:pt x="0" y="1254120"/>
                  </a:cubicBezTo>
                  <a:cubicBezTo>
                    <a:pt x="-28529" y="1063671"/>
                    <a:pt x="31106" y="919587"/>
                    <a:pt x="0" y="742442"/>
                  </a:cubicBezTo>
                  <a:cubicBezTo>
                    <a:pt x="-31106" y="565297"/>
                    <a:pt x="19632" y="386084"/>
                    <a:pt x="0" y="250830"/>
                  </a:cubicBezTo>
                  <a:close/>
                </a:path>
                <a:path w="8738017" h="1504950" stroke="0" extrusionOk="0">
                  <a:moveTo>
                    <a:pt x="0" y="250830"/>
                  </a:moveTo>
                  <a:cubicBezTo>
                    <a:pt x="-5857" y="112877"/>
                    <a:pt x="116100" y="-39353"/>
                    <a:pt x="250830" y="0"/>
                  </a:cubicBezTo>
                  <a:cubicBezTo>
                    <a:pt x="439120" y="-63930"/>
                    <a:pt x="649684" y="810"/>
                    <a:pt x="921505" y="0"/>
                  </a:cubicBezTo>
                  <a:cubicBezTo>
                    <a:pt x="1193327" y="-810"/>
                    <a:pt x="1235191" y="41618"/>
                    <a:pt x="1509816" y="0"/>
                  </a:cubicBezTo>
                  <a:cubicBezTo>
                    <a:pt x="1784441" y="-41618"/>
                    <a:pt x="1973942" y="3772"/>
                    <a:pt x="2098127" y="0"/>
                  </a:cubicBezTo>
                  <a:cubicBezTo>
                    <a:pt x="2222312" y="-3772"/>
                    <a:pt x="2356928" y="14788"/>
                    <a:pt x="2604075" y="0"/>
                  </a:cubicBezTo>
                  <a:cubicBezTo>
                    <a:pt x="2851222" y="-14788"/>
                    <a:pt x="3005753" y="23619"/>
                    <a:pt x="3274750" y="0"/>
                  </a:cubicBezTo>
                  <a:cubicBezTo>
                    <a:pt x="3543748" y="-23619"/>
                    <a:pt x="3529666" y="16030"/>
                    <a:pt x="3780697" y="0"/>
                  </a:cubicBezTo>
                  <a:cubicBezTo>
                    <a:pt x="4031728" y="-16030"/>
                    <a:pt x="4099550" y="5902"/>
                    <a:pt x="4204281" y="0"/>
                  </a:cubicBezTo>
                  <a:cubicBezTo>
                    <a:pt x="4309012" y="-5902"/>
                    <a:pt x="4531620" y="44303"/>
                    <a:pt x="4627865" y="0"/>
                  </a:cubicBezTo>
                  <a:cubicBezTo>
                    <a:pt x="4724110" y="-44303"/>
                    <a:pt x="4828870" y="9391"/>
                    <a:pt x="4969086" y="0"/>
                  </a:cubicBezTo>
                  <a:cubicBezTo>
                    <a:pt x="5109302" y="-9391"/>
                    <a:pt x="5383135" y="27057"/>
                    <a:pt x="5557397" y="0"/>
                  </a:cubicBezTo>
                  <a:cubicBezTo>
                    <a:pt x="5731659" y="-27057"/>
                    <a:pt x="6024665" y="46351"/>
                    <a:pt x="6228072" y="0"/>
                  </a:cubicBezTo>
                  <a:cubicBezTo>
                    <a:pt x="6431480" y="-46351"/>
                    <a:pt x="6555946" y="57551"/>
                    <a:pt x="6816383" y="0"/>
                  </a:cubicBezTo>
                  <a:cubicBezTo>
                    <a:pt x="7076820" y="-57551"/>
                    <a:pt x="7197283" y="68808"/>
                    <a:pt x="7569422" y="0"/>
                  </a:cubicBezTo>
                  <a:cubicBezTo>
                    <a:pt x="7941561" y="-68808"/>
                    <a:pt x="8264128" y="26863"/>
                    <a:pt x="8487187" y="0"/>
                  </a:cubicBezTo>
                  <a:cubicBezTo>
                    <a:pt x="8633778" y="-537"/>
                    <a:pt x="8750609" y="111182"/>
                    <a:pt x="8738017" y="250830"/>
                  </a:cubicBezTo>
                  <a:cubicBezTo>
                    <a:pt x="8756971" y="418901"/>
                    <a:pt x="8710939" y="578651"/>
                    <a:pt x="8738017" y="742442"/>
                  </a:cubicBezTo>
                  <a:cubicBezTo>
                    <a:pt x="8765095" y="906233"/>
                    <a:pt x="8689285" y="1068915"/>
                    <a:pt x="8738017" y="1254120"/>
                  </a:cubicBezTo>
                  <a:cubicBezTo>
                    <a:pt x="8725030" y="1396027"/>
                    <a:pt x="8615598" y="1464645"/>
                    <a:pt x="8487187" y="1504950"/>
                  </a:cubicBezTo>
                  <a:cubicBezTo>
                    <a:pt x="8369785" y="1563956"/>
                    <a:pt x="8226264" y="1448353"/>
                    <a:pt x="7981239" y="1504950"/>
                  </a:cubicBezTo>
                  <a:cubicBezTo>
                    <a:pt x="7736214" y="1561547"/>
                    <a:pt x="7527723" y="1468843"/>
                    <a:pt x="7228201" y="1504950"/>
                  </a:cubicBezTo>
                  <a:cubicBezTo>
                    <a:pt x="6928679" y="1541057"/>
                    <a:pt x="6691832" y="1481683"/>
                    <a:pt x="6557526" y="1504950"/>
                  </a:cubicBezTo>
                  <a:cubicBezTo>
                    <a:pt x="6423221" y="1528217"/>
                    <a:pt x="6238263" y="1481090"/>
                    <a:pt x="6133942" y="1504950"/>
                  </a:cubicBezTo>
                  <a:cubicBezTo>
                    <a:pt x="6029621" y="1528810"/>
                    <a:pt x="5710975" y="1443749"/>
                    <a:pt x="5545631" y="1504950"/>
                  </a:cubicBezTo>
                  <a:cubicBezTo>
                    <a:pt x="5380287" y="1566151"/>
                    <a:pt x="5172356" y="1503766"/>
                    <a:pt x="4957320" y="1504950"/>
                  </a:cubicBezTo>
                  <a:cubicBezTo>
                    <a:pt x="4742284" y="1506134"/>
                    <a:pt x="4513099" y="1488050"/>
                    <a:pt x="4369009" y="1504950"/>
                  </a:cubicBezTo>
                  <a:cubicBezTo>
                    <a:pt x="4224919" y="1521850"/>
                    <a:pt x="3875107" y="1482769"/>
                    <a:pt x="3615970" y="1504950"/>
                  </a:cubicBezTo>
                  <a:cubicBezTo>
                    <a:pt x="3356833" y="1527131"/>
                    <a:pt x="3333072" y="1474900"/>
                    <a:pt x="3192386" y="1504950"/>
                  </a:cubicBezTo>
                  <a:cubicBezTo>
                    <a:pt x="3051700" y="1535000"/>
                    <a:pt x="2856566" y="1497708"/>
                    <a:pt x="2686438" y="1504950"/>
                  </a:cubicBezTo>
                  <a:cubicBezTo>
                    <a:pt x="2516310" y="1512192"/>
                    <a:pt x="2094113" y="1475090"/>
                    <a:pt x="1933400" y="1504950"/>
                  </a:cubicBezTo>
                  <a:cubicBezTo>
                    <a:pt x="1772687" y="1534810"/>
                    <a:pt x="1704189" y="1497053"/>
                    <a:pt x="1592180" y="1504950"/>
                  </a:cubicBezTo>
                  <a:cubicBezTo>
                    <a:pt x="1480171" y="1512847"/>
                    <a:pt x="1074568" y="1461801"/>
                    <a:pt x="839141" y="1504950"/>
                  </a:cubicBezTo>
                  <a:cubicBezTo>
                    <a:pt x="603714" y="1548099"/>
                    <a:pt x="484084" y="1461647"/>
                    <a:pt x="250830" y="1504950"/>
                  </a:cubicBezTo>
                  <a:cubicBezTo>
                    <a:pt x="122258" y="1538269"/>
                    <a:pt x="-8611" y="1422053"/>
                    <a:pt x="0" y="1254120"/>
                  </a:cubicBezTo>
                  <a:cubicBezTo>
                    <a:pt x="-45606" y="1135968"/>
                    <a:pt x="42322" y="894082"/>
                    <a:pt x="0" y="782574"/>
                  </a:cubicBezTo>
                  <a:cubicBezTo>
                    <a:pt x="-42322" y="671066"/>
                    <a:pt x="47243" y="392257"/>
                    <a:pt x="0" y="250830"/>
                  </a:cubicBezTo>
                  <a:close/>
                </a:path>
              </a:pathLst>
            </a:custGeom>
            <a:solidFill>
              <a:schemeClr val="tx2">
                <a:lumMod val="20000"/>
                <a:lumOff val="80000"/>
              </a:schemeClr>
            </a:solidFill>
            <a:ln w="38100">
              <a:solidFill>
                <a:schemeClr val="accent5">
                  <a:lumMod val="60000"/>
                  <a:lumOff val="40000"/>
                </a:schemeClr>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2139700" y="459532"/>
              <a:ext cx="8381019" cy="1675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Di sản</a:t>
              </a:r>
              <a:r>
                <a:rPr kumimoji="0" lang="en-US" sz="4400" b="1" i="0" u="none" strike="noStrike" kern="0" cap="none" spc="0" normalizeH="0" noProof="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nào thuộc vùng Duyên hải miền Trung?</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Phố</a:t>
              </a:r>
              <a:r>
                <a:rPr kumimoji="0" lang="en-US" sz="48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cổ </a:t>
              </a:r>
              <a:r>
                <a:rPr kumimoji="0" lang="en-US" sz="48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Hà</a:t>
              </a:r>
              <a:r>
                <a:rPr kumimoji="0" lang="en-US" sz="48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Nội</a:t>
              </a:r>
              <a:endParaRPr kumimoji="0" lang="en-US" sz="48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Phố cổ</a:t>
              </a:r>
              <a:r>
                <a:rPr kumimoji="0" lang="en-US" sz="44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Hội An</a:t>
              </a:r>
              <a:endParaRPr kumimoji="0" lang="en-US" sz="44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4991161"/>
            <a:ext cx="7262120" cy="1074143"/>
            <a:chOff x="2500562" y="4991161"/>
            <a:chExt cx="6937953" cy="1074143"/>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4991161"/>
              <a:ext cx="6460267" cy="1074143"/>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Phố cổ</a:t>
              </a:r>
              <a:r>
                <a:rPr kumimoji="0" lang="en-US" sz="4800" b="1" i="0" u="none" strike="noStrike" kern="0" cap="none" spc="0" normalizeH="0" noProof="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Tam Châu</a:t>
              </a:r>
              <a:endParaRPr kumimoji="0" lang="en-US" sz="48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Tree>
    <p:extLst>
      <p:ext uri="{BB962C8B-B14F-4D97-AF65-F5344CB8AC3E}">
        <p14:creationId xmlns:p14="http://schemas.microsoft.com/office/powerpoint/2010/main" val="5627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9"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36"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30"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42"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43"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8" name="Google Shape;329;p10">
            <a:extLst>
              <a:ext uri="{FF2B5EF4-FFF2-40B4-BE49-F238E27FC236}">
                <a16:creationId xmlns:a16="http://schemas.microsoft.com/office/drawing/2014/main" id="{95904172-257C-4265-95BE-ECEC057C6A4A}"/>
              </a:ext>
            </a:extLst>
          </p:cNvPr>
          <p:cNvGrpSpPr/>
          <p:nvPr/>
        </p:nvGrpSpPr>
        <p:grpSpPr>
          <a:xfrm flipH="1">
            <a:off x="1502269" y="4210677"/>
            <a:ext cx="1738239" cy="1743417"/>
            <a:chOff x="4067175" y="-2019300"/>
            <a:chExt cx="4220050" cy="4232623"/>
          </a:xfrm>
        </p:grpSpPr>
        <p:sp>
          <p:nvSpPr>
            <p:cNvPr id="49"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2" name="Google Shape;343;p10">
            <a:extLst>
              <a:ext uri="{FF2B5EF4-FFF2-40B4-BE49-F238E27FC236}">
                <a16:creationId xmlns:a16="http://schemas.microsoft.com/office/drawing/2014/main" id="{2E8AAFB6-B559-41F6-B4C5-F543119D4FC0}"/>
              </a:ext>
            </a:extLst>
          </p:cNvPr>
          <p:cNvGrpSpPr/>
          <p:nvPr/>
        </p:nvGrpSpPr>
        <p:grpSpPr>
          <a:xfrm flipH="1">
            <a:off x="283429" y="5930864"/>
            <a:ext cx="647105" cy="773048"/>
            <a:chOff x="12650622" y="-224128"/>
            <a:chExt cx="1467358" cy="1752944"/>
          </a:xfrm>
        </p:grpSpPr>
        <p:sp>
          <p:nvSpPr>
            <p:cNvPr id="63"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9" name="Google Shape;351;p10">
            <a:extLst>
              <a:ext uri="{FF2B5EF4-FFF2-40B4-BE49-F238E27FC236}">
                <a16:creationId xmlns:a16="http://schemas.microsoft.com/office/drawing/2014/main" id="{581E725F-8AA1-45BD-BA5F-6303F9D92F54}"/>
              </a:ext>
            </a:extLst>
          </p:cNvPr>
          <p:cNvGrpSpPr/>
          <p:nvPr/>
        </p:nvGrpSpPr>
        <p:grpSpPr>
          <a:xfrm flipH="1">
            <a:off x="2092592" y="5603187"/>
            <a:ext cx="923998" cy="943211"/>
            <a:chOff x="2148829" y="2424101"/>
            <a:chExt cx="2454481" cy="2453871"/>
          </a:xfrm>
        </p:grpSpPr>
        <p:sp>
          <p:nvSpPr>
            <p:cNvPr id="70"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78" name="Google Shape;276;p8">
            <a:extLst>
              <a:ext uri="{FF2B5EF4-FFF2-40B4-BE49-F238E27FC236}">
                <a16:creationId xmlns:a16="http://schemas.microsoft.com/office/drawing/2014/main" id="{842231E6-8ED7-420A-B8A8-1755A766D869}"/>
              </a:ext>
            </a:extLst>
          </p:cNvPr>
          <p:cNvSpPr/>
          <p:nvPr/>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277;p8">
            <a:extLst>
              <a:ext uri="{FF2B5EF4-FFF2-40B4-BE49-F238E27FC236}">
                <a16:creationId xmlns:a16="http://schemas.microsoft.com/office/drawing/2014/main" id="{DFEF55CD-6C6A-4DD0-B89F-2B01E5A310F6}"/>
              </a:ext>
            </a:extLst>
          </p:cNvPr>
          <p:cNvSpPr/>
          <p:nvPr/>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287;p8">
            <a:extLst>
              <a:ext uri="{FF2B5EF4-FFF2-40B4-BE49-F238E27FC236}">
                <a16:creationId xmlns:a16="http://schemas.microsoft.com/office/drawing/2014/main" id="{02E5511C-84E0-4921-872C-4ECF9BFB35C5}"/>
              </a:ext>
            </a:extLst>
          </p:cNvPr>
          <p:cNvSpPr/>
          <p:nvPr/>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288;p8">
            <a:extLst>
              <a:ext uri="{FF2B5EF4-FFF2-40B4-BE49-F238E27FC236}">
                <a16:creationId xmlns:a16="http://schemas.microsoft.com/office/drawing/2014/main" id="{0D81BA09-166A-4E43-BE42-CDA1BEEC3816}"/>
              </a:ext>
            </a:extLst>
          </p:cNvPr>
          <p:cNvSpPr/>
          <p:nvPr/>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289;p8">
            <a:extLst>
              <a:ext uri="{FF2B5EF4-FFF2-40B4-BE49-F238E27FC236}">
                <a16:creationId xmlns:a16="http://schemas.microsoft.com/office/drawing/2014/main" id="{1C2AEB62-E825-4350-A618-740F532659B1}"/>
              </a:ext>
            </a:extLst>
          </p:cNvPr>
          <p:cNvSpPr/>
          <p:nvPr/>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290;p8">
            <a:extLst>
              <a:ext uri="{FF2B5EF4-FFF2-40B4-BE49-F238E27FC236}">
                <a16:creationId xmlns:a16="http://schemas.microsoft.com/office/drawing/2014/main" id="{E8D85359-EC10-4022-BB77-FF7BB69C8AB8}"/>
              </a:ext>
            </a:extLst>
          </p:cNvPr>
          <p:cNvSpPr/>
          <p:nvPr/>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291;p8">
            <a:extLst>
              <a:ext uri="{FF2B5EF4-FFF2-40B4-BE49-F238E27FC236}">
                <a16:creationId xmlns:a16="http://schemas.microsoft.com/office/drawing/2014/main" id="{F6C0F711-2DC7-497C-B658-3D7C18AE4F1B}"/>
              </a:ext>
            </a:extLst>
          </p:cNvPr>
          <p:cNvSpPr/>
          <p:nvPr/>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292;p8">
            <a:extLst>
              <a:ext uri="{FF2B5EF4-FFF2-40B4-BE49-F238E27FC236}">
                <a16:creationId xmlns:a16="http://schemas.microsoft.com/office/drawing/2014/main" id="{31FD747A-F5D2-4B2C-A7C1-8E507A8941BA}"/>
              </a:ext>
            </a:extLst>
          </p:cNvPr>
          <p:cNvSpPr/>
          <p:nvPr/>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293;p8">
            <a:extLst>
              <a:ext uri="{FF2B5EF4-FFF2-40B4-BE49-F238E27FC236}">
                <a16:creationId xmlns:a16="http://schemas.microsoft.com/office/drawing/2014/main" id="{8E07BAA9-863B-490F-97C3-3D10CEA00BCA}"/>
              </a:ext>
            </a:extLst>
          </p:cNvPr>
          <p:cNvSpPr/>
          <p:nvPr/>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295;p8">
            <a:extLst>
              <a:ext uri="{FF2B5EF4-FFF2-40B4-BE49-F238E27FC236}">
                <a16:creationId xmlns:a16="http://schemas.microsoft.com/office/drawing/2014/main" id="{99BFDCAD-3C0D-4C5D-B365-49B4F439938C}"/>
              </a:ext>
            </a:extLst>
          </p:cNvPr>
          <p:cNvSpPr/>
          <p:nvPr/>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296;p8">
            <a:extLst>
              <a:ext uri="{FF2B5EF4-FFF2-40B4-BE49-F238E27FC236}">
                <a16:creationId xmlns:a16="http://schemas.microsoft.com/office/drawing/2014/main" id="{2E933CF7-A5BF-4A0B-BF93-DBD401326FF6}"/>
              </a:ext>
            </a:extLst>
          </p:cNvPr>
          <p:cNvSpPr/>
          <p:nvPr/>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9"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90"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6" name="Google Shape;251;p7">
            <a:extLst>
              <a:ext uri="{FF2B5EF4-FFF2-40B4-BE49-F238E27FC236}">
                <a16:creationId xmlns:a16="http://schemas.microsoft.com/office/drawing/2014/main" id="{48DFC28F-E5D4-47CB-8608-CCD8023F3F76}"/>
              </a:ext>
            </a:extLst>
          </p:cNvPr>
          <p:cNvGrpSpPr/>
          <p:nvPr/>
        </p:nvGrpSpPr>
        <p:grpSpPr>
          <a:xfrm>
            <a:off x="8724035" y="4408908"/>
            <a:ext cx="2993503" cy="1873569"/>
            <a:chOff x="6689597" y="4026978"/>
            <a:chExt cx="1992915" cy="994886"/>
          </a:xfrm>
        </p:grpSpPr>
        <p:sp>
          <p:nvSpPr>
            <p:cNvPr id="97"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102"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3"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104"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9"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120"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1"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122"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25"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126"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2" name="Google Shape;222;p6">
            <a:extLst>
              <a:ext uri="{FF2B5EF4-FFF2-40B4-BE49-F238E27FC236}">
                <a16:creationId xmlns:a16="http://schemas.microsoft.com/office/drawing/2014/main" id="{B87917B5-5A90-4EF6-8F6D-038D5A87AE11}"/>
              </a:ext>
            </a:extLst>
          </p:cNvPr>
          <p:cNvSpPr/>
          <p:nvPr/>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223;p6">
            <a:extLst>
              <a:ext uri="{FF2B5EF4-FFF2-40B4-BE49-F238E27FC236}">
                <a16:creationId xmlns:a16="http://schemas.microsoft.com/office/drawing/2014/main" id="{77A35F63-CFB1-4DD5-A637-A25BD43586C4}"/>
              </a:ext>
            </a:extLst>
          </p:cNvPr>
          <p:cNvSpPr/>
          <p:nvPr/>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224;p6">
            <a:extLst>
              <a:ext uri="{FF2B5EF4-FFF2-40B4-BE49-F238E27FC236}">
                <a16:creationId xmlns:a16="http://schemas.microsoft.com/office/drawing/2014/main" id="{0A124FEE-D72E-46FD-A18B-2733A0F3378B}"/>
              </a:ext>
            </a:extLst>
          </p:cNvPr>
          <p:cNvSpPr/>
          <p:nvPr/>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5" name="Group 134">
            <a:extLst>
              <a:ext uri="{FF2B5EF4-FFF2-40B4-BE49-F238E27FC236}">
                <a16:creationId xmlns:a16="http://schemas.microsoft.com/office/drawing/2014/main" id="{04626132-7375-425A-853C-8625B140384D}"/>
              </a:ext>
            </a:extLst>
          </p:cNvPr>
          <p:cNvGrpSpPr/>
          <p:nvPr/>
        </p:nvGrpSpPr>
        <p:grpSpPr>
          <a:xfrm>
            <a:off x="1034785" y="1134230"/>
            <a:ext cx="10179490" cy="1446550"/>
            <a:chOff x="1144535" y="380301"/>
            <a:chExt cx="10165371" cy="2217953"/>
          </a:xfrm>
          <a:solidFill>
            <a:schemeClr val="accent4">
              <a:lumMod val="50000"/>
              <a:alpha val="29000"/>
            </a:schemeClr>
          </a:solidFill>
        </p:grpSpPr>
        <p:sp>
          <p:nvSpPr>
            <p:cNvPr id="136" name="Rounded Rectangle 13">
              <a:extLst>
                <a:ext uri="{FF2B5EF4-FFF2-40B4-BE49-F238E27FC236}">
                  <a16:creationId xmlns:a16="http://schemas.microsoft.com/office/drawing/2014/main" id="{5B139C47-B781-401E-B292-6C5E60294746}"/>
                </a:ext>
              </a:extLst>
            </p:cNvPr>
            <p:cNvSpPr/>
            <p:nvPr/>
          </p:nvSpPr>
          <p:spPr>
            <a:xfrm>
              <a:off x="1178806" y="475819"/>
              <a:ext cx="10131100" cy="2052470"/>
            </a:xfrm>
            <a:custGeom>
              <a:avLst/>
              <a:gdLst>
                <a:gd name="csX0" fmla="*/ 0 w 10131100"/>
                <a:gd name="csY0" fmla="*/ 342085 h 2052470"/>
                <a:gd name="csX1" fmla="*/ 342085 w 10131100"/>
                <a:gd name="csY1" fmla="*/ 0 h 2052470"/>
                <a:gd name="csX2" fmla="*/ 932518 w 10131100"/>
                <a:gd name="csY2" fmla="*/ 0 h 2052470"/>
                <a:gd name="csX3" fmla="*/ 1428482 w 10131100"/>
                <a:gd name="csY3" fmla="*/ 0 h 2052470"/>
                <a:gd name="csX4" fmla="*/ 2113384 w 10131100"/>
                <a:gd name="csY4" fmla="*/ 0 h 2052470"/>
                <a:gd name="csX5" fmla="*/ 2609348 w 10131100"/>
                <a:gd name="csY5" fmla="*/ 0 h 2052470"/>
                <a:gd name="csX6" fmla="*/ 2916373 w 10131100"/>
                <a:gd name="csY6" fmla="*/ 0 h 2052470"/>
                <a:gd name="csX7" fmla="*/ 3223399 w 10131100"/>
                <a:gd name="csY7" fmla="*/ 0 h 2052470"/>
                <a:gd name="csX8" fmla="*/ 3624893 w 10131100"/>
                <a:gd name="csY8" fmla="*/ 0 h 2052470"/>
                <a:gd name="csX9" fmla="*/ 4404265 w 10131100"/>
                <a:gd name="csY9" fmla="*/ 0 h 2052470"/>
                <a:gd name="csX10" fmla="*/ 4805759 w 10131100"/>
                <a:gd name="csY10" fmla="*/ 0 h 2052470"/>
                <a:gd name="csX11" fmla="*/ 5112785 w 10131100"/>
                <a:gd name="csY11" fmla="*/ 0 h 2052470"/>
                <a:gd name="csX12" fmla="*/ 5419810 w 10131100"/>
                <a:gd name="csY12" fmla="*/ 0 h 2052470"/>
                <a:gd name="csX13" fmla="*/ 6010243 w 10131100"/>
                <a:gd name="csY13" fmla="*/ 0 h 2052470"/>
                <a:gd name="csX14" fmla="*/ 6317268 w 10131100"/>
                <a:gd name="csY14" fmla="*/ 0 h 2052470"/>
                <a:gd name="csX15" fmla="*/ 6907701 w 10131100"/>
                <a:gd name="csY15" fmla="*/ 0 h 2052470"/>
                <a:gd name="csX16" fmla="*/ 7592604 w 10131100"/>
                <a:gd name="csY16" fmla="*/ 0 h 2052470"/>
                <a:gd name="csX17" fmla="*/ 8371975 w 10131100"/>
                <a:gd name="csY17" fmla="*/ 0 h 2052470"/>
                <a:gd name="csX18" fmla="*/ 9056878 w 10131100"/>
                <a:gd name="csY18" fmla="*/ 0 h 2052470"/>
                <a:gd name="csX19" fmla="*/ 9789015 w 10131100"/>
                <a:gd name="csY19" fmla="*/ 0 h 2052470"/>
                <a:gd name="csX20" fmla="*/ 10131100 w 10131100"/>
                <a:gd name="csY20" fmla="*/ 342085 h 2052470"/>
                <a:gd name="csX21" fmla="*/ 10131100 w 10131100"/>
                <a:gd name="csY21" fmla="*/ 811868 h 2052470"/>
                <a:gd name="csX22" fmla="*/ 10131100 w 10131100"/>
                <a:gd name="csY22" fmla="*/ 1254285 h 2052470"/>
                <a:gd name="csX23" fmla="*/ 10131100 w 10131100"/>
                <a:gd name="csY23" fmla="*/ 1710385 h 2052470"/>
                <a:gd name="csX24" fmla="*/ 9789015 w 10131100"/>
                <a:gd name="csY24" fmla="*/ 2052470 h 2052470"/>
                <a:gd name="csX25" fmla="*/ 9009643 w 10131100"/>
                <a:gd name="csY25" fmla="*/ 2052470 h 2052470"/>
                <a:gd name="csX26" fmla="*/ 8230272 w 10131100"/>
                <a:gd name="csY26" fmla="*/ 2052470 h 2052470"/>
                <a:gd name="csX27" fmla="*/ 7639838 w 10131100"/>
                <a:gd name="csY27" fmla="*/ 2052470 h 2052470"/>
                <a:gd name="csX28" fmla="*/ 7143875 w 10131100"/>
                <a:gd name="csY28" fmla="*/ 2052470 h 2052470"/>
                <a:gd name="csX29" fmla="*/ 6553441 w 10131100"/>
                <a:gd name="csY29" fmla="*/ 2052470 h 2052470"/>
                <a:gd name="csX30" fmla="*/ 6057478 w 10131100"/>
                <a:gd name="csY30" fmla="*/ 2052470 h 2052470"/>
                <a:gd name="csX31" fmla="*/ 5561514 w 10131100"/>
                <a:gd name="csY31" fmla="*/ 2052470 h 2052470"/>
                <a:gd name="csX32" fmla="*/ 4971081 w 10131100"/>
                <a:gd name="csY32" fmla="*/ 2052470 h 2052470"/>
                <a:gd name="csX33" fmla="*/ 4664055 w 10131100"/>
                <a:gd name="csY33" fmla="*/ 2052470 h 2052470"/>
                <a:gd name="csX34" fmla="*/ 3884684 w 10131100"/>
                <a:gd name="csY34" fmla="*/ 2052470 h 2052470"/>
                <a:gd name="csX35" fmla="*/ 3199781 w 10131100"/>
                <a:gd name="csY35" fmla="*/ 2052470 h 2052470"/>
                <a:gd name="csX36" fmla="*/ 2420410 w 10131100"/>
                <a:gd name="csY36" fmla="*/ 2052470 h 2052470"/>
                <a:gd name="csX37" fmla="*/ 1641038 w 10131100"/>
                <a:gd name="csY37" fmla="*/ 2052470 h 2052470"/>
                <a:gd name="csX38" fmla="*/ 956135 w 10131100"/>
                <a:gd name="csY38" fmla="*/ 2052470 h 2052470"/>
                <a:gd name="csX39" fmla="*/ 342085 w 10131100"/>
                <a:gd name="csY39" fmla="*/ 2052470 h 2052470"/>
                <a:gd name="csX40" fmla="*/ 0 w 10131100"/>
                <a:gd name="csY40" fmla="*/ 1710385 h 2052470"/>
                <a:gd name="csX41" fmla="*/ 0 w 10131100"/>
                <a:gd name="csY41" fmla="*/ 1254285 h 2052470"/>
                <a:gd name="csX42" fmla="*/ 0 w 10131100"/>
                <a:gd name="csY42" fmla="*/ 770819 h 2052470"/>
                <a:gd name="csX43" fmla="*/ 0 w 10131100"/>
                <a:gd name="csY43" fmla="*/ 342085 h 2052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131100" h="2052470" fill="none" extrusionOk="0">
                  <a:moveTo>
                    <a:pt x="0" y="342085"/>
                  </a:moveTo>
                  <a:cubicBezTo>
                    <a:pt x="-29158" y="131722"/>
                    <a:pt x="127563" y="-30153"/>
                    <a:pt x="342085" y="0"/>
                  </a:cubicBezTo>
                  <a:cubicBezTo>
                    <a:pt x="501621" y="-14710"/>
                    <a:pt x="660263" y="70604"/>
                    <a:pt x="932518" y="0"/>
                  </a:cubicBezTo>
                  <a:cubicBezTo>
                    <a:pt x="1204773" y="-70604"/>
                    <a:pt x="1261497" y="32100"/>
                    <a:pt x="1428482" y="0"/>
                  </a:cubicBezTo>
                  <a:cubicBezTo>
                    <a:pt x="1595467" y="-32100"/>
                    <a:pt x="1943677" y="29747"/>
                    <a:pt x="2113384" y="0"/>
                  </a:cubicBezTo>
                  <a:cubicBezTo>
                    <a:pt x="2283091" y="-29747"/>
                    <a:pt x="2500080" y="20029"/>
                    <a:pt x="2609348" y="0"/>
                  </a:cubicBezTo>
                  <a:cubicBezTo>
                    <a:pt x="2718616" y="-20029"/>
                    <a:pt x="2810263" y="7733"/>
                    <a:pt x="2916373" y="0"/>
                  </a:cubicBezTo>
                  <a:cubicBezTo>
                    <a:pt x="3022483" y="-7733"/>
                    <a:pt x="3159291" y="19426"/>
                    <a:pt x="3223399" y="0"/>
                  </a:cubicBezTo>
                  <a:cubicBezTo>
                    <a:pt x="3287507" y="-19426"/>
                    <a:pt x="3499397" y="36761"/>
                    <a:pt x="3624893" y="0"/>
                  </a:cubicBezTo>
                  <a:cubicBezTo>
                    <a:pt x="3750389" y="-36761"/>
                    <a:pt x="4080420" y="74075"/>
                    <a:pt x="4404265" y="0"/>
                  </a:cubicBezTo>
                  <a:cubicBezTo>
                    <a:pt x="4728110" y="-74075"/>
                    <a:pt x="4701557" y="20648"/>
                    <a:pt x="4805759" y="0"/>
                  </a:cubicBezTo>
                  <a:cubicBezTo>
                    <a:pt x="4909961" y="-20648"/>
                    <a:pt x="4964203" y="12118"/>
                    <a:pt x="5112785" y="0"/>
                  </a:cubicBezTo>
                  <a:cubicBezTo>
                    <a:pt x="5261367" y="-12118"/>
                    <a:pt x="5288261" y="7551"/>
                    <a:pt x="5419810" y="0"/>
                  </a:cubicBezTo>
                  <a:cubicBezTo>
                    <a:pt x="5551359" y="-7551"/>
                    <a:pt x="5783384" y="55087"/>
                    <a:pt x="6010243" y="0"/>
                  </a:cubicBezTo>
                  <a:cubicBezTo>
                    <a:pt x="6237102" y="-55087"/>
                    <a:pt x="6223074" y="9708"/>
                    <a:pt x="6317268" y="0"/>
                  </a:cubicBezTo>
                  <a:cubicBezTo>
                    <a:pt x="6411463" y="-9708"/>
                    <a:pt x="6758228" y="42439"/>
                    <a:pt x="6907701" y="0"/>
                  </a:cubicBezTo>
                  <a:cubicBezTo>
                    <a:pt x="7057174" y="-42439"/>
                    <a:pt x="7365268" y="77519"/>
                    <a:pt x="7592604" y="0"/>
                  </a:cubicBezTo>
                  <a:cubicBezTo>
                    <a:pt x="7819940" y="-77519"/>
                    <a:pt x="8062754" y="61835"/>
                    <a:pt x="8371975" y="0"/>
                  </a:cubicBezTo>
                  <a:cubicBezTo>
                    <a:pt x="8681196" y="-61835"/>
                    <a:pt x="8756958" y="76037"/>
                    <a:pt x="9056878" y="0"/>
                  </a:cubicBezTo>
                  <a:cubicBezTo>
                    <a:pt x="9356798" y="-76037"/>
                    <a:pt x="9439671" y="82994"/>
                    <a:pt x="9789015" y="0"/>
                  </a:cubicBezTo>
                  <a:cubicBezTo>
                    <a:pt x="9979391" y="-39977"/>
                    <a:pt x="10112617" y="144620"/>
                    <a:pt x="10131100" y="342085"/>
                  </a:cubicBezTo>
                  <a:cubicBezTo>
                    <a:pt x="10138124" y="464458"/>
                    <a:pt x="10121442" y="622446"/>
                    <a:pt x="10131100" y="811868"/>
                  </a:cubicBezTo>
                  <a:cubicBezTo>
                    <a:pt x="10140758" y="1001290"/>
                    <a:pt x="10123220" y="1135440"/>
                    <a:pt x="10131100" y="1254285"/>
                  </a:cubicBezTo>
                  <a:cubicBezTo>
                    <a:pt x="10138980" y="1373130"/>
                    <a:pt x="10100611" y="1602660"/>
                    <a:pt x="10131100" y="1710385"/>
                  </a:cubicBezTo>
                  <a:cubicBezTo>
                    <a:pt x="10075869" y="1905379"/>
                    <a:pt x="9936670" y="2050066"/>
                    <a:pt x="9789015" y="2052470"/>
                  </a:cubicBezTo>
                  <a:cubicBezTo>
                    <a:pt x="9564880" y="2144634"/>
                    <a:pt x="9243326" y="1962829"/>
                    <a:pt x="9009643" y="2052470"/>
                  </a:cubicBezTo>
                  <a:cubicBezTo>
                    <a:pt x="8775960" y="2142111"/>
                    <a:pt x="8416144" y="1996192"/>
                    <a:pt x="8230272" y="2052470"/>
                  </a:cubicBezTo>
                  <a:cubicBezTo>
                    <a:pt x="8044400" y="2108748"/>
                    <a:pt x="7864198" y="2017743"/>
                    <a:pt x="7639838" y="2052470"/>
                  </a:cubicBezTo>
                  <a:cubicBezTo>
                    <a:pt x="7415478" y="2087197"/>
                    <a:pt x="7322362" y="2000730"/>
                    <a:pt x="7143875" y="2052470"/>
                  </a:cubicBezTo>
                  <a:cubicBezTo>
                    <a:pt x="6965388" y="2104210"/>
                    <a:pt x="6825262" y="2026782"/>
                    <a:pt x="6553441" y="2052470"/>
                  </a:cubicBezTo>
                  <a:cubicBezTo>
                    <a:pt x="6281620" y="2078158"/>
                    <a:pt x="6186034" y="2028884"/>
                    <a:pt x="6057478" y="2052470"/>
                  </a:cubicBezTo>
                  <a:cubicBezTo>
                    <a:pt x="5928922" y="2076056"/>
                    <a:pt x="5740842" y="2030762"/>
                    <a:pt x="5561514" y="2052470"/>
                  </a:cubicBezTo>
                  <a:cubicBezTo>
                    <a:pt x="5382186" y="2074178"/>
                    <a:pt x="5245108" y="1998283"/>
                    <a:pt x="4971081" y="2052470"/>
                  </a:cubicBezTo>
                  <a:cubicBezTo>
                    <a:pt x="4697054" y="2106657"/>
                    <a:pt x="4769701" y="2021680"/>
                    <a:pt x="4664055" y="2052470"/>
                  </a:cubicBezTo>
                  <a:cubicBezTo>
                    <a:pt x="4558409" y="2083260"/>
                    <a:pt x="4050167" y="1970195"/>
                    <a:pt x="3884684" y="2052470"/>
                  </a:cubicBezTo>
                  <a:cubicBezTo>
                    <a:pt x="3719201" y="2134745"/>
                    <a:pt x="3511082" y="2012950"/>
                    <a:pt x="3199781" y="2052470"/>
                  </a:cubicBezTo>
                  <a:cubicBezTo>
                    <a:pt x="2888480" y="2091990"/>
                    <a:pt x="2764425" y="2011078"/>
                    <a:pt x="2420410" y="2052470"/>
                  </a:cubicBezTo>
                  <a:cubicBezTo>
                    <a:pt x="2076395" y="2093862"/>
                    <a:pt x="2022408" y="1995597"/>
                    <a:pt x="1641038" y="2052470"/>
                  </a:cubicBezTo>
                  <a:cubicBezTo>
                    <a:pt x="1259668" y="2109343"/>
                    <a:pt x="1228580" y="1974375"/>
                    <a:pt x="956135" y="2052470"/>
                  </a:cubicBezTo>
                  <a:cubicBezTo>
                    <a:pt x="683690" y="2130565"/>
                    <a:pt x="524159" y="1997037"/>
                    <a:pt x="342085" y="2052470"/>
                  </a:cubicBezTo>
                  <a:cubicBezTo>
                    <a:pt x="127447" y="2058906"/>
                    <a:pt x="-12478" y="1907893"/>
                    <a:pt x="0" y="1710385"/>
                  </a:cubicBezTo>
                  <a:cubicBezTo>
                    <a:pt x="-22267" y="1523693"/>
                    <a:pt x="2520" y="1429920"/>
                    <a:pt x="0" y="1254285"/>
                  </a:cubicBezTo>
                  <a:cubicBezTo>
                    <a:pt x="-2520" y="1078650"/>
                    <a:pt x="11106" y="1009448"/>
                    <a:pt x="0" y="770819"/>
                  </a:cubicBezTo>
                  <a:cubicBezTo>
                    <a:pt x="-11106" y="532190"/>
                    <a:pt x="25066" y="527416"/>
                    <a:pt x="0" y="342085"/>
                  </a:cubicBezTo>
                  <a:close/>
                </a:path>
                <a:path w="10131100" h="2052470" stroke="0" extrusionOk="0">
                  <a:moveTo>
                    <a:pt x="0" y="342085"/>
                  </a:moveTo>
                  <a:cubicBezTo>
                    <a:pt x="-51339" y="158212"/>
                    <a:pt x="158089" y="-51071"/>
                    <a:pt x="342085" y="0"/>
                  </a:cubicBezTo>
                  <a:cubicBezTo>
                    <a:pt x="554790" y="-41105"/>
                    <a:pt x="713755" y="20270"/>
                    <a:pt x="1026987" y="0"/>
                  </a:cubicBezTo>
                  <a:cubicBezTo>
                    <a:pt x="1340219" y="-20270"/>
                    <a:pt x="1467350" y="21813"/>
                    <a:pt x="1617421" y="0"/>
                  </a:cubicBezTo>
                  <a:cubicBezTo>
                    <a:pt x="1767492" y="-21813"/>
                    <a:pt x="2052988" y="52419"/>
                    <a:pt x="2207854" y="0"/>
                  </a:cubicBezTo>
                  <a:cubicBezTo>
                    <a:pt x="2362720" y="-52419"/>
                    <a:pt x="2512204" y="12588"/>
                    <a:pt x="2703818" y="0"/>
                  </a:cubicBezTo>
                  <a:cubicBezTo>
                    <a:pt x="2895432" y="-12588"/>
                    <a:pt x="3047223" y="63828"/>
                    <a:pt x="3388720" y="0"/>
                  </a:cubicBezTo>
                  <a:cubicBezTo>
                    <a:pt x="3730217" y="-63828"/>
                    <a:pt x="3670862" y="16862"/>
                    <a:pt x="3884684" y="0"/>
                  </a:cubicBezTo>
                  <a:cubicBezTo>
                    <a:pt x="4098506" y="-16862"/>
                    <a:pt x="4109478" y="33725"/>
                    <a:pt x="4286178" y="0"/>
                  </a:cubicBezTo>
                  <a:cubicBezTo>
                    <a:pt x="4462878" y="-33725"/>
                    <a:pt x="4507203" y="41636"/>
                    <a:pt x="4687673" y="0"/>
                  </a:cubicBezTo>
                  <a:cubicBezTo>
                    <a:pt x="4868143" y="-41636"/>
                    <a:pt x="4893322" y="34073"/>
                    <a:pt x="4994698" y="0"/>
                  </a:cubicBezTo>
                  <a:cubicBezTo>
                    <a:pt x="5096075" y="-34073"/>
                    <a:pt x="5409554" y="41379"/>
                    <a:pt x="5585131" y="0"/>
                  </a:cubicBezTo>
                  <a:cubicBezTo>
                    <a:pt x="5760708" y="-41379"/>
                    <a:pt x="5966187" y="37248"/>
                    <a:pt x="6270034" y="0"/>
                  </a:cubicBezTo>
                  <a:cubicBezTo>
                    <a:pt x="6573881" y="-37248"/>
                    <a:pt x="6685532" y="49194"/>
                    <a:pt x="6860467" y="0"/>
                  </a:cubicBezTo>
                  <a:cubicBezTo>
                    <a:pt x="7035402" y="-49194"/>
                    <a:pt x="7360056" y="77876"/>
                    <a:pt x="7639838" y="0"/>
                  </a:cubicBezTo>
                  <a:cubicBezTo>
                    <a:pt x="7919620" y="-77876"/>
                    <a:pt x="8129744" y="60368"/>
                    <a:pt x="8324741" y="0"/>
                  </a:cubicBezTo>
                  <a:cubicBezTo>
                    <a:pt x="8519738" y="-60368"/>
                    <a:pt x="8624949" y="972"/>
                    <a:pt x="8726235" y="0"/>
                  </a:cubicBezTo>
                  <a:cubicBezTo>
                    <a:pt x="8827521" y="-972"/>
                    <a:pt x="8964202" y="28175"/>
                    <a:pt x="9033261" y="0"/>
                  </a:cubicBezTo>
                  <a:cubicBezTo>
                    <a:pt x="9102320" y="-28175"/>
                    <a:pt x="9527254" y="56159"/>
                    <a:pt x="9789015" y="0"/>
                  </a:cubicBezTo>
                  <a:cubicBezTo>
                    <a:pt x="9970746" y="12601"/>
                    <a:pt x="10125647" y="172407"/>
                    <a:pt x="10131100" y="342085"/>
                  </a:cubicBezTo>
                  <a:cubicBezTo>
                    <a:pt x="10160904" y="517911"/>
                    <a:pt x="10093113" y="632318"/>
                    <a:pt x="10131100" y="757136"/>
                  </a:cubicBezTo>
                  <a:cubicBezTo>
                    <a:pt x="10169087" y="881954"/>
                    <a:pt x="10119727" y="1123554"/>
                    <a:pt x="10131100" y="1226919"/>
                  </a:cubicBezTo>
                  <a:cubicBezTo>
                    <a:pt x="10142473" y="1330284"/>
                    <a:pt x="10115863" y="1515598"/>
                    <a:pt x="10131100" y="1710385"/>
                  </a:cubicBezTo>
                  <a:cubicBezTo>
                    <a:pt x="10137448" y="1931464"/>
                    <a:pt x="10014619" y="2056994"/>
                    <a:pt x="9789015" y="2052470"/>
                  </a:cubicBezTo>
                  <a:cubicBezTo>
                    <a:pt x="9508060" y="2112170"/>
                    <a:pt x="9489558" y="2036015"/>
                    <a:pt x="9198582" y="2052470"/>
                  </a:cubicBezTo>
                  <a:cubicBezTo>
                    <a:pt x="8907606" y="2068925"/>
                    <a:pt x="8823719" y="2039143"/>
                    <a:pt x="8608149" y="2052470"/>
                  </a:cubicBezTo>
                  <a:cubicBezTo>
                    <a:pt x="8392579" y="2065797"/>
                    <a:pt x="8312819" y="1985598"/>
                    <a:pt x="8017716" y="2052470"/>
                  </a:cubicBezTo>
                  <a:cubicBezTo>
                    <a:pt x="7722613" y="2119342"/>
                    <a:pt x="7456110" y="1985469"/>
                    <a:pt x="7238344" y="2052470"/>
                  </a:cubicBezTo>
                  <a:cubicBezTo>
                    <a:pt x="7020578" y="2119471"/>
                    <a:pt x="6949968" y="2044790"/>
                    <a:pt x="6836849" y="2052470"/>
                  </a:cubicBezTo>
                  <a:cubicBezTo>
                    <a:pt x="6723731" y="2060150"/>
                    <a:pt x="6509981" y="2043329"/>
                    <a:pt x="6340886" y="2052470"/>
                  </a:cubicBezTo>
                  <a:cubicBezTo>
                    <a:pt x="6171791" y="2061611"/>
                    <a:pt x="5942756" y="1997166"/>
                    <a:pt x="5561514" y="2052470"/>
                  </a:cubicBezTo>
                  <a:cubicBezTo>
                    <a:pt x="5180272" y="2107774"/>
                    <a:pt x="5379120" y="2027024"/>
                    <a:pt x="5254489" y="2052470"/>
                  </a:cubicBezTo>
                  <a:cubicBezTo>
                    <a:pt x="5129859" y="2077916"/>
                    <a:pt x="4676462" y="1994265"/>
                    <a:pt x="4475117" y="2052470"/>
                  </a:cubicBezTo>
                  <a:cubicBezTo>
                    <a:pt x="4273772" y="2110675"/>
                    <a:pt x="4246610" y="2036447"/>
                    <a:pt x="4168092" y="2052470"/>
                  </a:cubicBezTo>
                  <a:cubicBezTo>
                    <a:pt x="4089574" y="2068493"/>
                    <a:pt x="3669518" y="1992696"/>
                    <a:pt x="3388720" y="2052470"/>
                  </a:cubicBezTo>
                  <a:cubicBezTo>
                    <a:pt x="3107922" y="2112244"/>
                    <a:pt x="2887949" y="2027251"/>
                    <a:pt x="2703818" y="2052470"/>
                  </a:cubicBezTo>
                  <a:cubicBezTo>
                    <a:pt x="2519687" y="2077689"/>
                    <a:pt x="2317765" y="1986636"/>
                    <a:pt x="2113384" y="2052470"/>
                  </a:cubicBezTo>
                  <a:cubicBezTo>
                    <a:pt x="1909003" y="2118304"/>
                    <a:pt x="1832562" y="2005622"/>
                    <a:pt x="1711890" y="2052470"/>
                  </a:cubicBezTo>
                  <a:cubicBezTo>
                    <a:pt x="1591218" y="2099318"/>
                    <a:pt x="1354278" y="1996864"/>
                    <a:pt x="1215926" y="2052470"/>
                  </a:cubicBezTo>
                  <a:cubicBezTo>
                    <a:pt x="1077574" y="2108076"/>
                    <a:pt x="541819" y="1989624"/>
                    <a:pt x="342085" y="2052470"/>
                  </a:cubicBezTo>
                  <a:cubicBezTo>
                    <a:pt x="159360" y="2034755"/>
                    <a:pt x="-4005" y="1892499"/>
                    <a:pt x="0" y="1710385"/>
                  </a:cubicBezTo>
                  <a:cubicBezTo>
                    <a:pt x="-14677" y="1552330"/>
                    <a:pt x="47768" y="1360033"/>
                    <a:pt x="0" y="1240602"/>
                  </a:cubicBezTo>
                  <a:cubicBezTo>
                    <a:pt x="-47768" y="1121171"/>
                    <a:pt x="28242" y="1005036"/>
                    <a:pt x="0" y="825551"/>
                  </a:cubicBezTo>
                  <a:cubicBezTo>
                    <a:pt x="-28242" y="646066"/>
                    <a:pt x="56438" y="540258"/>
                    <a:pt x="0" y="342085"/>
                  </a:cubicBezTo>
                  <a:close/>
                </a:path>
              </a:pathLst>
            </a:custGeom>
            <a:solidFill>
              <a:schemeClr val="tx2">
                <a:lumMod val="20000"/>
                <a:lumOff val="80000"/>
              </a:schemeClr>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7" name="TextBox 136">
              <a:extLst>
                <a:ext uri="{FF2B5EF4-FFF2-40B4-BE49-F238E27FC236}">
                  <a16:creationId xmlns:a16="http://schemas.microsoft.com/office/drawing/2014/main" id="{D72E6EEF-65D3-415D-90D4-D26F27E71C8E}"/>
                </a:ext>
              </a:extLst>
            </p:cNvPr>
            <p:cNvSpPr txBox="1"/>
            <p:nvPr/>
          </p:nvSpPr>
          <p:spPr>
            <a:xfrm>
              <a:off x="1144535" y="380301"/>
              <a:ext cx="10043515" cy="2217953"/>
            </a:xfrm>
            <a:prstGeom prst="rect">
              <a:avLst/>
            </a:prstGeom>
            <a:noFill/>
          </p:spPr>
          <p:txBody>
            <a:bodyPr wrap="square" rtlCol="0">
              <a:spAutoFit/>
            </a:bodyPr>
            <a:lstStyle/>
            <a:p>
              <a:pPr lvl="0" algn="ctr">
                <a:buClr>
                  <a:srgbClr val="000000"/>
                </a:buClr>
                <a:defRPr/>
              </a:pPr>
              <a:r>
                <a:rPr lang="vi-VN" sz="4400" b="1">
                  <a:solidFill>
                    <a:srgbClr val="002060"/>
                  </a:solidFill>
                  <a:latin typeface="Cambria" panose="02040503050406030204" pitchFamily="18" charset="0"/>
                  <a:ea typeface="Cambria" panose="02040503050406030204" pitchFamily="18" charset="0"/>
                </a:rPr>
                <a:t>Nhã nhạc cung đình Huế là di sản được công nhận là</a:t>
              </a:r>
              <a:r>
                <a:rPr lang="en-US" sz="4400" b="1">
                  <a:solidFill>
                    <a:srgbClr val="002060"/>
                  </a:solidFill>
                  <a:latin typeface="Cambria" panose="02040503050406030204" pitchFamily="18" charset="0"/>
                  <a:ea typeface="Cambria" panose="02040503050406030204" pitchFamily="18" charset="0"/>
                </a:rPr>
                <a:t>:</a:t>
              </a:r>
              <a:endParaRPr kumimoji="0" lang="en-US" sz="115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138" name="Group 137">
            <a:extLst>
              <a:ext uri="{FF2B5EF4-FFF2-40B4-BE49-F238E27FC236}">
                <a16:creationId xmlns:a16="http://schemas.microsoft.com/office/drawing/2014/main" id="{7B795FD0-1A9C-446F-AB9B-A7AB4365D43D}"/>
              </a:ext>
            </a:extLst>
          </p:cNvPr>
          <p:cNvGrpSpPr/>
          <p:nvPr/>
        </p:nvGrpSpPr>
        <p:grpSpPr>
          <a:xfrm>
            <a:off x="2474006" y="2741538"/>
            <a:ext cx="6940531" cy="1218119"/>
            <a:chOff x="2534913" y="2731375"/>
            <a:chExt cx="6940531" cy="1218119"/>
          </a:xfrm>
        </p:grpSpPr>
        <p:sp>
          <p:nvSpPr>
            <p:cNvPr id="139" name="Rounded Rectangle 16">
              <a:extLst>
                <a:ext uri="{FF2B5EF4-FFF2-40B4-BE49-F238E27FC236}">
                  <a16:creationId xmlns:a16="http://schemas.microsoft.com/office/drawing/2014/main" id="{F1EB9B43-39E4-465A-8D8A-FB708107A99F}"/>
                </a:ext>
              </a:extLst>
            </p:cNvPr>
            <p:cNvSpPr/>
            <p:nvPr/>
          </p:nvSpPr>
          <p:spPr>
            <a:xfrm>
              <a:off x="2983605" y="2731375"/>
              <a:ext cx="6491839" cy="1218119"/>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000" b="1">
                  <a:solidFill>
                    <a:srgbClr val="002060"/>
                  </a:solidFill>
                  <a:latin typeface="Cambria" panose="02040503050406030204" pitchFamily="18" charset="0"/>
                  <a:ea typeface="Cambria" panose="02040503050406030204" pitchFamily="18" charset="0"/>
                </a:rPr>
                <a:t>UNESCO công nhận là di sản văn hóa vật thể</a:t>
              </a:r>
              <a:endParaRPr lang="en-US" sz="7200" b="1" kern="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40"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41"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2"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43"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51"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2"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44"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49"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0"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45"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6"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7"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48"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153" name="Group 152">
            <a:extLst>
              <a:ext uri="{FF2B5EF4-FFF2-40B4-BE49-F238E27FC236}">
                <a16:creationId xmlns:a16="http://schemas.microsoft.com/office/drawing/2014/main" id="{6BC2A907-FCC6-4C0C-A80A-1462FC277B4B}"/>
              </a:ext>
            </a:extLst>
          </p:cNvPr>
          <p:cNvGrpSpPr/>
          <p:nvPr/>
        </p:nvGrpSpPr>
        <p:grpSpPr>
          <a:xfrm>
            <a:off x="2478247" y="4038107"/>
            <a:ext cx="7260814" cy="1251080"/>
            <a:chOff x="2478247" y="3920540"/>
            <a:chExt cx="6973288" cy="1251080"/>
          </a:xfrm>
        </p:grpSpPr>
        <p:sp>
          <p:nvSpPr>
            <p:cNvPr id="154" name="Rounded Rectangle 18">
              <a:extLst>
                <a:ext uri="{FF2B5EF4-FFF2-40B4-BE49-F238E27FC236}">
                  <a16:creationId xmlns:a16="http://schemas.microsoft.com/office/drawing/2014/main" id="{3FD77AC1-2778-4BC8-B194-779866A525F1}"/>
                </a:ext>
              </a:extLst>
            </p:cNvPr>
            <p:cNvSpPr/>
            <p:nvPr/>
          </p:nvSpPr>
          <p:spPr>
            <a:xfrm>
              <a:off x="2948209" y="3920540"/>
              <a:ext cx="6503326" cy="125108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000" b="1" kern="0">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 </a:t>
              </a:r>
              <a:r>
                <a:rPr lang="en-US" sz="4000" b="1">
                  <a:solidFill>
                    <a:srgbClr val="002060"/>
                  </a:solidFill>
                  <a:latin typeface="Cambria" panose="02040503050406030204" pitchFamily="18" charset="0"/>
                  <a:ea typeface="Cambria" panose="02040503050406030204" pitchFamily="18" charset="0"/>
                </a:rPr>
                <a:t>UNESCO công nhận là di sản văn hóa âm nhạc</a:t>
              </a:r>
              <a:endParaRPr lang="en-US" sz="7200" b="1" kern="0" dirty="0">
                <a:solidFill>
                  <a:srgbClr val="002060"/>
                </a:solidFill>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55"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56"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57"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58"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166"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7"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59"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164"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5"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60"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1"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2"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63"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168" name="Group 167">
            <a:extLst>
              <a:ext uri="{FF2B5EF4-FFF2-40B4-BE49-F238E27FC236}">
                <a16:creationId xmlns:a16="http://schemas.microsoft.com/office/drawing/2014/main" id="{1610AF47-4B6B-4AB2-BBFC-F9277D2E8594}"/>
              </a:ext>
            </a:extLst>
          </p:cNvPr>
          <p:cNvGrpSpPr/>
          <p:nvPr/>
        </p:nvGrpSpPr>
        <p:grpSpPr>
          <a:xfrm>
            <a:off x="2500562" y="5391900"/>
            <a:ext cx="6937953" cy="1312012"/>
            <a:chOff x="2500562" y="5157035"/>
            <a:chExt cx="6937953" cy="1605680"/>
          </a:xfrm>
        </p:grpSpPr>
        <p:sp>
          <p:nvSpPr>
            <p:cNvPr id="169" name="Rounded Rectangle 21">
              <a:extLst>
                <a:ext uri="{FF2B5EF4-FFF2-40B4-BE49-F238E27FC236}">
                  <a16:creationId xmlns:a16="http://schemas.microsoft.com/office/drawing/2014/main" id="{D3E8BF2D-073E-4919-9602-501B70304FEE}"/>
                </a:ext>
              </a:extLst>
            </p:cNvPr>
            <p:cNvSpPr/>
            <p:nvPr/>
          </p:nvSpPr>
          <p:spPr>
            <a:xfrm>
              <a:off x="2978248" y="5241663"/>
              <a:ext cx="6460267" cy="152105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a:solidFill>
                    <a:srgbClr val="002060"/>
                  </a:solidFill>
                  <a:latin typeface="Cambria" panose="02040503050406030204" pitchFamily="18" charset="0"/>
                  <a:ea typeface="Cambria" panose="02040503050406030204" pitchFamily="18" charset="0"/>
                </a:rPr>
                <a:t>UNESCO công nhận là di sản văn hóa phi vật thể</a:t>
              </a:r>
              <a:endParaRPr kumimoji="0" lang="en-US" sz="6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7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17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7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18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7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17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7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6" name="Google Shape;776;p25">
                <a:extLst>
                  <a:ext uri="{FF2B5EF4-FFF2-40B4-BE49-F238E27FC236}">
                    <a16:creationId xmlns:a16="http://schemas.microsoft.com/office/drawing/2014/main" id="{0A0BB110-D665-4480-B4A5-C3E9B22E86E2}"/>
                  </a:ext>
                </a:extLst>
              </p:cNvPr>
              <p:cNvSpPr/>
              <p:nvPr/>
            </p:nvSpPr>
            <p:spPr>
              <a:xfrm>
                <a:off x="4092453" y="4905561"/>
                <a:ext cx="793338"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7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183" name="Picture 182">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184" name="Picture 183">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185" name="Picture 184">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4216" y="4172322"/>
            <a:ext cx="728696" cy="723838"/>
          </a:xfrm>
          <a:prstGeom prst="rect">
            <a:avLst/>
          </a:prstGeom>
        </p:spPr>
      </p:pic>
      <p:pic>
        <p:nvPicPr>
          <p:cNvPr id="186"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7"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8"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9"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190"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191"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27380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dissolve">
                                      <p:cBhvr>
                                        <p:cTn id="7" dur="500"/>
                                        <p:tgtEl>
                                          <p:spTgt spid="191"/>
                                        </p:tgtEl>
                                      </p:cBhvr>
                                    </p:animEffect>
                                  </p:childTnLst>
                                </p:cTn>
                              </p:par>
                              <p:par>
                                <p:cTn id="8" presetID="2" presetClass="entr" presetSubtype="9"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 calcmode="lin" valueType="num">
                                      <p:cBhvr additive="base">
                                        <p:cTn id="10" dur="500" fill="hold"/>
                                        <p:tgtEl>
                                          <p:spTgt spid="135"/>
                                        </p:tgtEl>
                                        <p:attrNameLst>
                                          <p:attrName>ppt_x</p:attrName>
                                        </p:attrNameLst>
                                      </p:cBhvr>
                                      <p:tavLst>
                                        <p:tav tm="0">
                                          <p:val>
                                            <p:strVal val="0-#ppt_w/2"/>
                                          </p:val>
                                        </p:tav>
                                        <p:tav tm="100000">
                                          <p:val>
                                            <p:strVal val="#ppt_x"/>
                                          </p:val>
                                        </p:tav>
                                      </p:tavLst>
                                    </p:anim>
                                    <p:anim calcmode="lin" valueType="num">
                                      <p:cBhvr additive="base">
                                        <p:cTn id="11" dur="500" fill="hold"/>
                                        <p:tgtEl>
                                          <p:spTgt spid="135"/>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8"/>
                                        </p:tgtEl>
                                        <p:attrNameLst>
                                          <p:attrName>style.visibility</p:attrName>
                                        </p:attrNameLst>
                                      </p:cBhvr>
                                      <p:to>
                                        <p:strVal val="visible"/>
                                      </p:to>
                                    </p:set>
                                    <p:animEffect transition="in" filter="fade">
                                      <p:cBhvr>
                                        <p:cTn id="14" dur="1000"/>
                                        <p:tgtEl>
                                          <p:spTgt spid="138"/>
                                        </p:tgtEl>
                                      </p:cBhvr>
                                    </p:animEffect>
                                    <p:anim calcmode="lin" valueType="num">
                                      <p:cBhvr>
                                        <p:cTn id="15" dur="1000" fill="hold"/>
                                        <p:tgtEl>
                                          <p:spTgt spid="138"/>
                                        </p:tgtEl>
                                        <p:attrNameLst>
                                          <p:attrName>ppt_x</p:attrName>
                                        </p:attrNameLst>
                                      </p:cBhvr>
                                      <p:tavLst>
                                        <p:tav tm="0">
                                          <p:val>
                                            <p:strVal val="#ppt_x"/>
                                          </p:val>
                                        </p:tav>
                                        <p:tav tm="100000">
                                          <p:val>
                                            <p:strVal val="#ppt_x"/>
                                          </p:val>
                                        </p:tav>
                                      </p:tavLst>
                                    </p:anim>
                                    <p:anim calcmode="lin" valueType="num">
                                      <p:cBhvr>
                                        <p:cTn id="16" dur="1000" fill="hold"/>
                                        <p:tgtEl>
                                          <p:spTgt spid="13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1000"/>
                                        <p:tgtEl>
                                          <p:spTgt spid="153"/>
                                        </p:tgtEl>
                                      </p:cBhvr>
                                    </p:animEffect>
                                    <p:anim calcmode="lin" valueType="num">
                                      <p:cBhvr>
                                        <p:cTn id="21" dur="1000" fill="hold"/>
                                        <p:tgtEl>
                                          <p:spTgt spid="153"/>
                                        </p:tgtEl>
                                        <p:attrNameLst>
                                          <p:attrName>ppt_x</p:attrName>
                                        </p:attrNameLst>
                                      </p:cBhvr>
                                      <p:tavLst>
                                        <p:tav tm="0">
                                          <p:val>
                                            <p:strVal val="#ppt_x"/>
                                          </p:val>
                                        </p:tav>
                                        <p:tav tm="100000">
                                          <p:val>
                                            <p:strVal val="#ppt_x"/>
                                          </p:val>
                                        </p:tav>
                                      </p:tavLst>
                                    </p:anim>
                                    <p:anim calcmode="lin" valueType="num">
                                      <p:cBhvr>
                                        <p:cTn id="22" dur="1000" fill="hold"/>
                                        <p:tgtEl>
                                          <p:spTgt spid="15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68"/>
                                        </p:tgtEl>
                                        <p:attrNameLst>
                                          <p:attrName>style.visibility</p:attrName>
                                        </p:attrNameLst>
                                      </p:cBhvr>
                                      <p:to>
                                        <p:strVal val="visible"/>
                                      </p:to>
                                    </p:set>
                                    <p:animEffect transition="in" filter="fade">
                                      <p:cBhvr>
                                        <p:cTn id="26" dur="1000"/>
                                        <p:tgtEl>
                                          <p:spTgt spid="168"/>
                                        </p:tgtEl>
                                      </p:cBhvr>
                                    </p:animEffect>
                                    <p:anim calcmode="lin" valueType="num">
                                      <p:cBhvr>
                                        <p:cTn id="27" dur="1000" fill="hold"/>
                                        <p:tgtEl>
                                          <p:spTgt spid="168"/>
                                        </p:tgtEl>
                                        <p:attrNameLst>
                                          <p:attrName>ppt_x</p:attrName>
                                        </p:attrNameLst>
                                      </p:cBhvr>
                                      <p:tavLst>
                                        <p:tav tm="0">
                                          <p:val>
                                            <p:strVal val="#ppt_x"/>
                                          </p:val>
                                        </p:tav>
                                        <p:tav tm="100000">
                                          <p:val>
                                            <p:strVal val="#ppt_x"/>
                                          </p:val>
                                        </p:tav>
                                      </p:tavLst>
                                    </p:anim>
                                    <p:anim calcmode="lin" valueType="num">
                                      <p:cBhvr>
                                        <p:cTn id="28"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8"/>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8"/>
                                        </p:tgtEl>
                                      </p:cBhvr>
                                    </p:cmd>
                                  </p:childTnLst>
                                </p:cTn>
                              </p:par>
                              <p:par>
                                <p:cTn id="34" presetID="10" presetClass="entr" presetSubtype="0" fill="hold" nodeType="withEffect">
                                  <p:stCondLst>
                                    <p:cond delay="0"/>
                                  </p:stCondLst>
                                  <p:childTnLst>
                                    <p:set>
                                      <p:cBhvr>
                                        <p:cTn id="35" dur="1" fill="hold">
                                          <p:stCondLst>
                                            <p:cond delay="0"/>
                                          </p:stCondLst>
                                        </p:cTn>
                                        <p:tgtEl>
                                          <p:spTgt spid="184"/>
                                        </p:tgtEl>
                                        <p:attrNameLst>
                                          <p:attrName>style.visibility</p:attrName>
                                        </p:attrNameLst>
                                      </p:cBhvr>
                                      <p:to>
                                        <p:strVal val="visible"/>
                                      </p:to>
                                    </p:set>
                                    <p:animEffect transition="in" filter="fade">
                                      <p:cBhvr>
                                        <p:cTn id="36" dur="500"/>
                                        <p:tgtEl>
                                          <p:spTgt spid="184"/>
                                        </p:tgtEl>
                                      </p:cBhvr>
                                    </p:animEffect>
                                  </p:childTnLst>
                                </p:cTn>
                              </p:par>
                            </p:childTnLst>
                          </p:cTn>
                        </p:par>
                      </p:childTnLst>
                    </p:cTn>
                  </p:par>
                </p:childTnLst>
              </p:cTn>
              <p:nextCondLst>
                <p:cond evt="onClick" delay="0">
                  <p:tgtEl>
                    <p:spTgt spid="138"/>
                  </p:tgtEl>
                </p:cond>
              </p:nextCondLst>
            </p:seq>
            <p:seq concurrent="1" nextAc="seek">
              <p:cTn id="37" restart="whenNotActive" fill="hold" evtFilter="cancelBubble" nodeType="interactiveSeq">
                <p:stCondLst>
                  <p:cond evt="onClick" delay="0">
                    <p:tgtEl>
                      <p:spTgt spid="15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189"/>
                                        </p:tgtEl>
                                      </p:cBhvr>
                                    </p:cmd>
                                  </p:childTnLst>
                                </p:cTn>
                              </p:par>
                              <p:par>
                                <p:cTn id="42" presetID="10" presetClass="entr" presetSubtype="0" fill="hold" nodeType="withEffect">
                                  <p:stCondLst>
                                    <p:cond delay="0"/>
                                  </p:stCondLst>
                                  <p:childTnLst>
                                    <p:set>
                                      <p:cBhvr>
                                        <p:cTn id="43" dur="1" fill="hold">
                                          <p:stCondLst>
                                            <p:cond delay="0"/>
                                          </p:stCondLst>
                                        </p:cTn>
                                        <p:tgtEl>
                                          <p:spTgt spid="185"/>
                                        </p:tgtEl>
                                        <p:attrNameLst>
                                          <p:attrName>style.visibility</p:attrName>
                                        </p:attrNameLst>
                                      </p:cBhvr>
                                      <p:to>
                                        <p:strVal val="visible"/>
                                      </p:to>
                                    </p:set>
                                    <p:animEffect transition="in" filter="fade">
                                      <p:cBhvr>
                                        <p:cTn id="44" dur="500"/>
                                        <p:tgtEl>
                                          <p:spTgt spid="185"/>
                                        </p:tgtEl>
                                      </p:cBhvr>
                                    </p:animEffect>
                                  </p:childTnLst>
                                </p:cTn>
                              </p:par>
                            </p:childTnLst>
                          </p:cTn>
                        </p:par>
                      </p:childTnLst>
                    </p:cTn>
                  </p:par>
                </p:childTnLst>
              </p:cTn>
              <p:nextCondLst>
                <p:cond evt="onClick" delay="0">
                  <p:tgtEl>
                    <p:spTgt spid="153"/>
                  </p:tgtEl>
                </p:cond>
              </p:nextCondLst>
            </p:seq>
            <p:seq concurrent="1" nextAc="seek">
              <p:cTn id="45" restart="whenNotActive" fill="hold" evtFilter="cancelBubble" nodeType="interactiveSeq">
                <p:stCondLst>
                  <p:cond evt="onClick" delay="0">
                    <p:tgtEl>
                      <p:spTgt spid="168"/>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190"/>
                                        </p:tgtEl>
                                      </p:cBhvr>
                                    </p:cmd>
                                  </p:childTnLst>
                                </p:cTn>
                              </p:par>
                              <p:par>
                                <p:cTn id="50" presetID="10" presetClass="entr" presetSubtype="0" fill="hold"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500"/>
                                        <p:tgtEl>
                                          <p:spTgt spid="183"/>
                                        </p:tgtEl>
                                      </p:cBhvr>
                                    </p:animEffect>
                                  </p:childTnLst>
                                </p:cTn>
                              </p:par>
                            </p:childTnLst>
                          </p:cTn>
                        </p:par>
                      </p:childTnLst>
                    </p:cTn>
                  </p:par>
                </p:childTnLst>
              </p:cTn>
              <p:nextCondLst>
                <p:cond evt="onClick" delay="0">
                  <p:tgtEl>
                    <p:spTgt spid="168"/>
                  </p:tgtEl>
                </p:cond>
              </p:nextCondLst>
            </p:seq>
            <p:audio>
              <p:cMediaNode vol="80000">
                <p:cTn id="53" fill="hold" display="0">
                  <p:stCondLst>
                    <p:cond delay="indefinite"/>
                  </p:stCondLst>
                  <p:endCondLst>
                    <p:cond evt="onStopAudio" delay="0">
                      <p:tgtEl>
                        <p:sldTgt/>
                      </p:tgtEl>
                    </p:cond>
                  </p:endCondLst>
                </p:cTn>
                <p:tgtEl>
                  <p:spTgt spid="186"/>
                </p:tgtEl>
              </p:cMediaNode>
            </p:audio>
            <p:audio>
              <p:cMediaNode vol="80000">
                <p:cTn id="54" fill="hold" display="0">
                  <p:stCondLst>
                    <p:cond delay="indefinite"/>
                  </p:stCondLst>
                  <p:endCondLst>
                    <p:cond evt="onStopAudio" delay="0">
                      <p:tgtEl>
                        <p:sldTgt/>
                      </p:tgtEl>
                    </p:cond>
                  </p:endCondLst>
                </p:cTn>
                <p:tgtEl>
                  <p:spTgt spid="187"/>
                </p:tgtEl>
              </p:cMediaNode>
            </p:audio>
            <p:audio>
              <p:cMediaNode vol="80000">
                <p:cTn id="55" fill="hold" display="0">
                  <p:stCondLst>
                    <p:cond delay="indefinite"/>
                  </p:stCondLst>
                  <p:endCondLst>
                    <p:cond evt="onStopAudio" delay="0">
                      <p:tgtEl>
                        <p:sldTgt/>
                      </p:tgtEl>
                    </p:cond>
                  </p:endCondLst>
                </p:cTn>
                <p:tgtEl>
                  <p:spTgt spid="188"/>
                </p:tgtEl>
              </p:cMediaNode>
            </p:audio>
            <p:audio>
              <p:cMediaNode vol="80000">
                <p:cTn id="56" fill="hold" display="0">
                  <p:stCondLst>
                    <p:cond delay="indefinite"/>
                  </p:stCondLst>
                  <p:endCondLst>
                    <p:cond evt="onStopAudio" delay="0">
                      <p:tgtEl>
                        <p:sldTgt/>
                      </p:tgtEl>
                    </p:cond>
                  </p:endCondLst>
                </p:cTn>
                <p:tgtEl>
                  <p:spTgt spid="189"/>
                </p:tgtEl>
              </p:cMediaNode>
            </p:audio>
            <p:audio>
              <p:cMediaNode vol="80000">
                <p:cTn id="57" fill="hold" display="0">
                  <p:stCondLst>
                    <p:cond delay="indefinite"/>
                  </p:stCondLst>
                  <p:endCondLst>
                    <p:cond evt="onStopAudio" delay="0">
                      <p:tgtEl>
                        <p:sldTgt/>
                      </p:tgtEl>
                    </p:cond>
                  </p:endCondLst>
                </p:cTn>
                <p:tgtEl>
                  <p:spTgt spid="19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B01FD-D3AB-E154-057D-FB5650C65B88}"/>
              </a:ext>
            </a:extLst>
          </p:cNvPr>
          <p:cNvPicPr>
            <a:picLocks noChangeAspect="1"/>
          </p:cNvPicPr>
          <p:nvPr/>
        </p:nvPicPr>
        <p:blipFill>
          <a:blip r:embed="rId2"/>
          <a:stretch>
            <a:fillRect/>
          </a:stretch>
        </p:blipFill>
        <p:spPr>
          <a:xfrm>
            <a:off x="884414" y="1865455"/>
            <a:ext cx="9752898" cy="3312915"/>
          </a:xfrm>
          <a:prstGeom prst="rect">
            <a:avLst/>
          </a:prstGeom>
        </p:spPr>
      </p:pic>
    </p:spTree>
    <p:extLst>
      <p:ext uri="{BB962C8B-B14F-4D97-AF65-F5344CB8AC3E}">
        <p14:creationId xmlns:p14="http://schemas.microsoft.com/office/powerpoint/2010/main" val="14329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Picture 2" descr="Lễ hội nghinh Ông - Là một lễ hội tôn vinh Ðức ngài Cá 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2759" y="985523"/>
            <a:ext cx="3856476" cy="24434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920" y="3945232"/>
            <a:ext cx="4027053" cy="26776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1" name="Group 10"/>
          <p:cNvGrpSpPr/>
          <p:nvPr/>
        </p:nvGrpSpPr>
        <p:grpSpPr>
          <a:xfrm>
            <a:off x="495416" y="355550"/>
            <a:ext cx="6492006" cy="3589681"/>
            <a:chOff x="495416" y="355550"/>
            <a:chExt cx="6492006" cy="3589681"/>
          </a:xfrm>
        </p:grpSpPr>
        <p:pic>
          <p:nvPicPr>
            <p:cNvPr id="7" name="图片 2">
              <a:extLst>
                <a:ext uri="{FF2B5EF4-FFF2-40B4-BE49-F238E27FC236}">
                  <a16:creationId xmlns:a16="http://schemas.microsoft.com/office/drawing/2014/main" id="{078E89FD-8EBA-4F63-AECE-25AE7C1CDEBA}"/>
                </a:ext>
              </a:extLst>
            </p:cNvPr>
            <p:cNvPicPr>
              <a:picLocks noChangeAspect="1"/>
            </p:cNvPicPr>
            <p:nvPr/>
          </p:nvPicPr>
          <p:blipFill>
            <a:blip r:embed="rId5"/>
            <a:stretch>
              <a:fillRect/>
            </a:stretch>
          </p:blipFill>
          <p:spPr>
            <a:xfrm>
              <a:off x="495416" y="355550"/>
              <a:ext cx="6492006" cy="3589681"/>
            </a:xfrm>
            <a:prstGeom prst="rect">
              <a:avLst/>
            </a:prstGeom>
          </p:spPr>
        </p:pic>
        <p:grpSp>
          <p:nvGrpSpPr>
            <p:cNvPr id="10" name="Group 9"/>
            <p:cNvGrpSpPr/>
            <p:nvPr/>
          </p:nvGrpSpPr>
          <p:grpSpPr>
            <a:xfrm>
              <a:off x="1178920" y="1060785"/>
              <a:ext cx="5124995" cy="1826943"/>
              <a:chOff x="1178920" y="1060785"/>
              <a:chExt cx="5124995" cy="1826943"/>
            </a:xfrm>
          </p:grpSpPr>
          <p:sp>
            <p:nvSpPr>
              <p:cNvPr id="8" name="TextBox 7"/>
              <p:cNvSpPr txBox="1"/>
              <p:nvPr/>
            </p:nvSpPr>
            <p:spPr>
              <a:xfrm>
                <a:off x="1618704" y="1060785"/>
                <a:ext cx="42454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mn-cs"/>
                  </a:rPr>
                  <a:t>Hoạt động 2</a:t>
                </a:r>
              </a:p>
            </p:txBody>
          </p:sp>
          <p:sp>
            <p:nvSpPr>
              <p:cNvPr id="9" name="TextBox 8"/>
              <p:cNvSpPr txBox="1"/>
              <p:nvPr/>
            </p:nvSpPr>
            <p:spPr>
              <a:xfrm>
                <a:off x="1178920" y="2118287"/>
                <a:ext cx="51249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Cambria" panose="02040503050406030204" pitchFamily="18" charset="0"/>
                    <a:ea typeface="Cambria" panose="02040503050406030204" pitchFamily="18" charset="0"/>
                    <a:cs typeface="+mn-cs"/>
                  </a:rPr>
                  <a:t>Vùng đất của lễ hội</a:t>
                </a:r>
              </a:p>
            </p:txBody>
          </p:sp>
        </p:grpSp>
      </p:grpSp>
      <p:pic>
        <p:nvPicPr>
          <p:cNvPr id="12" name="Picture 11" descr="Vietnamese girl and boy in red costume Free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4197" y="3304903"/>
            <a:ext cx="4196677" cy="355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1588</Words>
  <Application>Microsoft Office PowerPoint</Application>
  <PresentationFormat>Màn hình rộng</PresentationFormat>
  <Paragraphs>102</Paragraphs>
  <Slides>26</Slides>
  <Notes>0</Notes>
  <HiddenSlides>0</HiddenSlides>
  <MMClips>20</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26</vt:i4>
      </vt:variant>
    </vt:vector>
  </HeadingPairs>
  <TitlesOfParts>
    <vt:vector size="44" baseType="lpstr">
      <vt:lpstr>等线</vt:lpstr>
      <vt:lpstr>等线 Light</vt:lpstr>
      <vt:lpstr>#9Slide03 Arima Madurai Black</vt:lpstr>
      <vt:lpstr>#9Slide05 SVNSteady</vt:lpstr>
      <vt:lpstr>#9Slide07 HoneyCream</vt:lpstr>
      <vt:lpstr>Abril Fatface</vt:lpstr>
      <vt:lpstr>Aldrich</vt:lpstr>
      <vt:lpstr>Arial</vt:lpstr>
      <vt:lpstr>Calibri</vt:lpstr>
      <vt:lpstr>Calibri Light</vt:lpstr>
      <vt:lpstr>Cambria</vt:lpstr>
      <vt:lpstr>SVN-Newton</vt:lpstr>
      <vt:lpstr>Times New Roman</vt:lpstr>
      <vt:lpstr>UTM Azuki</vt:lpstr>
      <vt:lpstr>思源黑体 CN</vt:lpstr>
      <vt:lpstr>1_Office Theme</vt:lpstr>
      <vt:lpstr>1_SlidesMania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19</cp:revision>
  <dcterms:created xsi:type="dcterms:W3CDTF">2023-12-17T15:09:28Z</dcterms:created>
  <dcterms:modified xsi:type="dcterms:W3CDTF">2026-01-21T10:41:16Z</dcterms:modified>
</cp:coreProperties>
</file>