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6" r:id="rId3"/>
  </p:sldMasterIdLst>
  <p:sldIdLst>
    <p:sldId id="437" r:id="rId4"/>
    <p:sldId id="256" r:id="rId5"/>
    <p:sldId id="258" r:id="rId6"/>
    <p:sldId id="269" r:id="rId7"/>
    <p:sldId id="259" r:id="rId8"/>
    <p:sldId id="261" r:id="rId9"/>
    <p:sldId id="270" r:id="rId10"/>
    <p:sldId id="260" r:id="rId11"/>
    <p:sldId id="262" r:id="rId12"/>
    <p:sldId id="263" r:id="rId13"/>
    <p:sldId id="264" r:id="rId14"/>
    <p:sldId id="283" r:id="rId15"/>
    <p:sldId id="272" r:id="rId16"/>
    <p:sldId id="273" r:id="rId17"/>
    <p:sldId id="274" r:id="rId18"/>
    <p:sldId id="275" r:id="rId19"/>
    <p:sldId id="276" r:id="rId20"/>
    <p:sldId id="277" r:id="rId21"/>
    <p:sldId id="278" r:id="rId22"/>
    <p:sldId id="279" r:id="rId23"/>
    <p:sldId id="280" r:id="rId24"/>
    <p:sldId id="281" r:id="rId25"/>
    <p:sldId id="265" r:id="rId26"/>
  </p:sldIdLst>
  <p:sldSz cx="18288000" cy="10287000"/>
  <p:notesSz cx="6858000" cy="9144000"/>
  <p:embeddedFontLst>
    <p:embeddedFont>
      <p:font typeface="等线" panose="02010600030101010101" pitchFamily="2" charset="-122"/>
      <p:regular r:id="rId27"/>
    </p:embeddedFont>
    <p:embeddedFont>
      <p:font typeface="等线 Light" panose="02010600030101010101" pitchFamily="2" charset="-122"/>
      <p:regular r:id="rId28"/>
    </p:embeddedFont>
    <p:embeddedFont>
      <p:font typeface="#9Slide07 HoneyCream" pitchFamily="2" charset="0"/>
      <p:regular r:id="rId29"/>
    </p:embeddedFont>
    <p:embeddedFont>
      <p:font typeface="Baloo Thambi" panose="020B0604020202020204" charset="0"/>
      <p:regular r:id="rId30"/>
    </p:embeddedFont>
    <p:embeddedFont>
      <p:font typeface="Cambria" panose="02040503050406030204" pitchFamily="18" charset="0"/>
      <p:regular r:id="rId31"/>
      <p:bold r:id="rId32"/>
      <p:italic r:id="rId33"/>
      <p:boldItalic r:id="rId34"/>
    </p:embeddedFont>
    <p:embeddedFont>
      <p:font typeface="Cambria Math" panose="02040503050406030204" pitchFamily="18"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494"/>
    <a:srgbClr val="F97077"/>
    <a:srgbClr val="FCB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1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2" name="TextBox 3">
            <a:extLst>
              <a:ext uri="{FF2B5EF4-FFF2-40B4-BE49-F238E27FC236}">
                <a16:creationId xmlns:a16="http://schemas.microsoft.com/office/drawing/2014/main" id="{B3EEBAA5-98FD-79AB-EE49-EA175F4C4436}"/>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4" name="Hình ảnh 1588">
            <a:extLst>
              <a:ext uri="{FF2B5EF4-FFF2-40B4-BE49-F238E27FC236}">
                <a16:creationId xmlns:a16="http://schemas.microsoft.com/office/drawing/2014/main" id="{52BE1099-71E7-9C00-47F2-0DB8A7D0E907}"/>
              </a:ext>
            </a:extLst>
          </p:cNvPr>
          <p:cNvPicPr>
            <a:picLocks noChangeAspect="1"/>
          </p:cNvPicPr>
          <p:nvPr userDrawn="1"/>
        </p:nvPicPr>
        <p:blipFill>
          <a:blip r:embed="rId3"/>
          <a:stretch>
            <a:fillRect/>
          </a:stretch>
        </p:blipFill>
        <p:spPr>
          <a:xfrm>
            <a:off x="0" y="1"/>
            <a:ext cx="18288000" cy="10175075"/>
          </a:xfrm>
          <a:prstGeom prst="rect">
            <a:avLst/>
          </a:prstGeom>
        </p:spPr>
      </p:pic>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7" name="Title 1">
            <a:extLst>
              <a:ext uri="{FF2B5EF4-FFF2-40B4-BE49-F238E27FC236}">
                <a16:creationId xmlns:a16="http://schemas.microsoft.com/office/drawing/2014/main" id="{1D4876F7-A367-5022-940D-2B8F12379C0C}"/>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0" name="Title 1">
            <a:extLst>
              <a:ext uri="{FF2B5EF4-FFF2-40B4-BE49-F238E27FC236}">
                <a16:creationId xmlns:a16="http://schemas.microsoft.com/office/drawing/2014/main" id="{0AC5D630-A4C7-1EC2-9C52-24D1056C02A7}"/>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11" name="Picture 14">
            <a:extLst>
              <a:ext uri="{FF2B5EF4-FFF2-40B4-BE49-F238E27FC236}">
                <a16:creationId xmlns:a16="http://schemas.microsoft.com/office/drawing/2014/main" id="{8C4E027D-6596-207F-54B0-843A2A9080CA}"/>
              </a:ext>
            </a:extLst>
          </p:cNvPr>
          <p:cNvPicPr>
            <a:picLocks noChangeAspect="1"/>
          </p:cNvPicPr>
          <p:nvPr userDrawn="1"/>
        </p:nvPicPr>
        <p:blipFill>
          <a:blip r:embed="rId5"/>
          <a:stretch>
            <a:fillRect/>
          </a:stretch>
        </p:blipFill>
        <p:spPr>
          <a:xfrm>
            <a:off x="784509" y="11855024"/>
            <a:ext cx="3282981" cy="3987129"/>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5"/>
          <a:stretch>
            <a:fillRect/>
          </a:stretch>
        </p:blipFill>
        <p:spPr>
          <a:xfrm>
            <a:off x="-12730668" y="-114300"/>
            <a:ext cx="3282981" cy="3987129"/>
          </a:xfrm>
          <a:prstGeom prst="rect">
            <a:avLst/>
          </a:prstGeom>
        </p:spPr>
      </p:pic>
      <p:sp>
        <p:nvSpPr>
          <p:cNvPr id="13" name="Title 1">
            <a:extLst>
              <a:ext uri="{FF2B5EF4-FFF2-40B4-BE49-F238E27FC236}">
                <a16:creationId xmlns:a16="http://schemas.microsoft.com/office/drawing/2014/main" id="{B96F4558-3E15-1FF4-C386-23785BBCA5EB}"/>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73243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00EE801-6279-3FEE-06AF-4963172BB45D}"/>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56813BE-3AC8-F26A-D33C-B95E2175DE69}"/>
              </a:ext>
            </a:extLst>
          </p:cNvPr>
          <p:cNvSpPr>
            <a:spLocks noGrp="1"/>
          </p:cNvSpPr>
          <p:nvPr>
            <p:ph idx="1"/>
          </p:nvPr>
        </p:nvSpPr>
        <p:spPr>
          <a:xfrm>
            <a:off x="1257300" y="2738438"/>
            <a:ext cx="15773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97577FA-D3FC-EE2A-DC51-33A5F3DB1CEC}"/>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21/01/2026</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775A794A-9BD0-4BBA-0809-C9A8DE5A29CD}"/>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0A80D432-C834-4B89-25DF-A54ECA61F7C6}"/>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9" name="TextBox 3">
            <a:extLst>
              <a:ext uri="{FF2B5EF4-FFF2-40B4-BE49-F238E27FC236}">
                <a16:creationId xmlns:a16="http://schemas.microsoft.com/office/drawing/2014/main" id="{3BB9BD2A-6054-495F-9F1C-6FE117CF048B}"/>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0" name="Picture 8">
            <a:extLst>
              <a:ext uri="{FF2B5EF4-FFF2-40B4-BE49-F238E27FC236}">
                <a16:creationId xmlns:a16="http://schemas.microsoft.com/office/drawing/2014/main" id="{ACF50434-4082-DEE7-38A7-E75429334A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id="{707B5D74-78EC-9453-D5ED-6D85E77601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2" name="Title 1">
            <a:extLst>
              <a:ext uri="{FF2B5EF4-FFF2-40B4-BE49-F238E27FC236}">
                <a16:creationId xmlns:a16="http://schemas.microsoft.com/office/drawing/2014/main" id="{F27E8146-9090-6C37-B4CF-C08B6CA690CF}"/>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13" name="Picture 10">
            <a:extLst>
              <a:ext uri="{FF2B5EF4-FFF2-40B4-BE49-F238E27FC236}">
                <a16:creationId xmlns:a16="http://schemas.microsoft.com/office/drawing/2014/main" id="{9C9B1559-57BE-A4D9-903A-43F27AFDA08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4" name="Picture 11">
            <a:extLst>
              <a:ext uri="{FF2B5EF4-FFF2-40B4-BE49-F238E27FC236}">
                <a16:creationId xmlns:a16="http://schemas.microsoft.com/office/drawing/2014/main" id="{5A9AFE62-5FE5-DDD7-B443-6AE8152073D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5" name="Title 1">
            <a:extLst>
              <a:ext uri="{FF2B5EF4-FFF2-40B4-BE49-F238E27FC236}">
                <a16:creationId xmlns:a16="http://schemas.microsoft.com/office/drawing/2014/main" id="{B8E43571-B118-2EE4-A071-0AFF553FBF44}"/>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16" name="Picture 14">
            <a:extLst>
              <a:ext uri="{FF2B5EF4-FFF2-40B4-BE49-F238E27FC236}">
                <a16:creationId xmlns:a16="http://schemas.microsoft.com/office/drawing/2014/main" id="{289157BB-6DDC-4F98-030A-F0746D2B3756}"/>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17" name="Picture 15">
            <a:extLst>
              <a:ext uri="{FF2B5EF4-FFF2-40B4-BE49-F238E27FC236}">
                <a16:creationId xmlns:a16="http://schemas.microsoft.com/office/drawing/2014/main" id="{B542DA5C-3824-BDDB-0919-A63991D7C95C}"/>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18" name="Title 1">
            <a:extLst>
              <a:ext uri="{FF2B5EF4-FFF2-40B4-BE49-F238E27FC236}">
                <a16:creationId xmlns:a16="http://schemas.microsoft.com/office/drawing/2014/main" id="{7C432009-C473-F35A-D8A6-08EE4D3B7BAE}"/>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73734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F1EF74-982D-E664-B818-E1670C8F8C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B45E6A3-8268-ACB2-9D81-C5EE5FD22183}"/>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C3EC037-A63D-3A49-3288-2AFD15C45EB3}"/>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21/01/2026</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A33E48D5-7891-FD68-1DE3-69F7140DA0DF}"/>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735C58D8-74EE-8B58-04A5-4A23E6A0B6DB}"/>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2441545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B1146A1-F77E-02E9-8B32-1063C14A5861}"/>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70CC107-A8E5-280F-493A-FA728449EC0A}"/>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C3E3DC3-7A7D-FE27-E487-D700013712B0}"/>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3EC262B2-D037-254C-3A02-01BBBAA9A964}"/>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21/01/2026</a:t>
            </a:fld>
            <a:endParaRPr lang="vi-VN" sz="2700">
              <a:solidFill>
                <a:prstClr val="black"/>
              </a:solidFill>
            </a:endParaRPr>
          </a:p>
        </p:txBody>
      </p:sp>
      <p:sp>
        <p:nvSpPr>
          <p:cNvPr id="6" name="Chỗ dành sẵn cho Chân trang 5">
            <a:extLst>
              <a:ext uri="{FF2B5EF4-FFF2-40B4-BE49-F238E27FC236}">
                <a16:creationId xmlns:a16="http://schemas.microsoft.com/office/drawing/2014/main" id="{059996CD-BC37-1C3A-382A-6D1FCC172E2B}"/>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id="{D0BB7C71-4F66-713F-A6F6-8BEBB1A56A0F}"/>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26" name="TextBox 3">
            <a:extLst>
              <a:ext uri="{FF2B5EF4-FFF2-40B4-BE49-F238E27FC236}">
                <a16:creationId xmlns:a16="http://schemas.microsoft.com/office/drawing/2014/main" id="{809ABFF1-42E3-6132-A352-69FDF737A6BE}"/>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27" name="Picture 8">
            <a:extLst>
              <a:ext uri="{FF2B5EF4-FFF2-40B4-BE49-F238E27FC236}">
                <a16:creationId xmlns:a16="http://schemas.microsoft.com/office/drawing/2014/main" id="{DD31F294-F1D0-5440-7583-56F40F2308F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28" name="Picture 9">
            <a:extLst>
              <a:ext uri="{FF2B5EF4-FFF2-40B4-BE49-F238E27FC236}">
                <a16:creationId xmlns:a16="http://schemas.microsoft.com/office/drawing/2014/main" id="{721D3D40-7372-8D57-7D49-686B982978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29" name="Title 1">
            <a:extLst>
              <a:ext uri="{FF2B5EF4-FFF2-40B4-BE49-F238E27FC236}">
                <a16:creationId xmlns:a16="http://schemas.microsoft.com/office/drawing/2014/main" id="{66F3B047-033B-88CF-E674-A1E74DF6E264}"/>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30" name="Picture 10">
            <a:extLst>
              <a:ext uri="{FF2B5EF4-FFF2-40B4-BE49-F238E27FC236}">
                <a16:creationId xmlns:a16="http://schemas.microsoft.com/office/drawing/2014/main" id="{48929ED1-96A4-4EAB-1EC5-DC8D3876CF4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31" name="Picture 11">
            <a:extLst>
              <a:ext uri="{FF2B5EF4-FFF2-40B4-BE49-F238E27FC236}">
                <a16:creationId xmlns:a16="http://schemas.microsoft.com/office/drawing/2014/main" id="{AC0CC138-3207-5867-668C-85E5387ACF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32" name="Title 1">
            <a:extLst>
              <a:ext uri="{FF2B5EF4-FFF2-40B4-BE49-F238E27FC236}">
                <a16:creationId xmlns:a16="http://schemas.microsoft.com/office/drawing/2014/main" id="{A348FCF8-7FE9-C428-89D2-659DC80451E8}"/>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33" name="Picture 14">
            <a:extLst>
              <a:ext uri="{FF2B5EF4-FFF2-40B4-BE49-F238E27FC236}">
                <a16:creationId xmlns:a16="http://schemas.microsoft.com/office/drawing/2014/main" id="{3D7AEEB6-00DF-6389-C074-6DD614B16C78}"/>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34" name="Picture 15">
            <a:extLst>
              <a:ext uri="{FF2B5EF4-FFF2-40B4-BE49-F238E27FC236}">
                <a16:creationId xmlns:a16="http://schemas.microsoft.com/office/drawing/2014/main" id="{F1448817-CA42-0870-CD93-C16AEDA383F6}"/>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35" name="Title 1">
            <a:extLst>
              <a:ext uri="{FF2B5EF4-FFF2-40B4-BE49-F238E27FC236}">
                <a16:creationId xmlns:a16="http://schemas.microsoft.com/office/drawing/2014/main" id="{DBB99434-67CB-4A27-1DA0-02EE7BB98045}"/>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3773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4DE84D1-6DF3-E9B0-7670-E6CEA1D69B32}"/>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989ABEFD-23C3-CB60-6FDD-6F2E733D734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339D2A5-0410-C9F6-BB50-C776A505D6CF}"/>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2EAD9087-49A4-D172-8193-97DB736F4388}"/>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E30A903-2DB1-B44E-F986-76C57944020A}"/>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30D5CA-2CA0-85A1-7EEB-B4B084DB5116}"/>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21/01/2026</a:t>
            </a:fld>
            <a:endParaRPr lang="vi-VN" sz="2700">
              <a:solidFill>
                <a:prstClr val="black"/>
              </a:solidFill>
            </a:endParaRPr>
          </a:p>
        </p:txBody>
      </p:sp>
      <p:sp>
        <p:nvSpPr>
          <p:cNvPr id="8" name="Chỗ dành sẵn cho Chân trang 7">
            <a:extLst>
              <a:ext uri="{FF2B5EF4-FFF2-40B4-BE49-F238E27FC236}">
                <a16:creationId xmlns:a16="http://schemas.microsoft.com/office/drawing/2014/main" id="{FD89B896-54A9-B813-2B26-2588BF0F8AB2}"/>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9" name="Chỗ dành sẵn cho Số hiệu Bản chiếu 8">
            <a:extLst>
              <a:ext uri="{FF2B5EF4-FFF2-40B4-BE49-F238E27FC236}">
                <a16:creationId xmlns:a16="http://schemas.microsoft.com/office/drawing/2014/main" id="{07183B55-752A-9E35-2930-7C2608CB1BCB}"/>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404603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F9207D-98BD-B77C-565B-49D16F8772E8}"/>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320BD49F-9253-37B7-840F-7FC1C8B1ADE4}"/>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21/01/2026</a:t>
            </a:fld>
            <a:endParaRPr lang="vi-VN" sz="2700">
              <a:solidFill>
                <a:prstClr val="black"/>
              </a:solidFill>
            </a:endParaRPr>
          </a:p>
        </p:txBody>
      </p:sp>
      <p:sp>
        <p:nvSpPr>
          <p:cNvPr id="4" name="Chỗ dành sẵn cho Chân trang 3">
            <a:extLst>
              <a:ext uri="{FF2B5EF4-FFF2-40B4-BE49-F238E27FC236}">
                <a16:creationId xmlns:a16="http://schemas.microsoft.com/office/drawing/2014/main" id="{B8E3F59B-864C-516E-D631-CF100C83A9C3}"/>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5" name="Chỗ dành sẵn cho Số hiệu Bản chiếu 4">
            <a:extLst>
              <a:ext uri="{FF2B5EF4-FFF2-40B4-BE49-F238E27FC236}">
                <a16:creationId xmlns:a16="http://schemas.microsoft.com/office/drawing/2014/main" id="{356A8420-73E7-6E7D-1E89-BC7E515A2D62}"/>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134431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36427B8-B237-D92B-E87C-39CCFE7DEE4D}"/>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21/01/2026</a:t>
            </a:fld>
            <a:endParaRPr lang="vi-VN" sz="2700">
              <a:solidFill>
                <a:prstClr val="black"/>
              </a:solidFill>
            </a:endParaRPr>
          </a:p>
        </p:txBody>
      </p:sp>
      <p:sp>
        <p:nvSpPr>
          <p:cNvPr id="3" name="Chỗ dành sẵn cho Chân trang 2">
            <a:extLst>
              <a:ext uri="{FF2B5EF4-FFF2-40B4-BE49-F238E27FC236}">
                <a16:creationId xmlns:a16="http://schemas.microsoft.com/office/drawing/2014/main" id="{6BB42D2E-ED5E-A914-A511-25DA9221FC31}"/>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4" name="Chỗ dành sẵn cho Số hiệu Bản chiếu 3">
            <a:extLst>
              <a:ext uri="{FF2B5EF4-FFF2-40B4-BE49-F238E27FC236}">
                <a16:creationId xmlns:a16="http://schemas.microsoft.com/office/drawing/2014/main" id="{CCF1C206-8BA9-2042-4160-E717A26F008B}"/>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7" name="TextBox 3">
            <a:extLst>
              <a:ext uri="{FF2B5EF4-FFF2-40B4-BE49-F238E27FC236}">
                <a16:creationId xmlns:a16="http://schemas.microsoft.com/office/drawing/2014/main" id="{C4977975-637A-88A6-0021-91CEBE4F0A72}"/>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8" name="Picture 8">
            <a:extLst>
              <a:ext uri="{FF2B5EF4-FFF2-40B4-BE49-F238E27FC236}">
                <a16:creationId xmlns:a16="http://schemas.microsoft.com/office/drawing/2014/main" id="{E6AF5FAA-34B1-F7D6-389E-BBC21EE7BB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20AD271C-5F4A-3F71-FE28-2B42EF3F82F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0" name="Title 1">
            <a:extLst>
              <a:ext uri="{FF2B5EF4-FFF2-40B4-BE49-F238E27FC236}">
                <a16:creationId xmlns:a16="http://schemas.microsoft.com/office/drawing/2014/main" id="{97C93965-57FE-41B5-6085-BFACFDB75B89}"/>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5B9BD5">
                    <a:lumMod val="75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5B9BD5">
                    <a:lumMod val="75000"/>
                  </a:srgbClr>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id="{953289A7-CCB7-170E-0134-B5063E76367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AD596AB4-C869-1686-8933-CC8D7DAED62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3" name="Title 1">
            <a:extLst>
              <a:ext uri="{FF2B5EF4-FFF2-40B4-BE49-F238E27FC236}">
                <a16:creationId xmlns:a16="http://schemas.microsoft.com/office/drawing/2014/main" id="{9AEFA7C1-A077-044F-5233-003AF71A79B3}"/>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14" name="Picture 14">
            <a:extLst>
              <a:ext uri="{FF2B5EF4-FFF2-40B4-BE49-F238E27FC236}">
                <a16:creationId xmlns:a16="http://schemas.microsoft.com/office/drawing/2014/main" id="{01B1DC03-BED1-558E-48F8-3770E8D0AA93}"/>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15" name="Picture 15">
            <a:extLst>
              <a:ext uri="{FF2B5EF4-FFF2-40B4-BE49-F238E27FC236}">
                <a16:creationId xmlns:a16="http://schemas.microsoft.com/office/drawing/2014/main" id="{4EFF68EB-6453-11BB-3F2D-2B2B1BE0201A}"/>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16" name="Title 1">
            <a:extLst>
              <a:ext uri="{FF2B5EF4-FFF2-40B4-BE49-F238E27FC236}">
                <a16:creationId xmlns:a16="http://schemas.microsoft.com/office/drawing/2014/main" id="{86FA26F7-B66B-0D67-6E46-8D4A5D83EC8C}"/>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5B9BD5">
                    <a:lumMod val="75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5B9BD5">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12209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039080-C600-D789-EC47-07AEDCDD13F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14587A8E-00C7-97AE-4BA5-0DA30E944C08}"/>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D0B34B2-B2D3-338C-D2F5-10F3502318B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96185CB-0635-E1A4-351A-4A8944589A69}"/>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21/01/2026</a:t>
            </a:fld>
            <a:endParaRPr lang="vi-VN" sz="2700">
              <a:solidFill>
                <a:prstClr val="black"/>
              </a:solidFill>
            </a:endParaRPr>
          </a:p>
        </p:txBody>
      </p:sp>
      <p:sp>
        <p:nvSpPr>
          <p:cNvPr id="6" name="Chỗ dành sẵn cho Chân trang 5">
            <a:extLst>
              <a:ext uri="{FF2B5EF4-FFF2-40B4-BE49-F238E27FC236}">
                <a16:creationId xmlns:a16="http://schemas.microsoft.com/office/drawing/2014/main" id="{02A0F4E0-EFA5-E819-6C4F-A5E28AF7C705}"/>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id="{21E95FA2-EF45-3208-69B7-BCB6230F1A3C}"/>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122436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C50AC3-95CC-CCDA-227B-A211FC71C9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BF0424B-BD85-B08F-7C88-739BFFC3493D}"/>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0D730F4B-ADF8-AD88-C7C2-C7DF11E36D2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D43F09C-3D68-2323-000E-F6EB38BB3CCD}"/>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21/01/2026</a:t>
            </a:fld>
            <a:endParaRPr lang="vi-VN" sz="2700">
              <a:solidFill>
                <a:prstClr val="black"/>
              </a:solidFill>
            </a:endParaRPr>
          </a:p>
        </p:txBody>
      </p:sp>
      <p:sp>
        <p:nvSpPr>
          <p:cNvPr id="6" name="Chỗ dành sẵn cho Chân trang 5">
            <a:extLst>
              <a:ext uri="{FF2B5EF4-FFF2-40B4-BE49-F238E27FC236}">
                <a16:creationId xmlns:a16="http://schemas.microsoft.com/office/drawing/2014/main" id="{CDF82CE8-B607-3029-D07D-8C239047AEBD}"/>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id="{9AFA9654-3F8F-E640-23FD-68CC5AA1DAD6}"/>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109024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FB0C18-44EB-30BD-B0BB-1CC96F9201CF}"/>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E81C09B8-6C1B-CC42-0581-195F8461459E}"/>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8C2EBE1-5CB9-E785-EF8F-8890A9E78125}"/>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21/01/2026</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8916B85A-DC98-06E6-6A46-6ACA741BD6DA}"/>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E4F11B22-8D83-D397-25B3-357B216FB348}"/>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2682179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4E59FD1-796E-FC0F-207A-627E601803BB}"/>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D0FD7BD8-E5EC-ABE3-5BC3-C6CA82C1DAEB}"/>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A8BA446-2002-6ACB-9CBB-75311D4D3D15}"/>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21/01/2026</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3A177B5B-2F84-02DB-8511-B7BC43865F88}"/>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123B4499-98C8-C5B4-8720-8CB000F82880}"/>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357024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060404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97"/>
        <p:cNvGrpSpPr/>
        <p:nvPr/>
      </p:nvGrpSpPr>
      <p:grpSpPr>
        <a:xfrm>
          <a:off x="0" y="0"/>
          <a:ext cx="0" cy="0"/>
          <a:chOff x="0" y="0"/>
          <a:chExt cx="0" cy="0"/>
        </a:xfrm>
      </p:grpSpPr>
    </p:spTree>
    <p:extLst>
      <p:ext uri="{BB962C8B-B14F-4D97-AF65-F5344CB8AC3E}">
        <p14:creationId xmlns:p14="http://schemas.microsoft.com/office/powerpoint/2010/main" val="116582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57"/>
        <p:cNvGrpSpPr/>
        <p:nvPr/>
      </p:nvGrpSpPr>
      <p:grpSpPr>
        <a:xfrm>
          <a:off x="0" y="0"/>
          <a:ext cx="0" cy="0"/>
          <a:chOff x="0" y="0"/>
          <a:chExt cx="0" cy="0"/>
        </a:xfrm>
      </p:grpSpPr>
      <p:sp>
        <p:nvSpPr>
          <p:cNvPr id="2258" name="Google Shape;2258;p21"/>
          <p:cNvSpPr txBox="1">
            <a:spLocks noGrp="1"/>
          </p:cNvSpPr>
          <p:nvPr>
            <p:ph type="title"/>
          </p:nvPr>
        </p:nvSpPr>
        <p:spPr>
          <a:xfrm>
            <a:off x="1440000" y="890051"/>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6265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2184911" y="-2184909"/>
            <a:ext cx="1915197" cy="6285024"/>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13622067" y="-2015015"/>
            <a:ext cx="2650920" cy="6680946"/>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585788" y="813917"/>
            <a:ext cx="17116425" cy="887300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9151961"/>
            <a:ext cx="18288000" cy="1135040"/>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0217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29475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19357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7199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6017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2029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3914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6271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2143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7725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1675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29160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0.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47997" y="-314940"/>
            <a:ext cx="3279371" cy="3476108"/>
          </a:xfrm>
          <a:prstGeom prst="rect">
            <a:avLst/>
          </a:prstGeom>
        </p:spPr>
      </p:pic>
      <p:sp>
        <p:nvSpPr>
          <p:cNvPr id="8" name="Title 1">
            <a:extLst>
              <a:ext uri="{FF2B5EF4-FFF2-40B4-BE49-F238E27FC236}">
                <a16:creationId xmlns:a16="http://schemas.microsoft.com/office/drawing/2014/main" id="{6AA5128D-EAF5-483C-871A-4BFED87FD86D}"/>
              </a:ext>
            </a:extLst>
          </p:cNvPr>
          <p:cNvSpPr txBox="1">
            <a:spLocks/>
          </p:cNvSpPr>
          <p:nvPr userDrawn="1"/>
        </p:nvSpPr>
        <p:spPr>
          <a:xfrm>
            <a:off x="-3048000" y="25527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日期占位符 1">
            <a:extLst>
              <a:ext uri="{FF2B5EF4-FFF2-40B4-BE49-F238E27FC236}">
                <a16:creationId xmlns:a16="http://schemas.microsoft.com/office/drawing/2014/main" id="{567114DC-BD9A-204A-2E7F-9C8DAE5A9FCF}"/>
              </a:ext>
            </a:extLst>
          </p:cNvPr>
          <p:cNvSpPr>
            <a:spLocks noGrp="1"/>
          </p:cNvSpPr>
          <p:nvPr>
            <p:ph type="dt" sz="half" idx="2"/>
          </p:nvPr>
        </p:nvSpPr>
        <p:spPr>
          <a:xfrm>
            <a:off x="1257300" y="9458326"/>
            <a:ext cx="4114800" cy="547688"/>
          </a:xfrm>
          <a:prstGeom prst="rect">
            <a:avLst/>
          </a:prstGeom>
        </p:spPr>
        <p:txBody>
          <a:bodyPr/>
          <a:lstStyle/>
          <a:p>
            <a:pPr defTabSz="1371600"/>
            <a:fld id="{583E8761-A14E-4E6E-B19C-D0ABAA7747FF}" type="datetimeFigureOut">
              <a:rPr lang="zh-CN" altLang="en-US" sz="2700" smtClean="0">
                <a:solidFill>
                  <a:prstClr val="black"/>
                </a:solidFill>
              </a:rPr>
              <a:pPr defTabSz="1371600"/>
              <a:t>2026/1/21</a:t>
            </a:fld>
            <a:endParaRPr lang="zh-CN" altLang="en-US" sz="2700">
              <a:solidFill>
                <a:prstClr val="black"/>
              </a:solidFill>
            </a:endParaRPr>
          </a:p>
        </p:txBody>
      </p:sp>
      <p:sp>
        <p:nvSpPr>
          <p:cNvPr id="8" name="页脚占位符 2">
            <a:extLst>
              <a:ext uri="{FF2B5EF4-FFF2-40B4-BE49-F238E27FC236}">
                <a16:creationId xmlns:a16="http://schemas.microsoft.com/office/drawing/2014/main" id="{7D6730F0-C3DD-5B5A-0DA5-5AF7F140EB64}"/>
              </a:ext>
            </a:extLst>
          </p:cNvPr>
          <p:cNvSpPr>
            <a:spLocks noGrp="1"/>
          </p:cNvSpPr>
          <p:nvPr>
            <p:ph type="ftr" sz="quarter" idx="3"/>
          </p:nvPr>
        </p:nvSpPr>
        <p:spPr>
          <a:xfrm>
            <a:off x="6057900" y="9458326"/>
            <a:ext cx="6172200" cy="547688"/>
          </a:xfrm>
          <a:prstGeom prst="rect">
            <a:avLst/>
          </a:prstGeom>
        </p:spPr>
        <p:txBody>
          <a:bodyPr/>
          <a:lstStyle/>
          <a:p>
            <a:pPr defTabSz="1371600"/>
            <a:endParaRPr lang="zh-CN" altLang="en-US" sz="2700">
              <a:solidFill>
                <a:prstClr val="black"/>
              </a:solidFill>
            </a:endParaRPr>
          </a:p>
        </p:txBody>
      </p:sp>
      <p:sp>
        <p:nvSpPr>
          <p:cNvPr id="9" name="灯片编号占位符 3">
            <a:extLst>
              <a:ext uri="{FF2B5EF4-FFF2-40B4-BE49-F238E27FC236}">
                <a16:creationId xmlns:a16="http://schemas.microsoft.com/office/drawing/2014/main" id="{BB7FEB94-9190-4A40-06C7-C193EF761700}"/>
              </a:ext>
            </a:extLst>
          </p:cNvPr>
          <p:cNvSpPr>
            <a:spLocks noGrp="1"/>
          </p:cNvSpPr>
          <p:nvPr>
            <p:ph type="sldNum" sz="quarter" idx="4"/>
          </p:nvPr>
        </p:nvSpPr>
        <p:spPr>
          <a:xfrm>
            <a:off x="12915900" y="9458326"/>
            <a:ext cx="4114800" cy="547688"/>
          </a:xfrm>
          <a:prstGeom prst="rect">
            <a:avLst/>
          </a:prstGeom>
        </p:spPr>
        <p:txBody>
          <a:bodyPr/>
          <a:lstStyle/>
          <a:p>
            <a:pPr defTabSz="1371600"/>
            <a:fld id="{03410F0F-E077-475B-A7EC-03CDC27F5B89}"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1680905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DB713A8-A7D8-4655-9856-7687D49ACF6C}"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Tree>
    <p:extLst>
      <p:ext uri="{BB962C8B-B14F-4D97-AF65-F5344CB8AC3E}">
        <p14:creationId xmlns:p14="http://schemas.microsoft.com/office/powerpoint/2010/main" val="33170610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21.svg"/><Relationship Id="rId7" Type="http://schemas.openxmlformats.org/officeDocument/2006/relationships/image" Target="../media/image5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60.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microsoft.com/office/2007/relationships/media" Target="../media/media2.wma"/><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audio" Target="../media/media1.wma"/><Relationship Id="rId16" Type="http://schemas.openxmlformats.org/officeDocument/2006/relationships/image" Target="../media/image65.svg"/><Relationship Id="rId1" Type="http://schemas.microsoft.com/office/2007/relationships/media" Target="../media/media1.wma"/><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slideLayout" Target="../slideLayouts/slideLayout12.xml"/><Relationship Id="rId15" Type="http://schemas.openxmlformats.org/officeDocument/2006/relationships/image" Target="../media/image64.png"/><Relationship Id="rId10" Type="http://schemas.openxmlformats.org/officeDocument/2006/relationships/image" Target="../media/image76.png"/><Relationship Id="rId4" Type="http://schemas.openxmlformats.org/officeDocument/2006/relationships/audio" Target="../media/media2.wma"/><Relationship Id="rId9" Type="http://schemas.openxmlformats.org/officeDocument/2006/relationships/image" Target="../media/image75.svg"/><Relationship Id="rId14"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82.svg"/><Relationship Id="rId4" Type="http://schemas.openxmlformats.org/officeDocument/2006/relationships/image" Target="../media/image67.svg"/><Relationship Id="rId9"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microsoft.com/office/2007/relationships/media" Target="../media/media2.wma"/><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audio" Target="../media/media1.wma"/><Relationship Id="rId16" Type="http://schemas.openxmlformats.org/officeDocument/2006/relationships/image" Target="../media/image67.svg"/><Relationship Id="rId1" Type="http://schemas.microsoft.com/office/2007/relationships/media" Target="../media/media1.wma"/><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slideLayout" Target="../slideLayouts/slideLayout12.xml"/><Relationship Id="rId15" Type="http://schemas.openxmlformats.org/officeDocument/2006/relationships/image" Target="../media/image66.png"/><Relationship Id="rId10" Type="http://schemas.openxmlformats.org/officeDocument/2006/relationships/image" Target="../media/image76.png"/><Relationship Id="rId4" Type="http://schemas.openxmlformats.org/officeDocument/2006/relationships/audio" Target="../media/media2.wma"/><Relationship Id="rId9" Type="http://schemas.openxmlformats.org/officeDocument/2006/relationships/image" Target="../media/image75.svg"/><Relationship Id="rId1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68.png"/><Relationship Id="rId7"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microsoft.com/office/2007/relationships/media" Target="../media/media2.wma"/><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audio" Target="../media/media1.wma"/><Relationship Id="rId16" Type="http://schemas.openxmlformats.org/officeDocument/2006/relationships/image" Target="../media/image69.svg"/><Relationship Id="rId1" Type="http://schemas.microsoft.com/office/2007/relationships/media" Target="../media/media1.wma"/><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slideLayout" Target="../slideLayouts/slideLayout12.xml"/><Relationship Id="rId15" Type="http://schemas.openxmlformats.org/officeDocument/2006/relationships/image" Target="../media/image68.png"/><Relationship Id="rId10" Type="http://schemas.openxmlformats.org/officeDocument/2006/relationships/image" Target="../media/image76.png"/><Relationship Id="rId4" Type="http://schemas.openxmlformats.org/officeDocument/2006/relationships/audio" Target="../media/media2.wma"/><Relationship Id="rId9" Type="http://schemas.openxmlformats.org/officeDocument/2006/relationships/image" Target="../media/image75.svg"/><Relationship Id="rId1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svg"/><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5" Type="http://schemas.openxmlformats.org/officeDocument/2006/relationships/image" Target="../media/image41.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40.pn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71.sv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microsoft.com/office/2007/relationships/media" Target="../media/media2.wma"/><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audio" Target="../media/media1.wma"/><Relationship Id="rId16" Type="http://schemas.openxmlformats.org/officeDocument/2006/relationships/image" Target="../media/image71.svg"/><Relationship Id="rId1" Type="http://schemas.microsoft.com/office/2007/relationships/media" Target="../media/media1.wma"/><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slideLayout" Target="../slideLayouts/slideLayout12.xml"/><Relationship Id="rId15" Type="http://schemas.openxmlformats.org/officeDocument/2006/relationships/image" Target="../media/image70.png"/><Relationship Id="rId10" Type="http://schemas.openxmlformats.org/officeDocument/2006/relationships/image" Target="../media/image76.png"/><Relationship Id="rId4" Type="http://schemas.openxmlformats.org/officeDocument/2006/relationships/audio" Target="../media/media2.wma"/><Relationship Id="rId9" Type="http://schemas.openxmlformats.org/officeDocument/2006/relationships/image" Target="../media/image75.svg"/><Relationship Id="rId1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82.sv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7.svg"/><Relationship Id="rId3" Type="http://schemas.openxmlformats.org/officeDocument/2006/relationships/image" Target="../media/image49.svg"/><Relationship Id="rId7" Type="http://schemas.openxmlformats.org/officeDocument/2006/relationships/image" Target="../media/image23.svg"/><Relationship Id="rId12"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1.svg"/><Relationship Id="rId1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3.svg"/><Relationship Id="rId7" Type="http://schemas.openxmlformats.org/officeDocument/2006/relationships/image" Target="../media/image31.svg"/><Relationship Id="rId12"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7.svg"/><Relationship Id="rId5" Type="http://schemas.openxmlformats.org/officeDocument/2006/relationships/image" Target="../media/image23.sv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9.sv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35.svg"/><Relationship Id="rId10" Type="http://schemas.openxmlformats.org/officeDocument/2006/relationships/image" Target="../media/image53.png"/><Relationship Id="rId4" Type="http://schemas.openxmlformats.org/officeDocument/2006/relationships/image" Target="../media/image34.png"/><Relationship Id="rId9" Type="http://schemas.openxmlformats.org/officeDocument/2006/relationships/image" Target="../media/image330.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svg"/><Relationship Id="rId7" Type="http://schemas.openxmlformats.org/officeDocument/2006/relationships/image" Target="../media/image31.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svg"/><Relationship Id="rId7" Type="http://schemas.openxmlformats.org/officeDocument/2006/relationships/image" Target="../media/image27.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54.png"/><Relationship Id="rId4" Type="http://schemas.openxmlformats.org/officeDocument/2006/relationships/image" Target="../media/image24.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9.svg"/><Relationship Id="rId7" Type="http://schemas.openxmlformats.org/officeDocument/2006/relationships/image" Target="../media/image27.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2" y="1096054"/>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2" y="2"/>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504">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7"/>
            <a:ext cx="15463683" cy="1754326"/>
          </a:xfrm>
          <a:prstGeom prst="rect">
            <a:avLst/>
          </a:prstGeom>
          <a:noFill/>
        </p:spPr>
        <p:txBody>
          <a:bodyPr wrap="square" rtlCol="0">
            <a:spAutoFit/>
          </a:bodyPr>
          <a:lstStyle/>
          <a:p>
            <a:pPr algn="ctr" defTabSz="2057504">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504">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119921"/>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1028700"/>
            <a:ext cx="16230600" cy="8229600"/>
            <a:chOff x="0" y="0"/>
            <a:chExt cx="4513182" cy="2288374"/>
          </a:xfrm>
        </p:grpSpPr>
        <p:sp>
          <p:nvSpPr>
            <p:cNvPr id="4" name="Freeform 4"/>
            <p:cNvSpPr/>
            <p:nvPr/>
          </p:nvSpPr>
          <p:spPr>
            <a:xfrm>
              <a:off x="0" y="0"/>
              <a:ext cx="4513182" cy="2288374"/>
            </a:xfrm>
            <a:custGeom>
              <a:avLst/>
              <a:gdLst/>
              <a:ahLst/>
              <a:cxnLst/>
              <a:rect l="l" t="t" r="r" b="b"/>
              <a:pathLst>
                <a:path w="4513182" h="2288374">
                  <a:moveTo>
                    <a:pt x="24327" y="0"/>
                  </a:moveTo>
                  <a:lnTo>
                    <a:pt x="4488855" y="0"/>
                  </a:lnTo>
                  <a:cubicBezTo>
                    <a:pt x="4502291" y="0"/>
                    <a:pt x="4513182" y="10891"/>
                    <a:pt x="4513182" y="24327"/>
                  </a:cubicBezTo>
                  <a:lnTo>
                    <a:pt x="4513182" y="2264047"/>
                  </a:lnTo>
                  <a:cubicBezTo>
                    <a:pt x="4513182" y="2277483"/>
                    <a:pt x="4502291" y="2288374"/>
                    <a:pt x="4488855" y="2288374"/>
                  </a:cubicBezTo>
                  <a:lnTo>
                    <a:pt x="24327" y="2288374"/>
                  </a:lnTo>
                  <a:cubicBezTo>
                    <a:pt x="10891" y="2288374"/>
                    <a:pt x="0" y="2277483"/>
                    <a:pt x="0" y="2264047"/>
                  </a:cubicBezTo>
                  <a:lnTo>
                    <a:pt x="0" y="24327"/>
                  </a:lnTo>
                  <a:cubicBezTo>
                    <a:pt x="0" y="10891"/>
                    <a:pt x="10891" y="0"/>
                    <a:pt x="24327" y="0"/>
                  </a:cubicBezTo>
                  <a:close/>
                </a:path>
              </a:pathLst>
            </a:custGeom>
            <a:solidFill>
              <a:srgbClr val="EFF1E7"/>
            </a:solidFill>
            <a:ln w="38100" cap="rnd">
              <a:solidFill>
                <a:srgbClr val="000000"/>
              </a:solidFill>
              <a:prstDash val="solid"/>
              <a:round/>
            </a:ln>
          </p:spPr>
        </p:sp>
        <p:sp>
          <p:nvSpPr>
            <p:cNvPr id="5" name="TextBox 5"/>
            <p:cNvSpPr txBox="1"/>
            <p:nvPr/>
          </p:nvSpPr>
          <p:spPr>
            <a:xfrm>
              <a:off x="0" y="-38100"/>
              <a:ext cx="4513182" cy="232647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598388" y="-573667"/>
            <a:ext cx="1196434" cy="3204734"/>
          </a:xfrm>
          <a:custGeom>
            <a:avLst/>
            <a:gdLst/>
            <a:ahLst/>
            <a:cxnLst/>
            <a:rect l="l" t="t" r="r" b="b"/>
            <a:pathLst>
              <a:path w="1196434" h="3204734">
                <a:moveTo>
                  <a:pt x="0" y="0"/>
                </a:moveTo>
                <a:lnTo>
                  <a:pt x="1196434" y="0"/>
                </a:lnTo>
                <a:lnTo>
                  <a:pt x="1196434" y="3204734"/>
                </a:lnTo>
                <a:lnTo>
                  <a:pt x="0" y="3204734"/>
                </a:lnTo>
                <a:lnTo>
                  <a:pt x="0" y="0"/>
                </a:lnTo>
                <a:close/>
              </a:path>
            </a:pathLst>
          </a:custGeom>
          <a:blipFill>
            <a:blip r:embed="rId4"/>
            <a:stretch>
              <a:fillRect/>
            </a:stretch>
          </a:blipFill>
        </p:spPr>
      </p:sp>
      <p:sp>
        <p:nvSpPr>
          <p:cNvPr id="13" name="Freeform 13"/>
          <p:cNvSpPr/>
          <p:nvPr/>
        </p:nvSpPr>
        <p:spPr>
          <a:xfrm>
            <a:off x="452611" y="585933"/>
            <a:ext cx="2098971" cy="2430388"/>
          </a:xfrm>
          <a:custGeom>
            <a:avLst/>
            <a:gdLst/>
            <a:ahLst/>
            <a:cxnLst/>
            <a:rect l="l" t="t" r="r" b="b"/>
            <a:pathLst>
              <a:path w="2098971" h="2430388">
                <a:moveTo>
                  <a:pt x="0" y="0"/>
                </a:moveTo>
                <a:lnTo>
                  <a:pt x="2098971" y="0"/>
                </a:lnTo>
                <a:lnTo>
                  <a:pt x="2098971" y="2430388"/>
                </a:lnTo>
                <a:lnTo>
                  <a:pt x="0" y="24303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5341224" y="7669811"/>
            <a:ext cx="2946776" cy="2400283"/>
          </a:xfrm>
          <a:custGeom>
            <a:avLst/>
            <a:gdLst/>
            <a:ahLst/>
            <a:cxnLst/>
            <a:rect l="l" t="t" r="r" b="b"/>
            <a:pathLst>
              <a:path w="2946776" h="2400283">
                <a:moveTo>
                  <a:pt x="0" y="0"/>
                </a:moveTo>
                <a:lnTo>
                  <a:pt x="2946776" y="0"/>
                </a:lnTo>
                <a:lnTo>
                  <a:pt x="2946776" y="2400284"/>
                </a:lnTo>
                <a:lnTo>
                  <a:pt x="0" y="24002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Rectangle 1"/>
          <p:cNvSpPr>
            <a:spLocks noChangeArrowheads="1"/>
          </p:cNvSpPr>
          <p:nvPr/>
        </p:nvSpPr>
        <p:spPr bwMode="auto">
          <a:xfrm>
            <a:off x="1502096" y="2006535"/>
            <a:ext cx="15011400"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sz="4000" dirty="0">
                <a:latin typeface="Cambria" panose="02040503050406030204" pitchFamily="18" charset="0"/>
                <a:ea typeface="Cambria" panose="02040503050406030204" pitchFamily="18" charset="0"/>
              </a:rPr>
              <a:t>- </a:t>
            </a:r>
            <a:r>
              <a:rPr lang="en-US" sz="4000" b="1" dirty="0">
                <a:latin typeface="Cambria" panose="02040503050406030204" pitchFamily="18" charset="0"/>
                <a:ea typeface="Cambria" panose="02040503050406030204" pitchFamily="18" charset="0"/>
              </a:rPr>
              <a:t>Di </a:t>
            </a:r>
            <a:r>
              <a:rPr lang="en-US" sz="4000" b="1" dirty="0" err="1">
                <a:latin typeface="Cambria" panose="02040503050406030204" pitchFamily="18" charset="0"/>
                <a:ea typeface="Cambria" panose="02040503050406030204" pitchFamily="18" charset="0"/>
              </a:rPr>
              <a:t>sản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hóa</a:t>
            </a:r>
            <a:r>
              <a:rPr lang="en-US" sz="4000" b="1" dirty="0">
                <a:latin typeface="Cambria" panose="02040503050406030204" pitchFamily="18" charset="0"/>
                <a:ea typeface="Cambria" panose="02040503050406030204" pitchFamily="18" charset="0"/>
              </a:rPr>
              <a:t> phi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thể</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a:p>
            <a:pPr lvl="0" algn="just"/>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Thực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tín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ngưỡng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thờ</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Mẫu</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Tam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phủ</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của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người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Việt</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các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tỉnh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Thanh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Hóa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An,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Tĩnh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Thừa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Thiên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Ca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trù</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Thanh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Hóa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An,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Tĩnh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Dân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ca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Ví</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Dặm</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An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Tĩnh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Nhã</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nhạc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cung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đình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Thừa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Thiên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thuật</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bài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chòi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Trung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Bộ</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Việt</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Nam,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Trị</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Thừa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Thiên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Nam,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Ngãi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Định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Phú</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Yên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Khánh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Hòa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Đờn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ca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tài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tử</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Nam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Bộ</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các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tỉnh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Ninh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Thuận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Thuận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81940" y="1945127"/>
            <a:ext cx="16177360" cy="7313173"/>
            <a:chOff x="0" y="0"/>
            <a:chExt cx="4068862" cy="1839379"/>
          </a:xfrm>
        </p:grpSpPr>
        <p:sp>
          <p:nvSpPr>
            <p:cNvPr id="4" name="Freeform 4"/>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0418" y="1143304"/>
            <a:ext cx="14163379" cy="1603646"/>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3128727" y="3134164"/>
            <a:ext cx="13115070" cy="5816977"/>
          </a:xfrm>
          <a:prstGeom prst="rect">
            <a:avLst/>
          </a:prstGeom>
        </p:spPr>
        <p:txBody>
          <a:bodyPr wrap="square" lIns="0" tIns="0" rIns="0" bIns="0" rtlCol="0" anchor="t">
            <a:spAutoFit/>
          </a:bodyPr>
          <a:lstStyle/>
          <a:p>
            <a:pPr algn="just"/>
            <a:r>
              <a:rPr lang="nl-NL" sz="5400" dirty="0">
                <a:latin typeface="Cambria" panose="02040503050406030204" pitchFamily="18" charset="0"/>
                <a:ea typeface="Cambria" panose="02040503050406030204" pitchFamily="18" charset="0"/>
              </a:rPr>
              <a:t>Duyên hải miền Trung hội tụ nhiều loại hình di sản thế giới như: di sản thiên nhiên, di sản văn hóa vật thể, di sản văn hóa phi vật thể; có cả loại hình độc đáo như di sản tư liệu. Các di sản này trải dài từ Thanh Hóa đến Phú Yên, nhưng tập trung nhiều nhất là ở Thừa Thiên Huế và Quảng Nam. </a:t>
            </a:r>
            <a:endParaRPr lang="en-US" sz="13800" dirty="0">
              <a:solidFill>
                <a:srgbClr val="483A00"/>
              </a:solidFill>
              <a:latin typeface="Cambria" panose="02040503050406030204" pitchFamily="18" charset="0"/>
              <a:ea typeface="Cambria" panose="02040503050406030204" pitchFamily="18" charset="0"/>
            </a:endParaRPr>
          </a:p>
        </p:txBody>
      </p:sp>
      <p:sp>
        <p:nvSpPr>
          <p:cNvPr id="10" name="Freeform 10"/>
          <p:cNvSpPr/>
          <p:nvPr/>
        </p:nvSpPr>
        <p:spPr>
          <a:xfrm>
            <a:off x="15825053" y="726640"/>
            <a:ext cx="2489169" cy="2568561"/>
          </a:xfrm>
          <a:custGeom>
            <a:avLst/>
            <a:gdLst/>
            <a:ahLst/>
            <a:cxnLst/>
            <a:rect l="l" t="t" r="r" b="b"/>
            <a:pathLst>
              <a:path w="2489169" h="2568561">
                <a:moveTo>
                  <a:pt x="0" y="0"/>
                </a:moveTo>
                <a:lnTo>
                  <a:pt x="2489170" y="0"/>
                </a:lnTo>
                <a:lnTo>
                  <a:pt x="2489170" y="2568562"/>
                </a:lnTo>
                <a:lnTo>
                  <a:pt x="0" y="2568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349501" y="7026236"/>
            <a:ext cx="2779226" cy="2673110"/>
          </a:xfrm>
          <a:custGeom>
            <a:avLst/>
            <a:gdLst/>
            <a:ahLst/>
            <a:cxnLst/>
            <a:rect l="l" t="t" r="r" b="b"/>
            <a:pathLst>
              <a:path w="2779226" h="2673110">
                <a:moveTo>
                  <a:pt x="0" y="0"/>
                </a:moveTo>
                <a:lnTo>
                  <a:pt x="2779226" y="0"/>
                </a:lnTo>
                <a:lnTo>
                  <a:pt x="2779226" y="2673110"/>
                </a:lnTo>
                <a:lnTo>
                  <a:pt x="0" y="26731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3128727" y="1443282"/>
            <a:ext cx="12066761" cy="1210524"/>
          </a:xfrm>
          <a:prstGeom prst="rect">
            <a:avLst/>
          </a:prstGeom>
        </p:spPr>
        <p:txBody>
          <a:bodyPr lIns="0" tIns="0" rIns="0" bIns="0" rtlCol="0" anchor="t">
            <a:spAutoFit/>
          </a:bodyPr>
          <a:lstStyle/>
          <a:p>
            <a:pPr algn="ctr">
              <a:lnSpc>
                <a:spcPts val="8804"/>
              </a:lnSpc>
            </a:pPr>
            <a:r>
              <a:rPr lang="vi-VN" sz="9466" dirty="0">
                <a:solidFill>
                  <a:srgbClr val="483A00"/>
                </a:solidFill>
                <a:latin typeface="Baloo Thambi"/>
              </a:rPr>
              <a:t>KẾT LUẬN</a:t>
            </a:r>
            <a:endParaRPr lang="en-US" sz="9466" dirty="0">
              <a:solidFill>
                <a:srgbClr val="483A00"/>
              </a:solidFill>
              <a:latin typeface="Baloo Thamb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1"/>
            <a:ext cx="18292134" cy="10287000"/>
          </a:xfrm>
          <a:prstGeom prst="rect">
            <a:avLst/>
          </a:prstGeom>
        </p:spPr>
      </p:pic>
      <p:pic>
        <p:nvPicPr>
          <p:cNvPr id="3" name="Picture 2"/>
          <p:cNvPicPr>
            <a:picLocks noChangeAspect="1"/>
          </p:cNvPicPr>
          <p:nvPr/>
        </p:nvPicPr>
        <p:blipFill>
          <a:blip r:embed="rId3"/>
          <a:stretch>
            <a:fillRect/>
          </a:stretch>
        </p:blipFill>
        <p:spPr>
          <a:xfrm>
            <a:off x="3048000" y="2628900"/>
            <a:ext cx="18368840" cy="4279763"/>
          </a:xfrm>
          <a:prstGeom prst="rect">
            <a:avLst/>
          </a:prstGeom>
        </p:spPr>
      </p:pic>
    </p:spTree>
    <p:extLst>
      <p:ext uri="{BB962C8B-B14F-4D97-AF65-F5344CB8AC3E}">
        <p14:creationId xmlns:p14="http://schemas.microsoft.com/office/powerpoint/2010/main" val="2307749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398">
            <a:extLst>
              <a:ext uri="{FF2B5EF4-FFF2-40B4-BE49-F238E27FC236}">
                <a16:creationId xmlns:a16="http://schemas.microsoft.com/office/drawing/2014/main" id="{AEC3969C-5F58-7038-6E6E-DD7B8536842A}"/>
              </a:ext>
            </a:extLst>
          </p:cNvPr>
          <p:cNvGrpSpPr/>
          <p:nvPr/>
        </p:nvGrpSpPr>
        <p:grpSpPr>
          <a:xfrm>
            <a:off x="-4482" y="3086100"/>
            <a:ext cx="7144256" cy="6761000"/>
            <a:chOff x="4608511" y="1934451"/>
            <a:chExt cx="2552457" cy="2415530"/>
          </a:xfrm>
        </p:grpSpPr>
        <p:sp>
          <p:nvSpPr>
            <p:cNvPr id="4" name="Hình tự do: Hình 333">
              <a:extLst>
                <a:ext uri="{FF2B5EF4-FFF2-40B4-BE49-F238E27FC236}">
                  <a16:creationId xmlns:a16="http://schemas.microsoft.com/office/drawing/2014/main" id="{7533F493-D47C-24F4-4A66-601E75077F93}"/>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5" name="Đồ họa 330">
              <a:extLst>
                <a:ext uri="{FF2B5EF4-FFF2-40B4-BE49-F238E27FC236}">
                  <a16:creationId xmlns:a16="http://schemas.microsoft.com/office/drawing/2014/main" id="{BD703517-4626-F124-A00C-3381E55EC0B3}"/>
                </a:ext>
              </a:extLst>
            </p:cNvPr>
            <p:cNvGrpSpPr/>
            <p:nvPr/>
          </p:nvGrpSpPr>
          <p:grpSpPr>
            <a:xfrm>
              <a:off x="6519639" y="3706605"/>
              <a:ext cx="180960" cy="256465"/>
              <a:chOff x="6519639" y="3706605"/>
              <a:chExt cx="180960" cy="256465"/>
            </a:xfrm>
          </p:grpSpPr>
          <p:sp>
            <p:nvSpPr>
              <p:cNvPr id="326" name="Hình tự do: Hình 335">
                <a:extLst>
                  <a:ext uri="{FF2B5EF4-FFF2-40B4-BE49-F238E27FC236}">
                    <a16:creationId xmlns:a16="http://schemas.microsoft.com/office/drawing/2014/main" id="{CDEE007E-6B54-A3FB-10A7-6C18B52001B0}"/>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28" name="Hình tự do: Hình 336">
                <a:extLst>
                  <a:ext uri="{FF2B5EF4-FFF2-40B4-BE49-F238E27FC236}">
                    <a16:creationId xmlns:a16="http://schemas.microsoft.com/office/drawing/2014/main" id="{26FE0671-8C1F-39C4-B430-0E667D27394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0" name="Hình tự do: Hình 337">
                <a:extLst>
                  <a:ext uri="{FF2B5EF4-FFF2-40B4-BE49-F238E27FC236}">
                    <a16:creationId xmlns:a16="http://schemas.microsoft.com/office/drawing/2014/main" id="{BAC3BE4E-C324-490E-1A34-09CC3EC381B3}"/>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1" name="Hình tự do: Hình 338">
                <a:extLst>
                  <a:ext uri="{FF2B5EF4-FFF2-40B4-BE49-F238E27FC236}">
                    <a16:creationId xmlns:a16="http://schemas.microsoft.com/office/drawing/2014/main" id="{255E1995-4CC5-9F68-29D3-3F4D3014F3BC}"/>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6" name="Hình tự do: Hình 339">
              <a:extLst>
                <a:ext uri="{FF2B5EF4-FFF2-40B4-BE49-F238E27FC236}">
                  <a16:creationId xmlns:a16="http://schemas.microsoft.com/office/drawing/2014/main" id="{CE243DF9-D700-2CF4-7184-407B2B4D10E2}"/>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7" name="Hình tự do: Hình 340">
              <a:extLst>
                <a:ext uri="{FF2B5EF4-FFF2-40B4-BE49-F238E27FC236}">
                  <a16:creationId xmlns:a16="http://schemas.microsoft.com/office/drawing/2014/main" id="{0FC4E5F6-BB74-E5F7-8A70-AA179C3FA245}"/>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8" name="Hình tự do: Hình 341">
              <a:extLst>
                <a:ext uri="{FF2B5EF4-FFF2-40B4-BE49-F238E27FC236}">
                  <a16:creationId xmlns:a16="http://schemas.microsoft.com/office/drawing/2014/main" id="{E56C53CE-F8B3-97A7-76C2-6035596006A3}"/>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9" name="Hình tự do: Hình 342">
              <a:extLst>
                <a:ext uri="{FF2B5EF4-FFF2-40B4-BE49-F238E27FC236}">
                  <a16:creationId xmlns:a16="http://schemas.microsoft.com/office/drawing/2014/main" id="{2E94B5D9-7162-4B67-0DD5-C40BBBD494D3}"/>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0" name="Hình tự do: Hình 343">
              <a:extLst>
                <a:ext uri="{FF2B5EF4-FFF2-40B4-BE49-F238E27FC236}">
                  <a16:creationId xmlns:a16="http://schemas.microsoft.com/office/drawing/2014/main" id="{3BF7338E-B0DD-FCDD-38F0-14B6F2D48899}"/>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1" name="Hình tự do: Hình 344">
              <a:extLst>
                <a:ext uri="{FF2B5EF4-FFF2-40B4-BE49-F238E27FC236}">
                  <a16:creationId xmlns:a16="http://schemas.microsoft.com/office/drawing/2014/main" id="{90D5B7E4-EF19-2387-DD06-6151B6847A60}"/>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2" name="Hình tự do: Hình 345">
              <a:extLst>
                <a:ext uri="{FF2B5EF4-FFF2-40B4-BE49-F238E27FC236}">
                  <a16:creationId xmlns:a16="http://schemas.microsoft.com/office/drawing/2014/main" id="{90D70612-7168-106F-3883-5D6C2F149A44}"/>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3" name="Hình tự do: Hình 346">
              <a:extLst>
                <a:ext uri="{FF2B5EF4-FFF2-40B4-BE49-F238E27FC236}">
                  <a16:creationId xmlns:a16="http://schemas.microsoft.com/office/drawing/2014/main" id="{BB846C6D-4A1A-B428-B9D2-77E4A081E122}"/>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4" name="Hình tự do: Hình 347">
              <a:extLst>
                <a:ext uri="{FF2B5EF4-FFF2-40B4-BE49-F238E27FC236}">
                  <a16:creationId xmlns:a16="http://schemas.microsoft.com/office/drawing/2014/main" id="{2356C5EC-0367-5A69-2632-F0DA68E4E970}"/>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 name="Hình tự do: Hình 348">
              <a:extLst>
                <a:ext uri="{FF2B5EF4-FFF2-40B4-BE49-F238E27FC236}">
                  <a16:creationId xmlns:a16="http://schemas.microsoft.com/office/drawing/2014/main" id="{8A552051-4458-12BC-3FE8-D581E1EA6CC2}"/>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16" name="Đồ họa 330">
              <a:extLst>
                <a:ext uri="{FF2B5EF4-FFF2-40B4-BE49-F238E27FC236}">
                  <a16:creationId xmlns:a16="http://schemas.microsoft.com/office/drawing/2014/main" id="{B704BA86-6A7B-2DAC-BE7D-62F358736CB3}"/>
                </a:ext>
              </a:extLst>
            </p:cNvPr>
            <p:cNvGrpSpPr/>
            <p:nvPr/>
          </p:nvGrpSpPr>
          <p:grpSpPr>
            <a:xfrm>
              <a:off x="5242972" y="2081983"/>
              <a:ext cx="1286768" cy="1055631"/>
              <a:chOff x="5242972" y="2081983"/>
              <a:chExt cx="1286768" cy="1055631"/>
            </a:xfrm>
          </p:grpSpPr>
          <p:sp>
            <p:nvSpPr>
              <p:cNvPr id="1575" name="Hình tự do: Hình 350">
                <a:extLst>
                  <a:ext uri="{FF2B5EF4-FFF2-40B4-BE49-F238E27FC236}">
                    <a16:creationId xmlns:a16="http://schemas.microsoft.com/office/drawing/2014/main" id="{5EB25AE0-18B9-9EF4-967D-B9857EF07515}"/>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6" name="Hình tự do: Hình 351">
                <a:extLst>
                  <a:ext uri="{FF2B5EF4-FFF2-40B4-BE49-F238E27FC236}">
                    <a16:creationId xmlns:a16="http://schemas.microsoft.com/office/drawing/2014/main" id="{0F3E5870-6537-3AA6-FD12-C39129D48006}"/>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7" name="Hình tự do: Hình 352">
                <a:extLst>
                  <a:ext uri="{FF2B5EF4-FFF2-40B4-BE49-F238E27FC236}">
                    <a16:creationId xmlns:a16="http://schemas.microsoft.com/office/drawing/2014/main" id="{B2AF4AB4-B4CB-C747-88FD-67848F992F48}"/>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8" name="Hình tự do: Hình 353">
                <a:extLst>
                  <a:ext uri="{FF2B5EF4-FFF2-40B4-BE49-F238E27FC236}">
                    <a16:creationId xmlns:a16="http://schemas.microsoft.com/office/drawing/2014/main" id="{9AA25755-C85A-A086-8FB6-D5BB879FAFF1}"/>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9" name="Hình tự do: Hình 354">
                <a:extLst>
                  <a:ext uri="{FF2B5EF4-FFF2-40B4-BE49-F238E27FC236}">
                    <a16:creationId xmlns:a16="http://schemas.microsoft.com/office/drawing/2014/main" id="{92D1BC22-2BF1-614E-336B-E2534DA554FE}"/>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80" name="Hình tự do: Hình 355">
                <a:extLst>
                  <a:ext uri="{FF2B5EF4-FFF2-40B4-BE49-F238E27FC236}">
                    <a16:creationId xmlns:a16="http://schemas.microsoft.com/office/drawing/2014/main" id="{2821F1EB-F78E-F831-7F6C-BEC161B6E250}"/>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81" name="Hình tự do: Hình 356">
                <a:extLst>
                  <a:ext uri="{FF2B5EF4-FFF2-40B4-BE49-F238E27FC236}">
                    <a16:creationId xmlns:a16="http://schemas.microsoft.com/office/drawing/2014/main" id="{FEA7228C-82C0-CDD6-13ED-7438540A3474}"/>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82" name="Hình tự do: Hình 357">
                <a:extLst>
                  <a:ext uri="{FF2B5EF4-FFF2-40B4-BE49-F238E27FC236}">
                    <a16:creationId xmlns:a16="http://schemas.microsoft.com/office/drawing/2014/main" id="{F9499D5B-CD81-2C0B-C930-B96ADA3172EA}"/>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83" name="Hình tự do: Hình 358">
                <a:extLst>
                  <a:ext uri="{FF2B5EF4-FFF2-40B4-BE49-F238E27FC236}">
                    <a16:creationId xmlns:a16="http://schemas.microsoft.com/office/drawing/2014/main" id="{146768EB-19CE-D924-6EAB-E1F6A752DBAB}"/>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1584" name="Đồ họa 330">
                <a:extLst>
                  <a:ext uri="{FF2B5EF4-FFF2-40B4-BE49-F238E27FC236}">
                    <a16:creationId xmlns:a16="http://schemas.microsoft.com/office/drawing/2014/main" id="{38A4115E-D34B-49D2-3888-964A8E0BE604}"/>
                  </a:ext>
                </a:extLst>
              </p:cNvPr>
              <p:cNvGrpSpPr/>
              <p:nvPr/>
            </p:nvGrpSpPr>
            <p:grpSpPr>
              <a:xfrm>
                <a:off x="5981048" y="2591216"/>
                <a:ext cx="244869" cy="217232"/>
                <a:chOff x="5981048" y="2591216"/>
                <a:chExt cx="244869" cy="217232"/>
              </a:xfrm>
            </p:grpSpPr>
            <p:sp>
              <p:nvSpPr>
                <p:cNvPr id="320" name="Hình tự do: Hình 360">
                  <a:extLst>
                    <a:ext uri="{FF2B5EF4-FFF2-40B4-BE49-F238E27FC236}">
                      <a16:creationId xmlns:a16="http://schemas.microsoft.com/office/drawing/2014/main" id="{9E494C15-8A8F-C6C7-652E-4FF3F632D7CF}"/>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21" name="Hình tự do: Hình 361">
                  <a:extLst>
                    <a:ext uri="{FF2B5EF4-FFF2-40B4-BE49-F238E27FC236}">
                      <a16:creationId xmlns:a16="http://schemas.microsoft.com/office/drawing/2014/main" id="{B9D278C0-A1F9-1DF3-01B2-590F55A1B87B}"/>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22" name="Hình tự do: Hình 362">
                  <a:extLst>
                    <a:ext uri="{FF2B5EF4-FFF2-40B4-BE49-F238E27FC236}">
                      <a16:creationId xmlns:a16="http://schemas.microsoft.com/office/drawing/2014/main" id="{E8CF5863-3BA0-3AC6-3687-A3FB618BA9FC}"/>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24" name="Hình tự do: Hình 363">
                  <a:extLst>
                    <a:ext uri="{FF2B5EF4-FFF2-40B4-BE49-F238E27FC236}">
                      <a16:creationId xmlns:a16="http://schemas.microsoft.com/office/drawing/2014/main" id="{D0404384-3A2E-77AF-1B32-25B912FAF002}"/>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1585" name="Đồ họa 330">
                <a:extLst>
                  <a:ext uri="{FF2B5EF4-FFF2-40B4-BE49-F238E27FC236}">
                    <a16:creationId xmlns:a16="http://schemas.microsoft.com/office/drawing/2014/main" id="{9AE107A1-CC28-60E3-1CB2-3CDCEE0BB1E7}"/>
                  </a:ext>
                </a:extLst>
              </p:cNvPr>
              <p:cNvGrpSpPr/>
              <p:nvPr/>
            </p:nvGrpSpPr>
            <p:grpSpPr>
              <a:xfrm>
                <a:off x="5538577" y="2591216"/>
                <a:ext cx="244172" cy="217232"/>
                <a:chOff x="5538577" y="2591216"/>
                <a:chExt cx="244172" cy="217232"/>
              </a:xfrm>
            </p:grpSpPr>
            <p:sp>
              <p:nvSpPr>
                <p:cNvPr id="1596" name="Hình tự do: Hình 365">
                  <a:extLst>
                    <a:ext uri="{FF2B5EF4-FFF2-40B4-BE49-F238E27FC236}">
                      <a16:creationId xmlns:a16="http://schemas.microsoft.com/office/drawing/2014/main" id="{68A6762C-6E0F-9F63-CC48-DC140A888503}"/>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97" name="Hình tự do: Hình 366">
                  <a:extLst>
                    <a:ext uri="{FF2B5EF4-FFF2-40B4-BE49-F238E27FC236}">
                      <a16:creationId xmlns:a16="http://schemas.microsoft.com/office/drawing/2014/main" id="{BA2D4D9B-9FFF-C451-D92D-D7A80EE5C381}"/>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98" name="Hình tự do: Hình 367">
                  <a:extLst>
                    <a:ext uri="{FF2B5EF4-FFF2-40B4-BE49-F238E27FC236}">
                      <a16:creationId xmlns:a16="http://schemas.microsoft.com/office/drawing/2014/main" id="{3D186C24-3FB6-1013-AF1E-F64DC5E9344D}"/>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99" name="Hình tự do: Hình 368">
                  <a:extLst>
                    <a:ext uri="{FF2B5EF4-FFF2-40B4-BE49-F238E27FC236}">
                      <a16:creationId xmlns:a16="http://schemas.microsoft.com/office/drawing/2014/main" id="{0D513A12-2EF7-49D2-C352-399F15E6FEDD}"/>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1586" name="Hình tự do: Hình 369">
                <a:extLst>
                  <a:ext uri="{FF2B5EF4-FFF2-40B4-BE49-F238E27FC236}">
                    <a16:creationId xmlns:a16="http://schemas.microsoft.com/office/drawing/2014/main" id="{AB5A9500-25FA-C418-0372-1717FAD406B5}"/>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87" name="Hình tự do: Hình 370">
                <a:extLst>
                  <a:ext uri="{FF2B5EF4-FFF2-40B4-BE49-F238E27FC236}">
                    <a16:creationId xmlns:a16="http://schemas.microsoft.com/office/drawing/2014/main" id="{5099ECC0-68AE-653C-9081-5EC5390A5BE3}"/>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88" name="Hình tự do: Hình 371">
                <a:extLst>
                  <a:ext uri="{FF2B5EF4-FFF2-40B4-BE49-F238E27FC236}">
                    <a16:creationId xmlns:a16="http://schemas.microsoft.com/office/drawing/2014/main" id="{997EABBB-4E0D-3BB4-E214-87CF93C36284}"/>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1592" name="Đồ họa 330">
                <a:extLst>
                  <a:ext uri="{FF2B5EF4-FFF2-40B4-BE49-F238E27FC236}">
                    <a16:creationId xmlns:a16="http://schemas.microsoft.com/office/drawing/2014/main" id="{BBFFE099-467B-C88B-DC17-26A3AE31FC1F}"/>
                  </a:ext>
                </a:extLst>
              </p:cNvPr>
              <p:cNvGrpSpPr/>
              <p:nvPr/>
            </p:nvGrpSpPr>
            <p:grpSpPr>
              <a:xfrm>
                <a:off x="5676479" y="2832097"/>
                <a:ext cx="377504" cy="224277"/>
                <a:chOff x="5676479" y="2832097"/>
                <a:chExt cx="377504" cy="224277"/>
              </a:xfrm>
            </p:grpSpPr>
            <p:sp>
              <p:nvSpPr>
                <p:cNvPr id="1593" name="Hình tự do: Hình 373">
                  <a:extLst>
                    <a:ext uri="{FF2B5EF4-FFF2-40B4-BE49-F238E27FC236}">
                      <a16:creationId xmlns:a16="http://schemas.microsoft.com/office/drawing/2014/main" id="{A33440ED-9707-1867-E49A-4AE8638B6254}"/>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94" name="Hình tự do: Hình 374">
                  <a:extLst>
                    <a:ext uri="{FF2B5EF4-FFF2-40B4-BE49-F238E27FC236}">
                      <a16:creationId xmlns:a16="http://schemas.microsoft.com/office/drawing/2014/main" id="{A0C9D074-A868-86A2-F029-F48CE46244B4}"/>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95" name="Hình tự do: Hình 375">
                  <a:extLst>
                    <a:ext uri="{FF2B5EF4-FFF2-40B4-BE49-F238E27FC236}">
                      <a16:creationId xmlns:a16="http://schemas.microsoft.com/office/drawing/2014/main" id="{AA9B5CF0-243D-5F4E-FAAF-221B8900E953}"/>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sp>
          <p:nvSpPr>
            <p:cNvPr id="17" name="Hình tự do: Hình 376">
              <a:extLst>
                <a:ext uri="{FF2B5EF4-FFF2-40B4-BE49-F238E27FC236}">
                  <a16:creationId xmlns:a16="http://schemas.microsoft.com/office/drawing/2014/main" id="{47C756FE-0EC3-B8BB-0324-8BBAABD73AFD}"/>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8" name="Hình tự do: Hình 377">
              <a:extLst>
                <a:ext uri="{FF2B5EF4-FFF2-40B4-BE49-F238E27FC236}">
                  <a16:creationId xmlns:a16="http://schemas.microsoft.com/office/drawing/2014/main" id="{BC70D2ED-DB6B-D998-6E5C-B5A1E8865A14}"/>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9" name="Hình tự do: Hình 378">
              <a:extLst>
                <a:ext uri="{FF2B5EF4-FFF2-40B4-BE49-F238E27FC236}">
                  <a16:creationId xmlns:a16="http://schemas.microsoft.com/office/drawing/2014/main" id="{2062F93D-F5A1-300C-8BF2-BED51716AB44}"/>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0" name="Hình tự do: Hình 379">
              <a:extLst>
                <a:ext uri="{FF2B5EF4-FFF2-40B4-BE49-F238E27FC236}">
                  <a16:creationId xmlns:a16="http://schemas.microsoft.com/office/drawing/2014/main" id="{E1601C15-9053-D7FD-3735-7D33BC360EE2}"/>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1" name="Hình tự do: Hình 380">
              <a:extLst>
                <a:ext uri="{FF2B5EF4-FFF2-40B4-BE49-F238E27FC236}">
                  <a16:creationId xmlns:a16="http://schemas.microsoft.com/office/drawing/2014/main" id="{EF8E9806-B037-891E-A4E2-B6AD08C65992}"/>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2" name="Hình tự do: Hình 381">
              <a:extLst>
                <a:ext uri="{FF2B5EF4-FFF2-40B4-BE49-F238E27FC236}">
                  <a16:creationId xmlns:a16="http://schemas.microsoft.com/office/drawing/2014/main" id="{59CAEEF0-FBC4-E9D1-4B43-02BED4D7B9C5}"/>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3" name="Hình tự do: Hình 382">
              <a:extLst>
                <a:ext uri="{FF2B5EF4-FFF2-40B4-BE49-F238E27FC236}">
                  <a16:creationId xmlns:a16="http://schemas.microsoft.com/office/drawing/2014/main" id="{662084B7-22E0-5B6A-84B6-8D1002B61725}"/>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4" name="Hình tự do: Hình 383">
              <a:extLst>
                <a:ext uri="{FF2B5EF4-FFF2-40B4-BE49-F238E27FC236}">
                  <a16:creationId xmlns:a16="http://schemas.microsoft.com/office/drawing/2014/main" id="{9B6A59D4-E0C5-6A4D-ECA9-CBBE04A29915}"/>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5" name="Hình tự do: Hình 384">
              <a:extLst>
                <a:ext uri="{FF2B5EF4-FFF2-40B4-BE49-F238E27FC236}">
                  <a16:creationId xmlns:a16="http://schemas.microsoft.com/office/drawing/2014/main" id="{E9D240A2-62E6-57C0-6B8E-B2FEAFFBA3B2}"/>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6" name="Hình tự do: Hình 385">
              <a:extLst>
                <a:ext uri="{FF2B5EF4-FFF2-40B4-BE49-F238E27FC236}">
                  <a16:creationId xmlns:a16="http://schemas.microsoft.com/office/drawing/2014/main" id="{E016FA26-39CB-5D76-8E0D-A933F36A2E72}"/>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27" name="Đồ họa 330">
              <a:extLst>
                <a:ext uri="{FF2B5EF4-FFF2-40B4-BE49-F238E27FC236}">
                  <a16:creationId xmlns:a16="http://schemas.microsoft.com/office/drawing/2014/main" id="{5E765C18-25F2-2F2C-907B-C3F378240F53}"/>
                </a:ext>
              </a:extLst>
            </p:cNvPr>
            <p:cNvGrpSpPr/>
            <p:nvPr/>
          </p:nvGrpSpPr>
          <p:grpSpPr>
            <a:xfrm>
              <a:off x="5129505" y="3016776"/>
              <a:ext cx="392997" cy="1325535"/>
              <a:chOff x="5129505" y="3016776"/>
              <a:chExt cx="392997" cy="1325535"/>
            </a:xfrm>
          </p:grpSpPr>
          <p:sp>
            <p:nvSpPr>
              <p:cNvPr id="1569" name="Hình tự do: Hình 387">
                <a:extLst>
                  <a:ext uri="{FF2B5EF4-FFF2-40B4-BE49-F238E27FC236}">
                    <a16:creationId xmlns:a16="http://schemas.microsoft.com/office/drawing/2014/main" id="{B7FAB2B8-4D42-1E9A-0358-08561377AB3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0" name="Hình tự do: Hình 388">
                <a:extLst>
                  <a:ext uri="{FF2B5EF4-FFF2-40B4-BE49-F238E27FC236}">
                    <a16:creationId xmlns:a16="http://schemas.microsoft.com/office/drawing/2014/main" id="{245D3D28-A0EA-498F-43D4-A936CAC10390}"/>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1" name="Hình tự do: Hình 389">
                <a:extLst>
                  <a:ext uri="{FF2B5EF4-FFF2-40B4-BE49-F238E27FC236}">
                    <a16:creationId xmlns:a16="http://schemas.microsoft.com/office/drawing/2014/main" id="{6921228A-51B0-1C99-D76A-0569192D49E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2" name="Hình tự do: Hình 390">
                <a:extLst>
                  <a:ext uri="{FF2B5EF4-FFF2-40B4-BE49-F238E27FC236}">
                    <a16:creationId xmlns:a16="http://schemas.microsoft.com/office/drawing/2014/main" id="{CB3C0493-33F6-5EF2-5E49-A18958501AC4}"/>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3" name="Hình tự do: Hình 391">
                <a:extLst>
                  <a:ext uri="{FF2B5EF4-FFF2-40B4-BE49-F238E27FC236}">
                    <a16:creationId xmlns:a16="http://schemas.microsoft.com/office/drawing/2014/main" id="{B24EC4E1-BB68-F2A3-D666-7D72E676878D}"/>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74" name="Hình tự do: Hình 392">
                <a:extLst>
                  <a:ext uri="{FF2B5EF4-FFF2-40B4-BE49-F238E27FC236}">
                    <a16:creationId xmlns:a16="http://schemas.microsoft.com/office/drawing/2014/main" id="{A79B9296-C9F1-5E57-A1C7-81652646EA99}"/>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28" name="Hình tự do: Hình 393">
              <a:extLst>
                <a:ext uri="{FF2B5EF4-FFF2-40B4-BE49-F238E27FC236}">
                  <a16:creationId xmlns:a16="http://schemas.microsoft.com/office/drawing/2014/main" id="{59A5D99F-0330-DBD1-D78F-DCEEED5A22DA}"/>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29" name="Hình tự do: Hình 394">
              <a:extLst>
                <a:ext uri="{FF2B5EF4-FFF2-40B4-BE49-F238E27FC236}">
                  <a16:creationId xmlns:a16="http://schemas.microsoft.com/office/drawing/2014/main" id="{BFFC9F01-FA03-E102-9297-199BFB44DC35}"/>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0" name="Hình tự do: Hình 395">
              <a:extLst>
                <a:ext uri="{FF2B5EF4-FFF2-40B4-BE49-F238E27FC236}">
                  <a16:creationId xmlns:a16="http://schemas.microsoft.com/office/drawing/2014/main" id="{EFA915D5-D83C-A23F-0B92-953D613E03BA}"/>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1" name="Hình tự do: Hình 396">
              <a:extLst>
                <a:ext uri="{FF2B5EF4-FFF2-40B4-BE49-F238E27FC236}">
                  <a16:creationId xmlns:a16="http://schemas.microsoft.com/office/drawing/2014/main" id="{5C0990E3-6C5E-1E70-8742-66F5D43865FE}"/>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68" name="Hình tự do: Hình 397">
              <a:extLst>
                <a:ext uri="{FF2B5EF4-FFF2-40B4-BE49-F238E27FC236}">
                  <a16:creationId xmlns:a16="http://schemas.microsoft.com/office/drawing/2014/main" id="{C12AB48A-41F1-9425-3E92-76720556C710}"/>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33" name="MULAI">
            <a:hlinkClick r:id="" action="ppaction://hlinkshowjump?jump=nextslide"/>
            <a:hlinkHover r:id="" action="ppaction://noaction" highlightClick="1">
              <a:snd r:embed="rId2" name="whoosh.wav"/>
            </a:hlinkHover>
            <a:extLst>
              <a:ext uri="{FF2B5EF4-FFF2-40B4-BE49-F238E27FC236}">
                <a16:creationId xmlns:a16="http://schemas.microsoft.com/office/drawing/2014/main" id="{35699C6A-E7CD-F3B5-8059-C1A5D08E6A1E}"/>
              </a:ext>
            </a:extLst>
          </p:cNvPr>
          <p:cNvSpPr/>
          <p:nvPr/>
        </p:nvSpPr>
        <p:spPr>
          <a:xfrm>
            <a:off x="9940031" y="8695380"/>
            <a:ext cx="3441561" cy="990264"/>
          </a:xfrm>
          <a:prstGeom prst="roundRect">
            <a:avLst>
              <a:gd name="adj" fmla="val 50000"/>
            </a:avLst>
          </a:prstGeom>
          <a:solidFill>
            <a:srgbClr val="C2CB32"/>
          </a:solidFill>
          <a:ln w="57150">
            <a:solidFill>
              <a:srgbClr val="B986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prstClr val="black"/>
                </a:solidFill>
                <a:latin typeface="Cambria" panose="02040503050406030204" pitchFamily="18" charset="0"/>
                <a:ea typeface="Cambria" panose="02040503050406030204" pitchFamily="18" charset="0"/>
              </a:rPr>
              <a:t>CHƠI</a:t>
            </a:r>
          </a:p>
        </p:txBody>
      </p:sp>
      <p:pic>
        <p:nvPicPr>
          <p:cNvPr id="2" name="Picture 1"/>
          <p:cNvPicPr>
            <a:picLocks noChangeAspect="1"/>
          </p:cNvPicPr>
          <p:nvPr/>
        </p:nvPicPr>
        <p:blipFill>
          <a:blip r:embed="rId3"/>
          <a:stretch>
            <a:fillRect/>
          </a:stretch>
        </p:blipFill>
        <p:spPr>
          <a:xfrm>
            <a:off x="5573291" y="4930212"/>
            <a:ext cx="12233631" cy="2665813"/>
          </a:xfrm>
          <a:prstGeom prst="rect">
            <a:avLst/>
          </a:prstGeom>
        </p:spPr>
      </p:pic>
    </p:spTree>
    <p:extLst>
      <p:ext uri="{BB962C8B-B14F-4D97-AF65-F5344CB8AC3E}">
        <p14:creationId xmlns:p14="http://schemas.microsoft.com/office/powerpoint/2010/main" val="328868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Đồ họa 322">
            <a:extLst>
              <a:ext uri="{FF2B5EF4-FFF2-40B4-BE49-F238E27FC236}">
                <a16:creationId xmlns:a16="http://schemas.microsoft.com/office/drawing/2014/main" id="{16F030CD-48E5-0211-9B55-8927FC68B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7815" y="6016433"/>
            <a:ext cx="6641039" cy="1682900"/>
          </a:xfrm>
          <a:prstGeom prst="rect">
            <a:avLst/>
          </a:prstGeom>
        </p:spPr>
      </p:pic>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0860" y="5799876"/>
            <a:ext cx="6913127" cy="1821702"/>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7814" y="8323052"/>
            <a:ext cx="6734499" cy="1439259"/>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74674" y="8385758"/>
            <a:ext cx="6816036" cy="1356896"/>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5938698" y="3316059"/>
            <a:ext cx="5624619" cy="5322885"/>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3" name="Group 2">
            <a:extLst>
              <a:ext uri="{FF2B5EF4-FFF2-40B4-BE49-F238E27FC236}">
                <a16:creationId xmlns:a16="http://schemas.microsoft.com/office/drawing/2014/main" id="{9698F8C6-62BD-BD4D-F743-EF23ED12CB65}"/>
              </a:ext>
            </a:extLst>
          </p:cNvPr>
          <p:cNvGrpSpPr/>
          <p:nvPr/>
        </p:nvGrpSpPr>
        <p:grpSpPr>
          <a:xfrm>
            <a:off x="163283" y="1627949"/>
            <a:ext cx="7808399" cy="4110866"/>
            <a:chOff x="108855" y="1085299"/>
            <a:chExt cx="5205599" cy="2740577"/>
          </a:xfrm>
        </p:grpSpPr>
        <p:sp>
          <p:nvSpPr>
            <p:cNvPr id="2" name="Cloud 1">
              <a:extLst>
                <a:ext uri="{FF2B5EF4-FFF2-40B4-BE49-F238E27FC236}">
                  <a16:creationId xmlns:a16="http://schemas.microsoft.com/office/drawing/2014/main" id="{EBCD9E1A-D7B9-B6F6-352C-7895A17079AB}"/>
                </a:ext>
              </a:extLst>
            </p:cNvPr>
            <p:cNvSpPr/>
            <p:nvPr/>
          </p:nvSpPr>
          <p:spPr>
            <a:xfrm>
              <a:off x="108855" y="1085299"/>
              <a:ext cx="5205599" cy="2740577"/>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590597" y="1517173"/>
              <a:ext cx="4326603" cy="1785104"/>
            </a:xfrm>
            <a:prstGeom prst="rect">
              <a:avLst/>
            </a:prstGeom>
            <a:noFill/>
          </p:spPr>
          <p:txBody>
            <a:bodyPr wrap="square" rtlCol="0">
              <a:spAutoFit/>
            </a:bodyPr>
            <a:lstStyle/>
            <a:p>
              <a:pPr algn="just" defTabSz="1371600"/>
              <a:r>
                <a:rPr lang="en-US" sz="4200" b="1" dirty="0" err="1">
                  <a:solidFill>
                    <a:prstClr val="black"/>
                  </a:solidFill>
                  <a:latin typeface="Cambria" panose="02040503050406030204" pitchFamily="18" charset="0"/>
                  <a:ea typeface="Cambria" panose="02040503050406030204" pitchFamily="18" charset="0"/>
                </a:rPr>
                <a:t>Thật</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là</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một</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ngày</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đẹp</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trời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hãy</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cùng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nhau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hoạch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những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loại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rau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củ</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trong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nông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trại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nào</a:t>
              </a:r>
              <a:r>
                <a:rPr lang="en-US" sz="4200" b="1" dirty="0">
                  <a:solidFill>
                    <a:prstClr val="black"/>
                  </a:solidFill>
                  <a:latin typeface="Cambria" panose="02040503050406030204" pitchFamily="18" charset="0"/>
                  <a:ea typeface="Cambria" panose="02040503050406030204" pitchFamily="18" charset="0"/>
                </a:rPr>
                <a:t>!</a:t>
              </a:r>
              <a:endParaRPr lang="vi-VN" sz="4200" b="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3454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643383" y="233576"/>
            <a:ext cx="15001237" cy="3965990"/>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endParaRPr lang="vi-VN" sz="2700" dirty="0">
                    <a:solidFill>
                      <a:prstClr val="black"/>
                    </a:solidFill>
                    <a:latin typeface="Cambria" panose="02040503050406030204" pitchFamily="18" charset="0"/>
                    <a:ea typeface="Cambria" panose="02040503050406030204" pitchFamily="18" charset="0"/>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2016198" y="809603"/>
              <a:ext cx="8874691" cy="1538882"/>
            </a:xfrm>
            <a:prstGeom prst="rect">
              <a:avLst/>
            </a:prstGeom>
            <a:noFill/>
          </p:spPr>
          <p:txBody>
            <a:bodyPr wrap="square" rtlCol="0">
              <a:spAutoFit/>
            </a:bodyPr>
            <a:lstStyle/>
            <a:p>
              <a:pPr algn="ctr" defTabSz="1371600"/>
              <a:r>
                <a:rPr lang="vi-VN" sz="7200" dirty="0">
                  <a:solidFill>
                    <a:prstClr val="black"/>
                  </a:solidFill>
                  <a:latin typeface="Cambria" panose="02040503050406030204" pitchFamily="18" charset="0"/>
                  <a:ea typeface="Cambria" panose="02040503050406030204" pitchFamily="18" charset="0"/>
                </a:rPr>
                <a:t>Di sản văn hóa Thành nhà Hồ nằm ở đâu?</a:t>
              </a: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855294" y="4544796"/>
            <a:ext cx="7513722" cy="1728000"/>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614356" y="2763911"/>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Thanh Hóa</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9845403" y="4518453"/>
            <a:ext cx="7102041" cy="1728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778332" y="3281396"/>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Tuyên Hóa</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855295" y="6850675"/>
            <a:ext cx="7386602" cy="1728000"/>
            <a:chOff x="379277" y="4544328"/>
            <a:chExt cx="4924401"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2122437" y="4893090"/>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Hồ Nghinh</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9845403" y="6900332"/>
            <a:ext cx="7102041" cy="1729904"/>
            <a:chOff x="6372683" y="4577431"/>
            <a:chExt cx="4734694"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827965" y="4858718"/>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Huế</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3847" name="Đồ họa 322">
            <a:extLst>
              <a:ext uri="{FF2B5EF4-FFF2-40B4-BE49-F238E27FC236}">
                <a16:creationId xmlns:a16="http://schemas.microsoft.com/office/drawing/2014/main" id="{60303E80-166C-8E37-C89B-B7C2E0498A0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594466" y="8998624"/>
            <a:ext cx="4362021" cy="1105376"/>
          </a:xfrm>
          <a:prstGeom prst="rect">
            <a:avLst/>
          </a:prstGeom>
        </p:spPr>
      </p:pic>
    </p:spTree>
    <p:extLst>
      <p:ext uri="{BB962C8B-B14F-4D97-AF65-F5344CB8AC3E}">
        <p14:creationId xmlns:p14="http://schemas.microsoft.com/office/powerpoint/2010/main" val="233769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3816"/>
                                        </p:tgtEl>
                                      </p:cBhvr>
                                    </p:animEffect>
                                    <p:animScale>
                                      <p:cBhvr>
                                        <p:cTn id="36" dur="250" autoRev="1" fill="hold"/>
                                        <p:tgtEl>
                                          <p:spTgt spid="3816"/>
                                        </p:tgtEl>
                                      </p:cBhvr>
                                      <p:by x="105000" y="105000"/>
                                    </p:animScale>
                                  </p:childTnLst>
                                </p:cTn>
                              </p:par>
                              <p:par>
                                <p:cTn id="37" presetID="1" presetClass="mediacall" presetSubtype="0" fill="hold" nodeType="withEffect">
                                  <p:stCondLst>
                                    <p:cond delay="0"/>
                                  </p:stCondLst>
                                  <p:childTnLst>
                                    <p:cmd type="call" cmd="playFrom(0.0)">
                                      <p:cBhvr>
                                        <p:cTn id="38" dur="4597" fill="hold"/>
                                        <p:tgtEl>
                                          <p:spTgt spid="3843"/>
                                        </p:tgtEl>
                                      </p:cBhvr>
                                    </p:cmd>
                                  </p:childTnLst>
                                </p:cTn>
                              </p:par>
                              <p:par>
                                <p:cTn id="39" presetID="9" presetClass="emph" presetSubtype="0" nodeType="withEffect">
                                  <p:stCondLst>
                                    <p:cond delay="0"/>
                                  </p:stCondLst>
                                  <p:childTnLst>
                                    <p:set>
                                      <p:cBhvr>
                                        <p:cTn id="40" dur="indefinite"/>
                                        <p:tgtEl>
                                          <p:spTgt spid="3842"/>
                                        </p:tgtEl>
                                        <p:attrNameLst>
                                          <p:attrName>style.opacity</p:attrName>
                                        </p:attrNameLst>
                                      </p:cBhvr>
                                      <p:to>
                                        <p:strVal val="0.25"/>
                                      </p:to>
                                    </p:set>
                                    <p:animEffect filter="image" prLst="opacity: 0.25">
                                      <p:cBhvr rctx="IE">
                                        <p:cTn id="41" dur="indefinite"/>
                                        <p:tgtEl>
                                          <p:spTgt spid="3842"/>
                                        </p:tgtEl>
                                      </p:cBhvr>
                                    </p:animEffect>
                                  </p:childTnLst>
                                </p:cTn>
                              </p:par>
                              <p:par>
                                <p:cTn id="42" presetID="9" presetClass="emph" presetSubtype="0" nodeType="withEffect">
                                  <p:stCondLst>
                                    <p:cond delay="0"/>
                                  </p:stCondLst>
                                  <p:childTnLst>
                                    <p:set>
                                      <p:cBhvr>
                                        <p:cTn id="43" dur="indefinite"/>
                                        <p:tgtEl>
                                          <p:spTgt spid="3841"/>
                                        </p:tgtEl>
                                        <p:attrNameLst>
                                          <p:attrName>style.opacity</p:attrName>
                                        </p:attrNameLst>
                                      </p:cBhvr>
                                      <p:to>
                                        <p:strVal val="0.25"/>
                                      </p:to>
                                    </p:set>
                                    <p:animEffect filter="image" prLst="opacity: 0.25">
                                      <p:cBhvr rctx="IE">
                                        <p:cTn id="44" dur="indefinite"/>
                                        <p:tgtEl>
                                          <p:spTgt spid="3841"/>
                                        </p:tgtEl>
                                      </p:cBhvr>
                                    </p:animEffect>
                                  </p:childTnLst>
                                </p:cTn>
                              </p:par>
                              <p:par>
                                <p:cTn id="45" presetID="9" presetClass="emph" presetSubtype="0" nodeType="withEffect">
                                  <p:stCondLst>
                                    <p:cond delay="0"/>
                                  </p:stCondLst>
                                  <p:childTnLst>
                                    <p:set>
                                      <p:cBhvr>
                                        <p:cTn id="46" dur="indefinite"/>
                                        <p:tgtEl>
                                          <p:spTgt spid="3840"/>
                                        </p:tgtEl>
                                        <p:attrNameLst>
                                          <p:attrName>style.opacity</p:attrName>
                                        </p:attrNameLst>
                                      </p:cBhvr>
                                      <p:to>
                                        <p:strVal val="0.25"/>
                                      </p:to>
                                    </p:set>
                                    <p:animEffect filter="image" prLst="opacity: 0.25">
                                      <p:cBhvr rctx="IE">
                                        <p:cTn id="47" dur="indefinite"/>
                                        <p:tgtEl>
                                          <p:spTgt spid="3840"/>
                                        </p:tgtEl>
                                      </p:cBhvr>
                                    </p:animEffect>
                                  </p:childTnLst>
                                </p:cTn>
                              </p:par>
                            </p:childTnLst>
                          </p:cTn>
                        </p:par>
                      </p:childTnLst>
                    </p:cTn>
                  </p:par>
                </p:childTnLst>
              </p:cTn>
              <p:nextCondLst>
                <p:cond evt="onClick" delay="0">
                  <p:tgtEl>
                    <p:spTgt spid="3816"/>
                  </p:tgtEl>
                </p:cond>
              </p:nextCondLst>
            </p:seq>
            <p:seq concurrent="1" nextAc="seek">
              <p:cTn id="48" restart="whenNotActive" fill="hold" evtFilter="cancelBubble" nodeType="interactiveSeq">
                <p:stCondLst>
                  <p:cond evt="onClick" delay="0">
                    <p:tgtEl>
                      <p:spTgt spid="3842"/>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625" fill="hold"/>
                                        <p:tgtEl>
                                          <p:spTgt spid="3846"/>
                                        </p:tgtEl>
                                      </p:cBhvr>
                                    </p:cmd>
                                  </p:childTnLst>
                                </p:cTn>
                              </p:par>
                              <p:par>
                                <p:cTn id="53" presetID="9" presetClass="emph" presetSubtype="0" nodeType="withEffect">
                                  <p:stCondLst>
                                    <p:cond delay="0"/>
                                  </p:stCondLst>
                                  <p:childTnLst>
                                    <p:set>
                                      <p:cBhvr>
                                        <p:cTn id="54" dur="indefinite"/>
                                        <p:tgtEl>
                                          <p:spTgt spid="3842"/>
                                        </p:tgtEl>
                                        <p:attrNameLst>
                                          <p:attrName>style.opacity</p:attrName>
                                        </p:attrNameLst>
                                      </p:cBhvr>
                                      <p:to>
                                        <p:strVal val="0.25"/>
                                      </p:to>
                                    </p:set>
                                    <p:animEffect filter="image" prLst="opacity: 0.25">
                                      <p:cBhvr rctx="IE">
                                        <p:cTn id="55" dur="indefinite"/>
                                        <p:tgtEl>
                                          <p:spTgt spid="3842"/>
                                        </p:tgtEl>
                                      </p:cBhvr>
                                    </p:animEffect>
                                  </p:childTnLst>
                                </p:cTn>
                              </p:par>
                            </p:childTnLst>
                          </p:cTn>
                        </p:par>
                      </p:childTnLst>
                    </p:cTn>
                  </p:par>
                </p:childTnLst>
              </p:cTn>
              <p:nextCondLst>
                <p:cond evt="onClick" delay="0">
                  <p:tgtEl>
                    <p:spTgt spid="3842"/>
                  </p:tgtEl>
                </p:cond>
              </p:nextCondLst>
            </p:seq>
            <p:seq concurrent="1" nextAc="seek">
              <p:cTn id="56" restart="whenNotActive" fill="hold" evtFilter="cancelBubble" nodeType="interactiveSeq">
                <p:stCondLst>
                  <p:cond evt="onClick" delay="0">
                    <p:tgtEl>
                      <p:spTgt spid="3841"/>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625" fill="hold"/>
                                        <p:tgtEl>
                                          <p:spTgt spid="3845"/>
                                        </p:tgtEl>
                                      </p:cBhvr>
                                    </p:cmd>
                                  </p:childTnLst>
                                </p:cTn>
                              </p:par>
                              <p:par>
                                <p:cTn id="61" presetID="9" presetClass="emph" presetSubtype="0" nodeType="withEffect">
                                  <p:stCondLst>
                                    <p:cond delay="0"/>
                                  </p:stCondLst>
                                  <p:childTnLst>
                                    <p:set>
                                      <p:cBhvr>
                                        <p:cTn id="62" dur="indefinite"/>
                                        <p:tgtEl>
                                          <p:spTgt spid="3841"/>
                                        </p:tgtEl>
                                        <p:attrNameLst>
                                          <p:attrName>style.opacity</p:attrName>
                                        </p:attrNameLst>
                                      </p:cBhvr>
                                      <p:to>
                                        <p:strVal val="0.25"/>
                                      </p:to>
                                    </p:set>
                                    <p:animEffect filter="image" prLst="opacity: 0.25">
                                      <p:cBhvr rctx="IE">
                                        <p:cTn id="63" dur="indefinite"/>
                                        <p:tgtEl>
                                          <p:spTgt spid="3841"/>
                                        </p:tgtEl>
                                      </p:cBhvr>
                                    </p:animEffect>
                                  </p:childTnLst>
                                </p:cTn>
                              </p:par>
                            </p:childTnLst>
                          </p:cTn>
                        </p:par>
                      </p:childTnLst>
                    </p:cTn>
                  </p:par>
                </p:childTnLst>
              </p:cTn>
              <p:nextCondLst>
                <p:cond evt="onClick" delay="0">
                  <p:tgtEl>
                    <p:spTgt spid="3841"/>
                  </p:tgtEl>
                </p:cond>
              </p:nextCondLst>
            </p:seq>
            <p:seq concurrent="1" nextAc="seek">
              <p:cTn id="64" restart="whenNotActive" fill="hold" evtFilter="cancelBubble" nodeType="interactiveSeq">
                <p:stCondLst>
                  <p:cond evt="onClick" delay="0">
                    <p:tgtEl>
                      <p:spTgt spid="3840"/>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25" fill="hold"/>
                                        <p:tgtEl>
                                          <p:spTgt spid="3844"/>
                                        </p:tgtEl>
                                      </p:cBhvr>
                                    </p:cmd>
                                  </p:childTnLst>
                                </p:cTn>
                              </p:par>
                              <p:par>
                                <p:cTn id="69" presetID="9" presetClass="emph" presetSubtype="0" nodeType="withEffect">
                                  <p:stCondLst>
                                    <p:cond delay="0"/>
                                  </p:stCondLst>
                                  <p:childTnLst>
                                    <p:set>
                                      <p:cBhvr>
                                        <p:cTn id="70" dur="indefinite"/>
                                        <p:tgtEl>
                                          <p:spTgt spid="3840"/>
                                        </p:tgtEl>
                                        <p:attrNameLst>
                                          <p:attrName>style.opacity</p:attrName>
                                        </p:attrNameLst>
                                      </p:cBhvr>
                                      <p:to>
                                        <p:strVal val="0.25"/>
                                      </p:to>
                                    </p:set>
                                    <p:animEffect filter="image" prLst="opacity: 0.25">
                                      <p:cBhvr rctx="IE">
                                        <p:cTn id="71" dur="indefinite"/>
                                        <p:tgtEl>
                                          <p:spTgt spid="3840"/>
                                        </p:tgtEl>
                                      </p:cBhvr>
                                    </p:animEffect>
                                  </p:childTnLst>
                                </p:cTn>
                              </p:par>
                            </p:childTnLst>
                          </p:cTn>
                        </p:par>
                      </p:childTnLst>
                    </p:cTn>
                  </p:par>
                </p:childTnLst>
              </p:cTn>
              <p:nextCondLst>
                <p:cond evt="onClick" delay="0">
                  <p:tgtEl>
                    <p:spTgt spid="384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589324" y="6860145"/>
            <a:ext cx="6637265" cy="834663"/>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993446" y="7266909"/>
            <a:ext cx="79805" cy="82257"/>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742448" y="730162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970357" y="727068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602270" y="7338602"/>
            <a:ext cx="1131" cy="755"/>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6453813" y="7187671"/>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3979271" y="725030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4134732"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4973163" y="7177105"/>
            <a:ext cx="72447" cy="74717"/>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2871425"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5749712" y="7229177"/>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30860" y="5799876"/>
            <a:ext cx="6913127" cy="1821702"/>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814" y="8323052"/>
            <a:ext cx="6734499" cy="1439259"/>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74674" y="8385758"/>
            <a:ext cx="6816036" cy="1356896"/>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5938698" y="3316059"/>
            <a:ext cx="5624619" cy="5322885"/>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3" name="Group 2">
            <a:extLst>
              <a:ext uri="{FF2B5EF4-FFF2-40B4-BE49-F238E27FC236}">
                <a16:creationId xmlns:a16="http://schemas.microsoft.com/office/drawing/2014/main" id="{AA44CF34-06A8-EE82-ED85-C66D2D3638E2}"/>
              </a:ext>
            </a:extLst>
          </p:cNvPr>
          <p:cNvGrpSpPr/>
          <p:nvPr/>
        </p:nvGrpSpPr>
        <p:grpSpPr>
          <a:xfrm>
            <a:off x="208018" y="1628052"/>
            <a:ext cx="6786710" cy="3308172"/>
            <a:chOff x="138678" y="1085368"/>
            <a:chExt cx="4524473" cy="2205448"/>
          </a:xfrm>
        </p:grpSpPr>
        <p:sp>
          <p:nvSpPr>
            <p:cNvPr id="2" name="Cloud 1">
              <a:extLst>
                <a:ext uri="{FF2B5EF4-FFF2-40B4-BE49-F238E27FC236}">
                  <a16:creationId xmlns:a16="http://schemas.microsoft.com/office/drawing/2014/main" id="{8EAF925F-3296-1DB0-0160-860818C2DC31}"/>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482269" y="1487225"/>
              <a:ext cx="3837290" cy="1354217"/>
            </a:xfrm>
            <a:prstGeom prst="rect">
              <a:avLst/>
            </a:prstGeom>
            <a:noFill/>
          </p:spPr>
          <p:txBody>
            <a:bodyPr wrap="square" rtlCol="0">
              <a:spAutoFit/>
            </a:bodyPr>
            <a:lstStyle/>
            <a:p>
              <a:pPr algn="just" defTabSz="1371600"/>
              <a:r>
                <a:rPr lang="en-US" sz="4200" b="1" dirty="0" err="1">
                  <a:solidFill>
                    <a:prstClr val="black"/>
                  </a:solidFill>
                  <a:latin typeface="Cambria" panose="02040503050406030204" pitchFamily="18" charset="0"/>
                  <a:ea typeface="Cambria" panose="02040503050406030204" pitchFamily="18" charset="0"/>
                </a:rPr>
                <a:t>Chúng</a:t>
              </a:r>
              <a:r>
                <a:rPr lang="en-US" sz="4200" b="1" dirty="0">
                  <a:solidFill>
                    <a:prstClr val="black"/>
                  </a:solidFill>
                  <a:latin typeface="Cambria" panose="02040503050406030204" pitchFamily="18" charset="0"/>
                  <a:ea typeface="Cambria" panose="02040503050406030204" pitchFamily="18" charset="0"/>
                </a:rPr>
                <a:t> ta </a:t>
              </a:r>
              <a:r>
                <a:rPr lang="en-US" sz="4200" b="1" dirty="0" err="1">
                  <a:solidFill>
                    <a:prstClr val="black"/>
                  </a:solidFill>
                  <a:latin typeface="Cambria" panose="02040503050406030204" pitchFamily="18" charset="0"/>
                  <a:ea typeface="Cambria" panose="02040503050406030204" pitchFamily="18" charset="0"/>
                </a:rPr>
                <a:t>đã</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hoạch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được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cà</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rốt</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rồi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Hãy</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tiếp</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tục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nào</a:t>
              </a:r>
              <a:r>
                <a:rPr lang="en-US" sz="4200" b="1" dirty="0">
                  <a:solidFill>
                    <a:prstClr val="black"/>
                  </a:solidFill>
                  <a:latin typeface="Cambria" panose="02040503050406030204" pitchFamily="18" charset="0"/>
                  <a:ea typeface="Cambria" panose="02040503050406030204" pitchFamily="18" charset="0"/>
                </a:rPr>
                <a:t>!</a:t>
              </a:r>
              <a:endParaRPr lang="vi-VN" sz="4200" b="1" dirty="0">
                <a:solidFill>
                  <a:prstClr val="black"/>
                </a:solidFill>
                <a:latin typeface="Cambria" panose="02040503050406030204" pitchFamily="18" charset="0"/>
                <a:ea typeface="Cambria" panose="02040503050406030204" pitchFamily="18" charset="0"/>
              </a:endParaRPr>
            </a:p>
          </p:txBody>
        </p:sp>
      </p:grpSp>
      <p:pic>
        <p:nvPicPr>
          <p:cNvPr id="7" name="Graphic 6">
            <a:extLst>
              <a:ext uri="{FF2B5EF4-FFF2-40B4-BE49-F238E27FC236}">
                <a16:creationId xmlns:a16="http://schemas.microsoft.com/office/drawing/2014/main" id="{BB1ED709-B730-43C2-0EF8-5FEEF429E8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17063" y="5585077"/>
            <a:ext cx="3533723" cy="1628729"/>
          </a:xfrm>
          <a:prstGeom prst="rect">
            <a:avLst/>
          </a:prstGeom>
        </p:spPr>
      </p:pic>
    </p:spTree>
    <p:extLst>
      <p:ext uri="{BB962C8B-B14F-4D97-AF65-F5344CB8AC3E}">
        <p14:creationId xmlns:p14="http://schemas.microsoft.com/office/powerpoint/2010/main" val="2165328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643383" y="233576"/>
            <a:ext cx="15001237" cy="3965990"/>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endParaRPr lang="vi-VN" sz="2700" dirty="0">
                    <a:solidFill>
                      <a:prstClr val="black"/>
                    </a:solidFill>
                    <a:latin typeface="Cambria" panose="02040503050406030204" pitchFamily="18" charset="0"/>
                    <a:ea typeface="Cambria" panose="02040503050406030204" pitchFamily="18" charset="0"/>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427816" y="980557"/>
              <a:ext cx="7964999" cy="615553"/>
            </a:xfrm>
            <a:prstGeom prst="rect">
              <a:avLst/>
            </a:prstGeom>
            <a:noFill/>
          </p:spPr>
          <p:txBody>
            <a:bodyPr wrap="none" rtlCol="0">
              <a:spAutoFit/>
            </a:bodyPr>
            <a:lstStyle/>
            <a:p>
              <a:pPr defTabSz="1371600"/>
              <a:r>
                <a:rPr lang="vi-VN" sz="5400" dirty="0">
                  <a:solidFill>
                    <a:prstClr val="black"/>
                  </a:solidFill>
                  <a:latin typeface="Cambria" panose="02040503050406030204" pitchFamily="18" charset="0"/>
                  <a:ea typeface="Cambria" panose="02040503050406030204" pitchFamily="18" charset="0"/>
                </a:rPr>
                <a:t>Chiều dài hang Sơn Đoòng là bao nhiêu?</a:t>
              </a: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855294" y="4544796"/>
            <a:ext cx="7513722" cy="1728000"/>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4400" dirty="0">
                  <a:solidFill>
                    <a:prstClr val="white"/>
                  </a:solidFill>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614356" y="2763911"/>
              <a:ext cx="2352709" cy="738664"/>
            </a:xfrm>
            <a:prstGeom prst="rect">
              <a:avLst/>
            </a:prstGeom>
            <a:noFill/>
          </p:spPr>
          <p:txBody>
            <a:bodyPr wrap="square" rtlCol="0">
              <a:spAutoFit/>
            </a:bodyPr>
            <a:lstStyle/>
            <a:p>
              <a:pPr algn="ctr" defTabSz="1371600">
                <a:spcBef>
                  <a:spcPts val="900"/>
                </a:spcBef>
                <a:spcAft>
                  <a:spcPts val="900"/>
                </a:spcAft>
              </a:pPr>
              <a:r>
                <a:rPr lang="vi-VN" sz="6600" b="1" dirty="0">
                  <a:solidFill>
                    <a:prstClr val="black"/>
                  </a:solidFill>
                  <a:latin typeface="Cambria" panose="02040503050406030204" pitchFamily="18" charset="0"/>
                  <a:ea typeface="Cambria" panose="02040503050406030204" pitchFamily="18" charset="0"/>
                </a:rPr>
                <a:t>6 km</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9845403" y="4518453"/>
            <a:ext cx="7102041" cy="1728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4400" dirty="0">
                  <a:solidFill>
                    <a:prstClr val="white"/>
                  </a:solidFill>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778332" y="3281396"/>
              <a:ext cx="2352709" cy="738664"/>
            </a:xfrm>
            <a:prstGeom prst="rect">
              <a:avLst/>
            </a:prstGeom>
            <a:noFill/>
          </p:spPr>
          <p:txBody>
            <a:bodyPr wrap="square" rtlCol="0">
              <a:spAutoFit/>
            </a:bodyPr>
            <a:lstStyle/>
            <a:p>
              <a:pPr algn="ctr" defTabSz="1371600">
                <a:spcBef>
                  <a:spcPts val="900"/>
                </a:spcBef>
                <a:spcAft>
                  <a:spcPts val="900"/>
                </a:spcAft>
              </a:pPr>
              <a:r>
                <a:rPr lang="vi-VN" sz="6600" b="1" dirty="0">
                  <a:solidFill>
                    <a:prstClr val="black"/>
                  </a:solidFill>
                  <a:latin typeface="Cambria" panose="02040503050406030204" pitchFamily="18" charset="0"/>
                  <a:ea typeface="Cambria" panose="02040503050406030204" pitchFamily="18" charset="0"/>
                </a:rPr>
                <a:t>7 km</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855295" y="6850675"/>
            <a:ext cx="7386602" cy="1728000"/>
            <a:chOff x="379277" y="4544328"/>
            <a:chExt cx="4924401"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4400" dirty="0">
                  <a:solidFill>
                    <a:prstClr val="white"/>
                  </a:solidFill>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2122437" y="4893090"/>
              <a:ext cx="2352709" cy="738664"/>
            </a:xfrm>
            <a:prstGeom prst="rect">
              <a:avLst/>
            </a:prstGeom>
            <a:noFill/>
          </p:spPr>
          <p:txBody>
            <a:bodyPr wrap="square" rtlCol="0">
              <a:spAutoFit/>
            </a:bodyPr>
            <a:lstStyle/>
            <a:p>
              <a:pPr algn="ctr" defTabSz="1371600">
                <a:spcBef>
                  <a:spcPts val="900"/>
                </a:spcBef>
                <a:spcAft>
                  <a:spcPts val="900"/>
                </a:spcAft>
              </a:pPr>
              <a:r>
                <a:rPr lang="vi-VN" sz="6600" b="1" dirty="0">
                  <a:solidFill>
                    <a:prstClr val="black"/>
                  </a:solidFill>
                  <a:latin typeface="Cambria" panose="02040503050406030204" pitchFamily="18" charset="0"/>
                  <a:ea typeface="Cambria" panose="02040503050406030204" pitchFamily="18" charset="0"/>
                </a:rPr>
                <a:t>8 km</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9845403" y="6900332"/>
            <a:ext cx="7102041" cy="1729904"/>
            <a:chOff x="6372683" y="4577431"/>
            <a:chExt cx="4734694"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4400" dirty="0">
                  <a:solidFill>
                    <a:prstClr val="white"/>
                  </a:solidFill>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827965" y="4858718"/>
              <a:ext cx="2352709" cy="738664"/>
            </a:xfrm>
            <a:prstGeom prst="rect">
              <a:avLst/>
            </a:prstGeom>
            <a:noFill/>
          </p:spPr>
          <p:txBody>
            <a:bodyPr wrap="square" rtlCol="0">
              <a:spAutoFit/>
            </a:bodyPr>
            <a:lstStyle/>
            <a:p>
              <a:pPr algn="ctr" defTabSz="1371600">
                <a:spcBef>
                  <a:spcPts val="900"/>
                </a:spcBef>
                <a:spcAft>
                  <a:spcPts val="900"/>
                </a:spcAft>
              </a:pPr>
              <a:r>
                <a:rPr lang="vi-VN" sz="6600" b="1" dirty="0">
                  <a:solidFill>
                    <a:prstClr val="black"/>
                  </a:solidFill>
                  <a:latin typeface="Cambria" panose="02040503050406030204" pitchFamily="18" charset="0"/>
                  <a:ea typeface="Cambria" panose="02040503050406030204" pitchFamily="18" charset="0"/>
                </a:rPr>
                <a:t>9 km</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3778" name="Đồ họa 324">
            <a:extLst>
              <a:ext uri="{FF2B5EF4-FFF2-40B4-BE49-F238E27FC236}">
                <a16:creationId xmlns:a16="http://schemas.microsoft.com/office/drawing/2014/main" id="{43D4DC08-644E-2A50-FAFA-3D69C48700B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158802" y="8998623"/>
            <a:ext cx="3979289" cy="1048596"/>
          </a:xfrm>
          <a:prstGeom prst="rect">
            <a:avLst/>
          </a:prstGeom>
        </p:spPr>
      </p:pic>
    </p:spTree>
    <p:extLst>
      <p:ext uri="{BB962C8B-B14F-4D97-AF65-F5344CB8AC3E}">
        <p14:creationId xmlns:p14="http://schemas.microsoft.com/office/powerpoint/2010/main" val="371545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4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25" fill="hold"/>
                                        <p:tgtEl>
                                          <p:spTgt spid="3846"/>
                                        </p:tgtEl>
                                      </p:cBhvr>
                                    </p:cmd>
                                  </p:childTnLst>
                                </p:cTn>
                              </p:par>
                              <p:par>
                                <p:cTn id="36" presetID="9" presetClass="emph" presetSubtype="0" nodeType="withEffect">
                                  <p:stCondLst>
                                    <p:cond delay="0"/>
                                  </p:stCondLst>
                                  <p:childTnLst>
                                    <p:set>
                                      <p:cBhvr>
                                        <p:cTn id="37" dur="indefinite"/>
                                        <p:tgtEl>
                                          <p:spTgt spid="3842"/>
                                        </p:tgtEl>
                                        <p:attrNameLst>
                                          <p:attrName>style.opacity</p:attrName>
                                        </p:attrNameLst>
                                      </p:cBhvr>
                                      <p:to>
                                        <p:strVal val="0.25"/>
                                      </p:to>
                                    </p:set>
                                    <p:animEffect filter="image" prLst="opacity: 0.25">
                                      <p:cBhvr rctx="IE">
                                        <p:cTn id="38" dur="indefinite"/>
                                        <p:tgtEl>
                                          <p:spTgt spid="3842"/>
                                        </p:tgtEl>
                                      </p:cBhvr>
                                    </p:animEffect>
                                  </p:childTnLst>
                                </p:cTn>
                              </p:par>
                            </p:childTnLst>
                          </p:cTn>
                        </p:par>
                      </p:childTnLst>
                    </p:cTn>
                  </p:par>
                </p:childTnLst>
              </p:cTn>
              <p:nextCondLst>
                <p:cond evt="onClick" delay="0">
                  <p:tgtEl>
                    <p:spTgt spid="3842"/>
                  </p:tgtEl>
                </p:cond>
              </p:nextCondLst>
            </p:seq>
            <p:seq concurrent="1" nextAc="seek">
              <p:cTn id="39" restart="whenNotActive" fill="hold" evtFilter="cancelBubble" nodeType="interactiveSeq">
                <p:stCondLst>
                  <p:cond evt="onClick" delay="0">
                    <p:tgtEl>
                      <p:spTgt spid="38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625" fill="hold"/>
                                        <p:tgtEl>
                                          <p:spTgt spid="3845"/>
                                        </p:tgtEl>
                                      </p:cBhvr>
                                    </p:cmd>
                                  </p:childTnLst>
                                </p:cTn>
                              </p:par>
                              <p:par>
                                <p:cTn id="44" presetID="9" presetClass="emph" presetSubtype="0" nodeType="withEffect">
                                  <p:stCondLst>
                                    <p:cond delay="0"/>
                                  </p:stCondLst>
                                  <p:childTnLst>
                                    <p:set>
                                      <p:cBhvr>
                                        <p:cTn id="45" dur="indefinite"/>
                                        <p:tgtEl>
                                          <p:spTgt spid="3841"/>
                                        </p:tgtEl>
                                        <p:attrNameLst>
                                          <p:attrName>style.opacity</p:attrName>
                                        </p:attrNameLst>
                                      </p:cBhvr>
                                      <p:to>
                                        <p:strVal val="0.25"/>
                                      </p:to>
                                    </p:set>
                                    <p:animEffect filter="image" prLst="opacity: 0.25">
                                      <p:cBhvr rctx="IE">
                                        <p:cTn id="46" dur="indefinite"/>
                                        <p:tgtEl>
                                          <p:spTgt spid="3841"/>
                                        </p:tgtEl>
                                      </p:cBhvr>
                                    </p:animEffect>
                                  </p:childTnLst>
                                </p:cTn>
                              </p:par>
                            </p:childTnLst>
                          </p:cTn>
                        </p:par>
                      </p:childTnLst>
                    </p:cTn>
                  </p:par>
                </p:childTnLst>
              </p:cTn>
              <p:nextCondLst>
                <p:cond evt="onClick" delay="0">
                  <p:tgtEl>
                    <p:spTgt spid="3841"/>
                  </p:tgtEl>
                </p:cond>
              </p:nextCondLst>
            </p:seq>
            <p:seq concurrent="1" nextAc="seek">
              <p:cTn id="47" restart="whenNotActive" fill="hold" evtFilter="cancelBubble" nodeType="interactiveSeq">
                <p:stCondLst>
                  <p:cond evt="onClick" delay="0">
                    <p:tgtEl>
                      <p:spTgt spid="38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3840"/>
                                        </p:tgtEl>
                                      </p:cBhvr>
                                    </p:animEffect>
                                    <p:animScale>
                                      <p:cBhvr>
                                        <p:cTn id="52" dur="250" autoRev="1" fill="hold"/>
                                        <p:tgtEl>
                                          <p:spTgt spid="3840"/>
                                        </p:tgtEl>
                                      </p:cBhvr>
                                      <p:by x="105000" y="105000"/>
                                    </p:animScale>
                                  </p:childTnLst>
                                </p:cTn>
                              </p:par>
                              <p:par>
                                <p:cTn id="53" presetID="9" presetClass="emph" presetSubtype="0" nodeType="withEffect">
                                  <p:stCondLst>
                                    <p:cond delay="0"/>
                                  </p:stCondLst>
                                  <p:childTnLst>
                                    <p:set>
                                      <p:cBhvr>
                                        <p:cTn id="54" dur="indefinite"/>
                                        <p:tgtEl>
                                          <p:spTgt spid="3816"/>
                                        </p:tgtEl>
                                        <p:attrNameLst>
                                          <p:attrName>style.opacity</p:attrName>
                                        </p:attrNameLst>
                                      </p:cBhvr>
                                      <p:to>
                                        <p:strVal val="0.25"/>
                                      </p:to>
                                    </p:set>
                                    <p:animEffect filter="image" prLst="opacity: 0.25">
                                      <p:cBhvr rctx="IE">
                                        <p:cTn id="55" dur="indefinite"/>
                                        <p:tgtEl>
                                          <p:spTgt spid="3816"/>
                                        </p:tgtEl>
                                      </p:cBhvr>
                                    </p:animEffect>
                                  </p:childTnLst>
                                </p:cTn>
                              </p:par>
                              <p:par>
                                <p:cTn id="56" presetID="9" presetClass="emph" presetSubtype="0" nodeType="withEffect">
                                  <p:stCondLst>
                                    <p:cond delay="0"/>
                                  </p:stCondLst>
                                  <p:childTnLst>
                                    <p:set>
                                      <p:cBhvr>
                                        <p:cTn id="57" dur="indefinite"/>
                                        <p:tgtEl>
                                          <p:spTgt spid="3842"/>
                                        </p:tgtEl>
                                        <p:attrNameLst>
                                          <p:attrName>style.opacity</p:attrName>
                                        </p:attrNameLst>
                                      </p:cBhvr>
                                      <p:to>
                                        <p:strVal val="0.25"/>
                                      </p:to>
                                    </p:set>
                                    <p:animEffect filter="image" prLst="opacity: 0.25">
                                      <p:cBhvr rctx="IE">
                                        <p:cTn id="58" dur="indefinite"/>
                                        <p:tgtEl>
                                          <p:spTgt spid="3842"/>
                                        </p:tgtEl>
                                      </p:cBhvr>
                                    </p:animEffect>
                                  </p:childTnLst>
                                </p:cTn>
                              </p:par>
                              <p:par>
                                <p:cTn id="59" presetID="9" presetClass="emph" presetSubtype="0" nodeType="withEffect">
                                  <p:stCondLst>
                                    <p:cond delay="0"/>
                                  </p:stCondLst>
                                  <p:childTnLst>
                                    <p:set>
                                      <p:cBhvr>
                                        <p:cTn id="60" dur="indefinite"/>
                                        <p:tgtEl>
                                          <p:spTgt spid="3841"/>
                                        </p:tgtEl>
                                        <p:attrNameLst>
                                          <p:attrName>style.opacity</p:attrName>
                                        </p:attrNameLst>
                                      </p:cBhvr>
                                      <p:to>
                                        <p:strVal val="0.25"/>
                                      </p:to>
                                    </p:set>
                                    <p:animEffect filter="image" prLst="opacity: 0.25">
                                      <p:cBhvr rctx="IE">
                                        <p:cTn id="61" dur="indefinite"/>
                                        <p:tgtEl>
                                          <p:spTgt spid="3841"/>
                                        </p:tgtEl>
                                      </p:cBhvr>
                                    </p:animEffect>
                                  </p:childTnLst>
                                </p:cTn>
                              </p:par>
                              <p:par>
                                <p:cTn id="62" presetID="1" presetClass="mediacall" presetSubtype="0" fill="hold" nodeType="withEffect">
                                  <p:stCondLst>
                                    <p:cond delay="0"/>
                                  </p:stCondLst>
                                  <p:childTnLst>
                                    <p:cmd type="call" cmd="playFrom(0.0)">
                                      <p:cBhvr>
                                        <p:cTn id="63" dur="4597" fill="hold"/>
                                        <p:tgtEl>
                                          <p:spTgt spid="3843"/>
                                        </p:tgtEl>
                                      </p:cBhvr>
                                    </p:cmd>
                                  </p:childTnLst>
                                </p:cTn>
                              </p:par>
                            </p:childTnLst>
                          </p:cTn>
                        </p:par>
                      </p:childTnLst>
                    </p:cTn>
                  </p:par>
                </p:childTnLst>
              </p:cTn>
              <p:nextCondLst>
                <p:cond evt="onClick" delay="0">
                  <p:tgtEl>
                    <p:spTgt spid="3840"/>
                  </p:tgtEl>
                </p:cond>
              </p:nextCondLst>
            </p:seq>
            <p:seq concurrent="1" nextAc="seek">
              <p:cTn id="64" restart="whenNotActive" fill="hold" evtFilter="cancelBubble" nodeType="interactiveSeq">
                <p:stCondLst>
                  <p:cond evt="onClick" delay="0">
                    <p:tgtEl>
                      <p:spTgt spid="3816"/>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p:cTn id="68" dur="indefinite"/>
                                        <p:tgtEl>
                                          <p:spTgt spid="3816"/>
                                        </p:tgtEl>
                                        <p:attrNameLst>
                                          <p:attrName>style.opacity</p:attrName>
                                        </p:attrNameLst>
                                      </p:cBhvr>
                                      <p:to>
                                        <p:strVal val="0.5"/>
                                      </p:to>
                                    </p:set>
                                    <p:animEffect filter="image" prLst="opacity: 0.5">
                                      <p:cBhvr rctx="IE">
                                        <p:cTn id="69" dur="indefinite"/>
                                        <p:tgtEl>
                                          <p:spTgt spid="3816"/>
                                        </p:tgtEl>
                                      </p:cBhvr>
                                    </p:animEffect>
                                  </p:childTnLst>
                                </p:cTn>
                              </p:par>
                              <p:par>
                                <p:cTn id="70" presetID="1" presetClass="mediacall" presetSubtype="0" fill="hold" nodeType="withEffect">
                                  <p:stCondLst>
                                    <p:cond delay="0"/>
                                  </p:stCondLst>
                                  <p:childTnLst>
                                    <p:cmd type="call" cmd="playFrom(0.0)">
                                      <p:cBhvr>
                                        <p:cTn id="71"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589324" y="6860145"/>
            <a:ext cx="6637265" cy="834663"/>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993446" y="7266909"/>
            <a:ext cx="79805" cy="82257"/>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742448" y="730162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970357" y="727068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602270" y="7338602"/>
            <a:ext cx="1131" cy="755"/>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6453813" y="7187671"/>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3979271" y="725030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4134732"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4973163" y="7177105"/>
            <a:ext cx="72447" cy="74717"/>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2871425"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5749712" y="7229177"/>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10131638" y="6818161"/>
            <a:ext cx="6912542" cy="806531"/>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11572650" y="7165373"/>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12295298" y="7203521"/>
            <a:ext cx="584" cy="777"/>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13058039" y="7018237"/>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13352313" y="7214420"/>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10380759" y="7149025"/>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10691382" y="7165373"/>
            <a:ext cx="74445" cy="77072"/>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14723261" y="7165373"/>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14576901" y="7050934"/>
            <a:ext cx="74445" cy="77072"/>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5099279" y="7132676"/>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6176731" y="7132676"/>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814" y="8323052"/>
            <a:ext cx="6734499" cy="1439259"/>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4674" y="8385758"/>
            <a:ext cx="6816036" cy="1356896"/>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5938698" y="3316059"/>
            <a:ext cx="5624619" cy="5322885"/>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Arial" panose="020B0604020202020204" pitchFamily="34" charset="0"/>
              </a:endParaRPr>
            </a:p>
          </p:txBody>
        </p:sp>
      </p:grpSp>
      <p:grpSp>
        <p:nvGrpSpPr>
          <p:cNvPr id="18" name="Group 17">
            <a:extLst>
              <a:ext uri="{FF2B5EF4-FFF2-40B4-BE49-F238E27FC236}">
                <a16:creationId xmlns:a16="http://schemas.microsoft.com/office/drawing/2014/main" id="{FEC3D7E0-326B-C1E8-78E0-41946BCA5BA3}"/>
              </a:ext>
            </a:extLst>
          </p:cNvPr>
          <p:cNvGrpSpPr/>
          <p:nvPr/>
        </p:nvGrpSpPr>
        <p:grpSpPr>
          <a:xfrm>
            <a:off x="208018" y="1628052"/>
            <a:ext cx="6786710" cy="3308172"/>
            <a:chOff x="138678" y="1085368"/>
            <a:chExt cx="4524473" cy="2205448"/>
          </a:xfrm>
        </p:grpSpPr>
        <p:sp>
          <p:nvSpPr>
            <p:cNvPr id="2" name="Cloud 1">
              <a:extLst>
                <a:ext uri="{FF2B5EF4-FFF2-40B4-BE49-F238E27FC236}">
                  <a16:creationId xmlns:a16="http://schemas.microsoft.com/office/drawing/2014/main" id="{1A310738-4CD3-D2EF-5700-D0C5784873A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873555" y="1468521"/>
              <a:ext cx="3326683" cy="1354217"/>
            </a:xfrm>
            <a:prstGeom prst="rect">
              <a:avLst/>
            </a:prstGeom>
            <a:noFill/>
          </p:spPr>
          <p:txBody>
            <a:bodyPr wrap="square" rtlCol="0">
              <a:spAutoFit/>
            </a:bodyPr>
            <a:lstStyle/>
            <a:p>
              <a:pPr algn="just" defTabSz="1371600"/>
              <a:r>
                <a:rPr lang="en-US" sz="4200" b="1" dirty="0" err="1">
                  <a:solidFill>
                    <a:prstClr val="black"/>
                  </a:solidFill>
                  <a:latin typeface="Cambria" panose="02040503050406030204" pitchFamily="18" charset="0"/>
                  <a:ea typeface="Cambria" panose="02040503050406030204" pitchFamily="18" charset="0"/>
                </a:rPr>
                <a:t>Các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bạn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giỏi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quá</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Cùng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hoạch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tiếp</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nào</a:t>
              </a:r>
              <a:r>
                <a:rPr lang="en-US" sz="4200" b="1" dirty="0">
                  <a:solidFill>
                    <a:prstClr val="black"/>
                  </a:solidFill>
                  <a:latin typeface="Cambria" panose="02040503050406030204" pitchFamily="18" charset="0"/>
                  <a:ea typeface="Cambria" panose="02040503050406030204" pitchFamily="18" charset="0"/>
                </a:rPr>
                <a:t>!</a:t>
              </a:r>
              <a:endParaRPr lang="vi-VN" sz="4200" b="1" dirty="0">
                <a:solidFill>
                  <a:prstClr val="black"/>
                </a:solidFill>
                <a:latin typeface="Cambria" panose="02040503050406030204" pitchFamily="18" charset="0"/>
                <a:ea typeface="Cambria" panose="02040503050406030204" pitchFamily="18" charset="0"/>
              </a:endParaRPr>
            </a:p>
          </p:txBody>
        </p:sp>
      </p:grpSp>
      <p:pic>
        <p:nvPicPr>
          <p:cNvPr id="19" name="Graphic 18">
            <a:extLst>
              <a:ext uri="{FF2B5EF4-FFF2-40B4-BE49-F238E27FC236}">
                <a16:creationId xmlns:a16="http://schemas.microsoft.com/office/drawing/2014/main" id="{99FEC3F8-5DA4-7D24-0A35-DA09F30EDF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45663" y="5813677"/>
            <a:ext cx="3533723" cy="1628729"/>
          </a:xfrm>
          <a:prstGeom prst="rect">
            <a:avLst/>
          </a:prstGeom>
        </p:spPr>
      </p:pic>
      <p:pic>
        <p:nvPicPr>
          <p:cNvPr id="20" name="Graphic 19">
            <a:extLst>
              <a:ext uri="{FF2B5EF4-FFF2-40B4-BE49-F238E27FC236}">
                <a16:creationId xmlns:a16="http://schemas.microsoft.com/office/drawing/2014/main" id="{AB020637-A41A-47BA-F6C0-396D988F4B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15831" y="5512553"/>
            <a:ext cx="3533723" cy="1628729"/>
          </a:xfrm>
          <a:prstGeom prst="rect">
            <a:avLst/>
          </a:prstGeom>
        </p:spPr>
      </p:pic>
    </p:spTree>
    <p:extLst>
      <p:ext uri="{BB962C8B-B14F-4D97-AF65-F5344CB8AC3E}">
        <p14:creationId xmlns:p14="http://schemas.microsoft.com/office/powerpoint/2010/main" val="194444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643383" y="233576"/>
            <a:ext cx="15001235" cy="3965990"/>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endParaRPr lang="vi-VN" sz="2700" dirty="0">
                    <a:solidFill>
                      <a:prstClr val="black"/>
                    </a:solidFill>
                    <a:latin typeface="Cambria" panose="02040503050406030204" pitchFamily="18" charset="0"/>
                    <a:ea typeface="Cambria" panose="02040503050406030204" pitchFamily="18" charset="0"/>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427816" y="1142657"/>
              <a:ext cx="8977727" cy="1292661"/>
            </a:xfrm>
            <a:prstGeom prst="rect">
              <a:avLst/>
            </a:prstGeom>
            <a:noFill/>
          </p:spPr>
          <p:txBody>
            <a:bodyPr wrap="square" rtlCol="0">
              <a:spAutoFit/>
            </a:bodyPr>
            <a:lstStyle/>
            <a:p>
              <a:pPr algn="ctr" defTabSz="1371600"/>
              <a:r>
                <a:rPr lang="vi-VN" sz="6000" dirty="0">
                  <a:solidFill>
                    <a:prstClr val="black"/>
                  </a:solidFill>
                  <a:latin typeface="Cambria" panose="02040503050406030204" pitchFamily="18" charset="0"/>
                  <a:ea typeface="Cambria" panose="02040503050406030204" pitchFamily="18" charset="0"/>
                </a:rPr>
                <a:t>Di sản văn hóa “Phố cổ Hội An” nằm ở đâu?</a:t>
              </a: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855294" y="4544796"/>
            <a:ext cx="7513722" cy="1728000"/>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614356" y="2763911"/>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Quảng Ngãi</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9845403" y="4518453"/>
            <a:ext cx="7102041" cy="1728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778332" y="3281396"/>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Đà Nẵng</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855295" y="6850675"/>
            <a:ext cx="7386602" cy="1728000"/>
            <a:chOff x="379277" y="4544328"/>
            <a:chExt cx="4924401"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2122437" y="4893090"/>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Thanh Hóa</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9845403" y="6900332"/>
            <a:ext cx="7102041" cy="1729904"/>
            <a:chOff x="6372683" y="4577431"/>
            <a:chExt cx="4734694"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827965" y="4858718"/>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Quảng Nam</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3778" name="Đồ họa 326">
            <a:extLst>
              <a:ext uri="{FF2B5EF4-FFF2-40B4-BE49-F238E27FC236}">
                <a16:creationId xmlns:a16="http://schemas.microsoft.com/office/drawing/2014/main" id="{13156263-E96A-616F-1BBE-D5D0722C9F2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912754" y="9230570"/>
            <a:ext cx="4140951" cy="884981"/>
          </a:xfrm>
          <a:prstGeom prst="rect">
            <a:avLst/>
          </a:prstGeom>
        </p:spPr>
      </p:pic>
    </p:spTree>
    <p:extLst>
      <p:ext uri="{BB962C8B-B14F-4D97-AF65-F5344CB8AC3E}">
        <p14:creationId xmlns:p14="http://schemas.microsoft.com/office/powerpoint/2010/main" val="35866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4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25" fill="hold"/>
                                        <p:tgtEl>
                                          <p:spTgt spid="3846"/>
                                        </p:tgtEl>
                                      </p:cBhvr>
                                    </p:cmd>
                                  </p:childTnLst>
                                </p:cTn>
                              </p:par>
                              <p:par>
                                <p:cTn id="36" presetID="9" presetClass="emph" presetSubtype="0" nodeType="withEffect">
                                  <p:stCondLst>
                                    <p:cond delay="0"/>
                                  </p:stCondLst>
                                  <p:childTnLst>
                                    <p:set>
                                      <p:cBhvr>
                                        <p:cTn id="37" dur="indefinite"/>
                                        <p:tgtEl>
                                          <p:spTgt spid="3842"/>
                                        </p:tgtEl>
                                        <p:attrNameLst>
                                          <p:attrName>style.opacity</p:attrName>
                                        </p:attrNameLst>
                                      </p:cBhvr>
                                      <p:to>
                                        <p:strVal val="0.25"/>
                                      </p:to>
                                    </p:set>
                                    <p:animEffect filter="image" prLst="opacity: 0.25">
                                      <p:cBhvr rctx="IE">
                                        <p:cTn id="38" dur="indefinite"/>
                                        <p:tgtEl>
                                          <p:spTgt spid="3842"/>
                                        </p:tgtEl>
                                      </p:cBhvr>
                                    </p:animEffect>
                                  </p:childTnLst>
                                </p:cTn>
                              </p:par>
                            </p:childTnLst>
                          </p:cTn>
                        </p:par>
                      </p:childTnLst>
                    </p:cTn>
                  </p:par>
                </p:childTnLst>
              </p:cTn>
              <p:nextCondLst>
                <p:cond evt="onClick" delay="0">
                  <p:tgtEl>
                    <p:spTgt spid="3842"/>
                  </p:tgtEl>
                </p:cond>
              </p:nextCondLst>
            </p:seq>
            <p:seq concurrent="1" nextAc="seek">
              <p:cTn id="39" restart="whenNotActive" fill="hold" evtFilter="cancelBubble" nodeType="interactiveSeq">
                <p:stCondLst>
                  <p:cond evt="onClick" delay="0">
                    <p:tgtEl>
                      <p:spTgt spid="38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625" fill="hold"/>
                                        <p:tgtEl>
                                          <p:spTgt spid="3845"/>
                                        </p:tgtEl>
                                      </p:cBhvr>
                                    </p:cmd>
                                  </p:childTnLst>
                                </p:cTn>
                              </p:par>
                              <p:par>
                                <p:cTn id="44" presetID="9" presetClass="emph" presetSubtype="0" nodeType="withEffect">
                                  <p:stCondLst>
                                    <p:cond delay="0"/>
                                  </p:stCondLst>
                                  <p:childTnLst>
                                    <p:set>
                                      <p:cBhvr>
                                        <p:cTn id="45" dur="indefinite"/>
                                        <p:tgtEl>
                                          <p:spTgt spid="3841"/>
                                        </p:tgtEl>
                                        <p:attrNameLst>
                                          <p:attrName>style.opacity</p:attrName>
                                        </p:attrNameLst>
                                      </p:cBhvr>
                                      <p:to>
                                        <p:strVal val="0.25"/>
                                      </p:to>
                                    </p:set>
                                    <p:animEffect filter="image" prLst="opacity: 0.25">
                                      <p:cBhvr rctx="IE">
                                        <p:cTn id="46" dur="indefinite"/>
                                        <p:tgtEl>
                                          <p:spTgt spid="3841"/>
                                        </p:tgtEl>
                                      </p:cBhvr>
                                    </p:animEffect>
                                  </p:childTnLst>
                                </p:cTn>
                              </p:par>
                            </p:childTnLst>
                          </p:cTn>
                        </p:par>
                      </p:childTnLst>
                    </p:cTn>
                  </p:par>
                </p:childTnLst>
              </p:cTn>
              <p:nextCondLst>
                <p:cond evt="onClick" delay="0">
                  <p:tgtEl>
                    <p:spTgt spid="3841"/>
                  </p:tgtEl>
                </p:cond>
              </p:nextCondLst>
            </p:seq>
            <p:seq concurrent="1" nextAc="seek">
              <p:cTn id="47" restart="whenNotActive" fill="hold" evtFilter="cancelBubble" nodeType="interactiveSeq">
                <p:stCondLst>
                  <p:cond evt="onClick" delay="0">
                    <p:tgtEl>
                      <p:spTgt spid="38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withEffect">
                                  <p:stCondLst>
                                    <p:cond delay="0"/>
                                  </p:stCondLst>
                                  <p:childTnLst>
                                    <p:animEffect transition="out" filter="fade">
                                      <p:cBhvr>
                                        <p:cTn id="51" dur="500" tmFilter="0, 0; .2, .5; .8, .5; 1, 0"/>
                                        <p:tgtEl>
                                          <p:spTgt spid="3840"/>
                                        </p:tgtEl>
                                      </p:cBhvr>
                                    </p:animEffect>
                                    <p:animScale>
                                      <p:cBhvr>
                                        <p:cTn id="52" dur="250" autoRev="1" fill="hold"/>
                                        <p:tgtEl>
                                          <p:spTgt spid="3840"/>
                                        </p:tgtEl>
                                      </p:cBhvr>
                                      <p:by x="105000" y="105000"/>
                                    </p:animScale>
                                  </p:childTnLst>
                                </p:cTn>
                              </p:par>
                              <p:par>
                                <p:cTn id="53" presetID="9" presetClass="emph" presetSubtype="0" nodeType="withEffect">
                                  <p:stCondLst>
                                    <p:cond delay="0"/>
                                  </p:stCondLst>
                                  <p:childTnLst>
                                    <p:set>
                                      <p:cBhvr>
                                        <p:cTn id="54" dur="indefinite"/>
                                        <p:tgtEl>
                                          <p:spTgt spid="3816"/>
                                        </p:tgtEl>
                                        <p:attrNameLst>
                                          <p:attrName>style.opacity</p:attrName>
                                        </p:attrNameLst>
                                      </p:cBhvr>
                                      <p:to>
                                        <p:strVal val="0.25"/>
                                      </p:to>
                                    </p:set>
                                    <p:animEffect filter="image" prLst="opacity: 0.25">
                                      <p:cBhvr rctx="IE">
                                        <p:cTn id="55" dur="indefinite"/>
                                        <p:tgtEl>
                                          <p:spTgt spid="3816"/>
                                        </p:tgtEl>
                                      </p:cBhvr>
                                    </p:animEffect>
                                  </p:childTnLst>
                                </p:cTn>
                              </p:par>
                              <p:par>
                                <p:cTn id="56" presetID="9" presetClass="emph" presetSubtype="0" nodeType="withEffect">
                                  <p:stCondLst>
                                    <p:cond delay="0"/>
                                  </p:stCondLst>
                                  <p:childTnLst>
                                    <p:set>
                                      <p:cBhvr>
                                        <p:cTn id="57" dur="indefinite"/>
                                        <p:tgtEl>
                                          <p:spTgt spid="3842"/>
                                        </p:tgtEl>
                                        <p:attrNameLst>
                                          <p:attrName>style.opacity</p:attrName>
                                        </p:attrNameLst>
                                      </p:cBhvr>
                                      <p:to>
                                        <p:strVal val="0.25"/>
                                      </p:to>
                                    </p:set>
                                    <p:animEffect filter="image" prLst="opacity: 0.25">
                                      <p:cBhvr rctx="IE">
                                        <p:cTn id="58" dur="indefinite"/>
                                        <p:tgtEl>
                                          <p:spTgt spid="3842"/>
                                        </p:tgtEl>
                                      </p:cBhvr>
                                    </p:animEffect>
                                  </p:childTnLst>
                                </p:cTn>
                              </p:par>
                              <p:par>
                                <p:cTn id="59" presetID="9" presetClass="emph" presetSubtype="0" nodeType="withEffect">
                                  <p:stCondLst>
                                    <p:cond delay="0"/>
                                  </p:stCondLst>
                                  <p:childTnLst>
                                    <p:set>
                                      <p:cBhvr>
                                        <p:cTn id="60" dur="indefinite"/>
                                        <p:tgtEl>
                                          <p:spTgt spid="3841"/>
                                        </p:tgtEl>
                                        <p:attrNameLst>
                                          <p:attrName>style.opacity</p:attrName>
                                        </p:attrNameLst>
                                      </p:cBhvr>
                                      <p:to>
                                        <p:strVal val="0.25"/>
                                      </p:to>
                                    </p:set>
                                    <p:animEffect filter="image" prLst="opacity: 0.25">
                                      <p:cBhvr rctx="IE">
                                        <p:cTn id="61" dur="indefinite"/>
                                        <p:tgtEl>
                                          <p:spTgt spid="3841"/>
                                        </p:tgtEl>
                                      </p:cBhvr>
                                    </p:animEffect>
                                  </p:childTnLst>
                                </p:cTn>
                              </p:par>
                              <p:par>
                                <p:cTn id="62" presetID="1" presetClass="mediacall" presetSubtype="0" fill="hold" nodeType="withEffect">
                                  <p:stCondLst>
                                    <p:cond delay="0"/>
                                  </p:stCondLst>
                                  <p:childTnLst>
                                    <p:cmd type="call" cmd="playFrom(0.0)">
                                      <p:cBhvr>
                                        <p:cTn id="63" dur="4597" fill="hold"/>
                                        <p:tgtEl>
                                          <p:spTgt spid="3843"/>
                                        </p:tgtEl>
                                      </p:cBhvr>
                                    </p:cmd>
                                  </p:childTnLst>
                                </p:cTn>
                              </p:par>
                            </p:childTnLst>
                          </p:cTn>
                        </p:par>
                      </p:childTnLst>
                    </p:cTn>
                  </p:par>
                </p:childTnLst>
              </p:cTn>
              <p:nextCondLst>
                <p:cond evt="onClick" delay="0">
                  <p:tgtEl>
                    <p:spTgt spid="3840"/>
                  </p:tgtEl>
                </p:cond>
              </p:nextCondLst>
            </p:seq>
            <p:seq concurrent="1" nextAc="seek">
              <p:cTn id="64" restart="whenNotActive" fill="hold" evtFilter="cancelBubble" nodeType="interactiveSeq">
                <p:stCondLst>
                  <p:cond evt="onClick" delay="0">
                    <p:tgtEl>
                      <p:spTgt spid="3816"/>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p:cTn id="68" dur="indefinite"/>
                                        <p:tgtEl>
                                          <p:spTgt spid="3816"/>
                                        </p:tgtEl>
                                        <p:attrNameLst>
                                          <p:attrName>style.opacity</p:attrName>
                                        </p:attrNameLst>
                                      </p:cBhvr>
                                      <p:to>
                                        <p:strVal val="0.5"/>
                                      </p:to>
                                    </p:set>
                                    <p:animEffect filter="image" prLst="opacity: 0.5">
                                      <p:cBhvr rctx="IE">
                                        <p:cTn id="69" dur="indefinite"/>
                                        <p:tgtEl>
                                          <p:spTgt spid="3816"/>
                                        </p:tgtEl>
                                      </p:cBhvr>
                                    </p:animEffect>
                                  </p:childTnLst>
                                </p:cTn>
                              </p:par>
                              <p:par>
                                <p:cTn id="70" presetID="1" presetClass="mediacall" presetSubtype="0" fill="hold" nodeType="withEffect">
                                  <p:stCondLst>
                                    <p:cond delay="0"/>
                                  </p:stCondLst>
                                  <p:childTnLst>
                                    <p:cmd type="call" cmd="playFrom(0.0)">
                                      <p:cBhvr>
                                        <p:cTn id="71"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612459"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177607" y="675143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23924" y="862403"/>
            <a:ext cx="15240152" cy="8562194"/>
          </a:xfrm>
          <a:custGeom>
            <a:avLst/>
            <a:gdLst/>
            <a:ahLst/>
            <a:cxnLst/>
            <a:rect l="l" t="t" r="r" b="b"/>
            <a:pathLst>
              <a:path w="15240152" h="8562194">
                <a:moveTo>
                  <a:pt x="0" y="0"/>
                </a:moveTo>
                <a:lnTo>
                  <a:pt x="15240152" y="0"/>
                </a:lnTo>
                <a:lnTo>
                  <a:pt x="15240152" y="8562194"/>
                </a:lnTo>
                <a:lnTo>
                  <a:pt x="0" y="85621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110393" y="1800108"/>
            <a:ext cx="12067213" cy="6686783"/>
            <a:chOff x="0" y="0"/>
            <a:chExt cx="2850029" cy="1579282"/>
          </a:xfrm>
        </p:grpSpPr>
        <p:sp>
          <p:nvSpPr>
            <p:cNvPr id="6" name="Freeform 6"/>
            <p:cNvSpPr/>
            <p:nvPr/>
          </p:nvSpPr>
          <p:spPr>
            <a:xfrm>
              <a:off x="0" y="0"/>
              <a:ext cx="2850029" cy="1579282"/>
            </a:xfrm>
            <a:custGeom>
              <a:avLst/>
              <a:gdLst/>
              <a:ahLst/>
              <a:cxnLst/>
              <a:rect l="l" t="t" r="r" b="b"/>
              <a:pathLst>
                <a:path w="2850029" h="1579282">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sp>
        <p:sp>
          <p:nvSpPr>
            <p:cNvPr id="7" name="TextBox 7"/>
            <p:cNvSpPr txBox="1"/>
            <p:nvPr/>
          </p:nvSpPr>
          <p:spPr>
            <a:xfrm>
              <a:off x="0" y="-38100"/>
              <a:ext cx="2850029" cy="161738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173307">
            <a:off x="16162417" y="8894076"/>
            <a:ext cx="1254944" cy="1223000"/>
          </a:xfrm>
          <a:custGeom>
            <a:avLst/>
            <a:gdLst/>
            <a:ahLst/>
            <a:cxnLst/>
            <a:rect l="l" t="t" r="r" b="b"/>
            <a:pathLst>
              <a:path w="1254944" h="1223000">
                <a:moveTo>
                  <a:pt x="0" y="0"/>
                </a:moveTo>
                <a:lnTo>
                  <a:pt x="1254945" y="0"/>
                </a:lnTo>
                <a:lnTo>
                  <a:pt x="1254945" y="1223001"/>
                </a:lnTo>
                <a:lnTo>
                  <a:pt x="0" y="12230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768442" y="8689586"/>
            <a:ext cx="1257309" cy="1455832"/>
          </a:xfrm>
          <a:custGeom>
            <a:avLst/>
            <a:gdLst/>
            <a:ahLst/>
            <a:cxnLst/>
            <a:rect l="l" t="t" r="r" b="b"/>
            <a:pathLst>
              <a:path w="1257309" h="1455832">
                <a:moveTo>
                  <a:pt x="0" y="0"/>
                </a:moveTo>
                <a:lnTo>
                  <a:pt x="1257309" y="0"/>
                </a:lnTo>
                <a:lnTo>
                  <a:pt x="1257309" y="1455832"/>
                </a:lnTo>
                <a:lnTo>
                  <a:pt x="0" y="14558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211310">
            <a:off x="2575703" y="1515660"/>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2527578" y="7400827"/>
            <a:ext cx="1885713" cy="1313142"/>
          </a:xfrm>
          <a:custGeom>
            <a:avLst/>
            <a:gdLst/>
            <a:ahLst/>
            <a:cxnLst/>
            <a:rect l="l" t="t" r="r" b="b"/>
            <a:pathLst>
              <a:path w="1885713" h="1313142">
                <a:moveTo>
                  <a:pt x="0" y="0"/>
                </a:moveTo>
                <a:lnTo>
                  <a:pt x="1885713" y="0"/>
                </a:lnTo>
                <a:lnTo>
                  <a:pt x="1885713" y="1313141"/>
                </a:lnTo>
                <a:lnTo>
                  <a:pt x="0" y="13131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rot="403428">
            <a:off x="13688137" y="1465407"/>
            <a:ext cx="1993808" cy="2057400"/>
          </a:xfrm>
          <a:custGeom>
            <a:avLst/>
            <a:gdLst/>
            <a:ahLst/>
            <a:cxnLst/>
            <a:rect l="l" t="t" r="r" b="b"/>
            <a:pathLst>
              <a:path w="1993808" h="2057400">
                <a:moveTo>
                  <a:pt x="0" y="0"/>
                </a:moveTo>
                <a:lnTo>
                  <a:pt x="1993808" y="0"/>
                </a:lnTo>
                <a:lnTo>
                  <a:pt x="1993808"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rot="-417858">
            <a:off x="13973887" y="6993803"/>
            <a:ext cx="1741724" cy="1767432"/>
          </a:xfrm>
          <a:custGeom>
            <a:avLst/>
            <a:gdLst/>
            <a:ahLst/>
            <a:cxnLst/>
            <a:rect l="l" t="t" r="r" b="b"/>
            <a:pathLst>
              <a:path w="1741724" h="1767432">
                <a:moveTo>
                  <a:pt x="0" y="0"/>
                </a:moveTo>
                <a:lnTo>
                  <a:pt x="1741725" y="0"/>
                </a:lnTo>
                <a:lnTo>
                  <a:pt x="1741725" y="1767432"/>
                </a:lnTo>
                <a:lnTo>
                  <a:pt x="0" y="17674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rot="-547271">
            <a:off x="626238" y="4580441"/>
            <a:ext cx="1637406" cy="1708868"/>
          </a:xfrm>
          <a:custGeom>
            <a:avLst/>
            <a:gdLst/>
            <a:ahLst/>
            <a:cxnLst/>
            <a:rect l="l" t="t" r="r" b="b"/>
            <a:pathLst>
              <a:path w="1637406" h="1708868">
                <a:moveTo>
                  <a:pt x="0" y="0"/>
                </a:moveTo>
                <a:lnTo>
                  <a:pt x="1637406" y="0"/>
                </a:lnTo>
                <a:lnTo>
                  <a:pt x="1637406" y="1708867"/>
                </a:lnTo>
                <a:lnTo>
                  <a:pt x="0" y="170886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rot="808354">
            <a:off x="16000291" y="3907893"/>
            <a:ext cx="1463768" cy="1930629"/>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pic>
        <p:nvPicPr>
          <p:cNvPr id="26" name="Picture 25"/>
          <p:cNvPicPr>
            <a:picLocks noChangeAspect="1"/>
          </p:cNvPicPr>
          <p:nvPr/>
        </p:nvPicPr>
        <p:blipFill>
          <a:blip r:embed="rId22"/>
          <a:stretch>
            <a:fillRect/>
          </a:stretch>
        </p:blipFill>
        <p:spPr>
          <a:xfrm>
            <a:off x="4210424" y="1926190"/>
            <a:ext cx="9809314" cy="1261981"/>
          </a:xfrm>
          <a:prstGeom prst="rect">
            <a:avLst/>
          </a:prstGeom>
        </p:spPr>
      </p:pic>
      <p:pic>
        <p:nvPicPr>
          <p:cNvPr id="32" name="Picture 3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8062" y="118298"/>
            <a:ext cx="2891722" cy="2891722"/>
          </a:xfrm>
          <a:prstGeom prst="rect">
            <a:avLst/>
          </a:prstGeom>
        </p:spPr>
      </p:pic>
      <p:pic>
        <p:nvPicPr>
          <p:cNvPr id="44" name="Picture 43"/>
          <p:cNvPicPr>
            <a:picLocks noChangeAspect="1"/>
          </p:cNvPicPr>
          <p:nvPr/>
        </p:nvPicPr>
        <p:blipFill>
          <a:blip r:embed="rId24"/>
          <a:stretch>
            <a:fillRect/>
          </a:stretch>
        </p:blipFill>
        <p:spPr>
          <a:xfrm>
            <a:off x="4466031" y="6708233"/>
            <a:ext cx="5328366" cy="2152075"/>
          </a:xfrm>
          <a:prstGeom prst="rect">
            <a:avLst/>
          </a:prstGeom>
        </p:spPr>
      </p:pic>
      <p:pic>
        <p:nvPicPr>
          <p:cNvPr id="45" name="Picture 44"/>
          <p:cNvPicPr>
            <a:picLocks noChangeAspect="1"/>
          </p:cNvPicPr>
          <p:nvPr/>
        </p:nvPicPr>
        <p:blipFill>
          <a:blip r:embed="rId25"/>
          <a:stretch>
            <a:fillRect/>
          </a:stretch>
        </p:blipFill>
        <p:spPr>
          <a:xfrm>
            <a:off x="8626009" y="6708233"/>
            <a:ext cx="5328366" cy="2152075"/>
          </a:xfrm>
          <a:prstGeom prst="rect">
            <a:avLst/>
          </a:prstGeom>
        </p:spPr>
      </p:pic>
      <p:sp>
        <p:nvSpPr>
          <p:cNvPr id="12" name="TextBox 11">
            <a:extLst>
              <a:ext uri="{FF2B5EF4-FFF2-40B4-BE49-F238E27FC236}">
                <a16:creationId xmlns:a16="http://schemas.microsoft.com/office/drawing/2014/main" id="{4A345613-27F7-BD4B-638C-43F963158C22}"/>
              </a:ext>
            </a:extLst>
          </p:cNvPr>
          <p:cNvSpPr txBox="1"/>
          <p:nvPr/>
        </p:nvSpPr>
        <p:spPr>
          <a:xfrm>
            <a:off x="3471570" y="3086100"/>
            <a:ext cx="11053813" cy="5016758"/>
          </a:xfrm>
          <a:prstGeom prst="rect">
            <a:avLst/>
          </a:prstGeom>
          <a:noFill/>
        </p:spPr>
        <p:txBody>
          <a:bodyPr wrap="square" rtlCol="0">
            <a:spAutoFit/>
          </a:bodyPr>
          <a:lstStyle/>
          <a:p>
            <a:pPr algn="ctr"/>
            <a:r>
              <a:rPr lang="en-US" sz="8000" b="1" dirty="0"/>
              <a:t>MỘT SỐ NÉT VĂN HÓA </a:t>
            </a:r>
          </a:p>
          <a:p>
            <a:pPr algn="ctr"/>
            <a:r>
              <a:rPr lang="en-US" sz="8000" b="1" dirty="0"/>
              <a:t>Ở VÙNG DUYÊN HẢI MIỀN TRUNG </a:t>
            </a:r>
          </a:p>
          <a:p>
            <a:pPr algn="ctr"/>
            <a:r>
              <a:rPr lang="en-US" sz="8000" b="1" dirty="0"/>
              <a:t>(TIẾT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589324" y="6860145"/>
            <a:ext cx="6637265" cy="834663"/>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993446" y="7266909"/>
            <a:ext cx="79805" cy="82257"/>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742448" y="730162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970357" y="727068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602270" y="7338602"/>
            <a:ext cx="1131" cy="755"/>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6453813" y="7187671"/>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3979271" y="725030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4134732"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4973163" y="7177105"/>
            <a:ext cx="72447" cy="74717"/>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2871425"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5749712" y="7229177"/>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10131638" y="6818161"/>
            <a:ext cx="6912542" cy="806531"/>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11572650" y="7165373"/>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12295298" y="7203521"/>
            <a:ext cx="584" cy="777"/>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13058039" y="7018237"/>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13352313" y="7214420"/>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10380759" y="7149025"/>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10691382" y="7165373"/>
            <a:ext cx="74445" cy="77072"/>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14723261" y="7165373"/>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14576901" y="7050934"/>
            <a:ext cx="74445" cy="77072"/>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5099279" y="7132676"/>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6176731" y="7132676"/>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587717" y="8957249"/>
            <a:ext cx="6732018" cy="802752"/>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5326592" y="9369016"/>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5696796" y="9263573"/>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5950014" y="9400571"/>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6319449" y="9347465"/>
            <a:ext cx="73887" cy="76202"/>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2507339" y="9422122"/>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2782106" y="9305903"/>
            <a:ext cx="73599" cy="76196"/>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831580" y="9389797"/>
            <a:ext cx="73887" cy="76202"/>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1250489" y="9369016"/>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986496" y="9284353"/>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3183098" y="9358240"/>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4334504" y="9432128"/>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4493054" y="9422122"/>
            <a:ext cx="73310" cy="76196"/>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6721211" y="9273578"/>
            <a:ext cx="73887" cy="76202"/>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6805103" y="9221242"/>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7059090" y="9337460"/>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6442787" y="9411347"/>
            <a:ext cx="51951" cy="53106"/>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5421452" y="9433667"/>
            <a:ext cx="51951" cy="53114"/>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74674" y="8385758"/>
            <a:ext cx="6816036" cy="1356896"/>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5938698" y="3316059"/>
            <a:ext cx="5624619" cy="5322885"/>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1569" name="Group 1568">
            <a:extLst>
              <a:ext uri="{FF2B5EF4-FFF2-40B4-BE49-F238E27FC236}">
                <a16:creationId xmlns:a16="http://schemas.microsoft.com/office/drawing/2014/main" id="{F5D72D49-A18D-6ABF-2480-58C77F89DCAE}"/>
              </a:ext>
            </a:extLst>
          </p:cNvPr>
          <p:cNvGrpSpPr/>
          <p:nvPr/>
        </p:nvGrpSpPr>
        <p:grpSpPr>
          <a:xfrm>
            <a:off x="208018" y="1628053"/>
            <a:ext cx="6786710" cy="3308172"/>
            <a:chOff x="138678" y="1085368"/>
            <a:chExt cx="4524473" cy="2205448"/>
          </a:xfrm>
        </p:grpSpPr>
        <p:sp>
          <p:nvSpPr>
            <p:cNvPr id="2" name="Cloud 1">
              <a:extLst>
                <a:ext uri="{FF2B5EF4-FFF2-40B4-BE49-F238E27FC236}">
                  <a16:creationId xmlns:a16="http://schemas.microsoft.com/office/drawing/2014/main" id="{F23ED2BF-6728-71F1-F288-3B0E2FC17E20}"/>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65855" y="1672859"/>
              <a:ext cx="3470118" cy="923330"/>
            </a:xfrm>
            <a:prstGeom prst="rect">
              <a:avLst/>
            </a:prstGeom>
            <a:noFill/>
          </p:spPr>
          <p:txBody>
            <a:bodyPr wrap="square" rtlCol="0">
              <a:spAutoFit/>
            </a:bodyPr>
            <a:lstStyle/>
            <a:p>
              <a:pPr algn="just" defTabSz="1371600"/>
              <a:r>
                <a:rPr lang="en-US" sz="4200" b="1" dirty="0" err="1">
                  <a:solidFill>
                    <a:prstClr val="black"/>
                  </a:solidFill>
                  <a:latin typeface="Cambria" panose="02040503050406030204" pitchFamily="18" charset="0"/>
                  <a:ea typeface="Cambria" panose="02040503050406030204" pitchFamily="18" charset="0"/>
                </a:rPr>
                <a:t>Cố</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lên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nào</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Sắp</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hoạch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xong</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rồi</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nè</a:t>
              </a:r>
              <a:r>
                <a:rPr lang="en-US" sz="4200" b="1" dirty="0">
                  <a:solidFill>
                    <a:prstClr val="black"/>
                  </a:solidFill>
                  <a:latin typeface="Cambria" panose="02040503050406030204" pitchFamily="18" charset="0"/>
                  <a:ea typeface="Cambria" panose="02040503050406030204" pitchFamily="18" charset="0"/>
                </a:rPr>
                <a:t>!</a:t>
              </a:r>
              <a:endParaRPr lang="vi-VN" sz="4200" b="1" dirty="0">
                <a:solidFill>
                  <a:prstClr val="black"/>
                </a:solidFill>
                <a:latin typeface="Cambria" panose="02040503050406030204" pitchFamily="18" charset="0"/>
                <a:ea typeface="Cambria" panose="02040503050406030204" pitchFamily="18" charset="0"/>
              </a:endParaRPr>
            </a:p>
          </p:txBody>
        </p:sp>
      </p:grpSp>
      <p:pic>
        <p:nvPicPr>
          <p:cNvPr id="1570" name="Graphic 1569">
            <a:extLst>
              <a:ext uri="{FF2B5EF4-FFF2-40B4-BE49-F238E27FC236}">
                <a16:creationId xmlns:a16="http://schemas.microsoft.com/office/drawing/2014/main" id="{8797821F-808B-2357-168F-52EFF9D257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64041" y="5796248"/>
            <a:ext cx="3533723" cy="1628729"/>
          </a:xfrm>
          <a:prstGeom prst="rect">
            <a:avLst/>
          </a:prstGeom>
        </p:spPr>
      </p:pic>
      <p:pic>
        <p:nvPicPr>
          <p:cNvPr id="1571" name="Graphic 1570">
            <a:extLst>
              <a:ext uri="{FF2B5EF4-FFF2-40B4-BE49-F238E27FC236}">
                <a16:creationId xmlns:a16="http://schemas.microsoft.com/office/drawing/2014/main" id="{F1EC238C-0853-7270-9CE4-9207DE5F3A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68746" y="5498701"/>
            <a:ext cx="3533723" cy="1628729"/>
          </a:xfrm>
          <a:prstGeom prst="rect">
            <a:avLst/>
          </a:prstGeom>
        </p:spPr>
      </p:pic>
      <p:pic>
        <p:nvPicPr>
          <p:cNvPr id="1572" name="Graphic 1571">
            <a:extLst>
              <a:ext uri="{FF2B5EF4-FFF2-40B4-BE49-F238E27FC236}">
                <a16:creationId xmlns:a16="http://schemas.microsoft.com/office/drawing/2014/main" id="{69FF6639-9D88-EE92-007A-3077B3E7C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2326" y="7768378"/>
            <a:ext cx="3533723" cy="1628729"/>
          </a:xfrm>
          <a:prstGeom prst="rect">
            <a:avLst/>
          </a:prstGeom>
        </p:spPr>
      </p:pic>
    </p:spTree>
    <p:extLst>
      <p:ext uri="{BB962C8B-B14F-4D97-AF65-F5344CB8AC3E}">
        <p14:creationId xmlns:p14="http://schemas.microsoft.com/office/powerpoint/2010/main" val="227516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72"/>
                                        </p:tgtEl>
                                        <p:attrNameLst>
                                          <p:attrName>style.visibility</p:attrName>
                                        </p:attrNameLst>
                                      </p:cBhvr>
                                      <p:to>
                                        <p:strVal val="visible"/>
                                      </p:to>
                                    </p:set>
                                    <p:animEffect transition="in" filter="wipe(left)">
                                      <p:cBhvr>
                                        <p:cTn id="7" dur="500"/>
                                        <p:tgtEl>
                                          <p:spTgt spid="1572"/>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643383" y="233576"/>
            <a:ext cx="15001235" cy="3965990"/>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endParaRPr lang="vi-VN" sz="2700" dirty="0">
                    <a:solidFill>
                      <a:prstClr val="black"/>
                    </a:solidFill>
                    <a:latin typeface="Cambria" panose="02040503050406030204" pitchFamily="18" charset="0"/>
                    <a:ea typeface="Cambria" panose="02040503050406030204" pitchFamily="18" charset="0"/>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399647" y="1112055"/>
              <a:ext cx="8820235" cy="800219"/>
            </a:xfrm>
            <a:prstGeom prst="rect">
              <a:avLst/>
            </a:prstGeom>
            <a:noFill/>
          </p:spPr>
          <p:txBody>
            <a:bodyPr wrap="none" rtlCol="0">
              <a:spAutoFit/>
            </a:bodyPr>
            <a:lstStyle/>
            <a:p>
              <a:pPr defTabSz="1371600"/>
              <a:r>
                <a:rPr lang="vi-VN" sz="7200" dirty="0">
                  <a:solidFill>
                    <a:prstClr val="black"/>
                  </a:solidFill>
                  <a:latin typeface="Cambria" panose="02040503050406030204" pitchFamily="18" charset="0"/>
                  <a:ea typeface="Cambria" panose="02040503050406030204" pitchFamily="18" charset="0"/>
                </a:rPr>
                <a:t>Đâu là di sản văn hóa phi vật thể?</a:t>
              </a: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855294" y="4544796"/>
            <a:ext cx="7513722" cy="1728000"/>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614356" y="2763911"/>
              <a:ext cx="2718140"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Thành nhà Hồ</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9845403" y="4518453"/>
            <a:ext cx="7102041" cy="1728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778332" y="3281396"/>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Hội An</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855295" y="6850675"/>
            <a:ext cx="7386602" cy="1728000"/>
            <a:chOff x="379277" y="4544328"/>
            <a:chExt cx="4924401"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2122437" y="4893090"/>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Ca trù</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9845403" y="6900332"/>
            <a:ext cx="7102041" cy="1729904"/>
            <a:chOff x="6372683" y="4577431"/>
            <a:chExt cx="4734694"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827965" y="4858718"/>
              <a:ext cx="2352709" cy="492443"/>
            </a:xfrm>
            <a:prstGeom prst="rect">
              <a:avLst/>
            </a:prstGeom>
            <a:noFill/>
          </p:spPr>
          <p:txBody>
            <a:bodyPr wrap="square" rtlCol="0">
              <a:spAutoFit/>
            </a:bodyPr>
            <a:lstStyle/>
            <a:p>
              <a:pPr algn="just" defTabSz="1371600">
                <a:spcBef>
                  <a:spcPts val="900"/>
                </a:spcBef>
                <a:spcAft>
                  <a:spcPts val="900"/>
                </a:spcAft>
              </a:pPr>
              <a:r>
                <a:rPr lang="vi-VN" sz="4200" b="1" dirty="0">
                  <a:solidFill>
                    <a:prstClr val="black"/>
                  </a:solidFill>
                  <a:latin typeface="Cambria" panose="02040503050406030204" pitchFamily="18" charset="0"/>
                  <a:ea typeface="Cambria" panose="02040503050406030204" pitchFamily="18" charset="0"/>
                </a:rPr>
                <a:t>Mì quảng</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3778" name="Đồ họa 328">
            <a:extLst>
              <a:ext uri="{FF2B5EF4-FFF2-40B4-BE49-F238E27FC236}">
                <a16:creationId xmlns:a16="http://schemas.microsoft.com/office/drawing/2014/main" id="{28BC0E52-081D-5AB9-7CD1-FC30CABCBB2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054279" y="9163455"/>
            <a:ext cx="5044625" cy="1004253"/>
          </a:xfrm>
          <a:prstGeom prst="rect">
            <a:avLst/>
          </a:prstGeom>
        </p:spPr>
      </p:pic>
    </p:spTree>
    <p:extLst>
      <p:ext uri="{BB962C8B-B14F-4D97-AF65-F5344CB8AC3E}">
        <p14:creationId xmlns:p14="http://schemas.microsoft.com/office/powerpoint/2010/main" val="345784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16"/>
                                        </p:tgtEl>
                                        <p:attrNameLst>
                                          <p:attrName>style.visibility</p:attrName>
                                        </p:attrNameLst>
                                      </p:cBhvr>
                                      <p:to>
                                        <p:strVal val="visible"/>
                                      </p:to>
                                    </p:set>
                                    <p:animEffect transition="in" filter="fade">
                                      <p:cBhvr>
                                        <p:cTn id="14" dur="500"/>
                                        <p:tgtEl>
                                          <p:spTgt spid="38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842"/>
                                        </p:tgtEl>
                                        <p:attrNameLst>
                                          <p:attrName>style.visibility</p:attrName>
                                        </p:attrNameLst>
                                      </p:cBhvr>
                                      <p:to>
                                        <p:strVal val="visible"/>
                                      </p:to>
                                    </p:set>
                                    <p:animEffect transition="in" filter="fade">
                                      <p:cBhvr>
                                        <p:cTn id="18" dur="500"/>
                                        <p:tgtEl>
                                          <p:spTgt spid="384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841"/>
                                        </p:tgtEl>
                                        <p:attrNameLst>
                                          <p:attrName>style.visibility</p:attrName>
                                        </p:attrNameLst>
                                      </p:cBhvr>
                                      <p:to>
                                        <p:strVal val="visible"/>
                                      </p:to>
                                    </p:set>
                                    <p:animEffect transition="in" filter="fade">
                                      <p:cBhvr>
                                        <p:cTn id="22" dur="500"/>
                                        <p:tgtEl>
                                          <p:spTgt spid="384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40"/>
                                        </p:tgtEl>
                                        <p:attrNameLst>
                                          <p:attrName>style.visibility</p:attrName>
                                        </p:attrNameLst>
                                      </p:cBhvr>
                                      <p:to>
                                        <p:strVal val="visible"/>
                                      </p:to>
                                    </p:set>
                                    <p:animEffect transition="in" filter="fade">
                                      <p:cBhvr>
                                        <p:cTn id="26"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43"/>
                </p:tgtEl>
              </p:cMediaNode>
            </p:audio>
            <p:audio>
              <p:cMediaNode vol="80000">
                <p:cTn id="28" fill="hold" display="0">
                  <p:stCondLst>
                    <p:cond delay="indefinite"/>
                  </p:stCondLst>
                  <p:endCondLst>
                    <p:cond evt="onStopAudio" delay="0">
                      <p:tgtEl>
                        <p:sldTgt/>
                      </p:tgtEl>
                    </p:cond>
                  </p:endCondLst>
                </p:cTn>
                <p:tgtEl>
                  <p:spTgt spid="3844"/>
                </p:tgtEl>
              </p:cMediaNode>
            </p:audio>
            <p:audio>
              <p:cMediaNode vol="80000">
                <p:cTn id="29" fill="hold" display="0">
                  <p:stCondLst>
                    <p:cond delay="indefinite"/>
                  </p:stCondLst>
                  <p:endCondLst>
                    <p:cond evt="onStopAudio" delay="0">
                      <p:tgtEl>
                        <p:sldTgt/>
                      </p:tgtEl>
                    </p:cond>
                  </p:endCondLst>
                </p:cTn>
                <p:tgtEl>
                  <p:spTgt spid="3845"/>
                </p:tgtEl>
              </p:cMediaNode>
            </p:audio>
            <p:audio>
              <p:cMediaNode vol="80000">
                <p:cTn id="30" fill="hold" display="0">
                  <p:stCondLst>
                    <p:cond delay="indefinite"/>
                  </p:stCondLst>
                  <p:endCondLst>
                    <p:cond evt="onStopAudio" delay="0">
                      <p:tgtEl>
                        <p:sldTgt/>
                      </p:tgtEl>
                    </p:cond>
                  </p:endCondLst>
                </p:cTn>
                <p:tgtEl>
                  <p:spTgt spid="3846"/>
                </p:tgtEl>
              </p:cMediaNode>
            </p:audio>
            <p:seq concurrent="1" nextAc="seek">
              <p:cTn id="31" restart="whenNotActive" fill="hold" evtFilter="cancelBubble" nodeType="interactiveSeq">
                <p:stCondLst>
                  <p:cond evt="onClick" delay="0">
                    <p:tgtEl>
                      <p:spTgt spid="384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625" fill="hold"/>
                                        <p:tgtEl>
                                          <p:spTgt spid="3846"/>
                                        </p:tgtEl>
                                      </p:cBhvr>
                                    </p:cmd>
                                  </p:childTnLst>
                                </p:cTn>
                              </p:par>
                              <p:par>
                                <p:cTn id="36" presetID="9" presetClass="emph" presetSubtype="0" nodeType="withEffect">
                                  <p:stCondLst>
                                    <p:cond delay="0"/>
                                  </p:stCondLst>
                                  <p:childTnLst>
                                    <p:set>
                                      <p:cBhvr>
                                        <p:cTn id="37" dur="indefinite"/>
                                        <p:tgtEl>
                                          <p:spTgt spid="3842"/>
                                        </p:tgtEl>
                                        <p:attrNameLst>
                                          <p:attrName>style.opacity</p:attrName>
                                        </p:attrNameLst>
                                      </p:cBhvr>
                                      <p:to>
                                        <p:strVal val="0.25"/>
                                      </p:to>
                                    </p:set>
                                    <p:animEffect filter="image" prLst="opacity: 0.25">
                                      <p:cBhvr rctx="IE">
                                        <p:cTn id="38" dur="indefinite"/>
                                        <p:tgtEl>
                                          <p:spTgt spid="3842"/>
                                        </p:tgtEl>
                                      </p:cBhvr>
                                    </p:animEffect>
                                  </p:childTnLst>
                                </p:cTn>
                              </p:par>
                            </p:childTnLst>
                          </p:cTn>
                        </p:par>
                      </p:childTnLst>
                    </p:cTn>
                  </p:par>
                </p:childTnLst>
              </p:cTn>
              <p:nextCondLst>
                <p:cond evt="onClick" delay="0">
                  <p:tgtEl>
                    <p:spTgt spid="3842"/>
                  </p:tgtEl>
                </p:cond>
              </p:nextCondLst>
            </p:seq>
            <p:seq concurrent="1" nextAc="seek">
              <p:cTn id="39" restart="whenNotActive" fill="hold" evtFilter="cancelBubble" nodeType="interactiveSeq">
                <p:stCondLst>
                  <p:cond evt="onClick" delay="0">
                    <p:tgtEl>
                      <p:spTgt spid="3841"/>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3841"/>
                                        </p:tgtEl>
                                      </p:cBhvr>
                                    </p:animEffect>
                                    <p:animScale>
                                      <p:cBhvr>
                                        <p:cTn id="44" dur="250" autoRev="1" fill="hold"/>
                                        <p:tgtEl>
                                          <p:spTgt spid="3841"/>
                                        </p:tgtEl>
                                      </p:cBhvr>
                                      <p:by x="105000" y="105000"/>
                                    </p:animScale>
                                  </p:childTnLst>
                                </p:cTn>
                              </p:par>
                              <p:par>
                                <p:cTn id="45" presetID="1" presetClass="mediacall" presetSubtype="0" fill="hold" nodeType="withEffect">
                                  <p:stCondLst>
                                    <p:cond delay="0"/>
                                  </p:stCondLst>
                                  <p:childTnLst>
                                    <p:cmd type="call" cmd="playFrom(0.0)">
                                      <p:cBhvr>
                                        <p:cTn id="46" dur="4597" fill="hold"/>
                                        <p:tgtEl>
                                          <p:spTgt spid="3843"/>
                                        </p:tgtEl>
                                      </p:cBhvr>
                                    </p:cmd>
                                  </p:childTnLst>
                                </p:cTn>
                              </p:par>
                              <p:par>
                                <p:cTn id="47" presetID="9" presetClass="emph" presetSubtype="0" nodeType="withEffect">
                                  <p:stCondLst>
                                    <p:cond delay="0"/>
                                  </p:stCondLst>
                                  <p:childTnLst>
                                    <p:set>
                                      <p:cBhvr>
                                        <p:cTn id="48" dur="indefinite"/>
                                        <p:tgtEl>
                                          <p:spTgt spid="3840"/>
                                        </p:tgtEl>
                                        <p:attrNameLst>
                                          <p:attrName>style.opacity</p:attrName>
                                        </p:attrNameLst>
                                      </p:cBhvr>
                                      <p:to>
                                        <p:strVal val="0.25"/>
                                      </p:to>
                                    </p:set>
                                    <p:animEffect filter="image" prLst="opacity: 0.25">
                                      <p:cBhvr rctx="IE">
                                        <p:cTn id="49" dur="indefinite"/>
                                        <p:tgtEl>
                                          <p:spTgt spid="3840"/>
                                        </p:tgtEl>
                                      </p:cBhvr>
                                    </p:animEffect>
                                  </p:childTnLst>
                                </p:cTn>
                              </p:par>
                              <p:par>
                                <p:cTn id="50" presetID="9" presetClass="emph" presetSubtype="0" nodeType="withEffect">
                                  <p:stCondLst>
                                    <p:cond delay="0"/>
                                  </p:stCondLst>
                                  <p:childTnLst>
                                    <p:set>
                                      <p:cBhvr>
                                        <p:cTn id="51" dur="indefinite"/>
                                        <p:tgtEl>
                                          <p:spTgt spid="3816"/>
                                        </p:tgtEl>
                                        <p:attrNameLst>
                                          <p:attrName>style.opacity</p:attrName>
                                        </p:attrNameLst>
                                      </p:cBhvr>
                                      <p:to>
                                        <p:strVal val="0.25"/>
                                      </p:to>
                                    </p:set>
                                    <p:animEffect filter="image" prLst="opacity: 0.25">
                                      <p:cBhvr rctx="IE">
                                        <p:cTn id="52" dur="indefinite"/>
                                        <p:tgtEl>
                                          <p:spTgt spid="3816"/>
                                        </p:tgtEl>
                                      </p:cBhvr>
                                    </p:animEffect>
                                  </p:childTnLst>
                                </p:cTn>
                              </p:par>
                              <p:par>
                                <p:cTn id="53" presetID="9" presetClass="emph" presetSubtype="0" nodeType="withEffect">
                                  <p:stCondLst>
                                    <p:cond delay="0"/>
                                  </p:stCondLst>
                                  <p:childTnLst>
                                    <p:set>
                                      <p:cBhvr>
                                        <p:cTn id="54" dur="indefinite"/>
                                        <p:tgtEl>
                                          <p:spTgt spid="3842"/>
                                        </p:tgtEl>
                                        <p:attrNameLst>
                                          <p:attrName>style.opacity</p:attrName>
                                        </p:attrNameLst>
                                      </p:cBhvr>
                                      <p:to>
                                        <p:strVal val="0.25"/>
                                      </p:to>
                                    </p:set>
                                    <p:animEffect filter="image" prLst="opacity: 0.25">
                                      <p:cBhvr rctx="IE">
                                        <p:cTn id="55" dur="indefinite"/>
                                        <p:tgtEl>
                                          <p:spTgt spid="3842"/>
                                        </p:tgtEl>
                                      </p:cBhvr>
                                    </p:animEffect>
                                  </p:childTnLst>
                                </p:cTn>
                              </p:par>
                            </p:childTnLst>
                          </p:cTn>
                        </p:par>
                      </p:childTnLst>
                    </p:cTn>
                  </p:par>
                </p:childTnLst>
              </p:cTn>
              <p:nextCondLst>
                <p:cond evt="onClick" delay="0">
                  <p:tgtEl>
                    <p:spTgt spid="3841"/>
                  </p:tgtEl>
                </p:cond>
              </p:nextCondLst>
            </p:seq>
            <p:seq concurrent="1" nextAc="seek">
              <p:cTn id="56" restart="whenNotActive" fill="hold" evtFilter="cancelBubble" nodeType="interactiveSeq">
                <p:stCondLst>
                  <p:cond evt="onClick" delay="0">
                    <p:tgtEl>
                      <p:spTgt spid="3840"/>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625" fill="hold"/>
                                        <p:tgtEl>
                                          <p:spTgt spid="3845"/>
                                        </p:tgtEl>
                                      </p:cBhvr>
                                    </p:cmd>
                                  </p:childTnLst>
                                </p:cTn>
                              </p:par>
                              <p:par>
                                <p:cTn id="61" presetID="9" presetClass="emph" presetSubtype="0" nodeType="withEffect">
                                  <p:stCondLst>
                                    <p:cond delay="0"/>
                                  </p:stCondLst>
                                  <p:childTnLst>
                                    <p:set>
                                      <p:cBhvr>
                                        <p:cTn id="62" dur="indefinite"/>
                                        <p:tgtEl>
                                          <p:spTgt spid="3840"/>
                                        </p:tgtEl>
                                        <p:attrNameLst>
                                          <p:attrName>style.opacity</p:attrName>
                                        </p:attrNameLst>
                                      </p:cBhvr>
                                      <p:to>
                                        <p:strVal val="0.25"/>
                                      </p:to>
                                    </p:set>
                                    <p:animEffect filter="image" prLst="opacity: 0.25">
                                      <p:cBhvr rctx="IE">
                                        <p:cTn id="63" dur="indefinite"/>
                                        <p:tgtEl>
                                          <p:spTgt spid="3840"/>
                                        </p:tgtEl>
                                      </p:cBhvr>
                                    </p:animEffect>
                                  </p:childTnLst>
                                </p:cTn>
                              </p:par>
                            </p:childTnLst>
                          </p:cTn>
                        </p:par>
                      </p:childTnLst>
                    </p:cTn>
                  </p:par>
                </p:childTnLst>
              </p:cTn>
              <p:nextCondLst>
                <p:cond evt="onClick" delay="0">
                  <p:tgtEl>
                    <p:spTgt spid="3840"/>
                  </p:tgtEl>
                </p:cond>
              </p:nextCondLst>
            </p:seq>
            <p:seq concurrent="1" nextAc="seek">
              <p:cTn id="64" restart="whenNotActive" fill="hold" evtFilter="cancelBubble" nodeType="interactiveSeq">
                <p:stCondLst>
                  <p:cond evt="onClick" delay="0">
                    <p:tgtEl>
                      <p:spTgt spid="3816"/>
                    </p:tgtEl>
                  </p:cond>
                </p:stCondLst>
                <p:endSync evt="end" delay="0">
                  <p:rtn val="all"/>
                </p:endSync>
                <p:childTnLst>
                  <p:par>
                    <p:cTn id="65" fill="hold">
                      <p:stCondLst>
                        <p:cond delay="0"/>
                      </p:stCondLst>
                      <p:childTnLst>
                        <p:par>
                          <p:cTn id="66" fill="hold">
                            <p:stCondLst>
                              <p:cond delay="0"/>
                            </p:stCondLst>
                            <p:childTnLst>
                              <p:par>
                                <p:cTn id="67" presetID="9" presetClass="emph" presetSubtype="0" nodeType="clickEffect">
                                  <p:stCondLst>
                                    <p:cond delay="0"/>
                                  </p:stCondLst>
                                  <p:childTnLst>
                                    <p:set>
                                      <p:cBhvr>
                                        <p:cTn id="68" dur="indefinite"/>
                                        <p:tgtEl>
                                          <p:spTgt spid="3816"/>
                                        </p:tgtEl>
                                        <p:attrNameLst>
                                          <p:attrName>style.opacity</p:attrName>
                                        </p:attrNameLst>
                                      </p:cBhvr>
                                      <p:to>
                                        <p:strVal val="0.5"/>
                                      </p:to>
                                    </p:set>
                                    <p:animEffect filter="image" prLst="opacity: 0.5">
                                      <p:cBhvr rctx="IE">
                                        <p:cTn id="69" dur="indefinite"/>
                                        <p:tgtEl>
                                          <p:spTgt spid="3816"/>
                                        </p:tgtEl>
                                      </p:cBhvr>
                                    </p:animEffect>
                                  </p:childTnLst>
                                </p:cTn>
                              </p:par>
                              <p:par>
                                <p:cTn id="70" presetID="1" presetClass="mediacall" presetSubtype="0" fill="hold" nodeType="withEffect">
                                  <p:stCondLst>
                                    <p:cond delay="0"/>
                                  </p:stCondLst>
                                  <p:childTnLst>
                                    <p:cmd type="call" cmd="playFrom(0.0)">
                                      <p:cBhvr>
                                        <p:cTn id="71"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589324" y="6860145"/>
            <a:ext cx="6637265" cy="834663"/>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993446" y="7266909"/>
            <a:ext cx="79805" cy="82257"/>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742448" y="730162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970357" y="7270684"/>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602270" y="7338602"/>
            <a:ext cx="1131" cy="755"/>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6453813" y="7187671"/>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3979271" y="725030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4134732"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4973163" y="7177105"/>
            <a:ext cx="72447" cy="74717"/>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2871425" y="7281248"/>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5749712" y="7229177"/>
            <a:ext cx="72447" cy="74711"/>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10131638" y="6818161"/>
            <a:ext cx="6912542" cy="806531"/>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11572650" y="7165373"/>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12295298" y="7203521"/>
            <a:ext cx="584" cy="777"/>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13058039" y="7018237"/>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13352313" y="7214420"/>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10380759" y="7149025"/>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10691382" y="7165373"/>
            <a:ext cx="74445" cy="77072"/>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14723261" y="7165373"/>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14576901" y="7050934"/>
            <a:ext cx="74445" cy="77072"/>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5099279" y="7132676"/>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6176731" y="7132676"/>
            <a:ext cx="74736" cy="77072"/>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587717" y="8957249"/>
            <a:ext cx="6732018" cy="802752"/>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5326592" y="9369016"/>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5696796" y="9263573"/>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5950014" y="9400571"/>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6319449" y="9347465"/>
            <a:ext cx="73887" cy="76202"/>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2507339" y="9422122"/>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2782106" y="9305903"/>
            <a:ext cx="73599" cy="76196"/>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831580" y="9389797"/>
            <a:ext cx="73887" cy="76202"/>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1250489" y="9369016"/>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986496" y="9284353"/>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3183098" y="9358240"/>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4334504" y="9432128"/>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4493054" y="9422122"/>
            <a:ext cx="73310" cy="76196"/>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6721211" y="9273578"/>
            <a:ext cx="73887" cy="76202"/>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6805103" y="9221242"/>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7059090" y="9337460"/>
            <a:ext cx="73887" cy="76196"/>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6442787" y="9411347"/>
            <a:ext cx="51951" cy="53106"/>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5421452" y="9433667"/>
            <a:ext cx="51951" cy="53114"/>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1569" name="Đồ họa 328">
            <a:extLst>
              <a:ext uri="{FF2B5EF4-FFF2-40B4-BE49-F238E27FC236}">
                <a16:creationId xmlns:a16="http://schemas.microsoft.com/office/drawing/2014/main" id="{3A45A5ED-07DD-48B0-9233-6AE1A2978413}"/>
              </a:ext>
            </a:extLst>
          </p:cNvPr>
          <p:cNvGrpSpPr/>
          <p:nvPr/>
        </p:nvGrpSpPr>
        <p:grpSpPr>
          <a:xfrm>
            <a:off x="10174674" y="8870138"/>
            <a:ext cx="6812880" cy="872514"/>
            <a:chOff x="6783116" y="5913425"/>
            <a:chExt cx="4541920" cy="581676"/>
          </a:xfrm>
          <a:solidFill>
            <a:srgbClr val="603813"/>
          </a:solidFill>
        </p:grpSpPr>
        <p:sp>
          <p:nvSpPr>
            <p:cNvPr id="1570" name="Hình tự do: Hình 1569">
              <a:extLst>
                <a:ext uri="{FF2B5EF4-FFF2-40B4-BE49-F238E27FC236}">
                  <a16:creationId xmlns:a16="http://schemas.microsoft.com/office/drawing/2014/main" id="{7F7C31B6-A2FD-164A-6335-4E0F0CFA18E6}"/>
                </a:ext>
              </a:extLst>
            </p:cNvPr>
            <p:cNvSpPr/>
            <p:nvPr/>
          </p:nvSpPr>
          <p:spPr>
            <a:xfrm>
              <a:off x="10777544" y="6377819"/>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563"/>
                    <a:pt x="21563" y="27348"/>
                    <a:pt x="13674" y="27348"/>
                  </a:cubicBezTo>
                  <a:cubicBezTo>
                    <a:pt x="6311" y="27348"/>
                    <a:pt x="0" y="21563"/>
                    <a:pt x="0" y="13674"/>
                  </a:cubicBezTo>
                  <a:cubicBezTo>
                    <a:pt x="0" y="5785"/>
                    <a:pt x="5785" y="0"/>
                    <a:pt x="13674"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1" name="Hình tự do: Hình 1570">
              <a:extLst>
                <a:ext uri="{FF2B5EF4-FFF2-40B4-BE49-F238E27FC236}">
                  <a16:creationId xmlns:a16="http://schemas.microsoft.com/office/drawing/2014/main" id="{68FA0511-9649-2343-3DC4-A82B31537B79}"/>
                </a:ext>
              </a:extLst>
            </p:cNvPr>
            <p:cNvSpPr/>
            <p:nvPr/>
          </p:nvSpPr>
          <p:spPr>
            <a:xfrm>
              <a:off x="9878732" y="6347842"/>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037"/>
                    <a:pt x="21563" y="27348"/>
                    <a:pt x="13674" y="27348"/>
                  </a:cubicBezTo>
                  <a:cubicBezTo>
                    <a:pt x="6311" y="27348"/>
                    <a:pt x="0" y="21563"/>
                    <a:pt x="0" y="13674"/>
                  </a:cubicBezTo>
                  <a:cubicBezTo>
                    <a:pt x="0" y="6311"/>
                    <a:pt x="5785" y="0"/>
                    <a:pt x="13674"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2" name="Hình tự do: Hình 1571">
              <a:extLst>
                <a:ext uri="{FF2B5EF4-FFF2-40B4-BE49-F238E27FC236}">
                  <a16:creationId xmlns:a16="http://schemas.microsoft.com/office/drawing/2014/main" id="{B6BDF10D-A69D-4B12-00EB-2944DDDE3F2C}"/>
                </a:ext>
              </a:extLst>
            </p:cNvPr>
            <p:cNvSpPr/>
            <p:nvPr/>
          </p:nvSpPr>
          <p:spPr>
            <a:xfrm>
              <a:off x="10039666" y="6357834"/>
              <a:ext cx="35105" cy="36289"/>
            </a:xfrm>
            <a:custGeom>
              <a:avLst/>
              <a:gdLst>
                <a:gd name="connsiteX0" fmla="*/ 17356 w 35105"/>
                <a:gd name="connsiteY0" fmla="*/ 0 h 36289"/>
                <a:gd name="connsiteX1" fmla="*/ 17356 w 35105"/>
                <a:gd name="connsiteY1" fmla="*/ 36289 h 36289"/>
                <a:gd name="connsiteX2" fmla="*/ 17356 w 35105"/>
                <a:gd name="connsiteY2" fmla="*/ 0 h 36289"/>
              </a:gdLst>
              <a:ahLst/>
              <a:cxnLst>
                <a:cxn ang="0">
                  <a:pos x="connsiteX0" y="connsiteY0"/>
                </a:cxn>
                <a:cxn ang="0">
                  <a:pos x="connsiteX1" y="connsiteY1"/>
                </a:cxn>
                <a:cxn ang="0">
                  <a:pos x="connsiteX2" y="connsiteY2"/>
                </a:cxn>
              </a:cxnLst>
              <a:rect l="l" t="t" r="r" b="b"/>
              <a:pathLst>
                <a:path w="35105" h="36289">
                  <a:moveTo>
                    <a:pt x="17356" y="0"/>
                  </a:moveTo>
                  <a:cubicBezTo>
                    <a:pt x="41023" y="0"/>
                    <a:pt x="41023" y="36289"/>
                    <a:pt x="17356" y="36289"/>
                  </a:cubicBezTo>
                  <a:cubicBezTo>
                    <a:pt x="-5785" y="36289"/>
                    <a:pt x="-5785" y="0"/>
                    <a:pt x="17356"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3" name="Hình tự do: Hình 1572">
              <a:extLst>
                <a:ext uri="{FF2B5EF4-FFF2-40B4-BE49-F238E27FC236}">
                  <a16:creationId xmlns:a16="http://schemas.microsoft.com/office/drawing/2014/main" id="{6B1BA0A2-E8D1-C564-0CE4-B36905835CFA}"/>
                </a:ext>
              </a:extLst>
            </p:cNvPr>
            <p:cNvSpPr/>
            <p:nvPr/>
          </p:nvSpPr>
          <p:spPr>
            <a:xfrm>
              <a:off x="6783116" y="5913425"/>
              <a:ext cx="4541920" cy="459661"/>
            </a:xfrm>
            <a:custGeom>
              <a:avLst/>
              <a:gdLst>
                <a:gd name="connsiteX0" fmla="*/ 0 w 4541920"/>
                <a:gd name="connsiteY0" fmla="*/ 376565 h 459661"/>
                <a:gd name="connsiteX1" fmla="*/ 22615 w 4541920"/>
                <a:gd name="connsiteY1" fmla="*/ 418113 h 459661"/>
                <a:gd name="connsiteX2" fmla="*/ 113075 w 4541920"/>
                <a:gd name="connsiteY2" fmla="*/ 392869 h 459661"/>
                <a:gd name="connsiteX3" fmla="*/ 151993 w 4541920"/>
                <a:gd name="connsiteY3" fmla="*/ 404965 h 459661"/>
                <a:gd name="connsiteX4" fmla="*/ 200379 w 4541920"/>
                <a:gd name="connsiteY4" fmla="*/ 390765 h 459661"/>
                <a:gd name="connsiteX5" fmla="*/ 365520 w 4541920"/>
                <a:gd name="connsiteY5" fmla="*/ 391817 h 459661"/>
                <a:gd name="connsiteX6" fmla="*/ 382876 w 4541920"/>
                <a:gd name="connsiteY6" fmla="*/ 377091 h 459661"/>
                <a:gd name="connsiteX7" fmla="*/ 518566 w 4541920"/>
                <a:gd name="connsiteY7" fmla="*/ 376039 h 459661"/>
                <a:gd name="connsiteX8" fmla="*/ 600611 w 4541920"/>
                <a:gd name="connsiteY8" fmla="*/ 437573 h 459661"/>
                <a:gd name="connsiteX9" fmla="*/ 699485 w 4541920"/>
                <a:gd name="connsiteY9" fmla="*/ 401809 h 459661"/>
                <a:gd name="connsiteX10" fmla="*/ 804145 w 4541920"/>
                <a:gd name="connsiteY10" fmla="*/ 447039 h 459661"/>
                <a:gd name="connsiteX11" fmla="*/ 845693 w 4541920"/>
                <a:gd name="connsiteY11" fmla="*/ 437573 h 459661"/>
                <a:gd name="connsiteX12" fmla="*/ 859893 w 4541920"/>
                <a:gd name="connsiteY12" fmla="*/ 441780 h 459661"/>
                <a:gd name="connsiteX13" fmla="*/ 931420 w 4541920"/>
                <a:gd name="connsiteY13" fmla="*/ 406017 h 459661"/>
                <a:gd name="connsiteX14" fmla="*/ 958768 w 4541920"/>
                <a:gd name="connsiteY14" fmla="*/ 411802 h 459661"/>
                <a:gd name="connsiteX15" fmla="*/ 1013465 w 4541920"/>
                <a:gd name="connsiteY15" fmla="*/ 392343 h 459661"/>
                <a:gd name="connsiteX16" fmla="*/ 1187021 w 4541920"/>
                <a:gd name="connsiteY16" fmla="*/ 405491 h 459661"/>
                <a:gd name="connsiteX17" fmla="*/ 1253288 w 4541920"/>
                <a:gd name="connsiteY17" fmla="*/ 443884 h 459661"/>
                <a:gd name="connsiteX18" fmla="*/ 1315348 w 4541920"/>
                <a:gd name="connsiteY18" fmla="*/ 411802 h 459661"/>
                <a:gd name="connsiteX19" fmla="*/ 1323763 w 4541920"/>
                <a:gd name="connsiteY19" fmla="*/ 393920 h 459661"/>
                <a:gd name="connsiteX20" fmla="*/ 1334807 w 4541920"/>
                <a:gd name="connsiteY20" fmla="*/ 393395 h 459661"/>
                <a:gd name="connsiteX21" fmla="*/ 1350585 w 4541920"/>
                <a:gd name="connsiteY21" fmla="*/ 410224 h 459661"/>
                <a:gd name="connsiteX22" fmla="*/ 1421059 w 4541920"/>
                <a:gd name="connsiteY22" fmla="*/ 442306 h 459661"/>
                <a:gd name="connsiteX23" fmla="*/ 1462082 w 4541920"/>
                <a:gd name="connsiteY23" fmla="*/ 410224 h 459661"/>
                <a:gd name="connsiteX24" fmla="*/ 1522564 w 4541920"/>
                <a:gd name="connsiteY24" fmla="*/ 396024 h 459661"/>
                <a:gd name="connsiteX25" fmla="*/ 1636164 w 4541920"/>
                <a:gd name="connsiteY25" fmla="*/ 451773 h 459661"/>
                <a:gd name="connsiteX26" fmla="*/ 1755024 w 4541920"/>
                <a:gd name="connsiteY26" fmla="*/ 392343 h 459661"/>
                <a:gd name="connsiteX27" fmla="*/ 1782898 w 4541920"/>
                <a:gd name="connsiteY27" fmla="*/ 410224 h 459661"/>
                <a:gd name="connsiteX28" fmla="*/ 1849691 w 4541920"/>
                <a:gd name="connsiteY28" fmla="*/ 400758 h 459661"/>
                <a:gd name="connsiteX29" fmla="*/ 1870729 w 4541920"/>
                <a:gd name="connsiteY29" fmla="*/ 410750 h 459661"/>
                <a:gd name="connsiteX30" fmla="*/ 1942255 w 4541920"/>
                <a:gd name="connsiteY30" fmla="*/ 387609 h 459661"/>
                <a:gd name="connsiteX31" fmla="*/ 2012203 w 4541920"/>
                <a:gd name="connsiteY31" fmla="*/ 426528 h 459661"/>
                <a:gd name="connsiteX32" fmla="*/ 2050596 w 4541920"/>
                <a:gd name="connsiteY32" fmla="*/ 412328 h 459661"/>
                <a:gd name="connsiteX33" fmla="*/ 2108974 w 4541920"/>
                <a:gd name="connsiteY33" fmla="*/ 437047 h 459661"/>
                <a:gd name="connsiteX34" fmla="*/ 2192597 w 4541920"/>
                <a:gd name="connsiteY34" fmla="*/ 386557 h 459661"/>
                <a:gd name="connsiteX35" fmla="*/ 2215738 w 4541920"/>
                <a:gd name="connsiteY35" fmla="*/ 402861 h 459661"/>
                <a:gd name="connsiteX36" fmla="*/ 2261494 w 4541920"/>
                <a:gd name="connsiteY36" fmla="*/ 387609 h 459661"/>
                <a:gd name="connsiteX37" fmla="*/ 2310931 w 4541920"/>
                <a:gd name="connsiteY37" fmla="*/ 417587 h 459661"/>
                <a:gd name="connsiteX38" fmla="*/ 2379302 w 4541920"/>
                <a:gd name="connsiteY38" fmla="*/ 380772 h 459661"/>
                <a:gd name="connsiteX39" fmla="*/ 2386665 w 4541920"/>
                <a:gd name="connsiteY39" fmla="*/ 384980 h 459661"/>
                <a:gd name="connsiteX40" fmla="*/ 2436628 w 4541920"/>
                <a:gd name="connsiteY40" fmla="*/ 378668 h 459661"/>
                <a:gd name="connsiteX41" fmla="*/ 2473969 w 4541920"/>
                <a:gd name="connsiteY41" fmla="*/ 406017 h 459661"/>
                <a:gd name="connsiteX42" fmla="*/ 2519725 w 4541920"/>
                <a:gd name="connsiteY42" fmla="*/ 392869 h 459661"/>
                <a:gd name="connsiteX43" fmla="*/ 2579154 w 4541920"/>
                <a:gd name="connsiteY43" fmla="*/ 427054 h 459661"/>
                <a:gd name="connsiteX44" fmla="*/ 2645947 w 4541920"/>
                <a:gd name="connsiteY44" fmla="*/ 374461 h 459661"/>
                <a:gd name="connsiteX45" fmla="*/ 2659622 w 4541920"/>
                <a:gd name="connsiteY45" fmla="*/ 374461 h 459661"/>
                <a:gd name="connsiteX46" fmla="*/ 2717474 w 4541920"/>
                <a:gd name="connsiteY46" fmla="*/ 397076 h 459661"/>
                <a:gd name="connsiteX47" fmla="*/ 2775326 w 4541920"/>
                <a:gd name="connsiteY47" fmla="*/ 374461 h 459661"/>
                <a:gd name="connsiteX48" fmla="*/ 2783215 w 4541920"/>
                <a:gd name="connsiteY48" fmla="*/ 374461 h 459661"/>
                <a:gd name="connsiteX49" fmla="*/ 2836860 w 4541920"/>
                <a:gd name="connsiteY49" fmla="*/ 404965 h 459661"/>
                <a:gd name="connsiteX50" fmla="*/ 2901023 w 4541920"/>
                <a:gd name="connsiteY50" fmla="*/ 453350 h 459661"/>
                <a:gd name="connsiteX51" fmla="*/ 2967816 w 4541920"/>
                <a:gd name="connsiteY51" fmla="*/ 386557 h 459661"/>
                <a:gd name="connsiteX52" fmla="*/ 2967816 w 4541920"/>
                <a:gd name="connsiteY52" fmla="*/ 383928 h 459661"/>
                <a:gd name="connsiteX53" fmla="*/ 3019883 w 4541920"/>
                <a:gd name="connsiteY53" fmla="*/ 404965 h 459661"/>
                <a:gd name="connsiteX54" fmla="*/ 3064587 w 4541920"/>
                <a:gd name="connsiteY54" fmla="*/ 390239 h 459661"/>
                <a:gd name="connsiteX55" fmla="*/ 3123491 w 4541920"/>
                <a:gd name="connsiteY55" fmla="*/ 419165 h 459661"/>
                <a:gd name="connsiteX56" fmla="*/ 3181343 w 4541920"/>
                <a:gd name="connsiteY56" fmla="*/ 391817 h 459661"/>
                <a:gd name="connsiteX57" fmla="*/ 3204484 w 4541920"/>
                <a:gd name="connsiteY57" fmla="*/ 405491 h 459661"/>
                <a:gd name="connsiteX58" fmla="*/ 3230780 w 4541920"/>
                <a:gd name="connsiteY58" fmla="*/ 387083 h 459661"/>
                <a:gd name="connsiteX59" fmla="*/ 3233410 w 4541920"/>
                <a:gd name="connsiteY59" fmla="*/ 389713 h 459661"/>
                <a:gd name="connsiteX60" fmla="*/ 3248136 w 4541920"/>
                <a:gd name="connsiteY60" fmla="*/ 397602 h 459661"/>
                <a:gd name="connsiteX61" fmla="*/ 3262862 w 4541920"/>
                <a:gd name="connsiteY61" fmla="*/ 397602 h 459661"/>
                <a:gd name="connsiteX62" fmla="*/ 3274958 w 4541920"/>
                <a:gd name="connsiteY62" fmla="*/ 390239 h 459661"/>
                <a:gd name="connsiteX63" fmla="*/ 3277588 w 4541920"/>
                <a:gd name="connsiteY63" fmla="*/ 387083 h 459661"/>
                <a:gd name="connsiteX64" fmla="*/ 3287580 w 4541920"/>
                <a:gd name="connsiteY64" fmla="*/ 382876 h 459661"/>
                <a:gd name="connsiteX65" fmla="*/ 3288106 w 4541920"/>
                <a:gd name="connsiteY65" fmla="*/ 382350 h 459661"/>
                <a:gd name="connsiteX66" fmla="*/ 3302832 w 4541920"/>
                <a:gd name="connsiteY66" fmla="*/ 410750 h 459661"/>
                <a:gd name="connsiteX67" fmla="*/ 3319662 w 4541920"/>
                <a:gd name="connsiteY67" fmla="*/ 387083 h 459661"/>
                <a:gd name="connsiteX68" fmla="*/ 3333336 w 4541920"/>
                <a:gd name="connsiteY68" fmla="*/ 384980 h 459661"/>
                <a:gd name="connsiteX69" fmla="*/ 3393292 w 4541920"/>
                <a:gd name="connsiteY69" fmla="*/ 428106 h 459661"/>
                <a:gd name="connsiteX70" fmla="*/ 3446411 w 4541920"/>
                <a:gd name="connsiteY70" fmla="*/ 399180 h 459661"/>
                <a:gd name="connsiteX71" fmla="*/ 3466396 w 4541920"/>
                <a:gd name="connsiteY71" fmla="*/ 406017 h 459661"/>
                <a:gd name="connsiteX72" fmla="*/ 3503737 w 4541920"/>
                <a:gd name="connsiteY72" fmla="*/ 387083 h 459661"/>
                <a:gd name="connsiteX73" fmla="*/ 3505315 w 4541920"/>
                <a:gd name="connsiteY73" fmla="*/ 383928 h 459661"/>
                <a:gd name="connsiteX74" fmla="*/ 3526352 w 4541920"/>
                <a:gd name="connsiteY74" fmla="*/ 389187 h 459661"/>
                <a:gd name="connsiteX75" fmla="*/ 3546337 w 4541920"/>
                <a:gd name="connsiteY75" fmla="*/ 384454 h 459661"/>
                <a:gd name="connsiteX76" fmla="*/ 3620493 w 4541920"/>
                <a:gd name="connsiteY76" fmla="*/ 420217 h 459661"/>
                <a:gd name="connsiteX77" fmla="*/ 3639953 w 4541920"/>
                <a:gd name="connsiteY77" fmla="*/ 418113 h 459661"/>
                <a:gd name="connsiteX78" fmla="*/ 3698857 w 4541920"/>
                <a:gd name="connsiteY78" fmla="*/ 459662 h 459661"/>
                <a:gd name="connsiteX79" fmla="*/ 3757235 w 4541920"/>
                <a:gd name="connsiteY79" fmla="*/ 420217 h 459661"/>
                <a:gd name="connsiteX80" fmla="*/ 3789842 w 4541920"/>
                <a:gd name="connsiteY80" fmla="*/ 429158 h 459661"/>
                <a:gd name="connsiteX81" fmla="*/ 3846117 w 4541920"/>
                <a:gd name="connsiteY81" fmla="*/ 389187 h 459661"/>
                <a:gd name="connsiteX82" fmla="*/ 3848221 w 4541920"/>
                <a:gd name="connsiteY82" fmla="*/ 389187 h 459661"/>
                <a:gd name="connsiteX83" fmla="*/ 3872413 w 4541920"/>
                <a:gd name="connsiteY83" fmla="*/ 384454 h 459661"/>
                <a:gd name="connsiteX84" fmla="*/ 3918695 w 4541920"/>
                <a:gd name="connsiteY84" fmla="*/ 403387 h 459661"/>
                <a:gd name="connsiteX85" fmla="*/ 3944465 w 4541920"/>
                <a:gd name="connsiteY85" fmla="*/ 392869 h 459661"/>
                <a:gd name="connsiteX86" fmla="*/ 3977599 w 4541920"/>
                <a:gd name="connsiteY86" fmla="*/ 404965 h 459661"/>
                <a:gd name="connsiteX87" fmla="*/ 4008103 w 4541920"/>
                <a:gd name="connsiteY87" fmla="*/ 394446 h 459661"/>
                <a:gd name="connsiteX88" fmla="*/ 4034925 w 4541920"/>
                <a:gd name="connsiteY88" fmla="*/ 407069 h 459661"/>
                <a:gd name="connsiteX89" fmla="*/ 4062274 w 4541920"/>
                <a:gd name="connsiteY89" fmla="*/ 404439 h 459661"/>
                <a:gd name="connsiteX90" fmla="*/ 4110659 w 4541920"/>
                <a:gd name="connsiteY90" fmla="*/ 420217 h 459661"/>
                <a:gd name="connsiteX91" fmla="*/ 4167459 w 4541920"/>
                <a:gd name="connsiteY91" fmla="*/ 397602 h 459661"/>
                <a:gd name="connsiteX92" fmla="*/ 4195334 w 4541920"/>
                <a:gd name="connsiteY92" fmla="*/ 398654 h 459661"/>
                <a:gd name="connsiteX93" fmla="*/ 4203748 w 4541920"/>
                <a:gd name="connsiteY93" fmla="*/ 393920 h 459661"/>
                <a:gd name="connsiteX94" fmla="*/ 4275801 w 4541920"/>
                <a:gd name="connsiteY94" fmla="*/ 436521 h 459661"/>
                <a:gd name="connsiteX95" fmla="*/ 4339964 w 4541920"/>
                <a:gd name="connsiteY95" fmla="*/ 405491 h 459661"/>
                <a:gd name="connsiteX96" fmla="*/ 4388875 w 4541920"/>
                <a:gd name="connsiteY96" fmla="*/ 437573 h 459661"/>
                <a:gd name="connsiteX97" fmla="*/ 4442520 w 4541920"/>
                <a:gd name="connsiteY97" fmla="*/ 383928 h 459661"/>
                <a:gd name="connsiteX98" fmla="*/ 4441468 w 4541920"/>
                <a:gd name="connsiteY98" fmla="*/ 374987 h 459661"/>
                <a:gd name="connsiteX99" fmla="*/ 4448305 w 4541920"/>
                <a:gd name="connsiteY99" fmla="*/ 374987 h 459661"/>
                <a:gd name="connsiteX100" fmla="*/ 4494061 w 4541920"/>
                <a:gd name="connsiteY100" fmla="*/ 410750 h 459661"/>
                <a:gd name="connsiteX101" fmla="*/ 4539817 w 4541920"/>
                <a:gd name="connsiteY101" fmla="*/ 374987 h 459661"/>
                <a:gd name="connsiteX102" fmla="*/ 4541920 w 4541920"/>
                <a:gd name="connsiteY102" fmla="*/ 374987 h 459661"/>
                <a:gd name="connsiteX103" fmla="*/ 4540869 w 4541920"/>
                <a:gd name="connsiteY103" fmla="*/ 370780 h 459661"/>
                <a:gd name="connsiteX104" fmla="*/ 4541395 w 4541920"/>
                <a:gd name="connsiteY104" fmla="*/ 363943 h 459661"/>
                <a:gd name="connsiteX105" fmla="*/ 4527194 w 4541920"/>
                <a:gd name="connsiteY105" fmla="*/ 330283 h 459661"/>
                <a:gd name="connsiteX106" fmla="*/ 3959717 w 4541920"/>
                <a:gd name="connsiteY106" fmla="*/ 0 h 459661"/>
                <a:gd name="connsiteX107" fmla="*/ 592196 w 4541920"/>
                <a:gd name="connsiteY107" fmla="*/ 0 h 459661"/>
                <a:gd name="connsiteX108" fmla="*/ 19459 w 4541920"/>
                <a:gd name="connsiteY108" fmla="*/ 343957 h 459661"/>
                <a:gd name="connsiteX109" fmla="*/ 0 w 4541920"/>
                <a:gd name="connsiteY109" fmla="*/ 376565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41920" h="459661">
                  <a:moveTo>
                    <a:pt x="0" y="376565"/>
                  </a:moveTo>
                  <a:cubicBezTo>
                    <a:pt x="0" y="392869"/>
                    <a:pt x="9993" y="408646"/>
                    <a:pt x="22615" y="418113"/>
                  </a:cubicBezTo>
                  <a:cubicBezTo>
                    <a:pt x="55223" y="442832"/>
                    <a:pt x="90460" y="419165"/>
                    <a:pt x="113075" y="392869"/>
                  </a:cubicBezTo>
                  <a:cubicBezTo>
                    <a:pt x="124645" y="400232"/>
                    <a:pt x="137793" y="404439"/>
                    <a:pt x="151993" y="404965"/>
                  </a:cubicBezTo>
                  <a:cubicBezTo>
                    <a:pt x="169349" y="405491"/>
                    <a:pt x="186705" y="400232"/>
                    <a:pt x="200379" y="390765"/>
                  </a:cubicBezTo>
                  <a:cubicBezTo>
                    <a:pt x="234038" y="451247"/>
                    <a:pt x="327654" y="455980"/>
                    <a:pt x="365520" y="391817"/>
                  </a:cubicBezTo>
                  <a:cubicBezTo>
                    <a:pt x="371832" y="387609"/>
                    <a:pt x="377617" y="382350"/>
                    <a:pt x="382876" y="377091"/>
                  </a:cubicBezTo>
                  <a:cubicBezTo>
                    <a:pt x="424424" y="403913"/>
                    <a:pt x="477543" y="404439"/>
                    <a:pt x="518566" y="376039"/>
                  </a:cubicBezTo>
                  <a:cubicBezTo>
                    <a:pt x="535395" y="407595"/>
                    <a:pt x="564847" y="431787"/>
                    <a:pt x="600611" y="437573"/>
                  </a:cubicBezTo>
                  <a:cubicBezTo>
                    <a:pt x="639529" y="443884"/>
                    <a:pt x="674241" y="429158"/>
                    <a:pt x="699485" y="401809"/>
                  </a:cubicBezTo>
                  <a:cubicBezTo>
                    <a:pt x="725782" y="430735"/>
                    <a:pt x="763123" y="449143"/>
                    <a:pt x="804145" y="447039"/>
                  </a:cubicBezTo>
                  <a:cubicBezTo>
                    <a:pt x="819397" y="445987"/>
                    <a:pt x="833071" y="442832"/>
                    <a:pt x="845693" y="437573"/>
                  </a:cubicBezTo>
                  <a:cubicBezTo>
                    <a:pt x="849901" y="439150"/>
                    <a:pt x="854634" y="440728"/>
                    <a:pt x="859893" y="441780"/>
                  </a:cubicBezTo>
                  <a:cubicBezTo>
                    <a:pt x="890923" y="448091"/>
                    <a:pt x="919323" y="431261"/>
                    <a:pt x="931420" y="406017"/>
                  </a:cubicBezTo>
                  <a:cubicBezTo>
                    <a:pt x="940361" y="409172"/>
                    <a:pt x="949301" y="411276"/>
                    <a:pt x="958768" y="411802"/>
                  </a:cubicBezTo>
                  <a:cubicBezTo>
                    <a:pt x="980331" y="412328"/>
                    <a:pt x="999265" y="404965"/>
                    <a:pt x="1013465" y="392343"/>
                  </a:cubicBezTo>
                  <a:cubicBezTo>
                    <a:pt x="1060272" y="434943"/>
                    <a:pt x="1132325" y="443358"/>
                    <a:pt x="1187021" y="405491"/>
                  </a:cubicBezTo>
                  <a:cubicBezTo>
                    <a:pt x="1201221" y="427580"/>
                    <a:pt x="1224362" y="443884"/>
                    <a:pt x="1253288" y="443884"/>
                  </a:cubicBezTo>
                  <a:cubicBezTo>
                    <a:pt x="1277481" y="443884"/>
                    <a:pt x="1301148" y="431787"/>
                    <a:pt x="1315348" y="411802"/>
                  </a:cubicBezTo>
                  <a:cubicBezTo>
                    <a:pt x="1319555" y="405491"/>
                    <a:pt x="1322185" y="399706"/>
                    <a:pt x="1323763" y="393920"/>
                  </a:cubicBezTo>
                  <a:cubicBezTo>
                    <a:pt x="1327444" y="393920"/>
                    <a:pt x="1331126" y="393920"/>
                    <a:pt x="1334807" y="393395"/>
                  </a:cubicBezTo>
                  <a:cubicBezTo>
                    <a:pt x="1339540" y="399706"/>
                    <a:pt x="1344800" y="405491"/>
                    <a:pt x="1350585" y="410224"/>
                  </a:cubicBezTo>
                  <a:cubicBezTo>
                    <a:pt x="1364259" y="434417"/>
                    <a:pt x="1390556" y="450195"/>
                    <a:pt x="1421059" y="442306"/>
                  </a:cubicBezTo>
                  <a:cubicBezTo>
                    <a:pt x="1439467" y="437573"/>
                    <a:pt x="1453667" y="425476"/>
                    <a:pt x="1462082" y="410224"/>
                  </a:cubicBezTo>
                  <a:cubicBezTo>
                    <a:pt x="1483119" y="409172"/>
                    <a:pt x="1504156" y="404439"/>
                    <a:pt x="1522564" y="396024"/>
                  </a:cubicBezTo>
                  <a:cubicBezTo>
                    <a:pt x="1553593" y="426528"/>
                    <a:pt x="1590934" y="448617"/>
                    <a:pt x="1636164" y="451773"/>
                  </a:cubicBezTo>
                  <a:cubicBezTo>
                    <a:pt x="1684550" y="454928"/>
                    <a:pt x="1730831" y="432313"/>
                    <a:pt x="1755024" y="392343"/>
                  </a:cubicBezTo>
                  <a:cubicBezTo>
                    <a:pt x="1763439" y="400232"/>
                    <a:pt x="1773432" y="406543"/>
                    <a:pt x="1782898" y="410224"/>
                  </a:cubicBezTo>
                  <a:cubicBezTo>
                    <a:pt x="1806565" y="418639"/>
                    <a:pt x="1830232" y="413906"/>
                    <a:pt x="1849691" y="400758"/>
                  </a:cubicBezTo>
                  <a:cubicBezTo>
                    <a:pt x="1856528" y="405491"/>
                    <a:pt x="1863891" y="409172"/>
                    <a:pt x="1870729" y="410750"/>
                  </a:cubicBezTo>
                  <a:cubicBezTo>
                    <a:pt x="1898077" y="417587"/>
                    <a:pt x="1924899" y="407595"/>
                    <a:pt x="1942255" y="387609"/>
                  </a:cubicBezTo>
                  <a:cubicBezTo>
                    <a:pt x="1955929" y="411802"/>
                    <a:pt x="1981699" y="428632"/>
                    <a:pt x="2012203" y="426528"/>
                  </a:cubicBezTo>
                  <a:cubicBezTo>
                    <a:pt x="2024826" y="425476"/>
                    <a:pt x="2038500" y="420217"/>
                    <a:pt x="2050596" y="412328"/>
                  </a:cubicBezTo>
                  <a:cubicBezTo>
                    <a:pt x="2066900" y="426528"/>
                    <a:pt x="2087411" y="435469"/>
                    <a:pt x="2108974" y="437047"/>
                  </a:cubicBezTo>
                  <a:cubicBezTo>
                    <a:pt x="2146315" y="439150"/>
                    <a:pt x="2177871" y="417587"/>
                    <a:pt x="2192597" y="386557"/>
                  </a:cubicBezTo>
                  <a:cubicBezTo>
                    <a:pt x="2198908" y="394446"/>
                    <a:pt x="2207323" y="400232"/>
                    <a:pt x="2215738" y="402861"/>
                  </a:cubicBezTo>
                  <a:cubicBezTo>
                    <a:pt x="2229938" y="407069"/>
                    <a:pt x="2249923" y="399706"/>
                    <a:pt x="2261494" y="387609"/>
                  </a:cubicBezTo>
                  <a:cubicBezTo>
                    <a:pt x="2275694" y="402861"/>
                    <a:pt x="2293575" y="413906"/>
                    <a:pt x="2310931" y="417587"/>
                  </a:cubicBezTo>
                  <a:cubicBezTo>
                    <a:pt x="2341435" y="423898"/>
                    <a:pt x="2370361" y="407595"/>
                    <a:pt x="2379302" y="380772"/>
                  </a:cubicBezTo>
                  <a:cubicBezTo>
                    <a:pt x="2381405" y="382350"/>
                    <a:pt x="2384035" y="383928"/>
                    <a:pt x="2386665" y="384980"/>
                  </a:cubicBezTo>
                  <a:cubicBezTo>
                    <a:pt x="2403494" y="392869"/>
                    <a:pt x="2422428" y="389713"/>
                    <a:pt x="2436628" y="378668"/>
                  </a:cubicBezTo>
                  <a:cubicBezTo>
                    <a:pt x="2445569" y="391817"/>
                    <a:pt x="2459243" y="402335"/>
                    <a:pt x="2473969" y="406017"/>
                  </a:cubicBezTo>
                  <a:cubicBezTo>
                    <a:pt x="2491850" y="410750"/>
                    <a:pt x="2509206" y="404965"/>
                    <a:pt x="2519725" y="392869"/>
                  </a:cubicBezTo>
                  <a:cubicBezTo>
                    <a:pt x="2531821" y="413380"/>
                    <a:pt x="2553910" y="427054"/>
                    <a:pt x="2579154" y="427054"/>
                  </a:cubicBezTo>
                  <a:cubicBezTo>
                    <a:pt x="2611762" y="427054"/>
                    <a:pt x="2638584" y="404439"/>
                    <a:pt x="2645947" y="374461"/>
                  </a:cubicBezTo>
                  <a:lnTo>
                    <a:pt x="2659622" y="374461"/>
                  </a:lnTo>
                  <a:cubicBezTo>
                    <a:pt x="2674874" y="388661"/>
                    <a:pt x="2695385" y="397076"/>
                    <a:pt x="2717474" y="397076"/>
                  </a:cubicBezTo>
                  <a:cubicBezTo>
                    <a:pt x="2740089" y="397076"/>
                    <a:pt x="2760074" y="388661"/>
                    <a:pt x="2775326" y="374461"/>
                  </a:cubicBezTo>
                  <a:lnTo>
                    <a:pt x="2783215" y="374461"/>
                  </a:lnTo>
                  <a:cubicBezTo>
                    <a:pt x="2794785" y="392343"/>
                    <a:pt x="2814244" y="403913"/>
                    <a:pt x="2836860" y="404965"/>
                  </a:cubicBezTo>
                  <a:cubicBezTo>
                    <a:pt x="2844749" y="432839"/>
                    <a:pt x="2870519" y="453350"/>
                    <a:pt x="2901023" y="453350"/>
                  </a:cubicBezTo>
                  <a:cubicBezTo>
                    <a:pt x="2937838" y="453350"/>
                    <a:pt x="2967816" y="423372"/>
                    <a:pt x="2967816" y="386557"/>
                  </a:cubicBezTo>
                  <a:cubicBezTo>
                    <a:pt x="2967816" y="385506"/>
                    <a:pt x="2967816" y="384980"/>
                    <a:pt x="2967816" y="383928"/>
                  </a:cubicBezTo>
                  <a:cubicBezTo>
                    <a:pt x="2981490" y="397076"/>
                    <a:pt x="2999371" y="404965"/>
                    <a:pt x="3019883" y="404965"/>
                  </a:cubicBezTo>
                  <a:cubicBezTo>
                    <a:pt x="3036713" y="404965"/>
                    <a:pt x="3051964" y="399180"/>
                    <a:pt x="3064587" y="390239"/>
                  </a:cubicBezTo>
                  <a:cubicBezTo>
                    <a:pt x="3078261" y="407595"/>
                    <a:pt x="3099298" y="419165"/>
                    <a:pt x="3123491" y="419165"/>
                  </a:cubicBezTo>
                  <a:cubicBezTo>
                    <a:pt x="3146631" y="419165"/>
                    <a:pt x="3167669" y="408646"/>
                    <a:pt x="3181343" y="391817"/>
                  </a:cubicBezTo>
                  <a:cubicBezTo>
                    <a:pt x="3187654" y="400232"/>
                    <a:pt x="3196069" y="405491"/>
                    <a:pt x="3204484" y="405491"/>
                  </a:cubicBezTo>
                  <a:cubicBezTo>
                    <a:pt x="3214476" y="405491"/>
                    <a:pt x="3223943" y="398654"/>
                    <a:pt x="3230780" y="387083"/>
                  </a:cubicBezTo>
                  <a:cubicBezTo>
                    <a:pt x="3231306" y="388135"/>
                    <a:pt x="3232358" y="388661"/>
                    <a:pt x="3233410" y="389713"/>
                  </a:cubicBezTo>
                  <a:cubicBezTo>
                    <a:pt x="3237091" y="393920"/>
                    <a:pt x="3242351" y="396024"/>
                    <a:pt x="3248136" y="397602"/>
                  </a:cubicBezTo>
                  <a:cubicBezTo>
                    <a:pt x="3252869" y="399180"/>
                    <a:pt x="3258128" y="399180"/>
                    <a:pt x="3262862" y="397602"/>
                  </a:cubicBezTo>
                  <a:cubicBezTo>
                    <a:pt x="3267595" y="396024"/>
                    <a:pt x="3271802" y="393920"/>
                    <a:pt x="3274958" y="390239"/>
                  </a:cubicBezTo>
                  <a:cubicBezTo>
                    <a:pt x="3276010" y="389187"/>
                    <a:pt x="3276536" y="388135"/>
                    <a:pt x="3277588" y="387083"/>
                  </a:cubicBezTo>
                  <a:cubicBezTo>
                    <a:pt x="3280743" y="387083"/>
                    <a:pt x="3284951" y="385506"/>
                    <a:pt x="3287580" y="382876"/>
                  </a:cubicBezTo>
                  <a:cubicBezTo>
                    <a:pt x="3287580" y="382876"/>
                    <a:pt x="3288106" y="382350"/>
                    <a:pt x="3288106" y="382350"/>
                  </a:cubicBezTo>
                  <a:cubicBezTo>
                    <a:pt x="3281269" y="392869"/>
                    <a:pt x="3286529" y="410750"/>
                    <a:pt x="3302832" y="410750"/>
                  </a:cubicBezTo>
                  <a:cubicBezTo>
                    <a:pt x="3317033" y="410750"/>
                    <a:pt x="3322292" y="397602"/>
                    <a:pt x="3319662" y="387083"/>
                  </a:cubicBezTo>
                  <a:cubicBezTo>
                    <a:pt x="3324395" y="388135"/>
                    <a:pt x="3329129" y="387083"/>
                    <a:pt x="3333336" y="384980"/>
                  </a:cubicBezTo>
                  <a:cubicBezTo>
                    <a:pt x="3341751" y="410224"/>
                    <a:pt x="3364892" y="428106"/>
                    <a:pt x="3393292" y="428106"/>
                  </a:cubicBezTo>
                  <a:cubicBezTo>
                    <a:pt x="3415381" y="428106"/>
                    <a:pt x="3434840" y="416535"/>
                    <a:pt x="3446411" y="399180"/>
                  </a:cubicBezTo>
                  <a:cubicBezTo>
                    <a:pt x="3452722" y="402861"/>
                    <a:pt x="3460085" y="405491"/>
                    <a:pt x="3466396" y="406017"/>
                  </a:cubicBezTo>
                  <a:cubicBezTo>
                    <a:pt x="3481122" y="406543"/>
                    <a:pt x="3495848" y="399180"/>
                    <a:pt x="3503737" y="387083"/>
                  </a:cubicBezTo>
                  <a:cubicBezTo>
                    <a:pt x="3504263" y="386032"/>
                    <a:pt x="3504789" y="384980"/>
                    <a:pt x="3505315" y="383928"/>
                  </a:cubicBezTo>
                  <a:cubicBezTo>
                    <a:pt x="3511626" y="387083"/>
                    <a:pt x="3518989" y="389187"/>
                    <a:pt x="3526352" y="389187"/>
                  </a:cubicBezTo>
                  <a:cubicBezTo>
                    <a:pt x="3533715" y="389187"/>
                    <a:pt x="3540552" y="387609"/>
                    <a:pt x="3546337" y="384454"/>
                  </a:cubicBezTo>
                  <a:cubicBezTo>
                    <a:pt x="3563693" y="406543"/>
                    <a:pt x="3590515" y="420217"/>
                    <a:pt x="3620493" y="420217"/>
                  </a:cubicBezTo>
                  <a:cubicBezTo>
                    <a:pt x="3627330" y="420217"/>
                    <a:pt x="3633642" y="419691"/>
                    <a:pt x="3639953" y="418113"/>
                  </a:cubicBezTo>
                  <a:cubicBezTo>
                    <a:pt x="3648893" y="442306"/>
                    <a:pt x="3672034" y="459662"/>
                    <a:pt x="3698857" y="459662"/>
                  </a:cubicBezTo>
                  <a:cubicBezTo>
                    <a:pt x="3725153" y="459662"/>
                    <a:pt x="3747768" y="443358"/>
                    <a:pt x="3757235" y="420217"/>
                  </a:cubicBezTo>
                  <a:cubicBezTo>
                    <a:pt x="3768279" y="425476"/>
                    <a:pt x="3779324" y="429158"/>
                    <a:pt x="3789842" y="429158"/>
                  </a:cubicBezTo>
                  <a:cubicBezTo>
                    <a:pt x="3818243" y="429684"/>
                    <a:pt x="3839805" y="412854"/>
                    <a:pt x="3846117" y="389187"/>
                  </a:cubicBezTo>
                  <a:cubicBezTo>
                    <a:pt x="3846643" y="389187"/>
                    <a:pt x="3847694" y="389187"/>
                    <a:pt x="3848221" y="389187"/>
                  </a:cubicBezTo>
                  <a:cubicBezTo>
                    <a:pt x="3856635" y="389187"/>
                    <a:pt x="3865050" y="387609"/>
                    <a:pt x="3872413" y="384454"/>
                  </a:cubicBezTo>
                  <a:cubicBezTo>
                    <a:pt x="3882406" y="399180"/>
                    <a:pt x="3901339" y="405491"/>
                    <a:pt x="3918695" y="403387"/>
                  </a:cubicBezTo>
                  <a:cubicBezTo>
                    <a:pt x="3928162" y="402335"/>
                    <a:pt x="3937102" y="398654"/>
                    <a:pt x="3944465" y="392869"/>
                  </a:cubicBezTo>
                  <a:cubicBezTo>
                    <a:pt x="3953406" y="400232"/>
                    <a:pt x="3964977" y="404965"/>
                    <a:pt x="3977599" y="404965"/>
                  </a:cubicBezTo>
                  <a:cubicBezTo>
                    <a:pt x="3989169" y="404965"/>
                    <a:pt x="3999688" y="401283"/>
                    <a:pt x="4008103" y="394446"/>
                  </a:cubicBezTo>
                  <a:cubicBezTo>
                    <a:pt x="4015466" y="400758"/>
                    <a:pt x="4024407" y="405491"/>
                    <a:pt x="4034925" y="407069"/>
                  </a:cubicBezTo>
                  <a:cubicBezTo>
                    <a:pt x="4043866" y="408646"/>
                    <a:pt x="4053859" y="407595"/>
                    <a:pt x="4062274" y="404439"/>
                  </a:cubicBezTo>
                  <a:cubicBezTo>
                    <a:pt x="4075948" y="414432"/>
                    <a:pt x="4092777" y="420217"/>
                    <a:pt x="4110659" y="420217"/>
                  </a:cubicBezTo>
                  <a:cubicBezTo>
                    <a:pt x="4132748" y="420217"/>
                    <a:pt x="4152733" y="411802"/>
                    <a:pt x="4167459" y="397602"/>
                  </a:cubicBezTo>
                  <a:cubicBezTo>
                    <a:pt x="4176400" y="400232"/>
                    <a:pt x="4185867" y="400232"/>
                    <a:pt x="4195334" y="398654"/>
                  </a:cubicBezTo>
                  <a:cubicBezTo>
                    <a:pt x="4198489" y="398128"/>
                    <a:pt x="4201119" y="396024"/>
                    <a:pt x="4203748" y="393920"/>
                  </a:cubicBezTo>
                  <a:cubicBezTo>
                    <a:pt x="4217948" y="419165"/>
                    <a:pt x="4244771" y="436521"/>
                    <a:pt x="4275801" y="436521"/>
                  </a:cubicBezTo>
                  <a:cubicBezTo>
                    <a:pt x="4301571" y="436521"/>
                    <a:pt x="4325238" y="424424"/>
                    <a:pt x="4339964" y="405491"/>
                  </a:cubicBezTo>
                  <a:cubicBezTo>
                    <a:pt x="4348379" y="424424"/>
                    <a:pt x="4367312" y="437573"/>
                    <a:pt x="4388875" y="437573"/>
                  </a:cubicBezTo>
                  <a:cubicBezTo>
                    <a:pt x="4418853" y="437573"/>
                    <a:pt x="4442520" y="413380"/>
                    <a:pt x="4442520" y="383928"/>
                  </a:cubicBezTo>
                  <a:cubicBezTo>
                    <a:pt x="4442520" y="380772"/>
                    <a:pt x="4441994" y="377617"/>
                    <a:pt x="4441468" y="374987"/>
                  </a:cubicBezTo>
                  <a:lnTo>
                    <a:pt x="4448305" y="374987"/>
                  </a:lnTo>
                  <a:cubicBezTo>
                    <a:pt x="4453564" y="395498"/>
                    <a:pt x="4471972" y="410750"/>
                    <a:pt x="4494061" y="410750"/>
                  </a:cubicBezTo>
                  <a:cubicBezTo>
                    <a:pt x="4516150" y="410750"/>
                    <a:pt x="4534558" y="395498"/>
                    <a:pt x="4539817" y="374987"/>
                  </a:cubicBezTo>
                  <a:lnTo>
                    <a:pt x="4541920" y="374987"/>
                  </a:lnTo>
                  <a:cubicBezTo>
                    <a:pt x="4541395" y="373409"/>
                    <a:pt x="4540869" y="372357"/>
                    <a:pt x="4540869" y="370780"/>
                  </a:cubicBezTo>
                  <a:cubicBezTo>
                    <a:pt x="4541395" y="368676"/>
                    <a:pt x="4541395" y="366046"/>
                    <a:pt x="4541395" y="363943"/>
                  </a:cubicBezTo>
                  <a:cubicBezTo>
                    <a:pt x="4541395" y="350794"/>
                    <a:pt x="4536135" y="338698"/>
                    <a:pt x="4527194" y="330283"/>
                  </a:cubicBezTo>
                  <a:cubicBezTo>
                    <a:pt x="4451461" y="139371"/>
                    <a:pt x="4225312" y="0"/>
                    <a:pt x="3959717" y="0"/>
                  </a:cubicBezTo>
                  <a:lnTo>
                    <a:pt x="592196" y="0"/>
                  </a:lnTo>
                  <a:cubicBezTo>
                    <a:pt x="320291" y="0"/>
                    <a:pt x="89408" y="146208"/>
                    <a:pt x="19459" y="343957"/>
                  </a:cubicBezTo>
                  <a:cubicBezTo>
                    <a:pt x="7363" y="348165"/>
                    <a:pt x="0" y="361313"/>
                    <a:pt x="0" y="376565"/>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4" name="Hình tự do: Hình 1573">
              <a:extLst>
                <a:ext uri="{FF2B5EF4-FFF2-40B4-BE49-F238E27FC236}">
                  <a16:creationId xmlns:a16="http://schemas.microsoft.com/office/drawing/2014/main" id="{DE09E5CC-43AC-40ED-5158-075AC5DF8E59}"/>
                </a:ext>
              </a:extLst>
            </p:cNvPr>
            <p:cNvSpPr/>
            <p:nvPr/>
          </p:nvSpPr>
          <p:spPr>
            <a:xfrm>
              <a:off x="6946811" y="6411479"/>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5" name="Hình tự do: Hình 1574">
              <a:extLst>
                <a:ext uri="{FF2B5EF4-FFF2-40B4-BE49-F238E27FC236}">
                  <a16:creationId xmlns:a16="http://schemas.microsoft.com/office/drawing/2014/main" id="{06BCA53E-7D36-DA80-9396-DCA022B8F116}"/>
                </a:ext>
              </a:extLst>
            </p:cNvPr>
            <p:cNvSpPr/>
            <p:nvPr/>
          </p:nvSpPr>
          <p:spPr>
            <a:xfrm>
              <a:off x="6784956" y="6389390"/>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6" name="Hình tự do: Hình 1575">
              <a:extLst>
                <a:ext uri="{FF2B5EF4-FFF2-40B4-BE49-F238E27FC236}">
                  <a16:creationId xmlns:a16="http://schemas.microsoft.com/office/drawing/2014/main" id="{FEF381B1-7BFC-49E6-A680-9EC36BA84542}"/>
                </a:ext>
              </a:extLst>
            </p:cNvPr>
            <p:cNvSpPr/>
            <p:nvPr/>
          </p:nvSpPr>
          <p:spPr>
            <a:xfrm>
              <a:off x="7814593" y="6440931"/>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7" name="Hình tự do: Hình 1576">
              <a:extLst>
                <a:ext uri="{FF2B5EF4-FFF2-40B4-BE49-F238E27FC236}">
                  <a16:creationId xmlns:a16="http://schemas.microsoft.com/office/drawing/2014/main" id="{344D6EBE-57D5-3F2C-E5D6-1DCF56FFB7A5}"/>
                </a:ext>
              </a:extLst>
            </p:cNvPr>
            <p:cNvSpPr/>
            <p:nvPr/>
          </p:nvSpPr>
          <p:spPr>
            <a:xfrm>
              <a:off x="8468848" y="6448294"/>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8" name="Hình tự do: Hình 1577">
              <a:extLst>
                <a:ext uri="{FF2B5EF4-FFF2-40B4-BE49-F238E27FC236}">
                  <a16:creationId xmlns:a16="http://schemas.microsoft.com/office/drawing/2014/main" id="{70E0B501-49EA-D5E1-D9DD-B04274FC2013}"/>
                </a:ext>
              </a:extLst>
            </p:cNvPr>
            <p:cNvSpPr/>
            <p:nvPr/>
          </p:nvSpPr>
          <p:spPr>
            <a:xfrm>
              <a:off x="8777700" y="6411479"/>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579" name="Hình tự do: Hình 1578">
              <a:extLst>
                <a:ext uri="{FF2B5EF4-FFF2-40B4-BE49-F238E27FC236}">
                  <a16:creationId xmlns:a16="http://schemas.microsoft.com/office/drawing/2014/main" id="{119DF5D3-5FC0-4B29-B86C-F5BC99235865}"/>
                </a:ext>
              </a:extLst>
            </p:cNvPr>
            <p:cNvSpPr/>
            <p:nvPr/>
          </p:nvSpPr>
          <p:spPr>
            <a:xfrm>
              <a:off x="8586459" y="6352575"/>
              <a:ext cx="45362" cy="46807"/>
            </a:xfrm>
            <a:custGeom>
              <a:avLst/>
              <a:gdLst>
                <a:gd name="connsiteX0" fmla="*/ 22681 w 45362"/>
                <a:gd name="connsiteY0" fmla="*/ 0 h 46807"/>
                <a:gd name="connsiteX1" fmla="*/ 22681 w 45362"/>
                <a:gd name="connsiteY1" fmla="*/ 46808 h 46807"/>
                <a:gd name="connsiteX2" fmla="*/ 22681 w 45362"/>
                <a:gd name="connsiteY2" fmla="*/ 0 h 46807"/>
              </a:gdLst>
              <a:ahLst/>
              <a:cxnLst>
                <a:cxn ang="0">
                  <a:pos x="connsiteX0" y="connsiteY0"/>
                </a:cxn>
                <a:cxn ang="0">
                  <a:pos x="connsiteX1" y="connsiteY1"/>
                </a:cxn>
                <a:cxn ang="0">
                  <a:pos x="connsiteX2" y="connsiteY2"/>
                </a:cxn>
              </a:cxnLst>
              <a:rect l="l" t="t" r="r" b="b"/>
              <a:pathLst>
                <a:path w="45362" h="46807">
                  <a:moveTo>
                    <a:pt x="22681" y="0"/>
                  </a:moveTo>
                  <a:cubicBezTo>
                    <a:pt x="52659" y="0"/>
                    <a:pt x="53185" y="46808"/>
                    <a:pt x="22681" y="46808"/>
                  </a:cubicBezTo>
                  <a:cubicBezTo>
                    <a:pt x="-7297" y="46808"/>
                    <a:pt x="-7823" y="0"/>
                    <a:pt x="22681"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1712" name="Hình tự do: Hình 1711">
            <a:extLst>
              <a:ext uri="{FF2B5EF4-FFF2-40B4-BE49-F238E27FC236}">
                <a16:creationId xmlns:a16="http://schemas.microsoft.com/office/drawing/2014/main" id="{5569441A-8031-60F9-0782-A32531A670DC}"/>
              </a:ext>
            </a:extLst>
          </p:cNvPr>
          <p:cNvSpPr/>
          <p:nvPr/>
        </p:nvSpPr>
        <p:spPr>
          <a:xfrm>
            <a:off x="12243152" y="9553319"/>
            <a:ext cx="151467" cy="156203"/>
          </a:xfrm>
          <a:custGeom>
            <a:avLst/>
            <a:gdLst>
              <a:gd name="connsiteX0" fmla="*/ 50489 w 100978"/>
              <a:gd name="connsiteY0" fmla="*/ 0 h 104135"/>
              <a:gd name="connsiteX1" fmla="*/ 50489 w 100978"/>
              <a:gd name="connsiteY1" fmla="*/ 104134 h 104135"/>
              <a:gd name="connsiteX2" fmla="*/ 50489 w 100978"/>
              <a:gd name="connsiteY2" fmla="*/ 0 h 104135"/>
            </a:gdLst>
            <a:ahLst/>
            <a:cxnLst>
              <a:cxn ang="0">
                <a:pos x="connsiteX0" y="connsiteY0"/>
              </a:cxn>
              <a:cxn ang="0">
                <a:pos x="connsiteX1" y="connsiteY1"/>
              </a:cxn>
              <a:cxn ang="0">
                <a:pos x="connsiteX2" y="connsiteY2"/>
              </a:cxn>
            </a:cxnLst>
            <a:rect l="l" t="t" r="r" b="b"/>
            <a:pathLst>
              <a:path w="100978" h="104135">
                <a:moveTo>
                  <a:pt x="50489" y="0"/>
                </a:moveTo>
                <a:cubicBezTo>
                  <a:pt x="-16830" y="0"/>
                  <a:pt x="-16830" y="104134"/>
                  <a:pt x="50489" y="104134"/>
                </a:cubicBezTo>
                <a:cubicBezTo>
                  <a:pt x="117808" y="104660"/>
                  <a:pt x="117808" y="0"/>
                  <a:pt x="50489" y="0"/>
                </a:cubicBezTo>
                <a:close/>
              </a:path>
            </a:pathLst>
          </a:custGeom>
          <a:solidFill>
            <a:srgbClr val="603813"/>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3" name="Hình tự do: Hình 1712">
            <a:extLst>
              <a:ext uri="{FF2B5EF4-FFF2-40B4-BE49-F238E27FC236}">
                <a16:creationId xmlns:a16="http://schemas.microsoft.com/office/drawing/2014/main" id="{30613B79-5693-09D3-6B6F-6160EC156A04}"/>
              </a:ext>
            </a:extLst>
          </p:cNvPr>
          <p:cNvSpPr/>
          <p:nvPr/>
        </p:nvSpPr>
        <p:spPr>
          <a:xfrm>
            <a:off x="13498478" y="9196739"/>
            <a:ext cx="52658" cy="54441"/>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4" name="Hình tự do: Hình 1713">
            <a:extLst>
              <a:ext uri="{FF2B5EF4-FFF2-40B4-BE49-F238E27FC236}">
                <a16:creationId xmlns:a16="http://schemas.microsoft.com/office/drawing/2014/main" id="{F4BDCD07-2C7A-4B6C-2E89-43D2299FF9A2}"/>
              </a:ext>
            </a:extLst>
          </p:cNvPr>
          <p:cNvSpPr/>
          <p:nvPr/>
        </p:nvSpPr>
        <p:spPr>
          <a:xfrm>
            <a:off x="10486484" y="9196739"/>
            <a:ext cx="53250" cy="54441"/>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5" name="Hình tự do: Hình 1714">
            <a:extLst>
              <a:ext uri="{FF2B5EF4-FFF2-40B4-BE49-F238E27FC236}">
                <a16:creationId xmlns:a16="http://schemas.microsoft.com/office/drawing/2014/main" id="{56CA45B3-56EC-452E-7A52-BA49BAB64AAD}"/>
              </a:ext>
            </a:extLst>
          </p:cNvPr>
          <p:cNvSpPr/>
          <p:nvPr/>
        </p:nvSpPr>
        <p:spPr>
          <a:xfrm>
            <a:off x="10334228" y="9290616"/>
            <a:ext cx="52658" cy="54441"/>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6" name="Hình tự do: Hình 1715">
            <a:extLst>
              <a:ext uri="{FF2B5EF4-FFF2-40B4-BE49-F238E27FC236}">
                <a16:creationId xmlns:a16="http://schemas.microsoft.com/office/drawing/2014/main" id="{4243A5D8-8255-26B0-1ECB-FF360B765C98}"/>
              </a:ext>
            </a:extLst>
          </p:cNvPr>
          <p:cNvSpPr/>
          <p:nvPr/>
        </p:nvSpPr>
        <p:spPr>
          <a:xfrm>
            <a:off x="10686863" y="9314283"/>
            <a:ext cx="53250" cy="54441"/>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7" name="Hình tự do: Hình 1716">
            <a:extLst>
              <a:ext uri="{FF2B5EF4-FFF2-40B4-BE49-F238E27FC236}">
                <a16:creationId xmlns:a16="http://schemas.microsoft.com/office/drawing/2014/main" id="{E8557D81-FE97-37EF-D23A-A6C1688C49BA}"/>
              </a:ext>
            </a:extLst>
          </p:cNvPr>
          <p:cNvSpPr/>
          <p:nvPr/>
        </p:nvSpPr>
        <p:spPr>
          <a:xfrm>
            <a:off x="12116338" y="9385285"/>
            <a:ext cx="52658" cy="54434"/>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8" name="Hình tự do: Hình 1717">
            <a:extLst>
              <a:ext uri="{FF2B5EF4-FFF2-40B4-BE49-F238E27FC236}">
                <a16:creationId xmlns:a16="http://schemas.microsoft.com/office/drawing/2014/main" id="{80B94CB5-2BC8-F5D1-8A2F-802F2046EC52}"/>
              </a:ext>
            </a:extLst>
          </p:cNvPr>
          <p:cNvSpPr/>
          <p:nvPr/>
        </p:nvSpPr>
        <p:spPr>
          <a:xfrm>
            <a:off x="13027508" y="9320596"/>
            <a:ext cx="53250" cy="54434"/>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19" name="Hình tự do: Hình 1718">
            <a:extLst>
              <a:ext uri="{FF2B5EF4-FFF2-40B4-BE49-F238E27FC236}">
                <a16:creationId xmlns:a16="http://schemas.microsoft.com/office/drawing/2014/main" id="{0E40CC09-5D69-67F8-5BC0-C91153722C59}"/>
              </a:ext>
            </a:extLst>
          </p:cNvPr>
          <p:cNvSpPr/>
          <p:nvPr/>
        </p:nvSpPr>
        <p:spPr>
          <a:xfrm>
            <a:off x="13186076" y="9355307"/>
            <a:ext cx="53250" cy="54441"/>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0" name="Hình tự do: Hình 1719">
            <a:extLst>
              <a:ext uri="{FF2B5EF4-FFF2-40B4-BE49-F238E27FC236}">
                <a16:creationId xmlns:a16="http://schemas.microsoft.com/office/drawing/2014/main" id="{71F1D1CC-0B9E-B34E-2355-5FB7874FF75E}"/>
              </a:ext>
            </a:extLst>
          </p:cNvPr>
          <p:cNvSpPr/>
          <p:nvPr/>
        </p:nvSpPr>
        <p:spPr>
          <a:xfrm>
            <a:off x="11598823" y="9373451"/>
            <a:ext cx="52658" cy="54434"/>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1" name="Hình tự do: Hình 1720">
            <a:extLst>
              <a:ext uri="{FF2B5EF4-FFF2-40B4-BE49-F238E27FC236}">
                <a16:creationId xmlns:a16="http://schemas.microsoft.com/office/drawing/2014/main" id="{496833CE-08C0-2640-D842-CCC91D723D8C}"/>
              </a:ext>
            </a:extLst>
          </p:cNvPr>
          <p:cNvSpPr/>
          <p:nvPr/>
        </p:nvSpPr>
        <p:spPr>
          <a:xfrm>
            <a:off x="15085730" y="9120216"/>
            <a:ext cx="53250" cy="54441"/>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2" name="Hình tự do: Hình 1721">
            <a:extLst>
              <a:ext uri="{FF2B5EF4-FFF2-40B4-BE49-F238E27FC236}">
                <a16:creationId xmlns:a16="http://schemas.microsoft.com/office/drawing/2014/main" id="{F295D8FA-A4DC-FA94-F87E-8A789C858982}"/>
              </a:ext>
            </a:extLst>
          </p:cNvPr>
          <p:cNvSpPr/>
          <p:nvPr/>
        </p:nvSpPr>
        <p:spPr>
          <a:xfrm>
            <a:off x="14797784" y="9249594"/>
            <a:ext cx="53250" cy="54441"/>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3" name="Hình tự do: Hình 1722">
            <a:extLst>
              <a:ext uri="{FF2B5EF4-FFF2-40B4-BE49-F238E27FC236}">
                <a16:creationId xmlns:a16="http://schemas.microsoft.com/office/drawing/2014/main" id="{1017F713-B641-AAA3-23C3-8EA17A4E3A73}"/>
              </a:ext>
            </a:extLst>
          </p:cNvPr>
          <p:cNvSpPr/>
          <p:nvPr/>
        </p:nvSpPr>
        <p:spPr>
          <a:xfrm>
            <a:off x="14574527" y="9308762"/>
            <a:ext cx="53250" cy="54434"/>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4" name="Hình tự do: Hình 1723">
            <a:extLst>
              <a:ext uri="{FF2B5EF4-FFF2-40B4-BE49-F238E27FC236}">
                <a16:creationId xmlns:a16="http://schemas.microsoft.com/office/drawing/2014/main" id="{84FFD611-DFAB-82A8-2376-6C70D2D3E6B5}"/>
              </a:ext>
            </a:extLst>
          </p:cNvPr>
          <p:cNvSpPr/>
          <p:nvPr/>
        </p:nvSpPr>
        <p:spPr>
          <a:xfrm>
            <a:off x="13692545" y="9296929"/>
            <a:ext cx="52658" cy="54434"/>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5" name="Hình tự do: Hình 1724">
            <a:extLst>
              <a:ext uri="{FF2B5EF4-FFF2-40B4-BE49-F238E27FC236}">
                <a16:creationId xmlns:a16="http://schemas.microsoft.com/office/drawing/2014/main" id="{199BCCB2-0108-6018-C37D-5DD64D7971BE}"/>
              </a:ext>
            </a:extLst>
          </p:cNvPr>
          <p:cNvSpPr/>
          <p:nvPr/>
        </p:nvSpPr>
        <p:spPr>
          <a:xfrm>
            <a:off x="16615394" y="9184905"/>
            <a:ext cx="53250" cy="54441"/>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6" name="Hình tự do: Hình 1725">
            <a:extLst>
              <a:ext uri="{FF2B5EF4-FFF2-40B4-BE49-F238E27FC236}">
                <a16:creationId xmlns:a16="http://schemas.microsoft.com/office/drawing/2014/main" id="{250E666F-0F75-1A4F-589D-35C446DDCFB0}"/>
              </a:ext>
            </a:extLst>
          </p:cNvPr>
          <p:cNvSpPr/>
          <p:nvPr/>
        </p:nvSpPr>
        <p:spPr>
          <a:xfrm>
            <a:off x="16792106" y="9261428"/>
            <a:ext cx="52658" cy="54441"/>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7" name="Hình tự do: Hình 1726">
            <a:extLst>
              <a:ext uri="{FF2B5EF4-FFF2-40B4-BE49-F238E27FC236}">
                <a16:creationId xmlns:a16="http://schemas.microsoft.com/office/drawing/2014/main" id="{DF58B015-83E1-2226-B68E-07ABC8C1FD0A}"/>
              </a:ext>
            </a:extLst>
          </p:cNvPr>
          <p:cNvSpPr/>
          <p:nvPr/>
        </p:nvSpPr>
        <p:spPr>
          <a:xfrm>
            <a:off x="16875333" y="9327695"/>
            <a:ext cx="27216" cy="27611"/>
          </a:xfrm>
          <a:custGeom>
            <a:avLst/>
            <a:gdLst>
              <a:gd name="connsiteX0" fmla="*/ 9072 w 18144"/>
              <a:gd name="connsiteY0" fmla="*/ 0 h 18407"/>
              <a:gd name="connsiteX1" fmla="*/ 9072 w 18144"/>
              <a:gd name="connsiteY1" fmla="*/ 18407 h 18407"/>
              <a:gd name="connsiteX2" fmla="*/ 9072 w 18144"/>
              <a:gd name="connsiteY2" fmla="*/ 0 h 18407"/>
            </a:gdLst>
            <a:ahLst/>
            <a:cxnLst>
              <a:cxn ang="0">
                <a:pos x="connsiteX0" y="connsiteY0"/>
              </a:cxn>
              <a:cxn ang="0">
                <a:pos x="connsiteX1" y="connsiteY1"/>
              </a:cxn>
              <a:cxn ang="0">
                <a:pos x="connsiteX2" y="connsiteY2"/>
              </a:cxn>
            </a:cxnLst>
            <a:rect l="l" t="t" r="r" b="b"/>
            <a:pathLst>
              <a:path w="18144" h="18407">
                <a:moveTo>
                  <a:pt x="9072" y="0"/>
                </a:moveTo>
                <a:cubicBezTo>
                  <a:pt x="-3024" y="0"/>
                  <a:pt x="-3024" y="18407"/>
                  <a:pt x="9072" y="18407"/>
                </a:cubicBezTo>
                <a:cubicBezTo>
                  <a:pt x="21169" y="18407"/>
                  <a:pt x="21169" y="0"/>
                  <a:pt x="9072"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8" name="Hình tự do: Hình 1727">
            <a:extLst>
              <a:ext uri="{FF2B5EF4-FFF2-40B4-BE49-F238E27FC236}">
                <a16:creationId xmlns:a16="http://schemas.microsoft.com/office/drawing/2014/main" id="{CE729C7A-4232-6A5C-E967-C524062DC10B}"/>
              </a:ext>
            </a:extLst>
          </p:cNvPr>
          <p:cNvSpPr/>
          <p:nvPr/>
        </p:nvSpPr>
        <p:spPr>
          <a:xfrm>
            <a:off x="15862790" y="9378972"/>
            <a:ext cx="52658" cy="54441"/>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29" name="Hình tự do: Hình 1728">
            <a:extLst>
              <a:ext uri="{FF2B5EF4-FFF2-40B4-BE49-F238E27FC236}">
                <a16:creationId xmlns:a16="http://schemas.microsoft.com/office/drawing/2014/main" id="{863D7FE3-571F-A618-0AFA-EBB2BE7453DA}"/>
              </a:ext>
            </a:extLst>
          </p:cNvPr>
          <p:cNvSpPr/>
          <p:nvPr/>
        </p:nvSpPr>
        <p:spPr>
          <a:xfrm>
            <a:off x="15980335" y="9337950"/>
            <a:ext cx="52658" cy="54441"/>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30" name="Hình tự do: Hình 1729">
            <a:extLst>
              <a:ext uri="{FF2B5EF4-FFF2-40B4-BE49-F238E27FC236}">
                <a16:creationId xmlns:a16="http://schemas.microsoft.com/office/drawing/2014/main" id="{B918AE54-0EF9-AB8F-1A51-74FFCC85BCFA}"/>
              </a:ext>
            </a:extLst>
          </p:cNvPr>
          <p:cNvSpPr/>
          <p:nvPr/>
        </p:nvSpPr>
        <p:spPr>
          <a:xfrm>
            <a:off x="16203591" y="9320596"/>
            <a:ext cx="53250" cy="54434"/>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1731" name="Hình tự do: Hình 1730">
            <a:extLst>
              <a:ext uri="{FF2B5EF4-FFF2-40B4-BE49-F238E27FC236}">
                <a16:creationId xmlns:a16="http://schemas.microsoft.com/office/drawing/2014/main" id="{98D10573-D336-22B4-FDED-0C4532F2B2A0}"/>
              </a:ext>
            </a:extLst>
          </p:cNvPr>
          <p:cNvSpPr/>
          <p:nvPr/>
        </p:nvSpPr>
        <p:spPr>
          <a:xfrm>
            <a:off x="15168564" y="9332429"/>
            <a:ext cx="53250" cy="54434"/>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99" name="Nhóm 398">
            <a:extLst>
              <a:ext uri="{FF2B5EF4-FFF2-40B4-BE49-F238E27FC236}">
                <a16:creationId xmlns:a16="http://schemas.microsoft.com/office/drawing/2014/main" id="{5A784422-30D6-0176-DED9-618A4D16A5D0}"/>
              </a:ext>
            </a:extLst>
          </p:cNvPr>
          <p:cNvGrpSpPr/>
          <p:nvPr/>
        </p:nvGrpSpPr>
        <p:grpSpPr>
          <a:xfrm>
            <a:off x="5938698" y="3316059"/>
            <a:ext cx="5624619" cy="5322885"/>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pPr defTabSz="1371600"/>
              <a:endParaRPr lang="vi-VN" sz="2700">
                <a:solidFill>
                  <a:prstClr val="black"/>
                </a:solidFill>
                <a:latin typeface="Cambria" panose="02040503050406030204" pitchFamily="18" charset="0"/>
                <a:ea typeface="Cambria" panose="02040503050406030204" pitchFamily="18" charset="0"/>
              </a:endParaRPr>
            </a:p>
          </p:txBody>
        </p:sp>
      </p:grpSp>
      <p:grpSp>
        <p:nvGrpSpPr>
          <p:cNvPr id="1580" name="Group 1579">
            <a:extLst>
              <a:ext uri="{FF2B5EF4-FFF2-40B4-BE49-F238E27FC236}">
                <a16:creationId xmlns:a16="http://schemas.microsoft.com/office/drawing/2014/main" id="{0203DF9A-5CFF-4C44-87A3-59631707F583}"/>
              </a:ext>
            </a:extLst>
          </p:cNvPr>
          <p:cNvGrpSpPr/>
          <p:nvPr/>
        </p:nvGrpSpPr>
        <p:grpSpPr>
          <a:xfrm>
            <a:off x="208018" y="1628052"/>
            <a:ext cx="6786710" cy="3308172"/>
            <a:chOff x="138678" y="1085368"/>
            <a:chExt cx="4524473" cy="2205448"/>
          </a:xfrm>
        </p:grpSpPr>
        <p:sp>
          <p:nvSpPr>
            <p:cNvPr id="2" name="Cloud 1">
              <a:extLst>
                <a:ext uri="{FF2B5EF4-FFF2-40B4-BE49-F238E27FC236}">
                  <a16:creationId xmlns:a16="http://schemas.microsoft.com/office/drawing/2014/main" id="{68B7F33C-C39E-25C0-A757-ED55E9DB12F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Cambria" panose="02040503050406030204" pitchFamily="18" charset="0"/>
                <a:ea typeface="Cambria" panose="02040503050406030204" pitchFamily="18" charset="0"/>
              </a:endParaRPr>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15005" y="1518208"/>
              <a:ext cx="3485541" cy="1354217"/>
            </a:xfrm>
            <a:prstGeom prst="rect">
              <a:avLst/>
            </a:prstGeom>
            <a:noFill/>
          </p:spPr>
          <p:txBody>
            <a:bodyPr wrap="square" rtlCol="0">
              <a:spAutoFit/>
            </a:bodyPr>
            <a:lstStyle/>
            <a:p>
              <a:pPr algn="ctr" defTabSz="1371600"/>
              <a:r>
                <a:rPr lang="en-US" sz="4200" b="1" dirty="0" err="1">
                  <a:solidFill>
                    <a:prstClr val="black"/>
                  </a:solidFill>
                  <a:latin typeface="Cambria" panose="02040503050406030204" pitchFamily="18" charset="0"/>
                  <a:ea typeface="Cambria" panose="02040503050406030204" pitchFamily="18" charset="0"/>
                </a:rPr>
                <a:t>Cảm</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ơn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các</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bạn</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đã</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giúp</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mình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thu</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hoạch</a:t>
              </a:r>
              <a:r>
                <a:rPr lang="en-US" sz="4200" b="1" dirty="0">
                  <a:solidFill>
                    <a:prstClr val="black"/>
                  </a:solidFill>
                  <a:latin typeface="Cambria" panose="02040503050406030204" pitchFamily="18" charset="0"/>
                  <a:ea typeface="Cambria" panose="02040503050406030204" pitchFamily="18" charset="0"/>
                </a:rPr>
                <a:t> </a:t>
              </a:r>
              <a:r>
                <a:rPr lang="en-US" sz="4200" b="1" dirty="0" err="1">
                  <a:solidFill>
                    <a:prstClr val="black"/>
                  </a:solidFill>
                  <a:latin typeface="Cambria" panose="02040503050406030204" pitchFamily="18" charset="0"/>
                  <a:ea typeface="Cambria" panose="02040503050406030204" pitchFamily="18" charset="0"/>
                </a:rPr>
                <a:t>nhé</a:t>
              </a:r>
              <a:r>
                <a:rPr lang="en-US" sz="4200" b="1" dirty="0">
                  <a:solidFill>
                    <a:prstClr val="black"/>
                  </a:solidFill>
                  <a:latin typeface="Cambria" panose="02040503050406030204" pitchFamily="18" charset="0"/>
                  <a:ea typeface="Cambria" panose="02040503050406030204" pitchFamily="18" charset="0"/>
                </a:rPr>
                <a:t>!</a:t>
              </a:r>
              <a:endParaRPr lang="vi-VN" sz="4200" b="1" dirty="0">
                <a:solidFill>
                  <a:prstClr val="black"/>
                </a:solidFill>
                <a:latin typeface="Cambria" panose="02040503050406030204" pitchFamily="18" charset="0"/>
                <a:ea typeface="Cambria" panose="02040503050406030204" pitchFamily="18" charset="0"/>
              </a:endParaRPr>
            </a:p>
          </p:txBody>
        </p:sp>
      </p:grpSp>
      <p:pic>
        <p:nvPicPr>
          <p:cNvPr id="1581" name="Graphic 1580">
            <a:extLst>
              <a:ext uri="{FF2B5EF4-FFF2-40B4-BE49-F238E27FC236}">
                <a16:creationId xmlns:a16="http://schemas.microsoft.com/office/drawing/2014/main" id="{42693FC4-1410-3B24-6CBD-F8D621D5F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9142" y="5813456"/>
            <a:ext cx="3533723" cy="1628729"/>
          </a:xfrm>
          <a:prstGeom prst="rect">
            <a:avLst/>
          </a:prstGeom>
        </p:spPr>
      </p:pic>
      <p:pic>
        <p:nvPicPr>
          <p:cNvPr id="1582" name="Graphic 1581">
            <a:extLst>
              <a:ext uri="{FF2B5EF4-FFF2-40B4-BE49-F238E27FC236}">
                <a16:creationId xmlns:a16="http://schemas.microsoft.com/office/drawing/2014/main" id="{18D81973-3773-9119-43B3-F995964112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68746" y="5498701"/>
            <a:ext cx="3533723" cy="1628729"/>
          </a:xfrm>
          <a:prstGeom prst="rect">
            <a:avLst/>
          </a:prstGeom>
        </p:spPr>
      </p:pic>
      <p:pic>
        <p:nvPicPr>
          <p:cNvPr id="1583" name="Graphic 1582">
            <a:extLst>
              <a:ext uri="{FF2B5EF4-FFF2-40B4-BE49-F238E27FC236}">
                <a16:creationId xmlns:a16="http://schemas.microsoft.com/office/drawing/2014/main" id="{1110E9B9-8314-79C8-298B-067BB9EE12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9157" y="7646774"/>
            <a:ext cx="3533723" cy="1628729"/>
          </a:xfrm>
          <a:prstGeom prst="rect">
            <a:avLst/>
          </a:prstGeom>
        </p:spPr>
      </p:pic>
      <p:pic>
        <p:nvPicPr>
          <p:cNvPr id="1584" name="Graphic 1583">
            <a:extLst>
              <a:ext uri="{FF2B5EF4-FFF2-40B4-BE49-F238E27FC236}">
                <a16:creationId xmlns:a16="http://schemas.microsoft.com/office/drawing/2014/main" id="{E1F3D73B-D902-2E4E-4D79-820D3EB3D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54356" y="7820906"/>
            <a:ext cx="3533723" cy="1628729"/>
          </a:xfrm>
          <a:prstGeom prst="rect">
            <a:avLst/>
          </a:prstGeom>
        </p:spPr>
      </p:pic>
    </p:spTree>
    <p:extLst>
      <p:ext uri="{BB962C8B-B14F-4D97-AF65-F5344CB8AC3E}">
        <p14:creationId xmlns:p14="http://schemas.microsoft.com/office/powerpoint/2010/main" val="139685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84"/>
                                        </p:tgtEl>
                                        <p:attrNameLst>
                                          <p:attrName>style.visibility</p:attrName>
                                        </p:attrNameLst>
                                      </p:cBhvr>
                                      <p:to>
                                        <p:strVal val="visible"/>
                                      </p:to>
                                    </p:set>
                                    <p:animEffect transition="in" filter="wipe(left)">
                                      <p:cBhvr>
                                        <p:cTn id="7" dur="500"/>
                                        <p:tgtEl>
                                          <p:spTgt spid="1584"/>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057400" y="1714500"/>
            <a:ext cx="16002000" cy="8001000"/>
            <a:chOff x="0" y="0"/>
            <a:chExt cx="2474178" cy="792147"/>
          </a:xfrm>
        </p:grpSpPr>
        <p:sp>
          <p:nvSpPr>
            <p:cNvPr id="4" name="Freeform 4"/>
            <p:cNvSpPr/>
            <p:nvPr/>
          </p:nvSpPr>
          <p:spPr>
            <a:xfrm>
              <a:off x="0" y="0"/>
              <a:ext cx="2474178" cy="792147"/>
            </a:xfrm>
            <a:custGeom>
              <a:avLst/>
              <a:gdLst/>
              <a:ahLst/>
              <a:cxnLst/>
              <a:rect l="l" t="t" r="r" b="b"/>
              <a:pathLst>
                <a:path w="2474178" h="792147">
                  <a:moveTo>
                    <a:pt x="40138" y="0"/>
                  </a:moveTo>
                  <a:lnTo>
                    <a:pt x="2434041" y="0"/>
                  </a:lnTo>
                  <a:cubicBezTo>
                    <a:pt x="2444686" y="0"/>
                    <a:pt x="2454895" y="4229"/>
                    <a:pt x="2462422" y="11756"/>
                  </a:cubicBezTo>
                  <a:cubicBezTo>
                    <a:pt x="2469950" y="19283"/>
                    <a:pt x="2474178" y="29493"/>
                    <a:pt x="2474178" y="40138"/>
                  </a:cubicBezTo>
                  <a:lnTo>
                    <a:pt x="2474178" y="752009"/>
                  </a:lnTo>
                  <a:cubicBezTo>
                    <a:pt x="2474178" y="774176"/>
                    <a:pt x="2456208" y="792147"/>
                    <a:pt x="2434041" y="792147"/>
                  </a:cubicBezTo>
                  <a:lnTo>
                    <a:pt x="40138" y="792147"/>
                  </a:lnTo>
                  <a:cubicBezTo>
                    <a:pt x="29493" y="792147"/>
                    <a:pt x="19283" y="787918"/>
                    <a:pt x="11756" y="780391"/>
                  </a:cubicBezTo>
                  <a:cubicBezTo>
                    <a:pt x="4229" y="772863"/>
                    <a:pt x="0" y="762654"/>
                    <a:pt x="0" y="752009"/>
                  </a:cubicBezTo>
                  <a:lnTo>
                    <a:pt x="0" y="40138"/>
                  </a:lnTo>
                  <a:cubicBezTo>
                    <a:pt x="0" y="29493"/>
                    <a:pt x="4229" y="19283"/>
                    <a:pt x="11756" y="11756"/>
                  </a:cubicBezTo>
                  <a:cubicBezTo>
                    <a:pt x="19283" y="4229"/>
                    <a:pt x="29493" y="0"/>
                    <a:pt x="40138"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474178" cy="83024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468667">
            <a:off x="1681091" y="6718245"/>
            <a:ext cx="1741724" cy="1767432"/>
          </a:xfrm>
          <a:custGeom>
            <a:avLst/>
            <a:gdLst/>
            <a:ahLst/>
            <a:cxnLst/>
            <a:rect l="l" t="t" r="r" b="b"/>
            <a:pathLst>
              <a:path w="1741724" h="1767432">
                <a:moveTo>
                  <a:pt x="0" y="0"/>
                </a:moveTo>
                <a:lnTo>
                  <a:pt x="1741724" y="0"/>
                </a:lnTo>
                <a:lnTo>
                  <a:pt x="1741724" y="1767432"/>
                </a:lnTo>
                <a:lnTo>
                  <a:pt x="0" y="1767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565059">
            <a:off x="14560121" y="1235976"/>
            <a:ext cx="1954592" cy="1904838"/>
          </a:xfrm>
          <a:custGeom>
            <a:avLst/>
            <a:gdLst/>
            <a:ahLst/>
            <a:cxnLst/>
            <a:rect l="l" t="t" r="r" b="b"/>
            <a:pathLst>
              <a:path w="1954592" h="1904838">
                <a:moveTo>
                  <a:pt x="0" y="0"/>
                </a:moveTo>
                <a:lnTo>
                  <a:pt x="1954592" y="0"/>
                </a:lnTo>
                <a:lnTo>
                  <a:pt x="1954592" y="1904839"/>
                </a:lnTo>
                <a:lnTo>
                  <a:pt x="0" y="19048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2513147">
            <a:off x="15144137" y="6436838"/>
            <a:ext cx="2115163" cy="2182626"/>
          </a:xfrm>
          <a:custGeom>
            <a:avLst/>
            <a:gdLst/>
            <a:ahLst/>
            <a:cxnLst/>
            <a:rect l="l" t="t" r="r" b="b"/>
            <a:pathLst>
              <a:path w="2115163" h="2182626">
                <a:moveTo>
                  <a:pt x="0" y="0"/>
                </a:moveTo>
                <a:lnTo>
                  <a:pt x="2115163" y="0"/>
                </a:lnTo>
                <a:lnTo>
                  <a:pt x="2115163" y="2182626"/>
                </a:lnTo>
                <a:lnTo>
                  <a:pt x="0" y="21826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964633">
            <a:off x="1727627" y="1214460"/>
            <a:ext cx="1648651" cy="2174479"/>
          </a:xfrm>
          <a:custGeom>
            <a:avLst/>
            <a:gdLst/>
            <a:ahLst/>
            <a:cxnLst/>
            <a:rect l="l" t="t" r="r" b="b"/>
            <a:pathLst>
              <a:path w="1648651" h="2174479">
                <a:moveTo>
                  <a:pt x="0" y="0"/>
                </a:moveTo>
                <a:lnTo>
                  <a:pt x="1648651" y="0"/>
                </a:lnTo>
                <a:lnTo>
                  <a:pt x="1648651" y="2174479"/>
                </a:lnTo>
                <a:lnTo>
                  <a:pt x="0" y="21744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9659636" y="8123432"/>
            <a:ext cx="1853276" cy="1846537"/>
          </a:xfrm>
          <a:custGeom>
            <a:avLst/>
            <a:gdLst/>
            <a:ahLst/>
            <a:cxnLst/>
            <a:rect l="l" t="t" r="r" b="b"/>
            <a:pathLst>
              <a:path w="1853276" h="1846537">
                <a:moveTo>
                  <a:pt x="0" y="0"/>
                </a:moveTo>
                <a:lnTo>
                  <a:pt x="1853277" y="0"/>
                </a:lnTo>
                <a:lnTo>
                  <a:pt x="1853277" y="1846537"/>
                </a:lnTo>
                <a:lnTo>
                  <a:pt x="0" y="18465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4" name="Picture 13"/>
          <p:cNvPicPr>
            <a:picLocks noChangeAspect="1"/>
          </p:cNvPicPr>
          <p:nvPr/>
        </p:nvPicPr>
        <p:blipFill>
          <a:blip r:embed="rId14"/>
          <a:stretch>
            <a:fillRect/>
          </a:stretch>
        </p:blipFill>
        <p:spPr>
          <a:xfrm>
            <a:off x="2030012" y="2525435"/>
            <a:ext cx="16228959" cy="6968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81940" y="1945127"/>
            <a:ext cx="16177360" cy="7313173"/>
            <a:chOff x="0" y="0"/>
            <a:chExt cx="4068862" cy="1839379"/>
          </a:xfrm>
        </p:grpSpPr>
        <p:sp>
          <p:nvSpPr>
            <p:cNvPr id="4" name="Freeform 4"/>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0418" y="1143304"/>
            <a:ext cx="14163379" cy="1603646"/>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5725" y="7559157"/>
            <a:ext cx="2448594" cy="2386266"/>
          </a:xfrm>
          <a:custGeom>
            <a:avLst/>
            <a:gdLst/>
            <a:ahLst/>
            <a:cxnLst/>
            <a:rect l="l" t="t" r="r" b="b"/>
            <a:pathLst>
              <a:path w="2448594" h="2386266">
                <a:moveTo>
                  <a:pt x="0" y="0"/>
                </a:moveTo>
                <a:lnTo>
                  <a:pt x="2448594" y="0"/>
                </a:lnTo>
                <a:lnTo>
                  <a:pt x="2448594" y="2386266"/>
                </a:lnTo>
                <a:lnTo>
                  <a:pt x="0" y="2386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5453978" y="7559157"/>
            <a:ext cx="2267301" cy="2339617"/>
          </a:xfrm>
          <a:custGeom>
            <a:avLst/>
            <a:gdLst/>
            <a:ahLst/>
            <a:cxnLst/>
            <a:rect l="l" t="t" r="r" b="b"/>
            <a:pathLst>
              <a:path w="2267301" h="2339617">
                <a:moveTo>
                  <a:pt x="0" y="0"/>
                </a:moveTo>
                <a:lnTo>
                  <a:pt x="2267301" y="0"/>
                </a:lnTo>
                <a:lnTo>
                  <a:pt x="2267301" y="2339617"/>
                </a:lnTo>
                <a:lnTo>
                  <a:pt x="0" y="2339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44326" y="3464226"/>
            <a:ext cx="2452532" cy="2839774"/>
          </a:xfrm>
          <a:custGeom>
            <a:avLst/>
            <a:gdLst/>
            <a:ahLst/>
            <a:cxnLst/>
            <a:rect l="l" t="t" r="r" b="b"/>
            <a:pathLst>
              <a:path w="2452532" h="2839774">
                <a:moveTo>
                  <a:pt x="0" y="0"/>
                </a:moveTo>
                <a:lnTo>
                  <a:pt x="2452532" y="0"/>
                </a:lnTo>
                <a:lnTo>
                  <a:pt x="2452532" y="2839774"/>
                </a:lnTo>
                <a:lnTo>
                  <a:pt x="0" y="28397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5675959" y="3146830"/>
            <a:ext cx="2612041" cy="2602543"/>
          </a:xfrm>
          <a:custGeom>
            <a:avLst/>
            <a:gdLst/>
            <a:ahLst/>
            <a:cxnLst/>
            <a:rect l="l" t="t" r="r" b="b"/>
            <a:pathLst>
              <a:path w="2612041" h="2602543">
                <a:moveTo>
                  <a:pt x="0" y="0"/>
                </a:moveTo>
                <a:lnTo>
                  <a:pt x="2612041" y="0"/>
                </a:lnTo>
                <a:lnTo>
                  <a:pt x="2612041" y="2602542"/>
                </a:lnTo>
                <a:lnTo>
                  <a:pt x="0" y="26025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3128727" y="1443282"/>
            <a:ext cx="12066761" cy="1031051"/>
          </a:xfrm>
          <a:prstGeom prst="rect">
            <a:avLst/>
          </a:prstGeom>
        </p:spPr>
        <p:txBody>
          <a:bodyPr lIns="0" tIns="0" rIns="0" bIns="0" rtlCol="0" anchor="t">
            <a:spAutoFit/>
          </a:bodyPr>
          <a:lstStyle/>
          <a:p>
            <a:pPr algn="ctr">
              <a:lnSpc>
                <a:spcPts val="8804"/>
              </a:lnSpc>
            </a:pPr>
            <a:r>
              <a:rPr lang="vi-VN" sz="4800" dirty="0">
                <a:solidFill>
                  <a:srgbClr val="483A00"/>
                </a:solidFill>
                <a:latin typeface="Baloo Thambi"/>
              </a:rPr>
              <a:t>VÙNG ĐẤT HỘI TỤ NHIỀU DI SẢN THẾ GIỚI</a:t>
            </a:r>
            <a:endParaRPr lang="en-US" sz="4800" dirty="0">
              <a:solidFill>
                <a:srgbClr val="483A00"/>
              </a:solidFill>
              <a:latin typeface="Baloo Thambi"/>
            </a:endParaRPr>
          </a:p>
        </p:txBody>
      </p:sp>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67896" y="3526314"/>
            <a:ext cx="14548419" cy="5299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1" name="Picture 10"/>
          <p:cNvPicPr>
            <a:picLocks noChangeAspect="1"/>
          </p:cNvPicPr>
          <p:nvPr/>
        </p:nvPicPr>
        <p:blipFill rotWithShape="1">
          <a:blip r:embed="rId4"/>
          <a:srcRect l="7500" t="17407" r="39584" b="12222"/>
          <a:stretch/>
        </p:blipFill>
        <p:spPr>
          <a:xfrm rot="21138066">
            <a:off x="457200" y="342000"/>
            <a:ext cx="6705600" cy="5016000"/>
          </a:xfrm>
          <a:prstGeom prst="rect">
            <a:avLst/>
          </a:prstGeom>
        </p:spPr>
      </p:pic>
      <p:pic>
        <p:nvPicPr>
          <p:cNvPr id="17" name="Picture 16"/>
          <p:cNvPicPr>
            <a:picLocks noChangeAspect="1"/>
          </p:cNvPicPr>
          <p:nvPr/>
        </p:nvPicPr>
        <p:blipFill rotWithShape="1">
          <a:blip r:embed="rId5"/>
          <a:srcRect l="32917" t="18148" r="14584" b="12222"/>
          <a:stretch/>
        </p:blipFill>
        <p:spPr>
          <a:xfrm rot="21277547">
            <a:off x="3343304" y="5360559"/>
            <a:ext cx="6897754" cy="5145944"/>
          </a:xfrm>
          <a:prstGeom prst="rect">
            <a:avLst/>
          </a:prstGeom>
        </p:spPr>
      </p:pic>
      <p:pic>
        <p:nvPicPr>
          <p:cNvPr id="18" name="Picture 17"/>
          <p:cNvPicPr>
            <a:picLocks noChangeAspect="1"/>
          </p:cNvPicPr>
          <p:nvPr/>
        </p:nvPicPr>
        <p:blipFill rotWithShape="1">
          <a:blip r:embed="rId6"/>
          <a:srcRect l="30833" t="17407" r="37084" b="6297"/>
          <a:stretch/>
        </p:blipFill>
        <p:spPr>
          <a:xfrm>
            <a:off x="10439400" y="2701"/>
            <a:ext cx="7848600" cy="10498777"/>
          </a:xfrm>
          <a:prstGeom prst="rect">
            <a:avLst/>
          </a:prstGeom>
        </p:spPr>
      </p:pic>
    </p:spTree>
    <p:extLst>
      <p:ext uri="{BB962C8B-B14F-4D97-AF65-F5344CB8AC3E}">
        <p14:creationId xmlns:p14="http://schemas.microsoft.com/office/powerpoint/2010/main" val="33738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81940" y="1028700"/>
            <a:ext cx="9837068" cy="8229600"/>
            <a:chOff x="0" y="0"/>
            <a:chExt cx="2474178" cy="2069875"/>
          </a:xfrm>
        </p:grpSpPr>
        <p:sp>
          <p:nvSpPr>
            <p:cNvPr id="4" name="Freeform 4"/>
            <p:cNvSpPr/>
            <p:nvPr/>
          </p:nvSpPr>
          <p:spPr>
            <a:xfrm>
              <a:off x="0" y="0"/>
              <a:ext cx="2474178" cy="2069875"/>
            </a:xfrm>
            <a:custGeom>
              <a:avLst/>
              <a:gdLst/>
              <a:ahLst/>
              <a:cxnLst/>
              <a:rect l="l" t="t" r="r" b="b"/>
              <a:pathLst>
                <a:path w="2474178" h="2069875">
                  <a:moveTo>
                    <a:pt x="40138" y="0"/>
                  </a:moveTo>
                  <a:lnTo>
                    <a:pt x="2434041" y="0"/>
                  </a:lnTo>
                  <a:cubicBezTo>
                    <a:pt x="2444686" y="0"/>
                    <a:pt x="2454895" y="4229"/>
                    <a:pt x="2462422" y="11756"/>
                  </a:cubicBezTo>
                  <a:cubicBezTo>
                    <a:pt x="2469950" y="19283"/>
                    <a:pt x="2474178" y="29493"/>
                    <a:pt x="2474178" y="40138"/>
                  </a:cubicBezTo>
                  <a:lnTo>
                    <a:pt x="2474178" y="2029737"/>
                  </a:lnTo>
                  <a:cubicBezTo>
                    <a:pt x="2474178" y="2040382"/>
                    <a:pt x="2469950" y="2050591"/>
                    <a:pt x="2462422" y="2058119"/>
                  </a:cubicBezTo>
                  <a:cubicBezTo>
                    <a:pt x="2454895" y="2065646"/>
                    <a:pt x="2444686" y="2069875"/>
                    <a:pt x="2434041" y="2069875"/>
                  </a:cubicBezTo>
                  <a:lnTo>
                    <a:pt x="40138" y="2069875"/>
                  </a:lnTo>
                  <a:cubicBezTo>
                    <a:pt x="29493" y="2069875"/>
                    <a:pt x="19283" y="2065646"/>
                    <a:pt x="11756" y="2058119"/>
                  </a:cubicBezTo>
                  <a:cubicBezTo>
                    <a:pt x="4229" y="2050591"/>
                    <a:pt x="0" y="2040382"/>
                    <a:pt x="0" y="2029737"/>
                  </a:cubicBezTo>
                  <a:lnTo>
                    <a:pt x="0" y="40138"/>
                  </a:lnTo>
                  <a:cubicBezTo>
                    <a:pt x="0" y="29493"/>
                    <a:pt x="4229" y="19283"/>
                    <a:pt x="11756" y="11756"/>
                  </a:cubicBezTo>
                  <a:cubicBezTo>
                    <a:pt x="19283" y="4229"/>
                    <a:pt x="29493" y="0"/>
                    <a:pt x="40138"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474178" cy="210797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341483" y="8111844"/>
            <a:ext cx="2084195" cy="2175156"/>
          </a:xfrm>
          <a:custGeom>
            <a:avLst/>
            <a:gdLst/>
            <a:ahLst/>
            <a:cxnLst/>
            <a:rect l="l" t="t" r="r" b="b"/>
            <a:pathLst>
              <a:path w="2084195" h="2175156">
                <a:moveTo>
                  <a:pt x="0" y="0"/>
                </a:moveTo>
                <a:lnTo>
                  <a:pt x="2084195" y="0"/>
                </a:lnTo>
                <a:lnTo>
                  <a:pt x="2084195" y="2175156"/>
                </a:lnTo>
                <a:lnTo>
                  <a:pt x="0" y="2175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1801650" y="1690323"/>
            <a:ext cx="5457650" cy="6906354"/>
          </a:xfrm>
          <a:custGeom>
            <a:avLst/>
            <a:gdLst/>
            <a:ahLst/>
            <a:cxnLst/>
            <a:rect l="l" t="t" r="r" b="b"/>
            <a:pathLst>
              <a:path w="5457650" h="6906354">
                <a:moveTo>
                  <a:pt x="0" y="0"/>
                </a:moveTo>
                <a:lnTo>
                  <a:pt x="5457650" y="0"/>
                </a:lnTo>
                <a:lnTo>
                  <a:pt x="5457650" y="6906354"/>
                </a:lnTo>
                <a:lnTo>
                  <a:pt x="0" y="6906354"/>
                </a:lnTo>
                <a:lnTo>
                  <a:pt x="0" y="0"/>
                </a:lnTo>
                <a:close/>
              </a:path>
            </a:pathLst>
          </a:custGeom>
          <a:blipFill>
            <a:blip r:embed="rId6"/>
            <a:stretch>
              <a:fillRect l="-51619" t="-19159" r="-74706"/>
            </a:stretch>
          </a:blipFill>
        </p:spPr>
      </p:sp>
      <p:sp>
        <p:nvSpPr>
          <p:cNvPr id="9" name="Freeform 9"/>
          <p:cNvSpPr/>
          <p:nvPr/>
        </p:nvSpPr>
        <p:spPr>
          <a:xfrm>
            <a:off x="10919008" y="1028700"/>
            <a:ext cx="7108107" cy="8229600"/>
          </a:xfrm>
          <a:custGeom>
            <a:avLst/>
            <a:gdLst/>
            <a:ahLst/>
            <a:cxnLst/>
            <a:rect l="l" t="t" r="r" b="b"/>
            <a:pathLst>
              <a:path w="7108107" h="8229600">
                <a:moveTo>
                  <a:pt x="0" y="0"/>
                </a:moveTo>
                <a:lnTo>
                  <a:pt x="7108107" y="0"/>
                </a:lnTo>
                <a:lnTo>
                  <a:pt x="7108107" y="8229600"/>
                </a:lnTo>
                <a:lnTo>
                  <a:pt x="0" y="822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mc:AlternateContent xmlns:mc="http://schemas.openxmlformats.org/markup-compatibility/2006" xmlns:a14="http://schemas.microsoft.com/office/drawing/2010/main">
        <mc:Choice Requires="a14">
          <p:sp>
            <p:nvSpPr>
              <p:cNvPr id="11" name="Rectangle 10"/>
              <p:cNvSpPr/>
              <p:nvPr/>
            </p:nvSpPr>
            <p:spPr>
              <a:xfrm>
                <a:off x="2057400" y="1693795"/>
                <a:ext cx="8320638" cy="7183505"/>
              </a:xfrm>
              <a:prstGeom prst="rect">
                <a:avLst/>
              </a:prstGeom>
            </p:spPr>
            <p:txBody>
              <a:bodyPr wrap="square">
                <a:spAutoFit/>
              </a:bodyPr>
              <a:lstStyle/>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Hang Sơn Đòong (Quảng Bình): là hang động lớn nhất thế giới thuộc vùng lõi của Vườn quốc gia Phong Nha-Kẻ Bàng. Năm 2009 Sơn Đoòng được đoàn thám hiểm thuộc Hiệp hội Hang động Hoàng gia Anh thám hiểm và công bố là Hang động có kích thước lớn nhất thế giới với chiều dài gần 9km, rộng hơn 150m, cao 200m. Năm 2013 được đưa vào sách kỉ lục ghi-nét là hang động tự nhiên lớn nhất thế giới, năm 2015 được công nhận là hang lớn nhất thế giới về thể tích (38,5 triệu </a:t>
                </a:r>
                <a14:m>
                  <m:oMath xmlns:m="http://schemas.openxmlformats.org/officeDocument/2006/math">
                    <m:sSup>
                      <m:sSupPr>
                        <m:ctrlPr>
                          <a:rPr lang="en-US" sz="3200" i="1">
                            <a:latin typeface="Cambria Math" panose="02040503050406030204" pitchFamily="18" charset="0"/>
                            <a:ea typeface="Times New Roman" panose="02020603050405020304" pitchFamily="18" charset="0"/>
                          </a:rPr>
                        </m:ctrlPr>
                      </m:sSupPr>
                      <m:e>
                        <m:r>
                          <a:rPr lang="nl-NL" sz="3200" i="1">
                            <a:latin typeface="Cambria Math" panose="02040503050406030204" pitchFamily="18" charset="0"/>
                            <a:ea typeface="Times New Roman" panose="02020603050405020304" pitchFamily="18" charset="0"/>
                          </a:rPr>
                          <m:t>𝑚</m:t>
                        </m:r>
                      </m:e>
                      <m:sup>
                        <m:r>
                          <a:rPr lang="nl-NL" sz="3200" i="1">
                            <a:latin typeface="Cambria Math" panose="02040503050406030204" pitchFamily="18" charset="0"/>
                            <a:ea typeface="Times New Roman" panose="02020603050405020304" pitchFamily="18" charset="0"/>
                          </a:rPr>
                          <m:t>3</m:t>
                        </m:r>
                      </m:sup>
                    </m:sSup>
                  </m:oMath>
                </a14:m>
                <a:r>
                  <a:rPr lang="nl-NL" sz="3200" dirty="0">
                    <a:latin typeface="Times New Roman" panose="02020603050405020304" pitchFamily="18" charset="0"/>
                    <a:ea typeface="Times New Roman" panose="02020603050405020304" pitchFamily="18" charset="0"/>
                  </a:rPr>
                  <a:t>), hai lần UNESCO  ghi danh là Di sản thiên nhiên thế giới vào năm 2003 và 2015.</a:t>
                </a:r>
                <a:endParaRPr lang="en-US" sz="3200" dirty="0">
                  <a:latin typeface="Times New Roman" panose="02020603050405020304" pitchFamily="18" charset="0"/>
                  <a:ea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057400" y="1693795"/>
                <a:ext cx="8320638" cy="7183505"/>
              </a:xfrm>
              <a:prstGeom prst="rect">
                <a:avLst/>
              </a:prstGeom>
              <a:blipFill>
                <a:blip r:embed="rId9"/>
                <a:stretch>
                  <a:fillRect l="-1906" t="-509" r="-1906" b="-1104"/>
                </a:stretch>
              </a:blipFill>
            </p:spPr>
            <p:txBody>
              <a:bodyPr/>
              <a:lstStyle/>
              <a:p>
                <a:r>
                  <a:rPr lang="en-US">
                    <a:noFill/>
                  </a:rPr>
                  <a:t> </a:t>
                </a:r>
              </a:p>
            </p:txBody>
          </p:sp>
        </mc:Fallback>
      </mc:AlternateContent>
      <p:sp>
        <p:nvSpPr>
          <p:cNvPr id="12" name="Rectangle 11"/>
          <p:cNvSpPr/>
          <p:nvPr/>
        </p:nvSpPr>
        <p:spPr>
          <a:xfrm>
            <a:off x="11894468" y="1690323"/>
            <a:ext cx="5250532" cy="6805977"/>
          </a:xfrm>
          <a:prstGeom prst="rect">
            <a:avLst/>
          </a:prstGeom>
          <a:solidFill>
            <a:srgbClr val="FCB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9"/>
          <p:cNvGrpSpPr/>
          <p:nvPr/>
        </p:nvGrpSpPr>
        <p:grpSpPr>
          <a:xfrm>
            <a:off x="11961455" y="1386437"/>
            <a:ext cx="5116557" cy="7184632"/>
            <a:chOff x="0" y="0"/>
            <a:chExt cx="660400" cy="927329"/>
          </a:xfrm>
        </p:grpSpPr>
        <p:sp>
          <p:nvSpPr>
            <p:cNvPr id="14" name="Freeform 10"/>
            <p:cNvSpPr/>
            <p:nvPr/>
          </p:nvSpPr>
          <p:spPr>
            <a:xfrm>
              <a:off x="0" y="0"/>
              <a:ext cx="660400" cy="927329"/>
            </a:xfrm>
            <a:custGeom>
              <a:avLst/>
              <a:gdLst/>
              <a:ahLst/>
              <a:cxnLst/>
              <a:rect l="l" t="t" r="r" b="b"/>
              <a:pathLst>
                <a:path w="660400" h="927329">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1046"/>
                  </a:cubicBezTo>
                  <a:lnTo>
                    <a:pt x="660400" y="927329"/>
                  </a:lnTo>
                  <a:lnTo>
                    <a:pt x="0" y="927329"/>
                  </a:lnTo>
                  <a:lnTo>
                    <a:pt x="0" y="331489"/>
                  </a:lnTo>
                  <a:cubicBezTo>
                    <a:pt x="1782" y="185660"/>
                    <a:pt x="93019" y="64045"/>
                    <a:pt x="220252" y="19070"/>
                  </a:cubicBezTo>
                  <a:close/>
                </a:path>
              </a:pathLst>
            </a:custGeom>
            <a:blipFill>
              <a:blip r:embed="rId10"/>
              <a:stretch>
                <a:fillRect l="-37634" r="-37634"/>
              </a:stretch>
            </a:blip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81940" y="1945127"/>
            <a:ext cx="8062060" cy="7313173"/>
            <a:chOff x="0" y="0"/>
            <a:chExt cx="2027736" cy="1839379"/>
          </a:xfrm>
        </p:grpSpPr>
        <p:sp>
          <p:nvSpPr>
            <p:cNvPr id="4" name="Freeform 4"/>
            <p:cNvSpPr/>
            <p:nvPr/>
          </p:nvSpPr>
          <p:spPr>
            <a:xfrm>
              <a:off x="0" y="0"/>
              <a:ext cx="2027736" cy="1839379"/>
            </a:xfrm>
            <a:custGeom>
              <a:avLst/>
              <a:gdLst/>
              <a:ahLst/>
              <a:cxnLst/>
              <a:rect l="l" t="t" r="r" b="b"/>
              <a:pathLst>
                <a:path w="2027736" h="1839379">
                  <a:moveTo>
                    <a:pt x="48975" y="0"/>
                  </a:moveTo>
                  <a:lnTo>
                    <a:pt x="1978761" y="0"/>
                  </a:lnTo>
                  <a:cubicBezTo>
                    <a:pt x="1991750" y="0"/>
                    <a:pt x="2004207" y="5160"/>
                    <a:pt x="2013391" y="14344"/>
                  </a:cubicBezTo>
                  <a:cubicBezTo>
                    <a:pt x="2022576" y="23529"/>
                    <a:pt x="2027736" y="35986"/>
                    <a:pt x="2027736" y="48975"/>
                  </a:cubicBezTo>
                  <a:lnTo>
                    <a:pt x="2027736" y="1790404"/>
                  </a:lnTo>
                  <a:cubicBezTo>
                    <a:pt x="2027736" y="1803393"/>
                    <a:pt x="2022576" y="1815850"/>
                    <a:pt x="2013391" y="1825034"/>
                  </a:cubicBezTo>
                  <a:cubicBezTo>
                    <a:pt x="2004207" y="1834219"/>
                    <a:pt x="1991750" y="1839379"/>
                    <a:pt x="1978761" y="1839379"/>
                  </a:cubicBezTo>
                  <a:lnTo>
                    <a:pt x="48975" y="1839379"/>
                  </a:lnTo>
                  <a:cubicBezTo>
                    <a:pt x="35986" y="1839379"/>
                    <a:pt x="23529" y="1834219"/>
                    <a:pt x="14344" y="1825034"/>
                  </a:cubicBezTo>
                  <a:cubicBezTo>
                    <a:pt x="5160" y="1815850"/>
                    <a:pt x="0" y="1803393"/>
                    <a:pt x="0" y="1790404"/>
                  </a:cubicBezTo>
                  <a:lnTo>
                    <a:pt x="0" y="48975"/>
                  </a:lnTo>
                  <a:cubicBezTo>
                    <a:pt x="0" y="35986"/>
                    <a:pt x="5160" y="23529"/>
                    <a:pt x="14344" y="14344"/>
                  </a:cubicBezTo>
                  <a:cubicBezTo>
                    <a:pt x="23529" y="5160"/>
                    <a:pt x="35986" y="0"/>
                    <a:pt x="48975"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2027736"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670951" y="1945127"/>
            <a:ext cx="7588349" cy="7313173"/>
            <a:chOff x="0" y="0"/>
            <a:chExt cx="1908590" cy="1839379"/>
          </a:xfrm>
        </p:grpSpPr>
        <p:sp>
          <p:nvSpPr>
            <p:cNvPr id="7" name="Freeform 7"/>
            <p:cNvSpPr/>
            <p:nvPr/>
          </p:nvSpPr>
          <p:spPr>
            <a:xfrm>
              <a:off x="0" y="0"/>
              <a:ext cx="1908590" cy="1839379"/>
            </a:xfrm>
            <a:custGeom>
              <a:avLst/>
              <a:gdLst/>
              <a:ahLst/>
              <a:cxnLst/>
              <a:rect l="l" t="t" r="r" b="b"/>
              <a:pathLst>
                <a:path w="1908590" h="1839379">
                  <a:moveTo>
                    <a:pt x="52032" y="0"/>
                  </a:moveTo>
                  <a:lnTo>
                    <a:pt x="1856558" y="0"/>
                  </a:lnTo>
                  <a:cubicBezTo>
                    <a:pt x="1870358" y="0"/>
                    <a:pt x="1883592" y="5482"/>
                    <a:pt x="1893350" y="15240"/>
                  </a:cubicBezTo>
                  <a:cubicBezTo>
                    <a:pt x="1903108" y="24998"/>
                    <a:pt x="1908590" y="38232"/>
                    <a:pt x="1908590" y="52032"/>
                  </a:cubicBezTo>
                  <a:lnTo>
                    <a:pt x="1908590" y="1787347"/>
                  </a:lnTo>
                  <a:cubicBezTo>
                    <a:pt x="1908590" y="1816083"/>
                    <a:pt x="1885295" y="1839379"/>
                    <a:pt x="1856558" y="1839379"/>
                  </a:cubicBezTo>
                  <a:lnTo>
                    <a:pt x="52032" y="1839379"/>
                  </a:lnTo>
                  <a:cubicBezTo>
                    <a:pt x="23296" y="1839379"/>
                    <a:pt x="0" y="1816083"/>
                    <a:pt x="0" y="1787347"/>
                  </a:cubicBezTo>
                  <a:lnTo>
                    <a:pt x="0" y="52032"/>
                  </a:lnTo>
                  <a:cubicBezTo>
                    <a:pt x="0" y="23296"/>
                    <a:pt x="23296" y="0"/>
                    <a:pt x="52032" y="0"/>
                  </a:cubicBezTo>
                  <a:close/>
                </a:path>
              </a:pathLst>
            </a:custGeom>
            <a:solidFill>
              <a:srgbClr val="FFEDED"/>
            </a:solidFill>
            <a:ln w="38100" cap="rnd">
              <a:solidFill>
                <a:srgbClr val="000000"/>
              </a:solidFill>
              <a:prstDash val="solid"/>
              <a:round/>
            </a:ln>
          </p:spPr>
        </p:sp>
        <p:sp>
          <p:nvSpPr>
            <p:cNvPr id="8" name="TextBox 8"/>
            <p:cNvSpPr txBox="1"/>
            <p:nvPr/>
          </p:nvSpPr>
          <p:spPr>
            <a:xfrm>
              <a:off x="0" y="-38100"/>
              <a:ext cx="1908590" cy="187747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8418095" y="7356677"/>
            <a:ext cx="1951293" cy="1901623"/>
          </a:xfrm>
          <a:custGeom>
            <a:avLst/>
            <a:gdLst/>
            <a:ahLst/>
            <a:cxnLst/>
            <a:rect l="l" t="t" r="r" b="b"/>
            <a:pathLst>
              <a:path w="1951293" h="1901623">
                <a:moveTo>
                  <a:pt x="0" y="0"/>
                </a:moveTo>
                <a:lnTo>
                  <a:pt x="1951292" y="0"/>
                </a:lnTo>
                <a:lnTo>
                  <a:pt x="1951292" y="1901623"/>
                </a:lnTo>
                <a:lnTo>
                  <a:pt x="0" y="19016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6044532" y="1607825"/>
            <a:ext cx="1723600" cy="1778574"/>
          </a:xfrm>
          <a:custGeom>
            <a:avLst/>
            <a:gdLst/>
            <a:ahLst/>
            <a:cxnLst/>
            <a:rect l="l" t="t" r="r" b="b"/>
            <a:pathLst>
              <a:path w="1723600" h="1778574">
                <a:moveTo>
                  <a:pt x="0" y="0"/>
                </a:moveTo>
                <a:lnTo>
                  <a:pt x="1723601" y="0"/>
                </a:lnTo>
                <a:lnTo>
                  <a:pt x="1723601" y="1778574"/>
                </a:lnTo>
                <a:lnTo>
                  <a:pt x="0" y="17785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Rectangle 13"/>
          <p:cNvSpPr/>
          <p:nvPr/>
        </p:nvSpPr>
        <p:spPr>
          <a:xfrm>
            <a:off x="1225388" y="3386399"/>
            <a:ext cx="7690012" cy="5937203"/>
          </a:xfrm>
          <a:prstGeom prst="rect">
            <a:avLst/>
          </a:prstGeom>
        </p:spPr>
        <p:txBody>
          <a:bodyPr wrap="square">
            <a:spAutoFit/>
          </a:bodyPr>
          <a:lstStyle/>
          <a:p>
            <a:pPr algn="just">
              <a:lnSpc>
                <a:spcPct val="120000"/>
              </a:lnSpc>
              <a:spcAft>
                <a:spcPts val="0"/>
              </a:spcAft>
            </a:pPr>
            <a:r>
              <a:rPr lang="nl-NL" sz="4000" dirty="0">
                <a:latin typeface="Times New Roman" panose="02020603050405020304" pitchFamily="18" charset="0"/>
                <a:ea typeface="Times New Roman" panose="02020603050405020304" pitchFamily="18" charset="0"/>
              </a:rPr>
              <a:t>Biểu diễn nhạc cung đình Huế: Đây là buổi biểu diễn Nhã nhạc cung đình Huế tại Nhà hát Duyệt Thị Đường (nhà hát cổ nhất nước ta được xây dựng năm 1826) để vua và Hoàng hậu Nhật Bản thưởng thức nhân dịp đến thăm Cố đô Huế năm 2017.</a:t>
            </a:r>
            <a:endParaRPr lang="en-US" sz="4000" dirty="0">
              <a:latin typeface="Times New Roman" panose="02020603050405020304" pitchFamily="18" charset="0"/>
              <a:ea typeface="Calibri" panose="020F0502020204030204" pitchFamily="34" charset="0"/>
            </a:endParaRPr>
          </a:p>
        </p:txBody>
      </p:sp>
      <p:pic>
        <p:nvPicPr>
          <p:cNvPr id="15" name="Picture 14"/>
          <p:cNvPicPr>
            <a:picLocks noChangeAspect="1"/>
          </p:cNvPicPr>
          <p:nvPr/>
        </p:nvPicPr>
        <p:blipFill rotWithShape="1">
          <a:blip r:embed="rId8"/>
          <a:srcRect l="32917" t="18148" r="14584" b="12222"/>
          <a:stretch/>
        </p:blipFill>
        <p:spPr>
          <a:xfrm rot="21277547">
            <a:off x="9920511" y="2407213"/>
            <a:ext cx="6897754" cy="51459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8" name="Picture 17"/>
          <p:cNvPicPr>
            <a:picLocks noChangeAspect="1"/>
          </p:cNvPicPr>
          <p:nvPr/>
        </p:nvPicPr>
        <p:blipFill rotWithShape="1">
          <a:blip r:embed="rId4"/>
          <a:srcRect l="30833" t="17407" r="37084" b="6297"/>
          <a:stretch/>
        </p:blipFill>
        <p:spPr>
          <a:xfrm>
            <a:off x="10439400" y="2701"/>
            <a:ext cx="7848600" cy="10498777"/>
          </a:xfrm>
          <a:prstGeom prst="rect">
            <a:avLst/>
          </a:prstGeom>
        </p:spPr>
      </p:pic>
      <p:sp>
        <p:nvSpPr>
          <p:cNvPr id="3" name="Rounded Rectangle 2"/>
          <p:cNvSpPr/>
          <p:nvPr/>
        </p:nvSpPr>
        <p:spPr>
          <a:xfrm>
            <a:off x="1066800" y="723900"/>
            <a:ext cx="8229600" cy="121920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ysClr val="windowText" lastClr="000000"/>
                </a:solidFill>
                <a:latin typeface="Cambria" panose="02040503050406030204" pitchFamily="18" charset="0"/>
                <a:ea typeface="Cambria" panose="02040503050406030204" pitchFamily="18" charset="0"/>
              </a:rPr>
              <a:t>CỐ ĐÔ HUẾ</a:t>
            </a:r>
            <a:endParaRPr lang="en-US" sz="6000" b="1" dirty="0">
              <a:solidFill>
                <a:sysClr val="windowText" lastClr="000000"/>
              </a:solidFill>
              <a:latin typeface="Cambria" panose="02040503050406030204" pitchFamily="18" charset="0"/>
              <a:ea typeface="Cambria" panose="02040503050406030204" pitchFamily="18" charset="0"/>
            </a:endParaRPr>
          </a:p>
        </p:txBody>
      </p:sp>
      <p:sp>
        <p:nvSpPr>
          <p:cNvPr id="7" name="Rounded Rectangle 6"/>
          <p:cNvSpPr/>
          <p:nvPr/>
        </p:nvSpPr>
        <p:spPr>
          <a:xfrm>
            <a:off x="1104900" y="3771900"/>
            <a:ext cx="8229600" cy="121920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ysClr val="windowText" lastClr="000000"/>
                </a:solidFill>
                <a:latin typeface="Cambria" panose="02040503050406030204" pitchFamily="18" charset="0"/>
                <a:ea typeface="Cambria" panose="02040503050406030204" pitchFamily="18" charset="0"/>
              </a:rPr>
              <a:t>THÁNH ĐỊA MỸ SƠN</a:t>
            </a:r>
            <a:endParaRPr lang="en-US" sz="6000" b="1" dirty="0">
              <a:solidFill>
                <a:sysClr val="windowText" lastClr="000000"/>
              </a:solidFill>
              <a:latin typeface="Cambria" panose="02040503050406030204" pitchFamily="18" charset="0"/>
              <a:ea typeface="Cambria" panose="02040503050406030204" pitchFamily="18" charset="0"/>
            </a:endParaRPr>
          </a:p>
        </p:txBody>
      </p:sp>
      <p:sp>
        <p:nvSpPr>
          <p:cNvPr id="8" name="Rounded Rectangle 7"/>
          <p:cNvSpPr/>
          <p:nvPr/>
        </p:nvSpPr>
        <p:spPr>
          <a:xfrm>
            <a:off x="812490" y="6823023"/>
            <a:ext cx="8738219" cy="274320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ysClr val="windowText" lastClr="000000"/>
                </a:solidFill>
                <a:latin typeface="Cambria" panose="02040503050406030204" pitchFamily="18" charset="0"/>
                <a:ea typeface="Cambria" panose="02040503050406030204" pitchFamily="18" charset="0"/>
              </a:rPr>
              <a:t>VƯỜN QUỐC GIA PHONG NHA – KẺ BÀNG</a:t>
            </a:r>
            <a:endParaRPr lang="en-US" sz="6000" b="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2755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1028700"/>
            <a:ext cx="16230600" cy="8229600"/>
            <a:chOff x="0" y="0"/>
            <a:chExt cx="4513182" cy="2288374"/>
          </a:xfrm>
        </p:grpSpPr>
        <p:sp>
          <p:nvSpPr>
            <p:cNvPr id="4" name="Freeform 4"/>
            <p:cNvSpPr/>
            <p:nvPr/>
          </p:nvSpPr>
          <p:spPr>
            <a:xfrm>
              <a:off x="0" y="0"/>
              <a:ext cx="4513182" cy="2288374"/>
            </a:xfrm>
            <a:custGeom>
              <a:avLst/>
              <a:gdLst/>
              <a:ahLst/>
              <a:cxnLst/>
              <a:rect l="l" t="t" r="r" b="b"/>
              <a:pathLst>
                <a:path w="4513182" h="2288374">
                  <a:moveTo>
                    <a:pt x="24327" y="0"/>
                  </a:moveTo>
                  <a:lnTo>
                    <a:pt x="4488855" y="0"/>
                  </a:lnTo>
                  <a:cubicBezTo>
                    <a:pt x="4502291" y="0"/>
                    <a:pt x="4513182" y="10891"/>
                    <a:pt x="4513182" y="24327"/>
                  </a:cubicBezTo>
                  <a:lnTo>
                    <a:pt x="4513182" y="2264047"/>
                  </a:lnTo>
                  <a:cubicBezTo>
                    <a:pt x="4513182" y="2277483"/>
                    <a:pt x="4502291" y="2288374"/>
                    <a:pt x="4488855" y="2288374"/>
                  </a:cubicBezTo>
                  <a:lnTo>
                    <a:pt x="24327" y="2288374"/>
                  </a:lnTo>
                  <a:cubicBezTo>
                    <a:pt x="10891" y="2288374"/>
                    <a:pt x="0" y="2277483"/>
                    <a:pt x="0" y="2264047"/>
                  </a:cubicBezTo>
                  <a:lnTo>
                    <a:pt x="0" y="24327"/>
                  </a:lnTo>
                  <a:cubicBezTo>
                    <a:pt x="0" y="10891"/>
                    <a:pt x="10891" y="0"/>
                    <a:pt x="24327" y="0"/>
                  </a:cubicBezTo>
                  <a:close/>
                </a:path>
              </a:pathLst>
            </a:custGeom>
            <a:solidFill>
              <a:srgbClr val="EFF1E7"/>
            </a:solidFill>
            <a:ln w="38100" cap="rnd">
              <a:solidFill>
                <a:srgbClr val="000000"/>
              </a:solidFill>
              <a:prstDash val="solid"/>
              <a:round/>
            </a:ln>
          </p:spPr>
        </p:sp>
        <p:sp>
          <p:nvSpPr>
            <p:cNvPr id="5" name="TextBox 5"/>
            <p:cNvSpPr txBox="1"/>
            <p:nvPr/>
          </p:nvSpPr>
          <p:spPr>
            <a:xfrm>
              <a:off x="0" y="-38100"/>
              <a:ext cx="4513182" cy="2326474"/>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327610" y="616156"/>
            <a:ext cx="2120824" cy="2455691"/>
          </a:xfrm>
          <a:custGeom>
            <a:avLst/>
            <a:gdLst/>
            <a:ahLst/>
            <a:cxnLst/>
            <a:rect l="l" t="t" r="r" b="b"/>
            <a:pathLst>
              <a:path w="2120824" h="2455691">
                <a:moveTo>
                  <a:pt x="0" y="0"/>
                </a:moveTo>
                <a:lnTo>
                  <a:pt x="2120824" y="0"/>
                </a:lnTo>
                <a:lnTo>
                  <a:pt x="2120824" y="2455690"/>
                </a:lnTo>
                <a:lnTo>
                  <a:pt x="0" y="24556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3" name="Freeform 33"/>
          <p:cNvSpPr/>
          <p:nvPr/>
        </p:nvSpPr>
        <p:spPr>
          <a:xfrm rot="1347170">
            <a:off x="15925726" y="7662105"/>
            <a:ext cx="2049937" cy="2042483"/>
          </a:xfrm>
          <a:custGeom>
            <a:avLst/>
            <a:gdLst/>
            <a:ahLst/>
            <a:cxnLst/>
            <a:rect l="l" t="t" r="r" b="b"/>
            <a:pathLst>
              <a:path w="2049937" h="2042483">
                <a:moveTo>
                  <a:pt x="0" y="0"/>
                </a:moveTo>
                <a:lnTo>
                  <a:pt x="2049937" y="0"/>
                </a:lnTo>
                <a:lnTo>
                  <a:pt x="2049937" y="2042483"/>
                </a:lnTo>
                <a:lnTo>
                  <a:pt x="0" y="20424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a:off x="434224" y="7747727"/>
            <a:ext cx="2687160" cy="1871240"/>
          </a:xfrm>
          <a:custGeom>
            <a:avLst/>
            <a:gdLst/>
            <a:ahLst/>
            <a:cxnLst/>
            <a:rect l="l" t="t" r="r" b="b"/>
            <a:pathLst>
              <a:path w="2687160" h="1871240">
                <a:moveTo>
                  <a:pt x="0" y="0"/>
                </a:moveTo>
                <a:lnTo>
                  <a:pt x="2687160" y="0"/>
                </a:lnTo>
                <a:lnTo>
                  <a:pt x="2687160" y="1871240"/>
                </a:lnTo>
                <a:lnTo>
                  <a:pt x="0" y="18712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5"/>
          <p:cNvSpPr/>
          <p:nvPr/>
        </p:nvSpPr>
        <p:spPr>
          <a:xfrm>
            <a:off x="14598388" y="-573667"/>
            <a:ext cx="1196434" cy="3204734"/>
          </a:xfrm>
          <a:custGeom>
            <a:avLst/>
            <a:gdLst/>
            <a:ahLst/>
            <a:cxnLst/>
            <a:rect l="l" t="t" r="r" b="b"/>
            <a:pathLst>
              <a:path w="1196434" h="3204734">
                <a:moveTo>
                  <a:pt x="0" y="0"/>
                </a:moveTo>
                <a:lnTo>
                  <a:pt x="1196434" y="0"/>
                </a:lnTo>
                <a:lnTo>
                  <a:pt x="1196434" y="3204734"/>
                </a:lnTo>
                <a:lnTo>
                  <a:pt x="0" y="3204734"/>
                </a:lnTo>
                <a:lnTo>
                  <a:pt x="0" y="0"/>
                </a:lnTo>
                <a:close/>
              </a:path>
            </a:pathLst>
          </a:custGeom>
          <a:blipFill>
            <a:blip r:embed="rId10"/>
            <a:stretch>
              <a:fillRect/>
            </a:stretch>
          </a:blipFill>
        </p:spPr>
      </p:sp>
      <p:sp>
        <p:nvSpPr>
          <p:cNvPr id="36" name="TextBox 36"/>
          <p:cNvSpPr txBox="1"/>
          <p:nvPr/>
        </p:nvSpPr>
        <p:spPr>
          <a:xfrm>
            <a:off x="5256523" y="1926432"/>
            <a:ext cx="7579080" cy="1205458"/>
          </a:xfrm>
          <a:prstGeom prst="rect">
            <a:avLst/>
          </a:prstGeom>
        </p:spPr>
        <p:txBody>
          <a:bodyPr lIns="0" tIns="0" rIns="0" bIns="0" rtlCol="0" anchor="t">
            <a:spAutoFit/>
          </a:bodyPr>
          <a:lstStyle/>
          <a:p>
            <a:pPr algn="ctr">
              <a:lnSpc>
                <a:spcPts val="9375"/>
              </a:lnSpc>
            </a:pPr>
            <a:r>
              <a:rPr lang="vi-VN" sz="10081" dirty="0">
                <a:solidFill>
                  <a:srgbClr val="483A00"/>
                </a:solidFill>
                <a:latin typeface="Baloo Thambi Bold"/>
              </a:rPr>
              <a:t>NHIỆM VỤ</a:t>
            </a:r>
            <a:endParaRPr lang="en-US" sz="10081" dirty="0">
              <a:solidFill>
                <a:srgbClr val="483A00"/>
              </a:solidFill>
              <a:latin typeface="Baloo Thambi Bold"/>
            </a:endParaRPr>
          </a:p>
        </p:txBody>
      </p:sp>
      <p:sp>
        <p:nvSpPr>
          <p:cNvPr id="43" name="Rectangle 42"/>
          <p:cNvSpPr/>
          <p:nvPr/>
        </p:nvSpPr>
        <p:spPr>
          <a:xfrm>
            <a:off x="2209800" y="3385473"/>
            <a:ext cx="13716000" cy="5294719"/>
          </a:xfrm>
          <a:prstGeom prst="rect">
            <a:avLst/>
          </a:prstGeom>
        </p:spPr>
        <p:txBody>
          <a:bodyPr wrap="square">
            <a:spAutoFit/>
          </a:bodyPr>
          <a:lstStyle/>
          <a:p>
            <a:pPr algn="ctr">
              <a:lnSpc>
                <a:spcPct val="120000"/>
              </a:lnSpc>
              <a:spcAft>
                <a:spcPts val="0"/>
              </a:spcAft>
            </a:pPr>
            <a:r>
              <a:rPr lang="vi-VN" sz="7200" b="1" i="1" dirty="0">
                <a:latin typeface="Cambria" panose="02040503050406030204" pitchFamily="18" charset="0"/>
                <a:ea typeface="Cambria" panose="02040503050406030204" pitchFamily="18" charset="0"/>
              </a:rPr>
              <a:t>Hãy nêu n</a:t>
            </a:r>
            <a:r>
              <a:rPr lang="nl-NL" sz="7200" b="1" i="1" dirty="0">
                <a:latin typeface="Cambria" panose="02040503050406030204" pitchFamily="18" charset="0"/>
                <a:ea typeface="Cambria" panose="02040503050406030204" pitchFamily="18" charset="0"/>
              </a:rPr>
              <a:t>ét nổi bật về số lượng, địa bàn phân bố, loại hình di sản của di sản văn hóa thế giới ở vùng Duyên hải miền Trung. </a:t>
            </a:r>
            <a:endParaRPr lang="en-US" sz="7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81940" y="1028700"/>
            <a:ext cx="9405505" cy="8229600"/>
            <a:chOff x="0" y="0"/>
            <a:chExt cx="2365634" cy="2069875"/>
          </a:xfrm>
        </p:grpSpPr>
        <p:sp>
          <p:nvSpPr>
            <p:cNvPr id="4" name="Freeform 4"/>
            <p:cNvSpPr/>
            <p:nvPr/>
          </p:nvSpPr>
          <p:spPr>
            <a:xfrm>
              <a:off x="0" y="0"/>
              <a:ext cx="2365634" cy="2069875"/>
            </a:xfrm>
            <a:custGeom>
              <a:avLst/>
              <a:gdLst/>
              <a:ahLst/>
              <a:cxnLst/>
              <a:rect l="l" t="t" r="r" b="b"/>
              <a:pathLst>
                <a:path w="2365634" h="2069875">
                  <a:moveTo>
                    <a:pt x="41979" y="0"/>
                  </a:moveTo>
                  <a:lnTo>
                    <a:pt x="2323654" y="0"/>
                  </a:lnTo>
                  <a:cubicBezTo>
                    <a:pt x="2346839" y="0"/>
                    <a:pt x="2365634" y="18795"/>
                    <a:pt x="2365634" y="41979"/>
                  </a:cubicBezTo>
                  <a:lnTo>
                    <a:pt x="2365634" y="2027895"/>
                  </a:lnTo>
                  <a:cubicBezTo>
                    <a:pt x="2365634" y="2039029"/>
                    <a:pt x="2361211" y="2049706"/>
                    <a:pt x="2353338" y="2057579"/>
                  </a:cubicBezTo>
                  <a:cubicBezTo>
                    <a:pt x="2345465" y="2065452"/>
                    <a:pt x="2334788" y="2069875"/>
                    <a:pt x="2323654" y="2069875"/>
                  </a:cubicBezTo>
                  <a:lnTo>
                    <a:pt x="41979" y="2069875"/>
                  </a:lnTo>
                  <a:cubicBezTo>
                    <a:pt x="30846" y="2069875"/>
                    <a:pt x="20168" y="2065452"/>
                    <a:pt x="12295" y="2057579"/>
                  </a:cubicBezTo>
                  <a:cubicBezTo>
                    <a:pt x="4423" y="2049706"/>
                    <a:pt x="0" y="2039029"/>
                    <a:pt x="0" y="2027895"/>
                  </a:cubicBezTo>
                  <a:lnTo>
                    <a:pt x="0" y="41979"/>
                  </a:lnTo>
                  <a:cubicBezTo>
                    <a:pt x="0" y="30846"/>
                    <a:pt x="4423" y="20168"/>
                    <a:pt x="12295" y="12295"/>
                  </a:cubicBezTo>
                  <a:cubicBezTo>
                    <a:pt x="20168" y="4423"/>
                    <a:pt x="30846" y="0"/>
                    <a:pt x="41979"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365634" cy="210797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028758" y="1028700"/>
            <a:ext cx="6230542" cy="8229600"/>
            <a:chOff x="0" y="0"/>
            <a:chExt cx="1567080" cy="2069875"/>
          </a:xfrm>
        </p:grpSpPr>
        <p:sp>
          <p:nvSpPr>
            <p:cNvPr id="8" name="Freeform 8"/>
            <p:cNvSpPr/>
            <p:nvPr/>
          </p:nvSpPr>
          <p:spPr>
            <a:xfrm>
              <a:off x="0" y="0"/>
              <a:ext cx="1567080" cy="2069875"/>
            </a:xfrm>
            <a:custGeom>
              <a:avLst/>
              <a:gdLst/>
              <a:ahLst/>
              <a:cxnLst/>
              <a:rect l="l" t="t" r="r" b="b"/>
              <a:pathLst>
                <a:path w="1567080" h="2069875">
                  <a:moveTo>
                    <a:pt x="63371" y="0"/>
                  </a:moveTo>
                  <a:lnTo>
                    <a:pt x="1503709" y="0"/>
                  </a:lnTo>
                  <a:cubicBezTo>
                    <a:pt x="1538708" y="0"/>
                    <a:pt x="1567080" y="28372"/>
                    <a:pt x="1567080" y="63371"/>
                  </a:cubicBezTo>
                  <a:lnTo>
                    <a:pt x="1567080" y="2006503"/>
                  </a:lnTo>
                  <a:cubicBezTo>
                    <a:pt x="1567080" y="2023310"/>
                    <a:pt x="1560403" y="2039429"/>
                    <a:pt x="1548519" y="2051314"/>
                  </a:cubicBezTo>
                  <a:cubicBezTo>
                    <a:pt x="1536634" y="2063198"/>
                    <a:pt x="1520516" y="2069875"/>
                    <a:pt x="1503709" y="2069875"/>
                  </a:cubicBezTo>
                  <a:lnTo>
                    <a:pt x="63371" y="2069875"/>
                  </a:lnTo>
                  <a:cubicBezTo>
                    <a:pt x="28372" y="2069875"/>
                    <a:pt x="0" y="2041502"/>
                    <a:pt x="0" y="2006503"/>
                  </a:cubicBezTo>
                  <a:lnTo>
                    <a:pt x="0" y="63371"/>
                  </a:lnTo>
                  <a:cubicBezTo>
                    <a:pt x="0" y="46564"/>
                    <a:pt x="6677" y="30445"/>
                    <a:pt x="18561" y="18561"/>
                  </a:cubicBezTo>
                  <a:cubicBezTo>
                    <a:pt x="30445" y="6677"/>
                    <a:pt x="46564" y="0"/>
                    <a:pt x="63371" y="0"/>
                  </a:cubicBezTo>
                  <a:close/>
                </a:path>
              </a:pathLst>
            </a:custGeom>
            <a:solidFill>
              <a:srgbClr val="FFF5D3"/>
            </a:solidFill>
            <a:ln w="38100" cap="rnd">
              <a:solidFill>
                <a:srgbClr val="000000"/>
              </a:solidFill>
              <a:prstDash val="solid"/>
              <a:round/>
            </a:ln>
          </p:spPr>
        </p:sp>
        <p:sp>
          <p:nvSpPr>
            <p:cNvPr id="9" name="TextBox 9"/>
            <p:cNvSpPr txBox="1"/>
            <p:nvPr/>
          </p:nvSpPr>
          <p:spPr>
            <a:xfrm>
              <a:off x="0" y="-38100"/>
              <a:ext cx="1567080" cy="21079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41457" y="7991250"/>
            <a:ext cx="2315168" cy="1612199"/>
          </a:xfrm>
          <a:custGeom>
            <a:avLst/>
            <a:gdLst/>
            <a:ahLst/>
            <a:cxnLst/>
            <a:rect l="l" t="t" r="r" b="b"/>
            <a:pathLst>
              <a:path w="2315168" h="1612199">
                <a:moveTo>
                  <a:pt x="0" y="0"/>
                </a:moveTo>
                <a:lnTo>
                  <a:pt x="2315167" y="0"/>
                </a:lnTo>
                <a:lnTo>
                  <a:pt x="2315167" y="1612199"/>
                </a:lnTo>
                <a:lnTo>
                  <a:pt x="0" y="1612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6332662" y="591582"/>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Rectangle 13"/>
          <p:cNvSpPr/>
          <p:nvPr/>
        </p:nvSpPr>
        <p:spPr>
          <a:xfrm>
            <a:off x="1212692" y="1404015"/>
            <a:ext cx="9144000" cy="7478970"/>
          </a:xfrm>
          <a:prstGeom prst="rect">
            <a:avLst/>
          </a:prstGeom>
        </p:spPr>
        <p:txBody>
          <a:bodyPr>
            <a:spAutoFit/>
          </a:bodyPr>
          <a:lstStyle/>
          <a:p>
            <a:pPr algn="just"/>
            <a:r>
              <a:rPr lang="vi-VN" sz="6000" b="1" dirty="0">
                <a:solidFill>
                  <a:srgbClr val="000000"/>
                </a:solidFill>
                <a:latin typeface="Cambria" panose="02040503050406030204" pitchFamily="18" charset="0"/>
                <a:ea typeface="Cambria" panose="02040503050406030204" pitchFamily="18" charset="0"/>
              </a:rPr>
              <a:t>- Di sản văn hóa vật thể:</a:t>
            </a:r>
            <a:endParaRPr lang="vi-VN" sz="6000" dirty="0">
              <a:solidFill>
                <a:srgbClr val="000000"/>
              </a:solidFill>
              <a:latin typeface="Cambria" panose="02040503050406030204" pitchFamily="18" charset="0"/>
              <a:ea typeface="Cambria" panose="02040503050406030204" pitchFamily="18" charset="0"/>
            </a:endParaRPr>
          </a:p>
          <a:p>
            <a:pPr algn="just"/>
            <a:r>
              <a:rPr lang="vi-VN" sz="6000" dirty="0">
                <a:solidFill>
                  <a:srgbClr val="000000"/>
                </a:solidFill>
                <a:latin typeface="Cambria" panose="02040503050406030204" pitchFamily="18" charset="0"/>
                <a:ea typeface="Cambria" panose="02040503050406030204" pitchFamily="18" charset="0"/>
              </a:rPr>
              <a:t>+ Thành nhà Hồ ở Thanh Hóa.</a:t>
            </a:r>
          </a:p>
          <a:p>
            <a:pPr algn="just"/>
            <a:r>
              <a:rPr lang="vi-VN" sz="6000" dirty="0">
                <a:solidFill>
                  <a:srgbClr val="000000"/>
                </a:solidFill>
                <a:latin typeface="Cambria" panose="02040503050406030204" pitchFamily="18" charset="0"/>
                <a:ea typeface="Cambria" panose="02040503050406030204" pitchFamily="18" charset="0"/>
              </a:rPr>
              <a:t>+ Quần thể di tích Cố đô Huế ở Thừa Thiên Huế.</a:t>
            </a:r>
          </a:p>
          <a:p>
            <a:pPr algn="just"/>
            <a:r>
              <a:rPr lang="vi-VN" sz="6000" dirty="0">
                <a:solidFill>
                  <a:srgbClr val="000000"/>
                </a:solidFill>
                <a:latin typeface="Cambria" panose="02040503050406030204" pitchFamily="18" charset="0"/>
                <a:ea typeface="Cambria" panose="02040503050406030204" pitchFamily="18" charset="0"/>
              </a:rPr>
              <a:t>+ Khu di tích Thánh địa Mỹ Sơn và phố cổ Hội An ở Quảng Nam.</a:t>
            </a:r>
            <a:endParaRPr lang="vi-VN" sz="6000" b="0" i="0" dirty="0">
              <a:solidFill>
                <a:srgbClr val="000000"/>
              </a:solidFill>
              <a:effectLst/>
              <a:latin typeface="Cambria" panose="02040503050406030204" pitchFamily="18" charset="0"/>
              <a:ea typeface="Cambria" panose="02040503050406030204" pitchFamily="18" charset="0"/>
            </a:endParaRPr>
          </a:p>
        </p:txBody>
      </p:sp>
      <p:pic>
        <p:nvPicPr>
          <p:cNvPr id="2050" name="Picture 2" descr="Độc đáo di sản văn hóa thế giới thành nhà Hồ! - draculemihaw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79857" y="1425876"/>
            <a:ext cx="5565775" cy="35231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ố Cổ Hội An - Hoi An Ancient Town | Yeudulic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5320" y="5067300"/>
            <a:ext cx="5931579" cy="39564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681</Words>
  <Application>Microsoft Office PowerPoint</Application>
  <PresentationFormat>Tùy chỉnh</PresentationFormat>
  <Paragraphs>53</Paragraphs>
  <Slides>23</Slides>
  <Notes>0</Notes>
  <HiddenSlides>0</HiddenSlides>
  <MMClips>16</MMClips>
  <ScaleCrop>false</ScaleCrop>
  <HeadingPairs>
    <vt:vector size="6" baseType="variant">
      <vt:variant>
        <vt:lpstr>Phông được Dùng</vt:lpstr>
      </vt:variant>
      <vt:variant>
        <vt:i4>13</vt:i4>
      </vt:variant>
      <vt:variant>
        <vt:lpstr>Chủ đề</vt:lpstr>
      </vt:variant>
      <vt:variant>
        <vt:i4>3</vt:i4>
      </vt:variant>
      <vt:variant>
        <vt:lpstr>Tiêu đề Bản chiếu</vt:lpstr>
      </vt:variant>
      <vt:variant>
        <vt:i4>23</vt:i4>
      </vt:variant>
    </vt:vector>
  </HeadingPairs>
  <TitlesOfParts>
    <vt:vector size="39" baseType="lpstr">
      <vt:lpstr>Arial</vt:lpstr>
      <vt:lpstr>#9Slide07 HoneyCream</vt:lpstr>
      <vt:lpstr>Times New Roman</vt:lpstr>
      <vt:lpstr>UTM Avo</vt:lpstr>
      <vt:lpstr>Baloo Thambi Bold</vt:lpstr>
      <vt:lpstr>Baloo Thambi</vt:lpstr>
      <vt:lpstr>Cambria</vt:lpstr>
      <vt:lpstr>SVN-Ready</vt:lpstr>
      <vt:lpstr>Cambria Math</vt:lpstr>
      <vt:lpstr>等线</vt:lpstr>
      <vt:lpstr>思源黑体 CN</vt:lpstr>
      <vt:lpstr>等线 Light</vt:lpstr>
      <vt:lpstr>Calibri</vt:lpstr>
      <vt:lpstr>Office Theme</vt:lpstr>
      <vt:lpstr>Thiết kế Tùy chỉnh</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Colorful Cute Aesthetic Group Project Presentation</dc:title>
  <dc:creator>MANG NON</dc:creator>
  <cp:lastModifiedBy>Dung Âu</cp:lastModifiedBy>
  <cp:revision>32</cp:revision>
  <dcterms:created xsi:type="dcterms:W3CDTF">2006-08-16T00:00:00Z</dcterms:created>
  <dcterms:modified xsi:type="dcterms:W3CDTF">2026-01-21T10:40:50Z</dcterms:modified>
  <dc:identifier>DAF3M1PjshU</dc:identifier>
</cp:coreProperties>
</file>