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690" r:id="rId5"/>
  </p:sldMasterIdLst>
  <p:notesMasterIdLst>
    <p:notesMasterId r:id="rId44"/>
  </p:notesMasterIdLst>
  <p:sldIdLst>
    <p:sldId id="437" r:id="rId6"/>
    <p:sldId id="256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00" r:id="rId34"/>
    <p:sldId id="401" r:id="rId35"/>
    <p:sldId id="402" r:id="rId36"/>
    <p:sldId id="404" r:id="rId37"/>
    <p:sldId id="405" r:id="rId38"/>
    <p:sldId id="406" r:id="rId39"/>
    <p:sldId id="407" r:id="rId40"/>
    <p:sldId id="379" r:id="rId41"/>
    <p:sldId id="413" r:id="rId42"/>
    <p:sldId id="129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8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4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3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1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0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2026/1/21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64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30.svg"/><Relationship Id="rId10" Type="http://schemas.openxmlformats.org/officeDocument/2006/relationships/image" Target="../media/image19.svg"/><Relationship Id="rId4" Type="http://schemas.openxmlformats.org/officeDocument/2006/relationships/image" Target="../media/image25.sv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65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30.svg"/><Relationship Id="rId10" Type="http://schemas.openxmlformats.org/officeDocument/2006/relationships/image" Target="../media/image19.svg"/><Relationship Id="rId4" Type="http://schemas.openxmlformats.org/officeDocument/2006/relationships/image" Target="../media/image25.sv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84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sv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30.svg"/><Relationship Id="rId10" Type="http://schemas.openxmlformats.org/officeDocument/2006/relationships/image" Target="../media/image19.svg"/><Relationship Id="rId4" Type="http://schemas.openxmlformats.org/officeDocument/2006/relationships/image" Target="../media/image25.sv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7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4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6.xml"/><Relationship Id="rId4" Type="http://schemas.openxmlformats.org/officeDocument/2006/relationships/slide" Target="slide10.xml"/><Relationship Id="rId9" Type="http://schemas.openxmlformats.org/officeDocument/2006/relationships/image" Target="../media/image39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" Target="slide31.xml"/><Relationship Id="rId7" Type="http://schemas.openxmlformats.org/officeDocument/2006/relationships/slide" Target="slide3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10" Type="http://schemas.openxmlformats.org/officeDocument/2006/relationships/image" Target="../media/image88.png"/><Relationship Id="rId4" Type="http://schemas.openxmlformats.org/officeDocument/2006/relationships/slide" Target="slide32.xml"/><Relationship Id="rId9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9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3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3.xml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1061</Words>
  <Application>Microsoft Office PowerPoint</Application>
  <PresentationFormat>Màn hình rộng</PresentationFormat>
  <Paragraphs>115</Paragraphs>
  <Slides>38</Slides>
  <Notes>12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38</vt:i4>
      </vt:variant>
    </vt:vector>
  </HeadingPairs>
  <TitlesOfParts>
    <vt:vector size="56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思源黑体 CN</vt:lpstr>
      <vt:lpstr>阿里巴巴普惠体</vt:lpstr>
      <vt:lpstr>Office Theme</vt:lpstr>
      <vt:lpstr>1_Office Theme</vt:lpstr>
      <vt:lpstr>Office 主题</vt:lpstr>
      <vt:lpstr>Custom Design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Dung Âu</cp:lastModifiedBy>
  <cp:revision>13</cp:revision>
  <dcterms:created xsi:type="dcterms:W3CDTF">2023-12-04T01:48:13Z</dcterms:created>
  <dcterms:modified xsi:type="dcterms:W3CDTF">2026-01-21T10:40:09Z</dcterms:modified>
</cp:coreProperties>
</file>