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sldIdLst>
    <p:sldId id="437" r:id="rId3"/>
    <p:sldId id="257" r:id="rId4"/>
    <p:sldId id="260" r:id="rId5"/>
    <p:sldId id="262" r:id="rId6"/>
    <p:sldId id="261" r:id="rId7"/>
    <p:sldId id="263" r:id="rId8"/>
    <p:sldId id="264" r:id="rId9"/>
    <p:sldId id="265" r:id="rId10"/>
    <p:sldId id="267" r:id="rId11"/>
    <p:sldId id="266" r:id="rId12"/>
    <p:sldId id="268" r:id="rId13"/>
    <p:sldId id="269" r:id="rId14"/>
    <p:sldId id="276" r:id="rId15"/>
    <p:sldId id="277" r:id="rId16"/>
    <p:sldId id="270" r:id="rId17"/>
    <p:sldId id="271" r:id="rId18"/>
    <p:sldId id="272" r:id="rId19"/>
    <p:sldId id="273" r:id="rId20"/>
    <p:sldId id="278" r:id="rId21"/>
    <p:sldId id="274" r:id="rId22"/>
    <p:sldId id="275" r:id="rId23"/>
    <p:sldId id="279" r:id="rId24"/>
    <p:sldId id="280" r:id="rId25"/>
    <p:sldId id="284" r:id="rId26"/>
    <p:sldId id="281" r:id="rId27"/>
    <p:sldId id="282" r:id="rId28"/>
    <p:sldId id="285" r:id="rId29"/>
    <p:sldId id="286"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255" y="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21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08847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4546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7731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9044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8256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8930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38838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664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808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5407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8.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9.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694117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image" Target="../media/image2.png"/><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1.wdp"/><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6.png"/><Relationship Id="rId1" Type="http://schemas.openxmlformats.org/officeDocument/2006/relationships/slideLayout" Target="../slideLayouts/slideLayout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microsoft.com/office/2007/relationships/hdphoto" Target="../media/hdphoto8.wdp"/><Relationship Id="rId4" Type="http://schemas.microsoft.com/office/2007/relationships/hdphoto" Target="../media/hdphoto7.wdp"/><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a:solidFill>
                    <a:srgbClr val="009999"/>
                  </a:solidFill>
                  <a:latin typeface="Cambria" panose="02040503050406030204" pitchFamily="18" charset="0"/>
                </a:rPr>
                <a:t>Đọc thông tin trang 76 sgk. </a:t>
              </a:r>
              <a:endParaRPr lang="en-US" sz="4000" b="1" i="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a:solidFill>
                  <a:srgbClr val="0070C0"/>
                </a:solidFill>
                <a:latin typeface="Cambria" panose="02040503050406030204" pitchFamily="18" charset="0"/>
                <a:ea typeface="Cambria" panose="02040503050406030204" pitchFamily="18" charset="0"/>
              </a:rPr>
              <a:t>Người</a:t>
            </a:r>
            <a:r>
              <a:rPr lang="en-US" sz="3600" b="1" dirty="0">
                <a:solidFill>
                  <a:srgbClr val="0070C0"/>
                </a:solidFill>
                <a:latin typeface="Cambria" panose="02040503050406030204" pitchFamily="18" charset="0"/>
                <a:ea typeface="Cambria" panose="02040503050406030204" pitchFamily="18" charset="0"/>
              </a:rPr>
              <a:t> ta </a:t>
            </a:r>
            <a:r>
              <a:rPr lang="en-US" sz="3600" b="1" dirty="0" err="1">
                <a:solidFill>
                  <a:srgbClr val="0070C0"/>
                </a:solidFill>
                <a:latin typeface="Cambria" panose="02040503050406030204" pitchFamily="18" charset="0"/>
                <a:ea typeface="Cambria" panose="02040503050406030204" pitchFamily="18" charset="0"/>
              </a:rPr>
              <a:t>sử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nấm</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tạo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phẩm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như</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bao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lên</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xuất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bia</a:t>
            </a:r>
            <a:r>
              <a:rPr lang="en-US" sz="3600" b="1" dirty="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r>
              <a:rPr lang="nl-NL" sz="3200" dirty="0">
                <a:solidFill>
                  <a:srgbClr val="002060"/>
                </a:solidFill>
                <a:latin typeface="Cambria" panose="02040503050406030204" pitchFamily="18" charset="0"/>
                <a:ea typeface="Cambria" panose="02040503050406030204" pitchFamily="18" charset="0"/>
              </a:rPr>
              <a:t>+ Vì sao phải nhào kĩ 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a:solidFill>
                  <a:srgbClr val="0070C0"/>
                </a:solidFill>
                <a:latin typeface="Cambria" panose="02040503050406030204" pitchFamily="18" charset="0"/>
                <a:ea typeface="Cambria" panose="02040503050406030204" pitchFamily="18" charset="0"/>
              </a:rPr>
              <a:t>Chuẩn bị:</a:t>
            </a:r>
          </a:p>
          <a:p>
            <a:r>
              <a:rPr lang="en-US" sz="3300" b="1" i="1">
                <a:latin typeface="Cambria" panose="02040503050406030204" pitchFamily="18" charset="0"/>
                <a:ea typeface="Cambria" panose="02040503050406030204" pitchFamily="18" charset="0"/>
              </a:rPr>
              <a:t>Nguyên liệu: </a:t>
            </a:r>
          </a:p>
          <a:p>
            <a:r>
              <a:rPr lang="en-US" sz="3300">
                <a:latin typeface="Cambria" panose="02040503050406030204" pitchFamily="18" charset="0"/>
                <a:ea typeface="Cambria" panose="02040503050406030204" pitchFamily="18" charset="0"/>
              </a:rPr>
              <a:t>Bột mì: 300 g.</a:t>
            </a:r>
          </a:p>
          <a:p>
            <a:r>
              <a:rPr lang="en-US" sz="3300">
                <a:latin typeface="Cambria" panose="02040503050406030204" pitchFamily="18" charset="0"/>
                <a:ea typeface="Cambria" panose="02040503050406030204" pitchFamily="18" charset="0"/>
              </a:rPr>
              <a:t>Nấm men (men nở): 5g.</a:t>
            </a:r>
          </a:p>
          <a:p>
            <a:r>
              <a:rPr lang="en-US" sz="3300">
                <a:latin typeface="Cambria" panose="02040503050406030204" pitchFamily="18" charset="0"/>
                <a:ea typeface="Cambria" panose="02040503050406030204" pitchFamily="18" charset="0"/>
              </a:rPr>
              <a:t>Đường: 20 g.</a:t>
            </a:r>
          </a:p>
          <a:p>
            <a:r>
              <a:rPr lang="en-US" sz="3300">
                <a:latin typeface="Cambria" panose="02040503050406030204" pitchFamily="18" charset="0"/>
                <a:ea typeface="Cambria" panose="02040503050406030204" pitchFamily="18" charset="0"/>
              </a:rPr>
              <a:t>Nước ấm: 200 ml.</a:t>
            </a:r>
          </a:p>
          <a:p>
            <a:r>
              <a:rPr lang="en-US" sz="3300">
                <a:latin typeface="Cambria" panose="02040503050406030204" pitchFamily="18" charset="0"/>
                <a:ea typeface="Cambria" panose="02040503050406030204" pitchFamily="18" charset="0"/>
              </a:rPr>
              <a:t>Dụng cụ: ca, bát, cái cán bột, cân, đũa đồng hồ, găng tay,…</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thức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sò</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châm</a:t>
            </a:r>
            <a:r>
              <a:rPr lang="en-US" sz="4000" b="1" dirty="0">
                <a:solidFill>
                  <a:srgbClr val="002060"/>
                </a:solidFill>
                <a:latin typeface="Cambria" panose="02040503050406030204" pitchFamily="18" charset="0"/>
                <a:ea typeface="Cambria" panose="02040503050406030204" pitchFamily="18" charset="0"/>
              </a:rPr>
              <a:t>,…</a:t>
            </a:r>
          </a:p>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ứng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nhằm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tạo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sản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lên</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như</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rượu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bia</a:t>
            </a:r>
            <a:r>
              <a:rPr lang="en-US" sz="4000" b="1" dirty="0">
                <a:solidFill>
                  <a:srgbClr val="002060"/>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878</Words>
  <Application>Microsoft Office PowerPoint</Application>
  <PresentationFormat>Màn hình rộng</PresentationFormat>
  <Paragraphs>65</Paragraphs>
  <Slides>31</Slides>
  <Notes>0</Notes>
  <HiddenSlides>0</HiddenSlides>
  <MMClips>0</MMClips>
  <ScaleCrop>false</ScaleCrop>
  <HeadingPairs>
    <vt:vector size="6" baseType="variant">
      <vt:variant>
        <vt:lpstr>Phông được Dùng</vt:lpstr>
      </vt:variant>
      <vt:variant>
        <vt:i4>12</vt:i4>
      </vt:variant>
      <vt:variant>
        <vt:lpstr>Chủ đề</vt:lpstr>
      </vt:variant>
      <vt:variant>
        <vt:i4>2</vt:i4>
      </vt:variant>
      <vt:variant>
        <vt:lpstr>Tiêu đề Bản chiếu</vt:lpstr>
      </vt:variant>
      <vt:variant>
        <vt:i4>31</vt:i4>
      </vt:variant>
    </vt:vector>
  </HeadingPairs>
  <TitlesOfParts>
    <vt:vector size="45" baseType="lpstr">
      <vt:lpstr>等线</vt:lpstr>
      <vt:lpstr>等线 Light</vt:lpstr>
      <vt:lpstr>#9Slide07 HoneyCream</vt:lpstr>
      <vt:lpstr>Aa甜甜圈 (非商业使用)</vt:lpstr>
      <vt:lpstr>Arial</vt:lpstr>
      <vt:lpstr>Cambria</vt:lpstr>
      <vt:lpstr>inpin heiti</vt:lpstr>
      <vt:lpstr>SVN-Newton</vt:lpstr>
      <vt:lpstr>Times New Roman</vt:lpstr>
      <vt:lpstr>字魂156号-萌趣苏打饼</vt:lpstr>
      <vt:lpstr>思源黑体 CN</vt:lpstr>
      <vt:lpstr>方正卡通简体</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Dung Âu</cp:lastModifiedBy>
  <cp:revision>43</cp:revision>
  <dcterms:created xsi:type="dcterms:W3CDTF">2023-12-17T05:16:07Z</dcterms:created>
  <dcterms:modified xsi:type="dcterms:W3CDTF">2026-01-21T10:40:25Z</dcterms:modified>
</cp:coreProperties>
</file>