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37" r:id="rId2"/>
    <p:sldId id="257" r:id="rId3"/>
    <p:sldId id="265" r:id="rId4"/>
    <p:sldId id="263" r:id="rId5"/>
    <p:sldId id="281" r:id="rId6"/>
    <p:sldId id="258" r:id="rId7"/>
    <p:sldId id="268" r:id="rId8"/>
    <p:sldId id="266" r:id="rId9"/>
    <p:sldId id="256" r:id="rId10"/>
    <p:sldId id="267" r:id="rId11"/>
    <p:sldId id="269" r:id="rId12"/>
    <p:sldId id="285" r:id="rId13"/>
    <p:sldId id="282" r:id="rId14"/>
    <p:sldId id="273" r:id="rId15"/>
    <p:sldId id="275" r:id="rId16"/>
    <p:sldId id="264" r:id="rId17"/>
    <p:sldId id="276" r:id="rId18"/>
    <p:sldId id="283" r:id="rId19"/>
    <p:sldId id="284" r:id="rId20"/>
    <p:sldId id="287" r:id="rId21"/>
    <p:sldId id="26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447" autoAdjust="0"/>
  </p:normalViewPr>
  <p:slideViewPr>
    <p:cSldViewPr snapToGrid="0">
      <p:cViewPr varScale="1">
        <p:scale>
          <a:sx n="86" d="100"/>
          <a:sy n="86" d="100"/>
        </p:scale>
        <p:origin x="294" y="39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1023092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970955" y="5243990"/>
            <a:ext cx="8795317" cy="1453894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94807" y="5158113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ở vùng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1306491"/>
            <a:ext cx="5641028" cy="37601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D5436D-04A1-111B-039A-2E9C1E5696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792164" y="1323938"/>
            <a:ext cx="6472554" cy="5368327"/>
          </a:xfrm>
          <a:prstGeom prst="rect">
            <a:avLst/>
          </a:prstGeom>
        </p:spPr>
      </p:pic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7517237" y="2555175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6227156" y="2544903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1779956" y="1593850"/>
            <a:ext cx="9380379" cy="338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về những hành vi xâm hại trẻ em mà em biết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Tìm hiểu hành vi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xâm hại trẻ em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75940" y="473710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pic>
        <p:nvPicPr>
          <p:cNvPr id="2" name="图片 5" descr="3">
            <a:extLst>
              <a:ext uri="{FF2B5EF4-FFF2-40B4-BE49-F238E27FC236}">
                <a16:creationId xmlns:a16="http://schemas.microsoft.com/office/drawing/2014/main" id="{0A4185FA-80A6-B474-BB7E-C53DAE1492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1181454"/>
            <a:ext cx="1308735" cy="1334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EE01C8-0677-E814-A4EB-5B9043907B9E}"/>
              </a:ext>
            </a:extLst>
          </p:cNvPr>
          <p:cNvGrpSpPr/>
          <p:nvPr/>
        </p:nvGrpSpPr>
        <p:grpSpPr>
          <a:xfrm>
            <a:off x="241421" y="815919"/>
            <a:ext cx="11840601" cy="2693842"/>
            <a:chOff x="115732" y="306295"/>
            <a:chExt cx="10975547" cy="2545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459DC-51A3-E08A-3FB6-42E1465434C8}"/>
                </a:ext>
              </a:extLst>
            </p:cNvPr>
            <p:cNvSpPr txBox="1"/>
            <p:nvPr/>
          </p:nvSpPr>
          <p:spPr>
            <a:xfrm>
              <a:off x="1865434" y="306295"/>
              <a:ext cx="7666132" cy="21723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6 hình ảnh ở hoạt động 1 thuộc 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DA49CF-7041-5DBD-02DC-54446B74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43B636-0CEB-D469-CE72-70BB63EA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337076-B6F9-86C4-5BB2-4355FAA0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F11C4-3E39-7729-28EE-35EFD06747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748209" y="-266246"/>
            <a:ext cx="5258119" cy="40813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3ECDF6-1818-2990-F969-4C68889EA9D3}"/>
              </a:ext>
            </a:extLst>
          </p:cNvPr>
          <p:cNvSpPr/>
          <p:nvPr/>
        </p:nvSpPr>
        <p:spPr>
          <a:xfrm>
            <a:off x="1605255" y="3775663"/>
            <a:ext cx="3756980" cy="918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D0E5D-F07A-234E-3A22-73962BCF2C05}"/>
              </a:ext>
            </a:extLst>
          </p:cNvPr>
          <p:cNvSpPr txBox="1"/>
          <p:nvPr/>
        </p:nvSpPr>
        <p:spPr>
          <a:xfrm>
            <a:off x="1989684" y="3784331"/>
            <a:ext cx="298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48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C8E454-90A4-F584-F00F-41E19359CAE7}"/>
              </a:ext>
            </a:extLst>
          </p:cNvPr>
          <p:cNvSpPr/>
          <p:nvPr/>
        </p:nvSpPr>
        <p:spPr>
          <a:xfrm>
            <a:off x="5772562" y="3982719"/>
            <a:ext cx="6086814" cy="93692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9F033-049D-3EC4-3AD8-DB1BF9A58CEC}"/>
              </a:ext>
            </a:extLst>
          </p:cNvPr>
          <p:cNvSpPr txBox="1"/>
          <p:nvPr/>
        </p:nvSpPr>
        <p:spPr>
          <a:xfrm>
            <a:off x="5612866" y="4066461"/>
            <a:ext cx="63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sức lao động</a:t>
            </a:r>
            <a:endParaRPr lang="en-US" sz="44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3A1FE7-FE2B-17A0-3BBC-AE5386DC95A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4253" r="50719" b="31901"/>
          <a:stretch/>
        </p:blipFill>
        <p:spPr>
          <a:xfrm>
            <a:off x="5985831" y="-40521"/>
            <a:ext cx="5700253" cy="4081326"/>
          </a:xfrm>
          <a:prstGeom prst="rect">
            <a:avLst/>
          </a:prstGeom>
        </p:spPr>
      </p:pic>
      <p:sp>
        <p:nvSpPr>
          <p:cNvPr id="19" name="圆角矩形 9">
            <a:extLst>
              <a:ext uri="{FF2B5EF4-FFF2-40B4-BE49-F238E27FC236}">
                <a16:creationId xmlns:a16="http://schemas.microsoft.com/office/drawing/2014/main" id="{55BDA8B7-5A69-7A24-E1A3-C6AB830EFC50}"/>
              </a:ext>
            </a:extLst>
          </p:cNvPr>
          <p:cNvSpPr/>
          <p:nvPr/>
        </p:nvSpPr>
        <p:spPr>
          <a:xfrm>
            <a:off x="3759126" y="5132086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D3AE4B-72A6-F2F9-2AAC-0BA02AA98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4" t="-380" b="65950"/>
          <a:stretch/>
        </p:blipFill>
        <p:spPr>
          <a:xfrm>
            <a:off x="153035" y="0"/>
            <a:ext cx="5320665" cy="398646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13A331-62C4-EBCB-8A4E-87FB4E722817}"/>
              </a:ext>
            </a:extLst>
          </p:cNvPr>
          <p:cNvSpPr/>
          <p:nvPr/>
        </p:nvSpPr>
        <p:spPr>
          <a:xfrm>
            <a:off x="966997" y="4103841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F4DEC-49D9-B35E-4943-7B646A11A02F}"/>
              </a:ext>
            </a:extLst>
          </p:cNvPr>
          <p:cNvSpPr txBox="1"/>
          <p:nvPr/>
        </p:nvSpPr>
        <p:spPr>
          <a:xfrm>
            <a:off x="966997" y="3986465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E1542-47CD-F400-F274-61BA74E3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5473700" y="-619162"/>
            <a:ext cx="6472554" cy="536832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AF5011-A5A2-1BB2-6CC1-FA437CA00360}"/>
              </a:ext>
            </a:extLst>
          </p:cNvPr>
          <p:cNvSpPr/>
          <p:nvPr/>
        </p:nvSpPr>
        <p:spPr>
          <a:xfrm>
            <a:off x="7167033" y="4114113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E4922-715C-05FD-D6A6-95ABFB8BA32B}"/>
              </a:ext>
            </a:extLst>
          </p:cNvPr>
          <p:cNvSpPr txBox="1"/>
          <p:nvPr/>
        </p:nvSpPr>
        <p:spPr>
          <a:xfrm>
            <a:off x="5876952" y="4103841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9EB10097-BAFD-3B8F-06EA-7021283153D4}"/>
              </a:ext>
            </a:extLst>
          </p:cNvPr>
          <p:cNvSpPr/>
          <p:nvPr/>
        </p:nvSpPr>
        <p:spPr>
          <a:xfrm>
            <a:off x="4298259" y="5368327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262053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831255" y="4494619"/>
            <a:ext cx="8795317" cy="164288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41248" y="4405959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Đụng chạm cơ thể ở vùng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mặc đồ bơi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545452"/>
            <a:ext cx="5641028" cy="3760177"/>
          </a:xfrm>
          <a:prstGeom prst="rect">
            <a:avLst/>
          </a:prstGeom>
        </p:spPr>
      </p:pic>
      <p:sp>
        <p:nvSpPr>
          <p:cNvPr id="2" name="圆角矩形 9">
            <a:extLst>
              <a:ext uri="{FF2B5EF4-FFF2-40B4-BE49-F238E27FC236}">
                <a16:creationId xmlns:a16="http://schemas.microsoft.com/office/drawing/2014/main" id="{423B0837-AA93-E612-8743-09ED90B96CF2}"/>
              </a:ext>
            </a:extLst>
          </p:cNvPr>
          <p:cNvSpPr/>
          <p:nvPr/>
        </p:nvSpPr>
        <p:spPr>
          <a:xfrm>
            <a:off x="167878" y="5240496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017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2798064"/>
            <a:ext cx="4354594" cy="3690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3045" y="1214990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1082">
            <a:off x="-73035" y="1167501"/>
            <a:ext cx="4627553" cy="2958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C55A89-B979-D6FB-B8A2-340F5E9E23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785" y="1877791"/>
            <a:ext cx="11260288" cy="3499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3006614" y="432243"/>
            <a:ext cx="7216886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sức khỏe, thân thể của trẻ em.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2882525" y="2062017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tinh thần, trẻ sẽ bị tự ti, rụt rè, mặc cảm và ám ảnh.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" name="圆角矩形 9">
            <a:extLst>
              <a:ext uri="{FF2B5EF4-FFF2-40B4-BE49-F238E27FC236}">
                <a16:creationId xmlns:a16="http://schemas.microsoft.com/office/drawing/2014/main" id="{E90AFD91-BDEF-3560-894D-A1F2FAF46AC5}"/>
              </a:ext>
            </a:extLst>
          </p:cNvPr>
          <p:cNvSpPr/>
          <p:nvPr/>
        </p:nvSpPr>
        <p:spPr>
          <a:xfrm>
            <a:off x="2822835" y="3953280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Trẻ không được thoải mái vui chơi, học tập như các bạn khác,...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1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4CFBC530-6532-A59E-34E2-F7E9306469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267392" y="4422833"/>
            <a:ext cx="4993005" cy="2484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59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</a:t>
            </a:r>
            <a:endParaRPr lang="vi-VN" sz="8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D3708-0E95-E197-859C-618D0DA3DA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901"/>
          <a:stretch/>
        </p:blipFill>
        <p:spPr>
          <a:xfrm>
            <a:off x="2317918" y="1703408"/>
            <a:ext cx="7260544" cy="515459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3F8F0-17BC-9B0A-C2AD-1A6C82B23D6B}"/>
              </a:ext>
            </a:extLst>
          </p:cNvPr>
          <p:cNvSpPr/>
          <p:nvPr/>
        </p:nvSpPr>
        <p:spPr>
          <a:xfrm>
            <a:off x="838200" y="39031"/>
            <a:ext cx="11186160" cy="14205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ảnh và mô tả sự việc được thể hiện trong tranh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789B6-2C3E-4D5B-05C0-3009DA850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/>
          <a:stretch/>
        </p:blipFill>
        <p:spPr>
          <a:xfrm>
            <a:off x="-10795" y="749300"/>
            <a:ext cx="12184884" cy="4208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303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6BC8F-696A-EE5F-85B8-4D132A231FC9}"/>
              </a:ext>
            </a:extLst>
          </p:cNvPr>
          <p:cNvGrpSpPr/>
          <p:nvPr/>
        </p:nvGrpSpPr>
        <p:grpSpPr>
          <a:xfrm>
            <a:off x="93838" y="308033"/>
            <a:ext cx="11840601" cy="2718304"/>
            <a:chOff x="115732" y="283176"/>
            <a:chExt cx="10975547" cy="2569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6164C-A5AE-A554-A108-32CFEC569225}"/>
                </a:ext>
              </a:extLst>
            </p:cNvPr>
            <p:cNvSpPr txBox="1"/>
            <p:nvPr/>
          </p:nvSpPr>
          <p:spPr>
            <a:xfrm>
              <a:off x="1846319" y="283176"/>
              <a:ext cx="7666132" cy="22688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 chọn cụm từ chỉ hành vi làm tổn thương trẻ em cho phù hợp với từng hình ảnh.</a:t>
              </a:r>
              <a:endPara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Speech Bubble: Rectangle with Corners Rounded 74">
              <a:extLst>
                <a:ext uri="{FF2B5EF4-FFF2-40B4-BE49-F238E27FC236}">
                  <a16:creationId xmlns:a16="http://schemas.microsoft.com/office/drawing/2014/main" id="{773E2251-7923-E8D9-6085-2D4B57DD5F03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peech Bubble: Rectangle with Corners Rounded 75">
              <a:extLst>
                <a:ext uri="{FF2B5EF4-FFF2-40B4-BE49-F238E27FC236}">
                  <a16:creationId xmlns:a16="http://schemas.microsoft.com/office/drawing/2014/main" id="{1C976EB2-26F5-EEDB-7999-462ED47A5085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Speech Bubble: Rectangle with Corners Rounded 76">
              <a:extLst>
                <a:ext uri="{FF2B5EF4-FFF2-40B4-BE49-F238E27FC236}">
                  <a16:creationId xmlns:a16="http://schemas.microsoft.com/office/drawing/2014/main" id="{C6E5956C-D364-1807-CEB5-37A7F4DA8608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sX0" fmla="*/ 0 w 8663153"/>
                <a:gd name="csY0" fmla="*/ 324061 h 1944329"/>
                <a:gd name="csX1" fmla="*/ 324061 w 8663153"/>
                <a:gd name="csY1" fmla="*/ 0 h 1944329"/>
                <a:gd name="csX2" fmla="*/ 656112 w 8663153"/>
                <a:gd name="csY2" fmla="*/ 0 h 1944329"/>
                <a:gd name="csX3" fmla="*/ 1388915 w 8663153"/>
                <a:gd name="csY3" fmla="*/ 0 h 1944329"/>
                <a:gd name="csX4" fmla="*/ 1881267 w 8663153"/>
                <a:gd name="csY4" fmla="*/ 0 h 1944329"/>
                <a:gd name="csX5" fmla="*/ 2533920 w 8663153"/>
                <a:gd name="csY5" fmla="*/ 0 h 1944329"/>
                <a:gd name="csX6" fmla="*/ 3026271 w 8663153"/>
                <a:gd name="csY6" fmla="*/ 0 h 1944329"/>
                <a:gd name="csX7" fmla="*/ 3598774 w 8663153"/>
                <a:gd name="csY7" fmla="*/ 0 h 1944329"/>
                <a:gd name="csX8" fmla="*/ 4010975 w 8663153"/>
                <a:gd name="csY8" fmla="*/ 0 h 1944329"/>
                <a:gd name="csX9" fmla="*/ 4663628 w 8663153"/>
                <a:gd name="csY9" fmla="*/ 0 h 1944329"/>
                <a:gd name="csX10" fmla="*/ 5155980 w 8663153"/>
                <a:gd name="csY10" fmla="*/ 0 h 1944329"/>
                <a:gd name="csX11" fmla="*/ 5488031 w 8663153"/>
                <a:gd name="csY11" fmla="*/ 0 h 1944329"/>
                <a:gd name="csX12" fmla="*/ 5980383 w 8663153"/>
                <a:gd name="csY12" fmla="*/ 0 h 1944329"/>
                <a:gd name="csX13" fmla="*/ 6472735 w 8663153"/>
                <a:gd name="csY13" fmla="*/ 0 h 1944329"/>
                <a:gd name="csX14" fmla="*/ 7205538 w 8663153"/>
                <a:gd name="csY14" fmla="*/ 0 h 1944329"/>
                <a:gd name="csX15" fmla="*/ 7697890 w 8663153"/>
                <a:gd name="csY15" fmla="*/ 0 h 1944329"/>
                <a:gd name="csX16" fmla="*/ 8339092 w 8663153"/>
                <a:gd name="csY16" fmla="*/ 0 h 1944329"/>
                <a:gd name="csX17" fmla="*/ 8663153 w 8663153"/>
                <a:gd name="csY17" fmla="*/ 324061 h 1944329"/>
                <a:gd name="csX18" fmla="*/ 8663153 w 8663153"/>
                <a:gd name="csY18" fmla="*/ 782054 h 1944329"/>
                <a:gd name="csX19" fmla="*/ 8663153 w 8663153"/>
                <a:gd name="csY19" fmla="*/ 1214123 h 1944329"/>
                <a:gd name="csX20" fmla="*/ 8663153 w 8663153"/>
                <a:gd name="csY20" fmla="*/ 1620268 h 1944329"/>
                <a:gd name="csX21" fmla="*/ 8339092 w 8663153"/>
                <a:gd name="csY21" fmla="*/ 1944329 h 1944329"/>
                <a:gd name="csX22" fmla="*/ 7846740 w 8663153"/>
                <a:gd name="csY22" fmla="*/ 1944329 h 1944329"/>
                <a:gd name="csX23" fmla="*/ 7113937 w 8663153"/>
                <a:gd name="csY23" fmla="*/ 1944329 h 1944329"/>
                <a:gd name="csX24" fmla="*/ 6621585 w 8663153"/>
                <a:gd name="csY24" fmla="*/ 1944329 h 1944329"/>
                <a:gd name="csX25" fmla="*/ 5968933 w 8663153"/>
                <a:gd name="csY25" fmla="*/ 1944329 h 1944329"/>
                <a:gd name="csX26" fmla="*/ 5236130 w 8663153"/>
                <a:gd name="csY26" fmla="*/ 1944329 h 1944329"/>
                <a:gd name="csX27" fmla="*/ 4743778 w 8663153"/>
                <a:gd name="csY27" fmla="*/ 1944329 h 1944329"/>
                <a:gd name="csX28" fmla="*/ 4331577 w 8663153"/>
                <a:gd name="csY28" fmla="*/ 1944329 h 1944329"/>
                <a:gd name="csX29" fmla="*/ 3839225 w 8663153"/>
                <a:gd name="csY29" fmla="*/ 1944329 h 1944329"/>
                <a:gd name="csX30" fmla="*/ 3346873 w 8663153"/>
                <a:gd name="csY30" fmla="*/ 1944329 h 1944329"/>
                <a:gd name="csX31" fmla="*/ 2854521 w 8663153"/>
                <a:gd name="csY31" fmla="*/ 1944329 h 1944329"/>
                <a:gd name="csX32" fmla="*/ 2442319 w 8663153"/>
                <a:gd name="csY32" fmla="*/ 1944329 h 1944329"/>
                <a:gd name="csX33" fmla="*/ 1869817 w 8663153"/>
                <a:gd name="csY33" fmla="*/ 1944329 h 1944329"/>
                <a:gd name="csX34" fmla="*/ 1217164 w 8663153"/>
                <a:gd name="csY34" fmla="*/ 1944329 h 1944329"/>
                <a:gd name="csX35" fmla="*/ 324061 w 8663153"/>
                <a:gd name="csY35" fmla="*/ 1944329 h 1944329"/>
                <a:gd name="csX36" fmla="*/ 0 w 8663153"/>
                <a:gd name="csY36" fmla="*/ 1620268 h 1944329"/>
                <a:gd name="csX37" fmla="*/ 0 w 8663153"/>
                <a:gd name="csY37" fmla="*/ 1162275 h 1944329"/>
                <a:gd name="csX38" fmla="*/ 0 w 8663153"/>
                <a:gd name="csY38" fmla="*/ 769092 h 1944329"/>
                <a:gd name="csX39" fmla="*/ 0 w 8663153"/>
                <a:gd name="csY39" fmla="*/ 324061 h 19443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69E201-BEC2-AD8A-3AF6-E381BF9E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047099-68E3-8638-7847-7C788390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BE29CFC-29BE-4507-668A-6706BCE9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605924-5AB1-2AE6-455E-98E3CF61DC84}"/>
              </a:ext>
            </a:extLst>
          </p:cNvPr>
          <p:cNvSpPr/>
          <p:nvPr/>
        </p:nvSpPr>
        <p:spPr>
          <a:xfrm>
            <a:off x="420052" y="2895790"/>
            <a:ext cx="3403224" cy="128387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349388-EC39-2A51-D2D6-51B1A6D80560}"/>
              </a:ext>
            </a:extLst>
          </p:cNvPr>
          <p:cNvSpPr txBox="1"/>
          <p:nvPr/>
        </p:nvSpPr>
        <p:spPr>
          <a:xfrm>
            <a:off x="538924" y="3078673"/>
            <a:ext cx="316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17CAF0-EB2D-87C2-E86B-CC5542847D70}"/>
              </a:ext>
            </a:extLst>
          </p:cNvPr>
          <p:cNvSpPr/>
          <p:nvPr/>
        </p:nvSpPr>
        <p:spPr>
          <a:xfrm>
            <a:off x="3983594" y="2906061"/>
            <a:ext cx="4157742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ABE8B-6917-CDB5-7959-CAE609CD8926}"/>
              </a:ext>
            </a:extLst>
          </p:cNvPr>
          <p:cNvSpPr txBox="1"/>
          <p:nvPr/>
        </p:nvSpPr>
        <p:spPr>
          <a:xfrm>
            <a:off x="4055131" y="2904361"/>
            <a:ext cx="3944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AA2E4C-FE52-816C-7E30-AFDA09FCD23D}"/>
              </a:ext>
            </a:extLst>
          </p:cNvPr>
          <p:cNvSpPr/>
          <p:nvPr/>
        </p:nvSpPr>
        <p:spPr>
          <a:xfrm>
            <a:off x="8433366" y="2929112"/>
            <a:ext cx="3756980" cy="15362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A234A5-D290-A7CE-4233-3CC48C1D7DA7}"/>
              </a:ext>
            </a:extLst>
          </p:cNvPr>
          <p:cNvSpPr txBox="1"/>
          <p:nvPr/>
        </p:nvSpPr>
        <p:spPr>
          <a:xfrm>
            <a:off x="9038701" y="2881641"/>
            <a:ext cx="254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5F1BA-CB4C-69AC-F7B3-B39B557C5B9C}"/>
              </a:ext>
            </a:extLst>
          </p:cNvPr>
          <p:cNvSpPr/>
          <p:nvPr/>
        </p:nvSpPr>
        <p:spPr>
          <a:xfrm>
            <a:off x="1117600" y="4864715"/>
            <a:ext cx="591312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25D90-41C3-5932-4A15-D5F487DA04F8}"/>
              </a:ext>
            </a:extLst>
          </p:cNvPr>
          <p:cNvSpPr txBox="1"/>
          <p:nvPr/>
        </p:nvSpPr>
        <p:spPr>
          <a:xfrm>
            <a:off x="1008461" y="4864715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vùng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91249E-E26B-E740-F678-A985FB399E93}"/>
              </a:ext>
            </a:extLst>
          </p:cNvPr>
          <p:cNvSpPr/>
          <p:nvPr/>
        </p:nvSpPr>
        <p:spPr>
          <a:xfrm>
            <a:off x="7725437" y="493714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96AAC0-B1AF-72C6-FD0E-9EAF8A36276A}"/>
              </a:ext>
            </a:extLst>
          </p:cNvPr>
          <p:cNvSpPr txBox="1"/>
          <p:nvPr/>
        </p:nvSpPr>
        <p:spPr>
          <a:xfrm>
            <a:off x="7432648" y="482990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36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2D73A-E26E-DA3D-B42E-BD636B804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4369145" y="93535"/>
            <a:ext cx="6139791" cy="47656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3237D-D404-DCCE-7875-DE8FE4D8B86F}"/>
              </a:ext>
            </a:extLst>
          </p:cNvPr>
          <p:cNvSpPr/>
          <p:nvPr/>
        </p:nvSpPr>
        <p:spPr>
          <a:xfrm>
            <a:off x="5615461" y="4859210"/>
            <a:ext cx="3756980" cy="136072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888D1-EF76-B9D0-EC4E-0AA9687F0301}"/>
              </a:ext>
            </a:extLst>
          </p:cNvPr>
          <p:cNvSpPr txBox="1"/>
          <p:nvPr/>
        </p:nvSpPr>
        <p:spPr>
          <a:xfrm>
            <a:off x="5731997" y="5031739"/>
            <a:ext cx="385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6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5" y="146367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93E1A2-5AE9-244C-AB38-49F6E140E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94" t="-380" b="65950"/>
          <a:stretch/>
        </p:blipFill>
        <p:spPr>
          <a:xfrm>
            <a:off x="419735" y="856161"/>
            <a:ext cx="7149465" cy="5356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04C037-D427-721C-BD50-7D83B396111C}"/>
              </a:ext>
            </a:extLst>
          </p:cNvPr>
          <p:cNvSpPr/>
          <p:nvPr/>
        </p:nvSpPr>
        <p:spPr>
          <a:xfrm>
            <a:off x="7596397" y="235650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C60F1-5626-24A9-3B36-C6D295BF6CBD}"/>
              </a:ext>
            </a:extLst>
          </p:cNvPr>
          <p:cNvSpPr txBox="1"/>
          <p:nvPr/>
        </p:nvSpPr>
        <p:spPr>
          <a:xfrm>
            <a:off x="7303608" y="224926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C5E395-E324-B781-634D-F379242FDD4E}"/>
              </a:ext>
            </a:extLst>
          </p:cNvPr>
          <p:cNvSpPr/>
          <p:nvPr/>
        </p:nvSpPr>
        <p:spPr>
          <a:xfrm>
            <a:off x="7849147" y="2844607"/>
            <a:ext cx="3894456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F433C-EC43-E7C2-2BC5-2343CAA6AB03}"/>
              </a:ext>
            </a:extLst>
          </p:cNvPr>
          <p:cNvSpPr txBox="1"/>
          <p:nvPr/>
        </p:nvSpPr>
        <p:spPr>
          <a:xfrm>
            <a:off x="6586132" y="2893087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87084-E4DC-B349-1D2E-FDC69E160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4" r="50719" b="31901"/>
          <a:stretch/>
        </p:blipFill>
        <p:spPr>
          <a:xfrm>
            <a:off x="470304" y="1176932"/>
            <a:ext cx="6958791" cy="5186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281</Words>
  <Application>Microsoft Office PowerPoint</Application>
  <PresentationFormat>Màn hình rộng</PresentationFormat>
  <Paragraphs>61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UTM Avo</vt:lpstr>
      <vt:lpstr>Wingdings</vt:lpstr>
      <vt:lpstr>字魂59号-创粗黑</vt:lpstr>
      <vt:lpstr>思源黑体 CN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Dung Âu</cp:lastModifiedBy>
  <cp:revision>166</cp:revision>
  <dcterms:created xsi:type="dcterms:W3CDTF">2019-06-19T02:08:00Z</dcterms:created>
  <dcterms:modified xsi:type="dcterms:W3CDTF">2026-01-21T10:39:48Z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