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437" r:id="rId3"/>
    <p:sldId id="256" r:id="rId4"/>
    <p:sldId id="269" r:id="rId5"/>
    <p:sldId id="277" r:id="rId6"/>
    <p:sldId id="272" r:id="rId7"/>
    <p:sldId id="273" r:id="rId8"/>
    <p:sldId id="271" r:id="rId9"/>
    <p:sldId id="278" r:id="rId10"/>
    <p:sldId id="279" r:id="rId11"/>
    <p:sldId id="274" r:id="rId12"/>
    <p:sldId id="281" r:id="rId13"/>
    <p:sldId id="276" r:id="rId14"/>
    <p:sldId id="280" r:id="rId15"/>
    <p:sldId id="285" r:id="rId16"/>
    <p:sldId id="287" r:id="rId17"/>
    <p:sldId id="275" r:id="rId18"/>
    <p:sldId id="290" r:id="rId19"/>
    <p:sldId id="293" r:id="rId20"/>
    <p:sldId id="294" r:id="rId21"/>
    <p:sldId id="286" r:id="rId22"/>
    <p:sldId id="291" r:id="rId23"/>
  </p:sldIdLst>
  <p:sldSz cx="18288000" cy="10287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#9Slide07 Cadena" panose="02000503000000020004" pitchFamily="2" charset="0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05"/>
    <a:srgbClr val="5B842A"/>
    <a:srgbClr val="4CE715"/>
    <a:srgbClr val="FD844E"/>
    <a:srgbClr val="EAF764"/>
    <a:srgbClr val="FF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3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9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5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9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9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6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0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6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4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8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10.wdp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12.wdp"/><Relationship Id="rId5" Type="http://schemas.openxmlformats.org/officeDocument/2006/relationships/image" Target="../media/image57.png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5.svg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5.sv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2138044">
            <a:off x="944650" y="395932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F355925D-36D3-4CDD-9B43-DC2CC43278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219200" y="4116909"/>
            <a:ext cx="7089298" cy="6192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38" y="342900"/>
            <a:ext cx="1051651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33" y="0"/>
            <a:ext cx="5788535" cy="2420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133" y="1830932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5533" y="3756951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3023" y="4798561"/>
            <a:ext cx="1255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20 x 22 = 440 (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2596" y="2820648"/>
            <a:ext cx="69328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25 x 18 = 450 (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3022" y="5840171"/>
            <a:ext cx="1661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Hộp A có nhiều hơn hộp B số cái kẹo là: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3022" y="6829887"/>
            <a:ext cx="1255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450 – 440 = 10 (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9733" y="7962900"/>
            <a:ext cx="6237909" cy="1015663"/>
          </a:xfrm>
          <a:prstGeom prst="rect">
            <a:avLst/>
          </a:prstGeom>
          <a:solidFill>
            <a:srgbClr val="FFEE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4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83450" y="-864359"/>
            <a:ext cx="4938188" cy="5553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875" y="644549"/>
            <a:ext cx="5213369" cy="200666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3400" y="1225415"/>
            <a:ext cx="12420600" cy="4521558"/>
            <a:chOff x="2094604" y="2494969"/>
            <a:chExt cx="13716517" cy="49933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9675" y="5927231"/>
            <a:ext cx="1852735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0" y="419100"/>
            <a:ext cx="12420600" cy="4521558"/>
            <a:chOff x="2094604" y="2494969"/>
            <a:chExt cx="13716517" cy="4993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61" b="97647" l="10000" r="96944">
                          <a14:foregroundMark x1="83889" y1="81569" x2="86944" y2="86667"/>
                          <a14:foregroundMark x1="26389" y1="43137" x2="27222" y2="60392"/>
                          <a14:foregroundMark x1="29444" y1="76863" x2="30833" y2="93333"/>
                          <a14:foregroundMark x1="19722" y1="74510" x2="18889" y2="83529"/>
                          <a14:foregroundMark x1="29444" y1="61961" x2="32778" y2="73333"/>
                          <a14:foregroundMark x1="22500" y1="92941" x2="30556" y2="94118"/>
                          <a14:foregroundMark x1="35833" y1="63922" x2="35000" y2="65882"/>
                          <a14:foregroundMark x1="37500" y1="79216" x2="38056" y2="81176"/>
                          <a14:foregroundMark x1="21389" y1="39608" x2="20556" y2="45098"/>
                          <a14:foregroundMark x1="35556" y1="52549" x2="35833" y2="58431"/>
                          <a14:foregroundMark x1="83611" y1="78431" x2="90556" y2="83922"/>
                          <a14:foregroundMark x1="19444" y1="67843" x2="15833" y2="71373"/>
                          <a14:foregroundMark x1="17500" y1="54118" x2="16944" y2="57647"/>
                          <a14:foregroundMark x1="18889" y1="60392" x2="21389" y2="61569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4604" y="2494969"/>
              <a:ext cx="7049396" cy="4993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" b="96486" l="3518" r="99749">
                          <a14:foregroundMark x1="37688" y1="74760" x2="47739" y2="85942"/>
                          <a14:foregroundMark x1="83417" y1="39617" x2="87688" y2="64856"/>
                          <a14:foregroundMark x1="76633" y1="56230" x2="88442" y2="81150"/>
                          <a14:foregroundMark x1="80905" y1="72204" x2="84925" y2="91054"/>
                          <a14:foregroundMark x1="88191" y1="86901" x2="91206" y2="91374"/>
                          <a14:foregroundMark x1="68342" y1="64217" x2="74874" y2="76038"/>
                          <a14:foregroundMark x1="68342" y1="54952" x2="70101" y2="63898"/>
                          <a14:foregroundMark x1="75628" y1="60064" x2="82161" y2="78594"/>
                          <a14:foregroundMark x1="74372" y1="68051" x2="76884" y2="64856"/>
                          <a14:foregroundMark x1="88945" y1="61661" x2="96734" y2="72524"/>
                          <a14:foregroundMark x1="84925" y1="59744" x2="90704" y2="75399"/>
                          <a14:foregroundMark x1="89196" y1="59744" x2="93719" y2="66134"/>
                          <a14:foregroundMark x1="81910" y1="52396" x2="84673" y2="62300"/>
                          <a14:foregroundMark x1="76884" y1="39297" x2="81407" y2="55591"/>
                          <a14:foregroundMark x1="69347" y1="33866" x2="69849" y2="31310"/>
                          <a14:foregroundMark x1="73367" y1="28754" x2="80151" y2="28754"/>
                          <a14:foregroundMark x1="81407" y1="27476" x2="84422" y2="36741"/>
                          <a14:foregroundMark x1="87437" y1="28435" x2="91206" y2="36422"/>
                          <a14:foregroundMark x1="78392" y1="82428" x2="78392" y2="92013"/>
                          <a14:foregroundMark x1="90704" y1="57508" x2="94472" y2="67732"/>
                          <a14:foregroundMark x1="94221" y1="80192" x2="94221" y2="80192"/>
                          <a14:foregroundMark x1="70854" y1="67732" x2="71106" y2="66773"/>
                          <a14:foregroundMark x1="74121" y1="65176" x2="73618" y2="70288"/>
                          <a14:foregroundMark x1="88945" y1="38019" x2="90704" y2="42492"/>
                          <a14:foregroundMark x1="70854" y1="27796" x2="74121" y2="29073"/>
                          <a14:foregroundMark x1="44975" y1="75399" x2="47739" y2="84026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02799" y="2527222"/>
              <a:ext cx="6308322" cy="496106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98" y="5037853"/>
            <a:ext cx="16850804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534683"/>
            <a:ext cx="18527350" cy="2780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386" y="3314700"/>
            <a:ext cx="18490771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02" y="1485900"/>
            <a:ext cx="152047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1582400" cy="7555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772" y="0"/>
            <a:ext cx="7151228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86 x 11 =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6" b="99045" l="9507" r="897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5843" y="-39567"/>
            <a:ext cx="3657600" cy="40439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6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946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5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846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744201" y="363118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847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3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85" l="96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78" y="6157873"/>
            <a:ext cx="2302172" cy="242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9800" y="3302461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.54436 -0.535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4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50 x 36 =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69870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1 080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0244065" y="363118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1 800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241228" y="6642640"/>
              <a:ext cx="337303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1 500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655" y="3452724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7" b="98258" l="196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69993" y="-53030"/>
            <a:ext cx="3395604" cy="3836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5971" y="3507627"/>
            <a:ext cx="1839236" cy="18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10469 -0.242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12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24200" y="571500"/>
            <a:ext cx="8534400" cy="1905000"/>
          </a:xfrm>
          <a:prstGeom prst="roundRect">
            <a:avLst/>
          </a:prstGeom>
          <a:solidFill>
            <a:srgbClr val="FD844E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23 x 23=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5847" y="5713179"/>
            <a:ext cx="6611471" cy="2894155"/>
            <a:chOff x="165847" y="5713179"/>
            <a:chExt cx="6611471" cy="2894155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7" t="-1262" r="38690" b="80154"/>
            <a:stretch/>
          </p:blipFill>
          <p:spPr>
            <a:xfrm>
              <a:off x="165847" y="5713179"/>
              <a:ext cx="1834901" cy="19416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70007" y="6642640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759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2816573"/>
            <a:ext cx="6624918" cy="2784127"/>
            <a:chOff x="152400" y="2816573"/>
            <a:chExt cx="6624918" cy="2784127"/>
          </a:xfrm>
        </p:grpSpPr>
        <p:sp>
          <p:nvSpPr>
            <p:cNvPr id="5" name="Rounded Rectangle 4"/>
            <p:cNvSpPr/>
            <p:nvPr/>
          </p:nvSpPr>
          <p:spPr>
            <a:xfrm>
              <a:off x="838200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47" b="78892"/>
            <a:stretch/>
          </p:blipFill>
          <p:spPr>
            <a:xfrm>
              <a:off x="152400" y="2816573"/>
              <a:ext cx="1834901" cy="194165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620756" y="3606527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529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01000" y="2821056"/>
            <a:ext cx="6647329" cy="2779644"/>
            <a:chOff x="8001000" y="2821056"/>
            <a:chExt cx="6647329" cy="2779644"/>
          </a:xfrm>
        </p:grpSpPr>
        <p:sp>
          <p:nvSpPr>
            <p:cNvPr id="7" name="Rounded Rectangle 6"/>
            <p:cNvSpPr/>
            <p:nvPr/>
          </p:nvSpPr>
          <p:spPr>
            <a:xfrm>
              <a:off x="8709211" y="3314700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23" t="-1224" r="58924" b="80116"/>
            <a:stretch/>
          </p:blipFill>
          <p:spPr>
            <a:xfrm>
              <a:off x="8001000" y="2821056"/>
              <a:ext cx="1834901" cy="19416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108884" y="3631180"/>
              <a:ext cx="1643400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309472" y="5671813"/>
            <a:ext cx="6338857" cy="2935521"/>
            <a:chOff x="8309472" y="5671813"/>
            <a:chExt cx="6338857" cy="2935521"/>
          </a:xfrm>
        </p:grpSpPr>
        <p:sp>
          <p:nvSpPr>
            <p:cNvPr id="8" name="Rounded Rectangle 7"/>
            <p:cNvSpPr/>
            <p:nvPr/>
          </p:nvSpPr>
          <p:spPr>
            <a:xfrm>
              <a:off x="8709211" y="6321334"/>
              <a:ext cx="5939118" cy="2286000"/>
            </a:xfrm>
            <a:prstGeom prst="roundRect">
              <a:avLst/>
            </a:prstGeom>
            <a:solidFill>
              <a:srgbClr val="5B842A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9" t="-884" r="17038" b="79776"/>
            <a:stretch/>
          </p:blipFill>
          <p:spPr>
            <a:xfrm>
              <a:off x="8309472" y="5671813"/>
              <a:ext cx="1834901" cy="194165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0771104" y="6684006"/>
              <a:ext cx="237276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459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924" y="3358137"/>
            <a:ext cx="2438470" cy="20099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899" y="6205326"/>
            <a:ext cx="2438470" cy="2009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9" b="98985" l="837" r="100000">
                        <a14:foregroundMark x1="42259" y1="44162" x2="27197" y2="65482"/>
                        <a14:foregroundMark x1="27197" y1="43147" x2="28452" y2="75127"/>
                        <a14:foregroundMark x1="66527" y1="39594" x2="72803" y2="61929"/>
                        <a14:foregroundMark x1="75732" y1="40609" x2="89540" y2="54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14267" y="6234475"/>
            <a:ext cx="2438470" cy="2009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137" y1="30097" x2="68091" y2="41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5832" y="-318112"/>
            <a:ext cx="3387398" cy="397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397" y="3081126"/>
            <a:ext cx="1756819" cy="27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4.19753E-6 L 0.53706 -0.267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3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16650" y="1410081"/>
            <a:ext cx="12483309" cy="4913812"/>
            <a:chOff x="3430047" y="-4261849"/>
            <a:chExt cx="12483309" cy="4913812"/>
          </a:xfrm>
        </p:grpSpPr>
        <p:sp>
          <p:nvSpPr>
            <p:cNvPr id="10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88FF9E8B-6175-4B13-9C68-7D7E2A2B7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622" y="42109"/>
            <a:ext cx="4579765" cy="45797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45C74A-6367-4C77-8E57-3F725BC24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81" y="126312"/>
            <a:ext cx="4196105" cy="4196105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8F0D0A44-3285-4485-B1CA-5C144BA3AA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0" b="14452"/>
          <a:stretch/>
        </p:blipFill>
        <p:spPr>
          <a:xfrm>
            <a:off x="12338733" y="3911976"/>
            <a:ext cx="5981077" cy="6412671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74" y="4598148"/>
            <a:ext cx="5885688" cy="635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213" y="1662607"/>
            <a:ext cx="13906181" cy="4980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5686" y="5690389"/>
            <a:ext cx="9620322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360" y="292813"/>
            <a:ext cx="3961734" cy="304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510" y="-41340"/>
            <a:ext cx="3448730" cy="3448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-55686"/>
            <a:ext cx="15963790" cy="7277426"/>
            <a:chOff x="3430047" y="-4261849"/>
            <a:chExt cx="12483309" cy="4913812"/>
          </a:xfrm>
        </p:grpSpPr>
        <p:sp>
          <p:nvSpPr>
            <p:cNvPr id="6" name="Rounded Rectangle 9"/>
            <p:cNvSpPr/>
            <p:nvPr/>
          </p:nvSpPr>
          <p:spPr>
            <a:xfrm>
              <a:off x="4172059" y="-4009323"/>
              <a:ext cx="11741297" cy="4389600"/>
            </a:xfrm>
            <a:custGeom>
              <a:avLst/>
              <a:gdLst>
                <a:gd name="connsiteX0" fmla="*/ 0 w 11968327"/>
                <a:gd name="connsiteY0" fmla="*/ 751488 h 4508839"/>
                <a:gd name="connsiteX1" fmla="*/ 751488 w 11968327"/>
                <a:gd name="connsiteY1" fmla="*/ 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51488 h 4508839"/>
                <a:gd name="connsiteX1" fmla="*/ 1056288 w 11968327"/>
                <a:gd name="connsiteY1" fmla="*/ 213360 h 4508839"/>
                <a:gd name="connsiteX2" fmla="*/ 11216839 w 11968327"/>
                <a:gd name="connsiteY2" fmla="*/ 0 h 4508839"/>
                <a:gd name="connsiteX3" fmla="*/ 11968327 w 11968327"/>
                <a:gd name="connsiteY3" fmla="*/ 751488 h 4508839"/>
                <a:gd name="connsiteX4" fmla="*/ 11968327 w 11968327"/>
                <a:gd name="connsiteY4" fmla="*/ 3757351 h 4508839"/>
                <a:gd name="connsiteX5" fmla="*/ 11216839 w 11968327"/>
                <a:gd name="connsiteY5" fmla="*/ 4508839 h 4508839"/>
                <a:gd name="connsiteX6" fmla="*/ 751488 w 11968327"/>
                <a:gd name="connsiteY6" fmla="*/ 4508839 h 4508839"/>
                <a:gd name="connsiteX7" fmla="*/ 0 w 11968327"/>
                <a:gd name="connsiteY7" fmla="*/ 3757351 h 4508839"/>
                <a:gd name="connsiteX8" fmla="*/ 0 w 11968327"/>
                <a:gd name="connsiteY8" fmla="*/ 751488 h 4508839"/>
                <a:gd name="connsiteX0" fmla="*/ 0 w 11968327"/>
                <a:gd name="connsiteY0" fmla="*/ 763599 h 4520950"/>
                <a:gd name="connsiteX1" fmla="*/ 1056288 w 11968327"/>
                <a:gd name="connsiteY1" fmla="*/ 225471 h 4520950"/>
                <a:gd name="connsiteX2" fmla="*/ 2528203 w 11968327"/>
                <a:gd name="connsiteY2" fmla="*/ 498818 h 4520950"/>
                <a:gd name="connsiteX3" fmla="*/ 11216839 w 11968327"/>
                <a:gd name="connsiteY3" fmla="*/ 12111 h 4520950"/>
                <a:gd name="connsiteX4" fmla="*/ 11968327 w 11968327"/>
                <a:gd name="connsiteY4" fmla="*/ 763599 h 4520950"/>
                <a:gd name="connsiteX5" fmla="*/ 11968327 w 11968327"/>
                <a:gd name="connsiteY5" fmla="*/ 3769462 h 4520950"/>
                <a:gd name="connsiteX6" fmla="*/ 11216839 w 11968327"/>
                <a:gd name="connsiteY6" fmla="*/ 4520950 h 4520950"/>
                <a:gd name="connsiteX7" fmla="*/ 751488 w 11968327"/>
                <a:gd name="connsiteY7" fmla="*/ 4520950 h 4520950"/>
                <a:gd name="connsiteX8" fmla="*/ 0 w 11968327"/>
                <a:gd name="connsiteY8" fmla="*/ 3769462 h 4520950"/>
                <a:gd name="connsiteX9" fmla="*/ 0 w 11968327"/>
                <a:gd name="connsiteY9" fmla="*/ 763599 h 4520950"/>
                <a:gd name="connsiteX0" fmla="*/ 0 w 11968327"/>
                <a:gd name="connsiteY0" fmla="*/ 764416 h 4521767"/>
                <a:gd name="connsiteX1" fmla="*/ 1056288 w 11968327"/>
                <a:gd name="connsiteY1" fmla="*/ 226288 h 4521767"/>
                <a:gd name="connsiteX2" fmla="*/ 2040523 w 11968327"/>
                <a:gd name="connsiteY2" fmla="*/ 347235 h 4521767"/>
                <a:gd name="connsiteX3" fmla="*/ 2528203 w 11968327"/>
                <a:gd name="connsiteY3" fmla="*/ 499635 h 4521767"/>
                <a:gd name="connsiteX4" fmla="*/ 11216839 w 11968327"/>
                <a:gd name="connsiteY4" fmla="*/ 12928 h 4521767"/>
                <a:gd name="connsiteX5" fmla="*/ 11968327 w 11968327"/>
                <a:gd name="connsiteY5" fmla="*/ 764416 h 4521767"/>
                <a:gd name="connsiteX6" fmla="*/ 11968327 w 11968327"/>
                <a:gd name="connsiteY6" fmla="*/ 3770279 h 4521767"/>
                <a:gd name="connsiteX7" fmla="*/ 11216839 w 11968327"/>
                <a:gd name="connsiteY7" fmla="*/ 4521767 h 4521767"/>
                <a:gd name="connsiteX8" fmla="*/ 751488 w 11968327"/>
                <a:gd name="connsiteY8" fmla="*/ 4521767 h 4521767"/>
                <a:gd name="connsiteX9" fmla="*/ 0 w 11968327"/>
                <a:gd name="connsiteY9" fmla="*/ 3770279 h 4521767"/>
                <a:gd name="connsiteX10" fmla="*/ 0 w 11968327"/>
                <a:gd name="connsiteY10" fmla="*/ 764416 h 4521767"/>
                <a:gd name="connsiteX0" fmla="*/ 0 w 11968327"/>
                <a:gd name="connsiteY0" fmla="*/ 766562 h 4523913"/>
                <a:gd name="connsiteX1" fmla="*/ 1056288 w 11968327"/>
                <a:gd name="connsiteY1" fmla="*/ 228434 h 4523913"/>
                <a:gd name="connsiteX2" fmla="*/ 2040523 w 11968327"/>
                <a:gd name="connsiteY2" fmla="*/ 349381 h 4523913"/>
                <a:gd name="connsiteX3" fmla="*/ 2528203 w 11968327"/>
                <a:gd name="connsiteY3" fmla="*/ 501781 h 4523913"/>
                <a:gd name="connsiteX4" fmla="*/ 3351163 w 11968327"/>
                <a:gd name="connsiteY4" fmla="*/ 166502 h 4523913"/>
                <a:gd name="connsiteX5" fmla="*/ 11216839 w 11968327"/>
                <a:gd name="connsiteY5" fmla="*/ 15074 h 4523913"/>
                <a:gd name="connsiteX6" fmla="*/ 11968327 w 11968327"/>
                <a:gd name="connsiteY6" fmla="*/ 766562 h 4523913"/>
                <a:gd name="connsiteX7" fmla="*/ 11968327 w 11968327"/>
                <a:gd name="connsiteY7" fmla="*/ 3772425 h 4523913"/>
                <a:gd name="connsiteX8" fmla="*/ 11216839 w 11968327"/>
                <a:gd name="connsiteY8" fmla="*/ 4523913 h 4523913"/>
                <a:gd name="connsiteX9" fmla="*/ 751488 w 11968327"/>
                <a:gd name="connsiteY9" fmla="*/ 4523913 h 4523913"/>
                <a:gd name="connsiteX10" fmla="*/ 0 w 11968327"/>
                <a:gd name="connsiteY10" fmla="*/ 3772425 h 4523913"/>
                <a:gd name="connsiteX11" fmla="*/ 0 w 11968327"/>
                <a:gd name="connsiteY11" fmla="*/ 766562 h 4523913"/>
                <a:gd name="connsiteX0" fmla="*/ 0 w 11968327"/>
                <a:gd name="connsiteY0" fmla="*/ 755969 h 4513320"/>
                <a:gd name="connsiteX1" fmla="*/ 1056288 w 11968327"/>
                <a:gd name="connsiteY1" fmla="*/ 217841 h 4513320"/>
                <a:gd name="connsiteX2" fmla="*/ 2040523 w 11968327"/>
                <a:gd name="connsiteY2" fmla="*/ 338788 h 4513320"/>
                <a:gd name="connsiteX3" fmla="*/ 2528203 w 11968327"/>
                <a:gd name="connsiteY3" fmla="*/ 491188 h 4513320"/>
                <a:gd name="connsiteX4" fmla="*/ 3351163 w 11968327"/>
                <a:gd name="connsiteY4" fmla="*/ 155909 h 4513320"/>
                <a:gd name="connsiteX5" fmla="*/ 11216839 w 11968327"/>
                <a:gd name="connsiteY5" fmla="*/ 4481 h 4513320"/>
                <a:gd name="connsiteX6" fmla="*/ 11968327 w 11968327"/>
                <a:gd name="connsiteY6" fmla="*/ 755969 h 4513320"/>
                <a:gd name="connsiteX7" fmla="*/ 11968327 w 11968327"/>
                <a:gd name="connsiteY7" fmla="*/ 3761832 h 4513320"/>
                <a:gd name="connsiteX8" fmla="*/ 11216839 w 11968327"/>
                <a:gd name="connsiteY8" fmla="*/ 4513320 h 4513320"/>
                <a:gd name="connsiteX9" fmla="*/ 751488 w 11968327"/>
                <a:gd name="connsiteY9" fmla="*/ 4513320 h 4513320"/>
                <a:gd name="connsiteX10" fmla="*/ 0 w 11968327"/>
                <a:gd name="connsiteY10" fmla="*/ 3761832 h 4513320"/>
                <a:gd name="connsiteX11" fmla="*/ 0 w 11968327"/>
                <a:gd name="connsiteY11" fmla="*/ 755969 h 4513320"/>
                <a:gd name="connsiteX0" fmla="*/ 0 w 11968327"/>
                <a:gd name="connsiteY0" fmla="*/ 756491 h 4513842"/>
                <a:gd name="connsiteX1" fmla="*/ 1056288 w 11968327"/>
                <a:gd name="connsiteY1" fmla="*/ 218363 h 4513842"/>
                <a:gd name="connsiteX2" fmla="*/ 2040523 w 11968327"/>
                <a:gd name="connsiteY2" fmla="*/ 339310 h 4513842"/>
                <a:gd name="connsiteX3" fmla="*/ 2528203 w 11968327"/>
                <a:gd name="connsiteY3" fmla="*/ 491710 h 4513842"/>
                <a:gd name="connsiteX4" fmla="*/ 3747403 w 11968327"/>
                <a:gd name="connsiteY4" fmla="*/ 95471 h 4513842"/>
                <a:gd name="connsiteX5" fmla="*/ 11216839 w 11968327"/>
                <a:gd name="connsiteY5" fmla="*/ 5003 h 4513842"/>
                <a:gd name="connsiteX6" fmla="*/ 11968327 w 11968327"/>
                <a:gd name="connsiteY6" fmla="*/ 756491 h 4513842"/>
                <a:gd name="connsiteX7" fmla="*/ 11968327 w 11968327"/>
                <a:gd name="connsiteY7" fmla="*/ 3762354 h 4513842"/>
                <a:gd name="connsiteX8" fmla="*/ 11216839 w 11968327"/>
                <a:gd name="connsiteY8" fmla="*/ 4513842 h 4513842"/>
                <a:gd name="connsiteX9" fmla="*/ 751488 w 11968327"/>
                <a:gd name="connsiteY9" fmla="*/ 4513842 h 4513842"/>
                <a:gd name="connsiteX10" fmla="*/ 0 w 11968327"/>
                <a:gd name="connsiteY10" fmla="*/ 3762354 h 4513842"/>
                <a:gd name="connsiteX11" fmla="*/ 0 w 11968327"/>
                <a:gd name="connsiteY11" fmla="*/ 756491 h 4513842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747403 w 11968327"/>
                <a:gd name="connsiteY4" fmla="*/ 100700 h 4519071"/>
                <a:gd name="connsiteX5" fmla="*/ 5301883 w 11968327"/>
                <a:gd name="connsiteY5" fmla="*/ 466459 h 4519071"/>
                <a:gd name="connsiteX6" fmla="*/ 11216839 w 11968327"/>
                <a:gd name="connsiteY6" fmla="*/ 10232 h 4519071"/>
                <a:gd name="connsiteX7" fmla="*/ 11968327 w 11968327"/>
                <a:gd name="connsiteY7" fmla="*/ 761720 h 4519071"/>
                <a:gd name="connsiteX8" fmla="*/ 11968327 w 11968327"/>
                <a:gd name="connsiteY8" fmla="*/ 3767583 h 4519071"/>
                <a:gd name="connsiteX9" fmla="*/ 11216839 w 11968327"/>
                <a:gd name="connsiteY9" fmla="*/ 4519071 h 4519071"/>
                <a:gd name="connsiteX10" fmla="*/ 751488 w 11968327"/>
                <a:gd name="connsiteY10" fmla="*/ 4519071 h 4519071"/>
                <a:gd name="connsiteX11" fmla="*/ 0 w 11968327"/>
                <a:gd name="connsiteY11" fmla="*/ 3767583 h 4519071"/>
                <a:gd name="connsiteX12" fmla="*/ 0 w 11968327"/>
                <a:gd name="connsiteY12" fmla="*/ 761720 h 4519071"/>
                <a:gd name="connsiteX0" fmla="*/ 0 w 11968327"/>
                <a:gd name="connsiteY0" fmla="*/ 761720 h 4519071"/>
                <a:gd name="connsiteX1" fmla="*/ 1056288 w 11968327"/>
                <a:gd name="connsiteY1" fmla="*/ 223592 h 4519071"/>
                <a:gd name="connsiteX2" fmla="*/ 2040523 w 11968327"/>
                <a:gd name="connsiteY2" fmla="*/ 344539 h 4519071"/>
                <a:gd name="connsiteX3" fmla="*/ 2528203 w 11968327"/>
                <a:gd name="connsiteY3" fmla="*/ 496939 h 4519071"/>
                <a:gd name="connsiteX4" fmla="*/ 3107323 w 11968327"/>
                <a:gd name="connsiteY4" fmla="*/ 100700 h 4519071"/>
                <a:gd name="connsiteX5" fmla="*/ 3747403 w 11968327"/>
                <a:gd name="connsiteY5" fmla="*/ 100700 h 4519071"/>
                <a:gd name="connsiteX6" fmla="*/ 5301883 w 11968327"/>
                <a:gd name="connsiteY6" fmla="*/ 466459 h 4519071"/>
                <a:gd name="connsiteX7" fmla="*/ 11216839 w 11968327"/>
                <a:gd name="connsiteY7" fmla="*/ 10232 h 4519071"/>
                <a:gd name="connsiteX8" fmla="*/ 11968327 w 11968327"/>
                <a:gd name="connsiteY8" fmla="*/ 761720 h 4519071"/>
                <a:gd name="connsiteX9" fmla="*/ 11968327 w 11968327"/>
                <a:gd name="connsiteY9" fmla="*/ 3767583 h 4519071"/>
                <a:gd name="connsiteX10" fmla="*/ 11216839 w 11968327"/>
                <a:gd name="connsiteY10" fmla="*/ 4519071 h 4519071"/>
                <a:gd name="connsiteX11" fmla="*/ 751488 w 11968327"/>
                <a:gd name="connsiteY11" fmla="*/ 4519071 h 4519071"/>
                <a:gd name="connsiteX12" fmla="*/ 0 w 11968327"/>
                <a:gd name="connsiteY12" fmla="*/ 3767583 h 4519071"/>
                <a:gd name="connsiteX13" fmla="*/ 0 w 11968327"/>
                <a:gd name="connsiteY13" fmla="*/ 761720 h 4519071"/>
                <a:gd name="connsiteX0" fmla="*/ 0 w 11968327"/>
                <a:gd name="connsiteY0" fmla="*/ 762853 h 4520204"/>
                <a:gd name="connsiteX1" fmla="*/ 1056288 w 11968327"/>
                <a:gd name="connsiteY1" fmla="*/ 224725 h 4520204"/>
                <a:gd name="connsiteX2" fmla="*/ 2040523 w 11968327"/>
                <a:gd name="connsiteY2" fmla="*/ 345672 h 4520204"/>
                <a:gd name="connsiteX3" fmla="*/ 2528203 w 11968327"/>
                <a:gd name="connsiteY3" fmla="*/ 498072 h 4520204"/>
                <a:gd name="connsiteX4" fmla="*/ 3107323 w 11968327"/>
                <a:gd name="connsiteY4" fmla="*/ 101833 h 4520204"/>
                <a:gd name="connsiteX5" fmla="*/ 3747403 w 11968327"/>
                <a:gd name="connsiteY5" fmla="*/ 101833 h 4520204"/>
                <a:gd name="connsiteX6" fmla="*/ 5027563 w 11968327"/>
                <a:gd name="connsiteY6" fmla="*/ 315193 h 4520204"/>
                <a:gd name="connsiteX7" fmla="*/ 5301883 w 11968327"/>
                <a:gd name="connsiteY7" fmla="*/ 467592 h 4520204"/>
                <a:gd name="connsiteX8" fmla="*/ 11216839 w 11968327"/>
                <a:gd name="connsiteY8" fmla="*/ 11365 h 4520204"/>
                <a:gd name="connsiteX9" fmla="*/ 11968327 w 11968327"/>
                <a:gd name="connsiteY9" fmla="*/ 762853 h 4520204"/>
                <a:gd name="connsiteX10" fmla="*/ 11968327 w 11968327"/>
                <a:gd name="connsiteY10" fmla="*/ 3768716 h 4520204"/>
                <a:gd name="connsiteX11" fmla="*/ 11216839 w 11968327"/>
                <a:gd name="connsiteY11" fmla="*/ 4520204 h 4520204"/>
                <a:gd name="connsiteX12" fmla="*/ 751488 w 11968327"/>
                <a:gd name="connsiteY12" fmla="*/ 4520204 h 4520204"/>
                <a:gd name="connsiteX13" fmla="*/ 0 w 11968327"/>
                <a:gd name="connsiteY13" fmla="*/ 3768716 h 4520204"/>
                <a:gd name="connsiteX14" fmla="*/ 0 w 11968327"/>
                <a:gd name="connsiteY14" fmla="*/ 762853 h 4520204"/>
                <a:gd name="connsiteX0" fmla="*/ 0 w 11968327"/>
                <a:gd name="connsiteY0" fmla="*/ 767998 h 4525349"/>
                <a:gd name="connsiteX1" fmla="*/ 1056288 w 11968327"/>
                <a:gd name="connsiteY1" fmla="*/ 229870 h 4525349"/>
                <a:gd name="connsiteX2" fmla="*/ 2040523 w 11968327"/>
                <a:gd name="connsiteY2" fmla="*/ 350817 h 4525349"/>
                <a:gd name="connsiteX3" fmla="*/ 2528203 w 11968327"/>
                <a:gd name="connsiteY3" fmla="*/ 503217 h 4525349"/>
                <a:gd name="connsiteX4" fmla="*/ 3107323 w 11968327"/>
                <a:gd name="connsiteY4" fmla="*/ 106978 h 4525349"/>
                <a:gd name="connsiteX5" fmla="*/ 3747403 w 11968327"/>
                <a:gd name="connsiteY5" fmla="*/ 106978 h 4525349"/>
                <a:gd name="connsiteX6" fmla="*/ 5027563 w 11968327"/>
                <a:gd name="connsiteY6" fmla="*/ 320338 h 4525349"/>
                <a:gd name="connsiteX7" fmla="*/ 5301883 w 11968327"/>
                <a:gd name="connsiteY7" fmla="*/ 472737 h 4525349"/>
                <a:gd name="connsiteX8" fmla="*/ 6002923 w 11968327"/>
                <a:gd name="connsiteY8" fmla="*/ 167938 h 4525349"/>
                <a:gd name="connsiteX9" fmla="*/ 11216839 w 11968327"/>
                <a:gd name="connsiteY9" fmla="*/ 16510 h 4525349"/>
                <a:gd name="connsiteX10" fmla="*/ 11968327 w 11968327"/>
                <a:gd name="connsiteY10" fmla="*/ 767998 h 4525349"/>
                <a:gd name="connsiteX11" fmla="*/ 11968327 w 11968327"/>
                <a:gd name="connsiteY11" fmla="*/ 3773861 h 4525349"/>
                <a:gd name="connsiteX12" fmla="*/ 11216839 w 11968327"/>
                <a:gd name="connsiteY12" fmla="*/ 4525349 h 4525349"/>
                <a:gd name="connsiteX13" fmla="*/ 751488 w 11968327"/>
                <a:gd name="connsiteY13" fmla="*/ 4525349 h 4525349"/>
                <a:gd name="connsiteX14" fmla="*/ 0 w 11968327"/>
                <a:gd name="connsiteY14" fmla="*/ 3773861 h 4525349"/>
                <a:gd name="connsiteX15" fmla="*/ 0 w 11968327"/>
                <a:gd name="connsiteY15" fmla="*/ 767998 h 4525349"/>
                <a:gd name="connsiteX0" fmla="*/ 0 w 11968327"/>
                <a:gd name="connsiteY0" fmla="*/ 770164 h 4527515"/>
                <a:gd name="connsiteX1" fmla="*/ 1056288 w 11968327"/>
                <a:gd name="connsiteY1" fmla="*/ 232036 h 4527515"/>
                <a:gd name="connsiteX2" fmla="*/ 2040523 w 11968327"/>
                <a:gd name="connsiteY2" fmla="*/ 352983 h 4527515"/>
                <a:gd name="connsiteX3" fmla="*/ 2528203 w 11968327"/>
                <a:gd name="connsiteY3" fmla="*/ 505383 h 4527515"/>
                <a:gd name="connsiteX4" fmla="*/ 3107323 w 11968327"/>
                <a:gd name="connsiteY4" fmla="*/ 109144 h 4527515"/>
                <a:gd name="connsiteX5" fmla="*/ 3747403 w 11968327"/>
                <a:gd name="connsiteY5" fmla="*/ 109144 h 4527515"/>
                <a:gd name="connsiteX6" fmla="*/ 5027563 w 11968327"/>
                <a:gd name="connsiteY6" fmla="*/ 322504 h 4527515"/>
                <a:gd name="connsiteX7" fmla="*/ 5301883 w 11968327"/>
                <a:gd name="connsiteY7" fmla="*/ 474903 h 4527515"/>
                <a:gd name="connsiteX8" fmla="*/ 6002923 w 11968327"/>
                <a:gd name="connsiteY8" fmla="*/ 170104 h 4527515"/>
                <a:gd name="connsiteX9" fmla="*/ 7648843 w 11968327"/>
                <a:gd name="connsiteY9" fmla="*/ 383465 h 4527515"/>
                <a:gd name="connsiteX10" fmla="*/ 11216839 w 11968327"/>
                <a:gd name="connsiteY10" fmla="*/ 18676 h 4527515"/>
                <a:gd name="connsiteX11" fmla="*/ 11968327 w 11968327"/>
                <a:gd name="connsiteY11" fmla="*/ 770164 h 4527515"/>
                <a:gd name="connsiteX12" fmla="*/ 11968327 w 11968327"/>
                <a:gd name="connsiteY12" fmla="*/ 3776027 h 4527515"/>
                <a:gd name="connsiteX13" fmla="*/ 11216839 w 11968327"/>
                <a:gd name="connsiteY13" fmla="*/ 4527515 h 4527515"/>
                <a:gd name="connsiteX14" fmla="*/ 751488 w 11968327"/>
                <a:gd name="connsiteY14" fmla="*/ 4527515 h 4527515"/>
                <a:gd name="connsiteX15" fmla="*/ 0 w 11968327"/>
                <a:gd name="connsiteY15" fmla="*/ 3776027 h 4527515"/>
                <a:gd name="connsiteX16" fmla="*/ 0 w 11968327"/>
                <a:gd name="connsiteY16" fmla="*/ 770164 h 4527515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85681 h 4543032"/>
                <a:gd name="connsiteX1" fmla="*/ 1056288 w 11968327"/>
                <a:gd name="connsiteY1" fmla="*/ 247553 h 4543032"/>
                <a:gd name="connsiteX2" fmla="*/ 2040523 w 11968327"/>
                <a:gd name="connsiteY2" fmla="*/ 368500 h 4543032"/>
                <a:gd name="connsiteX3" fmla="*/ 2528203 w 11968327"/>
                <a:gd name="connsiteY3" fmla="*/ 520900 h 4543032"/>
                <a:gd name="connsiteX4" fmla="*/ 3107323 w 11968327"/>
                <a:gd name="connsiteY4" fmla="*/ 124661 h 4543032"/>
                <a:gd name="connsiteX5" fmla="*/ 3747403 w 11968327"/>
                <a:gd name="connsiteY5" fmla="*/ 124661 h 4543032"/>
                <a:gd name="connsiteX6" fmla="*/ 5027563 w 11968327"/>
                <a:gd name="connsiteY6" fmla="*/ 338021 h 4543032"/>
                <a:gd name="connsiteX7" fmla="*/ 5301883 w 11968327"/>
                <a:gd name="connsiteY7" fmla="*/ 490420 h 4543032"/>
                <a:gd name="connsiteX8" fmla="*/ 6002923 w 11968327"/>
                <a:gd name="connsiteY8" fmla="*/ 185621 h 4543032"/>
                <a:gd name="connsiteX9" fmla="*/ 7618363 w 11968327"/>
                <a:gd name="connsiteY9" fmla="*/ 155142 h 4543032"/>
                <a:gd name="connsiteX10" fmla="*/ 11216839 w 11968327"/>
                <a:gd name="connsiteY10" fmla="*/ 34193 h 4543032"/>
                <a:gd name="connsiteX11" fmla="*/ 11968327 w 11968327"/>
                <a:gd name="connsiteY11" fmla="*/ 785681 h 4543032"/>
                <a:gd name="connsiteX12" fmla="*/ 11968327 w 11968327"/>
                <a:gd name="connsiteY12" fmla="*/ 3791544 h 4543032"/>
                <a:gd name="connsiteX13" fmla="*/ 11216839 w 11968327"/>
                <a:gd name="connsiteY13" fmla="*/ 4543032 h 4543032"/>
                <a:gd name="connsiteX14" fmla="*/ 751488 w 11968327"/>
                <a:gd name="connsiteY14" fmla="*/ 4543032 h 4543032"/>
                <a:gd name="connsiteX15" fmla="*/ 0 w 11968327"/>
                <a:gd name="connsiteY15" fmla="*/ 3791544 h 4543032"/>
                <a:gd name="connsiteX16" fmla="*/ 0 w 11968327"/>
                <a:gd name="connsiteY16" fmla="*/ 785681 h 4543032"/>
                <a:gd name="connsiteX0" fmla="*/ 0 w 11968327"/>
                <a:gd name="connsiteY0" fmla="*/ 764043 h 4521394"/>
                <a:gd name="connsiteX1" fmla="*/ 1056288 w 11968327"/>
                <a:gd name="connsiteY1" fmla="*/ 225915 h 4521394"/>
                <a:gd name="connsiteX2" fmla="*/ 2040523 w 11968327"/>
                <a:gd name="connsiteY2" fmla="*/ 346862 h 4521394"/>
                <a:gd name="connsiteX3" fmla="*/ 2528203 w 11968327"/>
                <a:gd name="connsiteY3" fmla="*/ 499262 h 4521394"/>
                <a:gd name="connsiteX4" fmla="*/ 3107323 w 11968327"/>
                <a:gd name="connsiteY4" fmla="*/ 103023 h 4521394"/>
                <a:gd name="connsiteX5" fmla="*/ 3747403 w 11968327"/>
                <a:gd name="connsiteY5" fmla="*/ 103023 h 4521394"/>
                <a:gd name="connsiteX6" fmla="*/ 5027563 w 11968327"/>
                <a:gd name="connsiteY6" fmla="*/ 316383 h 4521394"/>
                <a:gd name="connsiteX7" fmla="*/ 5301883 w 11968327"/>
                <a:gd name="connsiteY7" fmla="*/ 468782 h 4521394"/>
                <a:gd name="connsiteX8" fmla="*/ 6002923 w 11968327"/>
                <a:gd name="connsiteY8" fmla="*/ 163983 h 4521394"/>
                <a:gd name="connsiteX9" fmla="*/ 7618363 w 11968327"/>
                <a:gd name="connsiteY9" fmla="*/ 133504 h 4521394"/>
                <a:gd name="connsiteX10" fmla="*/ 11216839 w 11968327"/>
                <a:gd name="connsiteY10" fmla="*/ 12555 h 4521394"/>
                <a:gd name="connsiteX11" fmla="*/ 11968327 w 11968327"/>
                <a:gd name="connsiteY11" fmla="*/ 764043 h 4521394"/>
                <a:gd name="connsiteX12" fmla="*/ 11968327 w 11968327"/>
                <a:gd name="connsiteY12" fmla="*/ 3769906 h 4521394"/>
                <a:gd name="connsiteX13" fmla="*/ 11216839 w 11968327"/>
                <a:gd name="connsiteY13" fmla="*/ 4521394 h 4521394"/>
                <a:gd name="connsiteX14" fmla="*/ 751488 w 11968327"/>
                <a:gd name="connsiteY14" fmla="*/ 4521394 h 4521394"/>
                <a:gd name="connsiteX15" fmla="*/ 0 w 11968327"/>
                <a:gd name="connsiteY15" fmla="*/ 3769906 h 4521394"/>
                <a:gd name="connsiteX16" fmla="*/ 0 w 11968327"/>
                <a:gd name="connsiteY16" fmla="*/ 764043 h 4521394"/>
                <a:gd name="connsiteX0" fmla="*/ 0 w 11968327"/>
                <a:gd name="connsiteY0" fmla="*/ 762755 h 4520106"/>
                <a:gd name="connsiteX1" fmla="*/ 1056288 w 11968327"/>
                <a:gd name="connsiteY1" fmla="*/ 224627 h 4520106"/>
                <a:gd name="connsiteX2" fmla="*/ 2040523 w 11968327"/>
                <a:gd name="connsiteY2" fmla="*/ 345574 h 4520106"/>
                <a:gd name="connsiteX3" fmla="*/ 2528203 w 11968327"/>
                <a:gd name="connsiteY3" fmla="*/ 497974 h 4520106"/>
                <a:gd name="connsiteX4" fmla="*/ 3107323 w 11968327"/>
                <a:gd name="connsiteY4" fmla="*/ 101735 h 4520106"/>
                <a:gd name="connsiteX5" fmla="*/ 3747403 w 11968327"/>
                <a:gd name="connsiteY5" fmla="*/ 101735 h 4520106"/>
                <a:gd name="connsiteX6" fmla="*/ 5027563 w 11968327"/>
                <a:gd name="connsiteY6" fmla="*/ 315095 h 4520106"/>
                <a:gd name="connsiteX7" fmla="*/ 5301883 w 11968327"/>
                <a:gd name="connsiteY7" fmla="*/ 467494 h 4520106"/>
                <a:gd name="connsiteX8" fmla="*/ 6002923 w 11968327"/>
                <a:gd name="connsiteY8" fmla="*/ 162695 h 4520106"/>
                <a:gd name="connsiteX9" fmla="*/ 7618363 w 11968327"/>
                <a:gd name="connsiteY9" fmla="*/ 132216 h 4520106"/>
                <a:gd name="connsiteX10" fmla="*/ 11216839 w 11968327"/>
                <a:gd name="connsiteY10" fmla="*/ 11267 h 4520106"/>
                <a:gd name="connsiteX11" fmla="*/ 11968327 w 11968327"/>
                <a:gd name="connsiteY11" fmla="*/ 762755 h 4520106"/>
                <a:gd name="connsiteX12" fmla="*/ 11968327 w 11968327"/>
                <a:gd name="connsiteY12" fmla="*/ 3768618 h 4520106"/>
                <a:gd name="connsiteX13" fmla="*/ 11216839 w 11968327"/>
                <a:gd name="connsiteY13" fmla="*/ 4520106 h 4520106"/>
                <a:gd name="connsiteX14" fmla="*/ 751488 w 11968327"/>
                <a:gd name="connsiteY14" fmla="*/ 4520106 h 4520106"/>
                <a:gd name="connsiteX15" fmla="*/ 0 w 11968327"/>
                <a:gd name="connsiteY15" fmla="*/ 3768618 h 4520106"/>
                <a:gd name="connsiteX16" fmla="*/ 0 w 11968327"/>
                <a:gd name="connsiteY16" fmla="*/ 762755 h 4520106"/>
                <a:gd name="connsiteX0" fmla="*/ 0 w 11968327"/>
                <a:gd name="connsiteY0" fmla="*/ 758545 h 4515896"/>
                <a:gd name="connsiteX1" fmla="*/ 1056288 w 11968327"/>
                <a:gd name="connsiteY1" fmla="*/ 220417 h 4515896"/>
                <a:gd name="connsiteX2" fmla="*/ 2040523 w 11968327"/>
                <a:gd name="connsiteY2" fmla="*/ 341364 h 4515896"/>
                <a:gd name="connsiteX3" fmla="*/ 2528203 w 11968327"/>
                <a:gd name="connsiteY3" fmla="*/ 493764 h 4515896"/>
                <a:gd name="connsiteX4" fmla="*/ 3107323 w 11968327"/>
                <a:gd name="connsiteY4" fmla="*/ 97525 h 4515896"/>
                <a:gd name="connsiteX5" fmla="*/ 3747403 w 11968327"/>
                <a:gd name="connsiteY5" fmla="*/ 97525 h 4515896"/>
                <a:gd name="connsiteX6" fmla="*/ 5027563 w 11968327"/>
                <a:gd name="connsiteY6" fmla="*/ 310885 h 4515896"/>
                <a:gd name="connsiteX7" fmla="*/ 5301883 w 11968327"/>
                <a:gd name="connsiteY7" fmla="*/ 463284 h 4515896"/>
                <a:gd name="connsiteX8" fmla="*/ 6002923 w 11968327"/>
                <a:gd name="connsiteY8" fmla="*/ 158485 h 4515896"/>
                <a:gd name="connsiteX9" fmla="*/ 7618363 w 11968327"/>
                <a:gd name="connsiteY9" fmla="*/ 128006 h 4515896"/>
                <a:gd name="connsiteX10" fmla="*/ 8563243 w 11968327"/>
                <a:gd name="connsiteY10" fmla="*/ 493766 h 4515896"/>
                <a:gd name="connsiteX11" fmla="*/ 11216839 w 11968327"/>
                <a:gd name="connsiteY11" fmla="*/ 7057 h 4515896"/>
                <a:gd name="connsiteX12" fmla="*/ 11968327 w 11968327"/>
                <a:gd name="connsiteY12" fmla="*/ 758545 h 4515896"/>
                <a:gd name="connsiteX13" fmla="*/ 11968327 w 11968327"/>
                <a:gd name="connsiteY13" fmla="*/ 3764408 h 4515896"/>
                <a:gd name="connsiteX14" fmla="*/ 11216839 w 11968327"/>
                <a:gd name="connsiteY14" fmla="*/ 4515896 h 4515896"/>
                <a:gd name="connsiteX15" fmla="*/ 751488 w 11968327"/>
                <a:gd name="connsiteY15" fmla="*/ 4515896 h 4515896"/>
                <a:gd name="connsiteX16" fmla="*/ 0 w 11968327"/>
                <a:gd name="connsiteY16" fmla="*/ 3764408 h 4515896"/>
                <a:gd name="connsiteX17" fmla="*/ 0 w 11968327"/>
                <a:gd name="connsiteY17" fmla="*/ 758545 h 4515896"/>
                <a:gd name="connsiteX0" fmla="*/ 0 w 11968327"/>
                <a:gd name="connsiteY0" fmla="*/ 760372 h 4517723"/>
                <a:gd name="connsiteX1" fmla="*/ 1056288 w 11968327"/>
                <a:gd name="connsiteY1" fmla="*/ 222244 h 4517723"/>
                <a:gd name="connsiteX2" fmla="*/ 2040523 w 11968327"/>
                <a:gd name="connsiteY2" fmla="*/ 343191 h 4517723"/>
                <a:gd name="connsiteX3" fmla="*/ 2528203 w 11968327"/>
                <a:gd name="connsiteY3" fmla="*/ 495591 h 4517723"/>
                <a:gd name="connsiteX4" fmla="*/ 3107323 w 11968327"/>
                <a:gd name="connsiteY4" fmla="*/ 99352 h 4517723"/>
                <a:gd name="connsiteX5" fmla="*/ 3747403 w 11968327"/>
                <a:gd name="connsiteY5" fmla="*/ 99352 h 4517723"/>
                <a:gd name="connsiteX6" fmla="*/ 5027563 w 11968327"/>
                <a:gd name="connsiteY6" fmla="*/ 312712 h 4517723"/>
                <a:gd name="connsiteX7" fmla="*/ 5301883 w 11968327"/>
                <a:gd name="connsiteY7" fmla="*/ 465111 h 4517723"/>
                <a:gd name="connsiteX8" fmla="*/ 6002923 w 11968327"/>
                <a:gd name="connsiteY8" fmla="*/ 160312 h 4517723"/>
                <a:gd name="connsiteX9" fmla="*/ 7618363 w 11968327"/>
                <a:gd name="connsiteY9" fmla="*/ 129833 h 4517723"/>
                <a:gd name="connsiteX10" fmla="*/ 8563243 w 11968327"/>
                <a:gd name="connsiteY10" fmla="*/ 373673 h 4517723"/>
                <a:gd name="connsiteX11" fmla="*/ 11216839 w 11968327"/>
                <a:gd name="connsiteY11" fmla="*/ 8884 h 4517723"/>
                <a:gd name="connsiteX12" fmla="*/ 11968327 w 11968327"/>
                <a:gd name="connsiteY12" fmla="*/ 760372 h 4517723"/>
                <a:gd name="connsiteX13" fmla="*/ 11968327 w 11968327"/>
                <a:gd name="connsiteY13" fmla="*/ 3766235 h 4517723"/>
                <a:gd name="connsiteX14" fmla="*/ 11216839 w 11968327"/>
                <a:gd name="connsiteY14" fmla="*/ 4517723 h 4517723"/>
                <a:gd name="connsiteX15" fmla="*/ 751488 w 11968327"/>
                <a:gd name="connsiteY15" fmla="*/ 4517723 h 4517723"/>
                <a:gd name="connsiteX16" fmla="*/ 0 w 11968327"/>
                <a:gd name="connsiteY16" fmla="*/ 3766235 h 4517723"/>
                <a:gd name="connsiteX17" fmla="*/ 0 w 11968327"/>
                <a:gd name="connsiteY17" fmla="*/ 760372 h 4517723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81517 h 4538868"/>
                <a:gd name="connsiteX1" fmla="*/ 1056288 w 11968327"/>
                <a:gd name="connsiteY1" fmla="*/ 243389 h 4538868"/>
                <a:gd name="connsiteX2" fmla="*/ 2040523 w 11968327"/>
                <a:gd name="connsiteY2" fmla="*/ 364336 h 4538868"/>
                <a:gd name="connsiteX3" fmla="*/ 2528203 w 11968327"/>
                <a:gd name="connsiteY3" fmla="*/ 516736 h 4538868"/>
                <a:gd name="connsiteX4" fmla="*/ 3107323 w 11968327"/>
                <a:gd name="connsiteY4" fmla="*/ 120497 h 4538868"/>
                <a:gd name="connsiteX5" fmla="*/ 3747403 w 11968327"/>
                <a:gd name="connsiteY5" fmla="*/ 120497 h 4538868"/>
                <a:gd name="connsiteX6" fmla="*/ 5027563 w 11968327"/>
                <a:gd name="connsiteY6" fmla="*/ 333857 h 4538868"/>
                <a:gd name="connsiteX7" fmla="*/ 5301883 w 11968327"/>
                <a:gd name="connsiteY7" fmla="*/ 486256 h 4538868"/>
                <a:gd name="connsiteX8" fmla="*/ 6002923 w 11968327"/>
                <a:gd name="connsiteY8" fmla="*/ 181457 h 4538868"/>
                <a:gd name="connsiteX9" fmla="*/ 7618363 w 11968327"/>
                <a:gd name="connsiteY9" fmla="*/ 150978 h 4538868"/>
                <a:gd name="connsiteX10" fmla="*/ 8563243 w 11968327"/>
                <a:gd name="connsiteY10" fmla="*/ 394818 h 4538868"/>
                <a:gd name="connsiteX11" fmla="*/ 9660523 w 11968327"/>
                <a:gd name="connsiteY11" fmla="*/ 150979 h 4538868"/>
                <a:gd name="connsiteX12" fmla="*/ 11216839 w 11968327"/>
                <a:gd name="connsiteY12" fmla="*/ 30029 h 4538868"/>
                <a:gd name="connsiteX13" fmla="*/ 11968327 w 11968327"/>
                <a:gd name="connsiteY13" fmla="*/ 781517 h 4538868"/>
                <a:gd name="connsiteX14" fmla="*/ 11968327 w 11968327"/>
                <a:gd name="connsiteY14" fmla="*/ 3787380 h 4538868"/>
                <a:gd name="connsiteX15" fmla="*/ 11216839 w 11968327"/>
                <a:gd name="connsiteY15" fmla="*/ 4538868 h 4538868"/>
                <a:gd name="connsiteX16" fmla="*/ 751488 w 11968327"/>
                <a:gd name="connsiteY16" fmla="*/ 4538868 h 4538868"/>
                <a:gd name="connsiteX17" fmla="*/ 0 w 11968327"/>
                <a:gd name="connsiteY17" fmla="*/ 3787380 h 4538868"/>
                <a:gd name="connsiteX18" fmla="*/ 0 w 11968327"/>
                <a:gd name="connsiteY18" fmla="*/ 781517 h 4538868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968327 w 11968327"/>
                <a:gd name="connsiteY13" fmla="*/ 70866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1033959 w 11968327"/>
                <a:gd name="connsiteY12" fmla="*/ 29245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968327"/>
                <a:gd name="connsiteY0" fmla="*/ 708665 h 4466016"/>
                <a:gd name="connsiteX1" fmla="*/ 1056288 w 11968327"/>
                <a:gd name="connsiteY1" fmla="*/ 170537 h 4466016"/>
                <a:gd name="connsiteX2" fmla="*/ 2040523 w 11968327"/>
                <a:gd name="connsiteY2" fmla="*/ 291484 h 4466016"/>
                <a:gd name="connsiteX3" fmla="*/ 2528203 w 11968327"/>
                <a:gd name="connsiteY3" fmla="*/ 443884 h 4466016"/>
                <a:gd name="connsiteX4" fmla="*/ 3107323 w 11968327"/>
                <a:gd name="connsiteY4" fmla="*/ 47645 h 4466016"/>
                <a:gd name="connsiteX5" fmla="*/ 3747403 w 11968327"/>
                <a:gd name="connsiteY5" fmla="*/ 47645 h 4466016"/>
                <a:gd name="connsiteX6" fmla="*/ 5027563 w 11968327"/>
                <a:gd name="connsiteY6" fmla="*/ 261005 h 4466016"/>
                <a:gd name="connsiteX7" fmla="*/ 5301883 w 11968327"/>
                <a:gd name="connsiteY7" fmla="*/ 413404 h 4466016"/>
                <a:gd name="connsiteX8" fmla="*/ 6002923 w 11968327"/>
                <a:gd name="connsiteY8" fmla="*/ 108605 h 4466016"/>
                <a:gd name="connsiteX9" fmla="*/ 7618363 w 11968327"/>
                <a:gd name="connsiteY9" fmla="*/ 78126 h 4466016"/>
                <a:gd name="connsiteX10" fmla="*/ 8563243 w 11968327"/>
                <a:gd name="connsiteY10" fmla="*/ 321966 h 4466016"/>
                <a:gd name="connsiteX11" fmla="*/ 9660523 w 11968327"/>
                <a:gd name="connsiteY11" fmla="*/ 78127 h 4466016"/>
                <a:gd name="connsiteX12" fmla="*/ 10820599 w 11968327"/>
                <a:gd name="connsiteY12" fmla="*/ 383897 h 4466016"/>
                <a:gd name="connsiteX13" fmla="*/ 11297767 w 11968327"/>
                <a:gd name="connsiteY13" fmla="*/ 922025 h 4466016"/>
                <a:gd name="connsiteX14" fmla="*/ 11968327 w 11968327"/>
                <a:gd name="connsiteY14" fmla="*/ 3714528 h 4466016"/>
                <a:gd name="connsiteX15" fmla="*/ 11216839 w 11968327"/>
                <a:gd name="connsiteY15" fmla="*/ 4466016 h 4466016"/>
                <a:gd name="connsiteX16" fmla="*/ 751488 w 11968327"/>
                <a:gd name="connsiteY16" fmla="*/ 4466016 h 4466016"/>
                <a:gd name="connsiteX17" fmla="*/ 0 w 11968327"/>
                <a:gd name="connsiteY17" fmla="*/ 3714528 h 4466016"/>
                <a:gd name="connsiteX18" fmla="*/ 0 w 11968327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0647 w 11507520"/>
                <a:gd name="connsiteY14" fmla="*/ 3592608 h 4466016"/>
                <a:gd name="connsiteX15" fmla="*/ 11216839 w 11507520"/>
                <a:gd name="connsiteY15" fmla="*/ 4466016 h 4466016"/>
                <a:gd name="connsiteX16" fmla="*/ 751488 w 11507520"/>
                <a:gd name="connsiteY16" fmla="*/ 4466016 h 4466016"/>
                <a:gd name="connsiteX17" fmla="*/ 0 w 11507520"/>
                <a:gd name="connsiteY17" fmla="*/ 3714528 h 4466016"/>
                <a:gd name="connsiteX18" fmla="*/ 0 w 11507520"/>
                <a:gd name="connsiteY18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507520"/>
                <a:gd name="connsiteY0" fmla="*/ 708665 h 4466016"/>
                <a:gd name="connsiteX1" fmla="*/ 1056288 w 11507520"/>
                <a:gd name="connsiteY1" fmla="*/ 170537 h 4466016"/>
                <a:gd name="connsiteX2" fmla="*/ 2040523 w 11507520"/>
                <a:gd name="connsiteY2" fmla="*/ 291484 h 4466016"/>
                <a:gd name="connsiteX3" fmla="*/ 2528203 w 11507520"/>
                <a:gd name="connsiteY3" fmla="*/ 443884 h 4466016"/>
                <a:gd name="connsiteX4" fmla="*/ 3107323 w 11507520"/>
                <a:gd name="connsiteY4" fmla="*/ 47645 h 4466016"/>
                <a:gd name="connsiteX5" fmla="*/ 3747403 w 11507520"/>
                <a:gd name="connsiteY5" fmla="*/ 47645 h 4466016"/>
                <a:gd name="connsiteX6" fmla="*/ 5027563 w 11507520"/>
                <a:gd name="connsiteY6" fmla="*/ 261005 h 4466016"/>
                <a:gd name="connsiteX7" fmla="*/ 5301883 w 11507520"/>
                <a:gd name="connsiteY7" fmla="*/ 413404 h 4466016"/>
                <a:gd name="connsiteX8" fmla="*/ 6002923 w 11507520"/>
                <a:gd name="connsiteY8" fmla="*/ 108605 h 4466016"/>
                <a:gd name="connsiteX9" fmla="*/ 7618363 w 11507520"/>
                <a:gd name="connsiteY9" fmla="*/ 78126 h 4466016"/>
                <a:gd name="connsiteX10" fmla="*/ 8563243 w 11507520"/>
                <a:gd name="connsiteY10" fmla="*/ 321966 h 4466016"/>
                <a:gd name="connsiteX11" fmla="*/ 9660523 w 11507520"/>
                <a:gd name="connsiteY11" fmla="*/ 78127 h 4466016"/>
                <a:gd name="connsiteX12" fmla="*/ 10820599 w 11507520"/>
                <a:gd name="connsiteY12" fmla="*/ 383897 h 4466016"/>
                <a:gd name="connsiteX13" fmla="*/ 11297767 w 11507520"/>
                <a:gd name="connsiteY13" fmla="*/ 922025 h 4466016"/>
                <a:gd name="connsiteX14" fmla="*/ 11489323 w 11507520"/>
                <a:gd name="connsiteY14" fmla="*/ 1663087 h 4466016"/>
                <a:gd name="connsiteX15" fmla="*/ 11480647 w 11507520"/>
                <a:gd name="connsiteY15" fmla="*/ 3592608 h 4466016"/>
                <a:gd name="connsiteX16" fmla="*/ 11216839 w 11507520"/>
                <a:gd name="connsiteY16" fmla="*/ 4466016 h 4466016"/>
                <a:gd name="connsiteX17" fmla="*/ 751488 w 11507520"/>
                <a:gd name="connsiteY17" fmla="*/ 4466016 h 4466016"/>
                <a:gd name="connsiteX18" fmla="*/ 0 w 11507520"/>
                <a:gd name="connsiteY18" fmla="*/ 3714528 h 4466016"/>
                <a:gd name="connsiteX19" fmla="*/ 0 w 1150752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114887 w 11489510"/>
                <a:gd name="connsiteY15" fmla="*/ 350116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216839 w 11489510"/>
                <a:gd name="connsiteY16" fmla="*/ 4466016 h 4466016"/>
                <a:gd name="connsiteX17" fmla="*/ 751488 w 11489510"/>
                <a:gd name="connsiteY17" fmla="*/ 4466016 h 4466016"/>
                <a:gd name="connsiteX18" fmla="*/ 0 w 11489510"/>
                <a:gd name="connsiteY18" fmla="*/ 3714528 h 4466016"/>
                <a:gd name="connsiteX19" fmla="*/ 0 w 11489510"/>
                <a:gd name="connsiteY19" fmla="*/ 708665 h 4466016"/>
                <a:gd name="connsiteX0" fmla="*/ 0 w 11986532"/>
                <a:gd name="connsiteY0" fmla="*/ 708665 h 4466016"/>
                <a:gd name="connsiteX1" fmla="*/ 1056288 w 11986532"/>
                <a:gd name="connsiteY1" fmla="*/ 170537 h 4466016"/>
                <a:gd name="connsiteX2" fmla="*/ 2040523 w 11986532"/>
                <a:gd name="connsiteY2" fmla="*/ 291484 h 4466016"/>
                <a:gd name="connsiteX3" fmla="*/ 2528203 w 11986532"/>
                <a:gd name="connsiteY3" fmla="*/ 443884 h 4466016"/>
                <a:gd name="connsiteX4" fmla="*/ 3107323 w 11986532"/>
                <a:gd name="connsiteY4" fmla="*/ 47645 h 4466016"/>
                <a:gd name="connsiteX5" fmla="*/ 3747403 w 11986532"/>
                <a:gd name="connsiteY5" fmla="*/ 47645 h 4466016"/>
                <a:gd name="connsiteX6" fmla="*/ 5027563 w 11986532"/>
                <a:gd name="connsiteY6" fmla="*/ 261005 h 4466016"/>
                <a:gd name="connsiteX7" fmla="*/ 5301883 w 11986532"/>
                <a:gd name="connsiteY7" fmla="*/ 413404 h 4466016"/>
                <a:gd name="connsiteX8" fmla="*/ 6002923 w 11986532"/>
                <a:gd name="connsiteY8" fmla="*/ 108605 h 4466016"/>
                <a:gd name="connsiteX9" fmla="*/ 7618363 w 11986532"/>
                <a:gd name="connsiteY9" fmla="*/ 78126 h 4466016"/>
                <a:gd name="connsiteX10" fmla="*/ 8563243 w 11986532"/>
                <a:gd name="connsiteY10" fmla="*/ 321966 h 4466016"/>
                <a:gd name="connsiteX11" fmla="*/ 9660523 w 11986532"/>
                <a:gd name="connsiteY11" fmla="*/ 78127 h 4466016"/>
                <a:gd name="connsiteX12" fmla="*/ 10820599 w 11986532"/>
                <a:gd name="connsiteY12" fmla="*/ 383897 h 4466016"/>
                <a:gd name="connsiteX13" fmla="*/ 11297767 w 11986532"/>
                <a:gd name="connsiteY13" fmla="*/ 922025 h 4466016"/>
                <a:gd name="connsiteX14" fmla="*/ 11489323 w 11986532"/>
                <a:gd name="connsiteY14" fmla="*/ 1663087 h 4466016"/>
                <a:gd name="connsiteX15" fmla="*/ 11236807 w 11986532"/>
                <a:gd name="connsiteY15" fmla="*/ 2678208 h 4466016"/>
                <a:gd name="connsiteX16" fmla="*/ 11154043 w 11986532"/>
                <a:gd name="connsiteY16" fmla="*/ 3674767 h 4466016"/>
                <a:gd name="connsiteX17" fmla="*/ 11216839 w 11986532"/>
                <a:gd name="connsiteY17" fmla="*/ 4466016 h 4466016"/>
                <a:gd name="connsiteX18" fmla="*/ 751488 w 11986532"/>
                <a:gd name="connsiteY18" fmla="*/ 4466016 h 4466016"/>
                <a:gd name="connsiteX19" fmla="*/ 0 w 11986532"/>
                <a:gd name="connsiteY19" fmla="*/ 3714528 h 4466016"/>
                <a:gd name="connsiteX20" fmla="*/ 0 w 11986532"/>
                <a:gd name="connsiteY20" fmla="*/ 708665 h 4466016"/>
                <a:gd name="connsiteX0" fmla="*/ 0 w 11583541"/>
                <a:gd name="connsiteY0" fmla="*/ 708665 h 4466016"/>
                <a:gd name="connsiteX1" fmla="*/ 1056288 w 11583541"/>
                <a:gd name="connsiteY1" fmla="*/ 170537 h 4466016"/>
                <a:gd name="connsiteX2" fmla="*/ 2040523 w 11583541"/>
                <a:gd name="connsiteY2" fmla="*/ 291484 h 4466016"/>
                <a:gd name="connsiteX3" fmla="*/ 2528203 w 11583541"/>
                <a:gd name="connsiteY3" fmla="*/ 443884 h 4466016"/>
                <a:gd name="connsiteX4" fmla="*/ 3107323 w 11583541"/>
                <a:gd name="connsiteY4" fmla="*/ 47645 h 4466016"/>
                <a:gd name="connsiteX5" fmla="*/ 3747403 w 11583541"/>
                <a:gd name="connsiteY5" fmla="*/ 47645 h 4466016"/>
                <a:gd name="connsiteX6" fmla="*/ 5027563 w 11583541"/>
                <a:gd name="connsiteY6" fmla="*/ 261005 h 4466016"/>
                <a:gd name="connsiteX7" fmla="*/ 5301883 w 11583541"/>
                <a:gd name="connsiteY7" fmla="*/ 413404 h 4466016"/>
                <a:gd name="connsiteX8" fmla="*/ 6002923 w 11583541"/>
                <a:gd name="connsiteY8" fmla="*/ 108605 h 4466016"/>
                <a:gd name="connsiteX9" fmla="*/ 7618363 w 11583541"/>
                <a:gd name="connsiteY9" fmla="*/ 78126 h 4466016"/>
                <a:gd name="connsiteX10" fmla="*/ 8563243 w 11583541"/>
                <a:gd name="connsiteY10" fmla="*/ 321966 h 4466016"/>
                <a:gd name="connsiteX11" fmla="*/ 9660523 w 11583541"/>
                <a:gd name="connsiteY11" fmla="*/ 78127 h 4466016"/>
                <a:gd name="connsiteX12" fmla="*/ 10820599 w 11583541"/>
                <a:gd name="connsiteY12" fmla="*/ 383897 h 4466016"/>
                <a:gd name="connsiteX13" fmla="*/ 11297767 w 11583541"/>
                <a:gd name="connsiteY13" fmla="*/ 922025 h 4466016"/>
                <a:gd name="connsiteX14" fmla="*/ 11489323 w 11583541"/>
                <a:gd name="connsiteY14" fmla="*/ 1663087 h 4466016"/>
                <a:gd name="connsiteX15" fmla="*/ 11236807 w 11583541"/>
                <a:gd name="connsiteY15" fmla="*/ 2678208 h 4466016"/>
                <a:gd name="connsiteX16" fmla="*/ 11154043 w 11583541"/>
                <a:gd name="connsiteY16" fmla="*/ 3674767 h 4466016"/>
                <a:gd name="connsiteX17" fmla="*/ 10637719 w 11583541"/>
                <a:gd name="connsiteY17" fmla="*/ 4435536 h 4466016"/>
                <a:gd name="connsiteX18" fmla="*/ 751488 w 11583541"/>
                <a:gd name="connsiteY18" fmla="*/ 4466016 h 4466016"/>
                <a:gd name="connsiteX19" fmla="*/ 0 w 11583541"/>
                <a:gd name="connsiteY19" fmla="*/ 3714528 h 4466016"/>
                <a:gd name="connsiteX20" fmla="*/ 0 w 11583541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9631879 w 11489510"/>
                <a:gd name="connsiteY17" fmla="*/ 4191696 h 4466016"/>
                <a:gd name="connsiteX18" fmla="*/ 751488 w 11489510"/>
                <a:gd name="connsiteY18" fmla="*/ 4466016 h 4466016"/>
                <a:gd name="connsiteX19" fmla="*/ 0 w 11489510"/>
                <a:gd name="connsiteY19" fmla="*/ 3714528 h 4466016"/>
                <a:gd name="connsiteX20" fmla="*/ 0 w 11489510"/>
                <a:gd name="connsiteY20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751488 w 11489510"/>
                <a:gd name="connsiteY19" fmla="*/ 4466016 h 4466016"/>
                <a:gd name="connsiteX20" fmla="*/ 0 w 11489510"/>
                <a:gd name="connsiteY20" fmla="*/ 3714528 h 4466016"/>
                <a:gd name="connsiteX21" fmla="*/ 0 w 11489510"/>
                <a:gd name="connsiteY21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66016"/>
                <a:gd name="connsiteX1" fmla="*/ 1056288 w 11489510"/>
                <a:gd name="connsiteY1" fmla="*/ 170537 h 4466016"/>
                <a:gd name="connsiteX2" fmla="*/ 2040523 w 11489510"/>
                <a:gd name="connsiteY2" fmla="*/ 291484 h 4466016"/>
                <a:gd name="connsiteX3" fmla="*/ 2528203 w 11489510"/>
                <a:gd name="connsiteY3" fmla="*/ 443884 h 4466016"/>
                <a:gd name="connsiteX4" fmla="*/ 3107323 w 11489510"/>
                <a:gd name="connsiteY4" fmla="*/ 47645 h 4466016"/>
                <a:gd name="connsiteX5" fmla="*/ 3747403 w 11489510"/>
                <a:gd name="connsiteY5" fmla="*/ 47645 h 4466016"/>
                <a:gd name="connsiteX6" fmla="*/ 5027563 w 11489510"/>
                <a:gd name="connsiteY6" fmla="*/ 261005 h 4466016"/>
                <a:gd name="connsiteX7" fmla="*/ 5301883 w 11489510"/>
                <a:gd name="connsiteY7" fmla="*/ 413404 h 4466016"/>
                <a:gd name="connsiteX8" fmla="*/ 6002923 w 11489510"/>
                <a:gd name="connsiteY8" fmla="*/ 108605 h 4466016"/>
                <a:gd name="connsiteX9" fmla="*/ 7618363 w 11489510"/>
                <a:gd name="connsiteY9" fmla="*/ 78126 h 4466016"/>
                <a:gd name="connsiteX10" fmla="*/ 8563243 w 11489510"/>
                <a:gd name="connsiteY10" fmla="*/ 321966 h 4466016"/>
                <a:gd name="connsiteX11" fmla="*/ 9660523 w 11489510"/>
                <a:gd name="connsiteY11" fmla="*/ 78127 h 4466016"/>
                <a:gd name="connsiteX12" fmla="*/ 10820599 w 11489510"/>
                <a:gd name="connsiteY12" fmla="*/ 383897 h 4466016"/>
                <a:gd name="connsiteX13" fmla="*/ 11297767 w 11489510"/>
                <a:gd name="connsiteY13" fmla="*/ 922025 h 4466016"/>
                <a:gd name="connsiteX14" fmla="*/ 11489323 w 11489510"/>
                <a:gd name="connsiteY14" fmla="*/ 1663087 h 4466016"/>
                <a:gd name="connsiteX15" fmla="*/ 11236807 w 11489510"/>
                <a:gd name="connsiteY15" fmla="*/ 2678208 h 4466016"/>
                <a:gd name="connsiteX16" fmla="*/ 11154043 w 11489510"/>
                <a:gd name="connsiteY16" fmla="*/ 3674767 h 4466016"/>
                <a:gd name="connsiteX17" fmla="*/ 10361564 w 11489510"/>
                <a:gd name="connsiteY17" fmla="*/ 4314847 h 4466016"/>
                <a:gd name="connsiteX18" fmla="*/ 9631879 w 11489510"/>
                <a:gd name="connsiteY18" fmla="*/ 4191696 h 4466016"/>
                <a:gd name="connsiteX19" fmla="*/ 8197484 w 11489510"/>
                <a:gd name="connsiteY19" fmla="*/ 4375807 h 4466016"/>
                <a:gd name="connsiteX20" fmla="*/ 751488 w 11489510"/>
                <a:gd name="connsiteY20" fmla="*/ 4466016 h 4466016"/>
                <a:gd name="connsiteX21" fmla="*/ 0 w 11489510"/>
                <a:gd name="connsiteY21" fmla="*/ 3714528 h 4466016"/>
                <a:gd name="connsiteX22" fmla="*/ 0 w 11489510"/>
                <a:gd name="connsiteY22" fmla="*/ 708665 h 4466016"/>
                <a:gd name="connsiteX0" fmla="*/ 0 w 11489510"/>
                <a:gd name="connsiteY0" fmla="*/ 708665 h 4474315"/>
                <a:gd name="connsiteX1" fmla="*/ 1056288 w 11489510"/>
                <a:gd name="connsiteY1" fmla="*/ 170537 h 4474315"/>
                <a:gd name="connsiteX2" fmla="*/ 2040523 w 11489510"/>
                <a:gd name="connsiteY2" fmla="*/ 291484 h 4474315"/>
                <a:gd name="connsiteX3" fmla="*/ 2528203 w 11489510"/>
                <a:gd name="connsiteY3" fmla="*/ 443884 h 4474315"/>
                <a:gd name="connsiteX4" fmla="*/ 3107323 w 11489510"/>
                <a:gd name="connsiteY4" fmla="*/ 47645 h 4474315"/>
                <a:gd name="connsiteX5" fmla="*/ 3747403 w 11489510"/>
                <a:gd name="connsiteY5" fmla="*/ 47645 h 4474315"/>
                <a:gd name="connsiteX6" fmla="*/ 5027563 w 11489510"/>
                <a:gd name="connsiteY6" fmla="*/ 261005 h 4474315"/>
                <a:gd name="connsiteX7" fmla="*/ 5301883 w 11489510"/>
                <a:gd name="connsiteY7" fmla="*/ 413404 h 4474315"/>
                <a:gd name="connsiteX8" fmla="*/ 6002923 w 11489510"/>
                <a:gd name="connsiteY8" fmla="*/ 108605 h 4474315"/>
                <a:gd name="connsiteX9" fmla="*/ 7618363 w 11489510"/>
                <a:gd name="connsiteY9" fmla="*/ 78126 h 4474315"/>
                <a:gd name="connsiteX10" fmla="*/ 8563243 w 11489510"/>
                <a:gd name="connsiteY10" fmla="*/ 321966 h 4474315"/>
                <a:gd name="connsiteX11" fmla="*/ 9660523 w 11489510"/>
                <a:gd name="connsiteY11" fmla="*/ 78127 h 4474315"/>
                <a:gd name="connsiteX12" fmla="*/ 10820599 w 11489510"/>
                <a:gd name="connsiteY12" fmla="*/ 383897 h 4474315"/>
                <a:gd name="connsiteX13" fmla="*/ 11297767 w 11489510"/>
                <a:gd name="connsiteY13" fmla="*/ 922025 h 4474315"/>
                <a:gd name="connsiteX14" fmla="*/ 11489323 w 11489510"/>
                <a:gd name="connsiteY14" fmla="*/ 1663087 h 4474315"/>
                <a:gd name="connsiteX15" fmla="*/ 11236807 w 11489510"/>
                <a:gd name="connsiteY15" fmla="*/ 2678208 h 4474315"/>
                <a:gd name="connsiteX16" fmla="*/ 11154043 w 11489510"/>
                <a:gd name="connsiteY16" fmla="*/ 3674767 h 4474315"/>
                <a:gd name="connsiteX17" fmla="*/ 10361564 w 11489510"/>
                <a:gd name="connsiteY17" fmla="*/ 4314847 h 4474315"/>
                <a:gd name="connsiteX18" fmla="*/ 9631879 w 11489510"/>
                <a:gd name="connsiteY18" fmla="*/ 4191696 h 4474315"/>
                <a:gd name="connsiteX19" fmla="*/ 8197484 w 11489510"/>
                <a:gd name="connsiteY19" fmla="*/ 4375807 h 4474315"/>
                <a:gd name="connsiteX20" fmla="*/ 5301884 w 11489510"/>
                <a:gd name="connsiteY20" fmla="*/ 4010047 h 4474315"/>
                <a:gd name="connsiteX21" fmla="*/ 751488 w 11489510"/>
                <a:gd name="connsiteY21" fmla="*/ 4466016 h 4474315"/>
                <a:gd name="connsiteX22" fmla="*/ 0 w 11489510"/>
                <a:gd name="connsiteY22" fmla="*/ 3714528 h 4474315"/>
                <a:gd name="connsiteX23" fmla="*/ 0 w 11489510"/>
                <a:gd name="connsiteY23" fmla="*/ 708665 h 4474315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8179"/>
                <a:gd name="connsiteX1" fmla="*/ 1056288 w 11489510"/>
                <a:gd name="connsiteY1" fmla="*/ 170537 h 4478179"/>
                <a:gd name="connsiteX2" fmla="*/ 2040523 w 11489510"/>
                <a:gd name="connsiteY2" fmla="*/ 291484 h 4478179"/>
                <a:gd name="connsiteX3" fmla="*/ 2528203 w 11489510"/>
                <a:gd name="connsiteY3" fmla="*/ 443884 h 4478179"/>
                <a:gd name="connsiteX4" fmla="*/ 3107323 w 11489510"/>
                <a:gd name="connsiteY4" fmla="*/ 47645 h 4478179"/>
                <a:gd name="connsiteX5" fmla="*/ 3747403 w 11489510"/>
                <a:gd name="connsiteY5" fmla="*/ 47645 h 4478179"/>
                <a:gd name="connsiteX6" fmla="*/ 5027563 w 11489510"/>
                <a:gd name="connsiteY6" fmla="*/ 261005 h 4478179"/>
                <a:gd name="connsiteX7" fmla="*/ 5301883 w 11489510"/>
                <a:gd name="connsiteY7" fmla="*/ 413404 h 4478179"/>
                <a:gd name="connsiteX8" fmla="*/ 6002923 w 11489510"/>
                <a:gd name="connsiteY8" fmla="*/ 108605 h 4478179"/>
                <a:gd name="connsiteX9" fmla="*/ 7618363 w 11489510"/>
                <a:gd name="connsiteY9" fmla="*/ 78126 h 4478179"/>
                <a:gd name="connsiteX10" fmla="*/ 8563243 w 11489510"/>
                <a:gd name="connsiteY10" fmla="*/ 321966 h 4478179"/>
                <a:gd name="connsiteX11" fmla="*/ 9660523 w 11489510"/>
                <a:gd name="connsiteY11" fmla="*/ 78127 h 4478179"/>
                <a:gd name="connsiteX12" fmla="*/ 10820599 w 11489510"/>
                <a:gd name="connsiteY12" fmla="*/ 383897 h 4478179"/>
                <a:gd name="connsiteX13" fmla="*/ 11297767 w 11489510"/>
                <a:gd name="connsiteY13" fmla="*/ 922025 h 4478179"/>
                <a:gd name="connsiteX14" fmla="*/ 11489323 w 11489510"/>
                <a:gd name="connsiteY14" fmla="*/ 1663087 h 4478179"/>
                <a:gd name="connsiteX15" fmla="*/ 11236807 w 11489510"/>
                <a:gd name="connsiteY15" fmla="*/ 2678208 h 4478179"/>
                <a:gd name="connsiteX16" fmla="*/ 11154043 w 11489510"/>
                <a:gd name="connsiteY16" fmla="*/ 3674767 h 4478179"/>
                <a:gd name="connsiteX17" fmla="*/ 10361564 w 11489510"/>
                <a:gd name="connsiteY17" fmla="*/ 4314847 h 4478179"/>
                <a:gd name="connsiteX18" fmla="*/ 9631879 w 11489510"/>
                <a:gd name="connsiteY18" fmla="*/ 4191696 h 4478179"/>
                <a:gd name="connsiteX19" fmla="*/ 8197484 w 11489510"/>
                <a:gd name="connsiteY19" fmla="*/ 4375807 h 4478179"/>
                <a:gd name="connsiteX20" fmla="*/ 4936124 w 11489510"/>
                <a:gd name="connsiteY20" fmla="*/ 4192927 h 4478179"/>
                <a:gd name="connsiteX21" fmla="*/ 751488 w 11489510"/>
                <a:gd name="connsiteY21" fmla="*/ 4466016 h 4478179"/>
                <a:gd name="connsiteX22" fmla="*/ 0 w 11489510"/>
                <a:gd name="connsiteY22" fmla="*/ 3714528 h 4478179"/>
                <a:gd name="connsiteX23" fmla="*/ 0 w 11489510"/>
                <a:gd name="connsiteY23" fmla="*/ 708665 h 4478179"/>
                <a:gd name="connsiteX0" fmla="*/ 0 w 11489510"/>
                <a:gd name="connsiteY0" fmla="*/ 708665 h 4473585"/>
                <a:gd name="connsiteX1" fmla="*/ 1056288 w 11489510"/>
                <a:gd name="connsiteY1" fmla="*/ 170537 h 4473585"/>
                <a:gd name="connsiteX2" fmla="*/ 2040523 w 11489510"/>
                <a:gd name="connsiteY2" fmla="*/ 291484 h 4473585"/>
                <a:gd name="connsiteX3" fmla="*/ 2528203 w 11489510"/>
                <a:gd name="connsiteY3" fmla="*/ 443884 h 4473585"/>
                <a:gd name="connsiteX4" fmla="*/ 3107323 w 11489510"/>
                <a:gd name="connsiteY4" fmla="*/ 47645 h 4473585"/>
                <a:gd name="connsiteX5" fmla="*/ 3747403 w 11489510"/>
                <a:gd name="connsiteY5" fmla="*/ 47645 h 4473585"/>
                <a:gd name="connsiteX6" fmla="*/ 5027563 w 11489510"/>
                <a:gd name="connsiteY6" fmla="*/ 261005 h 4473585"/>
                <a:gd name="connsiteX7" fmla="*/ 5301883 w 11489510"/>
                <a:gd name="connsiteY7" fmla="*/ 413404 h 4473585"/>
                <a:gd name="connsiteX8" fmla="*/ 6002923 w 11489510"/>
                <a:gd name="connsiteY8" fmla="*/ 108605 h 4473585"/>
                <a:gd name="connsiteX9" fmla="*/ 7618363 w 11489510"/>
                <a:gd name="connsiteY9" fmla="*/ 78126 h 4473585"/>
                <a:gd name="connsiteX10" fmla="*/ 8563243 w 11489510"/>
                <a:gd name="connsiteY10" fmla="*/ 321966 h 4473585"/>
                <a:gd name="connsiteX11" fmla="*/ 9660523 w 11489510"/>
                <a:gd name="connsiteY11" fmla="*/ 78127 h 4473585"/>
                <a:gd name="connsiteX12" fmla="*/ 10820599 w 11489510"/>
                <a:gd name="connsiteY12" fmla="*/ 383897 h 4473585"/>
                <a:gd name="connsiteX13" fmla="*/ 11297767 w 11489510"/>
                <a:gd name="connsiteY13" fmla="*/ 922025 h 4473585"/>
                <a:gd name="connsiteX14" fmla="*/ 11489323 w 11489510"/>
                <a:gd name="connsiteY14" fmla="*/ 1663087 h 4473585"/>
                <a:gd name="connsiteX15" fmla="*/ 11236807 w 11489510"/>
                <a:gd name="connsiteY15" fmla="*/ 2678208 h 4473585"/>
                <a:gd name="connsiteX16" fmla="*/ 11154043 w 11489510"/>
                <a:gd name="connsiteY16" fmla="*/ 3674767 h 4473585"/>
                <a:gd name="connsiteX17" fmla="*/ 10361564 w 11489510"/>
                <a:gd name="connsiteY17" fmla="*/ 4314847 h 4473585"/>
                <a:gd name="connsiteX18" fmla="*/ 9631879 w 11489510"/>
                <a:gd name="connsiteY18" fmla="*/ 4191696 h 4473585"/>
                <a:gd name="connsiteX19" fmla="*/ 8197484 w 11489510"/>
                <a:gd name="connsiteY19" fmla="*/ 4375807 h 4473585"/>
                <a:gd name="connsiteX20" fmla="*/ 4936124 w 11489510"/>
                <a:gd name="connsiteY20" fmla="*/ 4192927 h 4473585"/>
                <a:gd name="connsiteX21" fmla="*/ 751488 w 11489510"/>
                <a:gd name="connsiteY21" fmla="*/ 4466016 h 4473585"/>
                <a:gd name="connsiteX22" fmla="*/ 0 w 11489510"/>
                <a:gd name="connsiteY22" fmla="*/ 3714528 h 4473585"/>
                <a:gd name="connsiteX23" fmla="*/ 0 w 11489510"/>
                <a:gd name="connsiteY23" fmla="*/ 708665 h 4473585"/>
                <a:gd name="connsiteX0" fmla="*/ 0 w 11489510"/>
                <a:gd name="connsiteY0" fmla="*/ 708665 h 4477814"/>
                <a:gd name="connsiteX1" fmla="*/ 1056288 w 11489510"/>
                <a:gd name="connsiteY1" fmla="*/ 170537 h 4477814"/>
                <a:gd name="connsiteX2" fmla="*/ 2040523 w 11489510"/>
                <a:gd name="connsiteY2" fmla="*/ 291484 h 4477814"/>
                <a:gd name="connsiteX3" fmla="*/ 2528203 w 11489510"/>
                <a:gd name="connsiteY3" fmla="*/ 443884 h 4477814"/>
                <a:gd name="connsiteX4" fmla="*/ 3107323 w 11489510"/>
                <a:gd name="connsiteY4" fmla="*/ 47645 h 4477814"/>
                <a:gd name="connsiteX5" fmla="*/ 3747403 w 11489510"/>
                <a:gd name="connsiteY5" fmla="*/ 47645 h 4477814"/>
                <a:gd name="connsiteX6" fmla="*/ 5027563 w 11489510"/>
                <a:gd name="connsiteY6" fmla="*/ 261005 h 4477814"/>
                <a:gd name="connsiteX7" fmla="*/ 5301883 w 11489510"/>
                <a:gd name="connsiteY7" fmla="*/ 413404 h 4477814"/>
                <a:gd name="connsiteX8" fmla="*/ 6002923 w 11489510"/>
                <a:gd name="connsiteY8" fmla="*/ 108605 h 4477814"/>
                <a:gd name="connsiteX9" fmla="*/ 7618363 w 11489510"/>
                <a:gd name="connsiteY9" fmla="*/ 78126 h 4477814"/>
                <a:gd name="connsiteX10" fmla="*/ 8563243 w 11489510"/>
                <a:gd name="connsiteY10" fmla="*/ 321966 h 4477814"/>
                <a:gd name="connsiteX11" fmla="*/ 9660523 w 11489510"/>
                <a:gd name="connsiteY11" fmla="*/ 78127 h 4477814"/>
                <a:gd name="connsiteX12" fmla="*/ 10820599 w 11489510"/>
                <a:gd name="connsiteY12" fmla="*/ 383897 h 4477814"/>
                <a:gd name="connsiteX13" fmla="*/ 11297767 w 11489510"/>
                <a:gd name="connsiteY13" fmla="*/ 922025 h 4477814"/>
                <a:gd name="connsiteX14" fmla="*/ 11489323 w 11489510"/>
                <a:gd name="connsiteY14" fmla="*/ 1663087 h 4477814"/>
                <a:gd name="connsiteX15" fmla="*/ 11236807 w 11489510"/>
                <a:gd name="connsiteY15" fmla="*/ 2678208 h 4477814"/>
                <a:gd name="connsiteX16" fmla="*/ 11154043 w 11489510"/>
                <a:gd name="connsiteY16" fmla="*/ 3674767 h 4477814"/>
                <a:gd name="connsiteX17" fmla="*/ 10361564 w 11489510"/>
                <a:gd name="connsiteY17" fmla="*/ 4314847 h 4477814"/>
                <a:gd name="connsiteX18" fmla="*/ 9631879 w 11489510"/>
                <a:gd name="connsiteY18" fmla="*/ 4191696 h 4477814"/>
                <a:gd name="connsiteX19" fmla="*/ 8197484 w 11489510"/>
                <a:gd name="connsiteY19" fmla="*/ 4375807 h 4477814"/>
                <a:gd name="connsiteX20" fmla="*/ 4936124 w 11489510"/>
                <a:gd name="connsiteY20" fmla="*/ 4192927 h 4477814"/>
                <a:gd name="connsiteX21" fmla="*/ 4570364 w 11489510"/>
                <a:gd name="connsiteY21" fmla="*/ 4192927 h 4477814"/>
                <a:gd name="connsiteX22" fmla="*/ 751488 w 11489510"/>
                <a:gd name="connsiteY22" fmla="*/ 4466016 h 4477814"/>
                <a:gd name="connsiteX23" fmla="*/ 0 w 11489510"/>
                <a:gd name="connsiteY23" fmla="*/ 3714528 h 4477814"/>
                <a:gd name="connsiteX24" fmla="*/ 0 w 11489510"/>
                <a:gd name="connsiteY24" fmla="*/ 708665 h 4477814"/>
                <a:gd name="connsiteX0" fmla="*/ 0 w 11489510"/>
                <a:gd name="connsiteY0" fmla="*/ 708665 h 4473080"/>
                <a:gd name="connsiteX1" fmla="*/ 1056288 w 11489510"/>
                <a:gd name="connsiteY1" fmla="*/ 170537 h 4473080"/>
                <a:gd name="connsiteX2" fmla="*/ 2040523 w 11489510"/>
                <a:gd name="connsiteY2" fmla="*/ 291484 h 4473080"/>
                <a:gd name="connsiteX3" fmla="*/ 2528203 w 11489510"/>
                <a:gd name="connsiteY3" fmla="*/ 443884 h 4473080"/>
                <a:gd name="connsiteX4" fmla="*/ 3107323 w 11489510"/>
                <a:gd name="connsiteY4" fmla="*/ 47645 h 4473080"/>
                <a:gd name="connsiteX5" fmla="*/ 3747403 w 11489510"/>
                <a:gd name="connsiteY5" fmla="*/ 47645 h 4473080"/>
                <a:gd name="connsiteX6" fmla="*/ 5027563 w 11489510"/>
                <a:gd name="connsiteY6" fmla="*/ 261005 h 4473080"/>
                <a:gd name="connsiteX7" fmla="*/ 5301883 w 11489510"/>
                <a:gd name="connsiteY7" fmla="*/ 413404 h 4473080"/>
                <a:gd name="connsiteX8" fmla="*/ 6002923 w 11489510"/>
                <a:gd name="connsiteY8" fmla="*/ 108605 h 4473080"/>
                <a:gd name="connsiteX9" fmla="*/ 7618363 w 11489510"/>
                <a:gd name="connsiteY9" fmla="*/ 78126 h 4473080"/>
                <a:gd name="connsiteX10" fmla="*/ 8563243 w 11489510"/>
                <a:gd name="connsiteY10" fmla="*/ 321966 h 4473080"/>
                <a:gd name="connsiteX11" fmla="*/ 9660523 w 11489510"/>
                <a:gd name="connsiteY11" fmla="*/ 78127 h 4473080"/>
                <a:gd name="connsiteX12" fmla="*/ 10820599 w 11489510"/>
                <a:gd name="connsiteY12" fmla="*/ 383897 h 4473080"/>
                <a:gd name="connsiteX13" fmla="*/ 11297767 w 11489510"/>
                <a:gd name="connsiteY13" fmla="*/ 922025 h 4473080"/>
                <a:gd name="connsiteX14" fmla="*/ 11489323 w 11489510"/>
                <a:gd name="connsiteY14" fmla="*/ 1663087 h 4473080"/>
                <a:gd name="connsiteX15" fmla="*/ 11236807 w 11489510"/>
                <a:gd name="connsiteY15" fmla="*/ 2678208 h 4473080"/>
                <a:gd name="connsiteX16" fmla="*/ 11154043 w 11489510"/>
                <a:gd name="connsiteY16" fmla="*/ 3674767 h 4473080"/>
                <a:gd name="connsiteX17" fmla="*/ 10361564 w 11489510"/>
                <a:gd name="connsiteY17" fmla="*/ 4314847 h 4473080"/>
                <a:gd name="connsiteX18" fmla="*/ 9631879 w 11489510"/>
                <a:gd name="connsiteY18" fmla="*/ 4191696 h 4473080"/>
                <a:gd name="connsiteX19" fmla="*/ 8197484 w 11489510"/>
                <a:gd name="connsiteY19" fmla="*/ 4375807 h 4473080"/>
                <a:gd name="connsiteX20" fmla="*/ 4936124 w 11489510"/>
                <a:gd name="connsiteY20" fmla="*/ 4192927 h 4473080"/>
                <a:gd name="connsiteX21" fmla="*/ 4570364 w 11489510"/>
                <a:gd name="connsiteY21" fmla="*/ 4192927 h 4473080"/>
                <a:gd name="connsiteX22" fmla="*/ 751488 w 11489510"/>
                <a:gd name="connsiteY22" fmla="*/ 4466016 h 4473080"/>
                <a:gd name="connsiteX23" fmla="*/ 0 w 11489510"/>
                <a:gd name="connsiteY23" fmla="*/ 3714528 h 4473080"/>
                <a:gd name="connsiteX24" fmla="*/ 0 w 11489510"/>
                <a:gd name="connsiteY24" fmla="*/ 708665 h 4473080"/>
                <a:gd name="connsiteX0" fmla="*/ 0 w 11489510"/>
                <a:gd name="connsiteY0" fmla="*/ 708665 h 4476885"/>
                <a:gd name="connsiteX1" fmla="*/ 1056288 w 11489510"/>
                <a:gd name="connsiteY1" fmla="*/ 170537 h 4476885"/>
                <a:gd name="connsiteX2" fmla="*/ 2040523 w 11489510"/>
                <a:gd name="connsiteY2" fmla="*/ 291484 h 4476885"/>
                <a:gd name="connsiteX3" fmla="*/ 2528203 w 11489510"/>
                <a:gd name="connsiteY3" fmla="*/ 443884 h 4476885"/>
                <a:gd name="connsiteX4" fmla="*/ 3107323 w 11489510"/>
                <a:gd name="connsiteY4" fmla="*/ 47645 h 4476885"/>
                <a:gd name="connsiteX5" fmla="*/ 3747403 w 11489510"/>
                <a:gd name="connsiteY5" fmla="*/ 47645 h 4476885"/>
                <a:gd name="connsiteX6" fmla="*/ 5027563 w 11489510"/>
                <a:gd name="connsiteY6" fmla="*/ 261005 h 4476885"/>
                <a:gd name="connsiteX7" fmla="*/ 5301883 w 11489510"/>
                <a:gd name="connsiteY7" fmla="*/ 413404 h 4476885"/>
                <a:gd name="connsiteX8" fmla="*/ 6002923 w 11489510"/>
                <a:gd name="connsiteY8" fmla="*/ 108605 h 4476885"/>
                <a:gd name="connsiteX9" fmla="*/ 7618363 w 11489510"/>
                <a:gd name="connsiteY9" fmla="*/ 78126 h 4476885"/>
                <a:gd name="connsiteX10" fmla="*/ 8563243 w 11489510"/>
                <a:gd name="connsiteY10" fmla="*/ 321966 h 4476885"/>
                <a:gd name="connsiteX11" fmla="*/ 9660523 w 11489510"/>
                <a:gd name="connsiteY11" fmla="*/ 78127 h 4476885"/>
                <a:gd name="connsiteX12" fmla="*/ 10820599 w 11489510"/>
                <a:gd name="connsiteY12" fmla="*/ 383897 h 4476885"/>
                <a:gd name="connsiteX13" fmla="*/ 11297767 w 11489510"/>
                <a:gd name="connsiteY13" fmla="*/ 922025 h 4476885"/>
                <a:gd name="connsiteX14" fmla="*/ 11489323 w 11489510"/>
                <a:gd name="connsiteY14" fmla="*/ 1663087 h 4476885"/>
                <a:gd name="connsiteX15" fmla="*/ 11236807 w 11489510"/>
                <a:gd name="connsiteY15" fmla="*/ 2678208 h 4476885"/>
                <a:gd name="connsiteX16" fmla="*/ 11154043 w 11489510"/>
                <a:gd name="connsiteY16" fmla="*/ 3674767 h 4476885"/>
                <a:gd name="connsiteX17" fmla="*/ 10361564 w 11489510"/>
                <a:gd name="connsiteY17" fmla="*/ 4314847 h 4476885"/>
                <a:gd name="connsiteX18" fmla="*/ 9631879 w 11489510"/>
                <a:gd name="connsiteY18" fmla="*/ 4191696 h 4476885"/>
                <a:gd name="connsiteX19" fmla="*/ 8197484 w 11489510"/>
                <a:gd name="connsiteY19" fmla="*/ 4375807 h 4476885"/>
                <a:gd name="connsiteX20" fmla="*/ 4936124 w 11489510"/>
                <a:gd name="connsiteY20" fmla="*/ 4192927 h 4476885"/>
                <a:gd name="connsiteX21" fmla="*/ 4570364 w 11489510"/>
                <a:gd name="connsiteY21" fmla="*/ 4192927 h 4476885"/>
                <a:gd name="connsiteX22" fmla="*/ 3595004 w 11489510"/>
                <a:gd name="connsiteY22" fmla="*/ 4162446 h 4476885"/>
                <a:gd name="connsiteX23" fmla="*/ 751488 w 11489510"/>
                <a:gd name="connsiteY23" fmla="*/ 4466016 h 4476885"/>
                <a:gd name="connsiteX24" fmla="*/ 0 w 11489510"/>
                <a:gd name="connsiteY24" fmla="*/ 3714528 h 4476885"/>
                <a:gd name="connsiteX25" fmla="*/ 0 w 11489510"/>
                <a:gd name="connsiteY25" fmla="*/ 708665 h 4476885"/>
                <a:gd name="connsiteX0" fmla="*/ 0 w 11489510"/>
                <a:gd name="connsiteY0" fmla="*/ 708665 h 4488243"/>
                <a:gd name="connsiteX1" fmla="*/ 1056288 w 11489510"/>
                <a:gd name="connsiteY1" fmla="*/ 170537 h 4488243"/>
                <a:gd name="connsiteX2" fmla="*/ 2040523 w 11489510"/>
                <a:gd name="connsiteY2" fmla="*/ 291484 h 4488243"/>
                <a:gd name="connsiteX3" fmla="*/ 2528203 w 11489510"/>
                <a:gd name="connsiteY3" fmla="*/ 443884 h 4488243"/>
                <a:gd name="connsiteX4" fmla="*/ 3107323 w 11489510"/>
                <a:gd name="connsiteY4" fmla="*/ 47645 h 4488243"/>
                <a:gd name="connsiteX5" fmla="*/ 3747403 w 11489510"/>
                <a:gd name="connsiteY5" fmla="*/ 47645 h 4488243"/>
                <a:gd name="connsiteX6" fmla="*/ 5027563 w 11489510"/>
                <a:gd name="connsiteY6" fmla="*/ 261005 h 4488243"/>
                <a:gd name="connsiteX7" fmla="*/ 5301883 w 11489510"/>
                <a:gd name="connsiteY7" fmla="*/ 413404 h 4488243"/>
                <a:gd name="connsiteX8" fmla="*/ 6002923 w 11489510"/>
                <a:gd name="connsiteY8" fmla="*/ 108605 h 4488243"/>
                <a:gd name="connsiteX9" fmla="*/ 7618363 w 11489510"/>
                <a:gd name="connsiteY9" fmla="*/ 78126 h 4488243"/>
                <a:gd name="connsiteX10" fmla="*/ 8563243 w 11489510"/>
                <a:gd name="connsiteY10" fmla="*/ 321966 h 4488243"/>
                <a:gd name="connsiteX11" fmla="*/ 9660523 w 11489510"/>
                <a:gd name="connsiteY11" fmla="*/ 78127 h 4488243"/>
                <a:gd name="connsiteX12" fmla="*/ 10820599 w 11489510"/>
                <a:gd name="connsiteY12" fmla="*/ 383897 h 4488243"/>
                <a:gd name="connsiteX13" fmla="*/ 11297767 w 11489510"/>
                <a:gd name="connsiteY13" fmla="*/ 922025 h 4488243"/>
                <a:gd name="connsiteX14" fmla="*/ 11489323 w 11489510"/>
                <a:gd name="connsiteY14" fmla="*/ 1663087 h 4488243"/>
                <a:gd name="connsiteX15" fmla="*/ 11236807 w 11489510"/>
                <a:gd name="connsiteY15" fmla="*/ 2678208 h 4488243"/>
                <a:gd name="connsiteX16" fmla="*/ 11154043 w 11489510"/>
                <a:gd name="connsiteY16" fmla="*/ 3674767 h 4488243"/>
                <a:gd name="connsiteX17" fmla="*/ 10361564 w 11489510"/>
                <a:gd name="connsiteY17" fmla="*/ 4314847 h 4488243"/>
                <a:gd name="connsiteX18" fmla="*/ 9631879 w 11489510"/>
                <a:gd name="connsiteY18" fmla="*/ 4191696 h 4488243"/>
                <a:gd name="connsiteX19" fmla="*/ 8197484 w 11489510"/>
                <a:gd name="connsiteY19" fmla="*/ 4375807 h 4488243"/>
                <a:gd name="connsiteX20" fmla="*/ 4936124 w 11489510"/>
                <a:gd name="connsiteY20" fmla="*/ 4192927 h 4488243"/>
                <a:gd name="connsiteX21" fmla="*/ 4570364 w 11489510"/>
                <a:gd name="connsiteY21" fmla="*/ 4192927 h 4488243"/>
                <a:gd name="connsiteX22" fmla="*/ 3595004 w 11489510"/>
                <a:gd name="connsiteY22" fmla="*/ 4162446 h 4488243"/>
                <a:gd name="connsiteX23" fmla="*/ 2284364 w 11489510"/>
                <a:gd name="connsiteY23" fmla="*/ 4162446 h 4488243"/>
                <a:gd name="connsiteX24" fmla="*/ 751488 w 11489510"/>
                <a:gd name="connsiteY24" fmla="*/ 4466016 h 4488243"/>
                <a:gd name="connsiteX25" fmla="*/ 0 w 11489510"/>
                <a:gd name="connsiteY25" fmla="*/ 3714528 h 4488243"/>
                <a:gd name="connsiteX26" fmla="*/ 0 w 11489510"/>
                <a:gd name="connsiteY26" fmla="*/ 708665 h 4488243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75807"/>
                <a:gd name="connsiteX1" fmla="*/ 1056288 w 11489510"/>
                <a:gd name="connsiteY1" fmla="*/ 170537 h 4375807"/>
                <a:gd name="connsiteX2" fmla="*/ 2040523 w 11489510"/>
                <a:gd name="connsiteY2" fmla="*/ 291484 h 4375807"/>
                <a:gd name="connsiteX3" fmla="*/ 2528203 w 11489510"/>
                <a:gd name="connsiteY3" fmla="*/ 443884 h 4375807"/>
                <a:gd name="connsiteX4" fmla="*/ 3107323 w 11489510"/>
                <a:gd name="connsiteY4" fmla="*/ 47645 h 4375807"/>
                <a:gd name="connsiteX5" fmla="*/ 3747403 w 11489510"/>
                <a:gd name="connsiteY5" fmla="*/ 47645 h 4375807"/>
                <a:gd name="connsiteX6" fmla="*/ 5027563 w 11489510"/>
                <a:gd name="connsiteY6" fmla="*/ 261005 h 4375807"/>
                <a:gd name="connsiteX7" fmla="*/ 5301883 w 11489510"/>
                <a:gd name="connsiteY7" fmla="*/ 413404 h 4375807"/>
                <a:gd name="connsiteX8" fmla="*/ 6002923 w 11489510"/>
                <a:gd name="connsiteY8" fmla="*/ 108605 h 4375807"/>
                <a:gd name="connsiteX9" fmla="*/ 7618363 w 11489510"/>
                <a:gd name="connsiteY9" fmla="*/ 78126 h 4375807"/>
                <a:gd name="connsiteX10" fmla="*/ 8563243 w 11489510"/>
                <a:gd name="connsiteY10" fmla="*/ 321966 h 4375807"/>
                <a:gd name="connsiteX11" fmla="*/ 9660523 w 11489510"/>
                <a:gd name="connsiteY11" fmla="*/ 78127 h 4375807"/>
                <a:gd name="connsiteX12" fmla="*/ 10820599 w 11489510"/>
                <a:gd name="connsiteY12" fmla="*/ 383897 h 4375807"/>
                <a:gd name="connsiteX13" fmla="*/ 11297767 w 11489510"/>
                <a:gd name="connsiteY13" fmla="*/ 922025 h 4375807"/>
                <a:gd name="connsiteX14" fmla="*/ 11489323 w 11489510"/>
                <a:gd name="connsiteY14" fmla="*/ 1663087 h 4375807"/>
                <a:gd name="connsiteX15" fmla="*/ 11236807 w 11489510"/>
                <a:gd name="connsiteY15" fmla="*/ 2678208 h 4375807"/>
                <a:gd name="connsiteX16" fmla="*/ 11154043 w 11489510"/>
                <a:gd name="connsiteY16" fmla="*/ 3674767 h 4375807"/>
                <a:gd name="connsiteX17" fmla="*/ 10361564 w 11489510"/>
                <a:gd name="connsiteY17" fmla="*/ 4314847 h 4375807"/>
                <a:gd name="connsiteX18" fmla="*/ 9631879 w 11489510"/>
                <a:gd name="connsiteY18" fmla="*/ 4191696 h 4375807"/>
                <a:gd name="connsiteX19" fmla="*/ 8197484 w 11489510"/>
                <a:gd name="connsiteY19" fmla="*/ 4375807 h 4375807"/>
                <a:gd name="connsiteX20" fmla="*/ 4936124 w 11489510"/>
                <a:gd name="connsiteY20" fmla="*/ 4192927 h 4375807"/>
                <a:gd name="connsiteX21" fmla="*/ 4570364 w 11489510"/>
                <a:gd name="connsiteY21" fmla="*/ 4192927 h 4375807"/>
                <a:gd name="connsiteX22" fmla="*/ 3595004 w 11489510"/>
                <a:gd name="connsiteY22" fmla="*/ 4162446 h 4375807"/>
                <a:gd name="connsiteX23" fmla="*/ 2284364 w 11489510"/>
                <a:gd name="connsiteY23" fmla="*/ 4162446 h 4375807"/>
                <a:gd name="connsiteX24" fmla="*/ 1056288 w 11489510"/>
                <a:gd name="connsiteY24" fmla="*/ 4039296 h 4375807"/>
                <a:gd name="connsiteX25" fmla="*/ 0 w 11489510"/>
                <a:gd name="connsiteY25" fmla="*/ 3714528 h 4375807"/>
                <a:gd name="connsiteX26" fmla="*/ 0 w 11489510"/>
                <a:gd name="connsiteY26" fmla="*/ 708665 h 4375807"/>
                <a:gd name="connsiteX0" fmla="*/ 0 w 11489510"/>
                <a:gd name="connsiteY0" fmla="*/ 708665 h 4399500"/>
                <a:gd name="connsiteX1" fmla="*/ 1056288 w 11489510"/>
                <a:gd name="connsiteY1" fmla="*/ 170537 h 4399500"/>
                <a:gd name="connsiteX2" fmla="*/ 2040523 w 11489510"/>
                <a:gd name="connsiteY2" fmla="*/ 291484 h 4399500"/>
                <a:gd name="connsiteX3" fmla="*/ 2528203 w 11489510"/>
                <a:gd name="connsiteY3" fmla="*/ 443884 h 4399500"/>
                <a:gd name="connsiteX4" fmla="*/ 3107323 w 11489510"/>
                <a:gd name="connsiteY4" fmla="*/ 47645 h 4399500"/>
                <a:gd name="connsiteX5" fmla="*/ 3747403 w 11489510"/>
                <a:gd name="connsiteY5" fmla="*/ 47645 h 4399500"/>
                <a:gd name="connsiteX6" fmla="*/ 5027563 w 11489510"/>
                <a:gd name="connsiteY6" fmla="*/ 261005 h 4399500"/>
                <a:gd name="connsiteX7" fmla="*/ 5301883 w 11489510"/>
                <a:gd name="connsiteY7" fmla="*/ 413404 h 4399500"/>
                <a:gd name="connsiteX8" fmla="*/ 6002923 w 11489510"/>
                <a:gd name="connsiteY8" fmla="*/ 108605 h 4399500"/>
                <a:gd name="connsiteX9" fmla="*/ 7618363 w 11489510"/>
                <a:gd name="connsiteY9" fmla="*/ 78126 h 4399500"/>
                <a:gd name="connsiteX10" fmla="*/ 8563243 w 11489510"/>
                <a:gd name="connsiteY10" fmla="*/ 321966 h 4399500"/>
                <a:gd name="connsiteX11" fmla="*/ 9660523 w 11489510"/>
                <a:gd name="connsiteY11" fmla="*/ 78127 h 4399500"/>
                <a:gd name="connsiteX12" fmla="*/ 10820599 w 11489510"/>
                <a:gd name="connsiteY12" fmla="*/ 383897 h 4399500"/>
                <a:gd name="connsiteX13" fmla="*/ 11297767 w 11489510"/>
                <a:gd name="connsiteY13" fmla="*/ 922025 h 4399500"/>
                <a:gd name="connsiteX14" fmla="*/ 11489323 w 11489510"/>
                <a:gd name="connsiteY14" fmla="*/ 1663087 h 4399500"/>
                <a:gd name="connsiteX15" fmla="*/ 11236807 w 11489510"/>
                <a:gd name="connsiteY15" fmla="*/ 2678208 h 4399500"/>
                <a:gd name="connsiteX16" fmla="*/ 11154043 w 11489510"/>
                <a:gd name="connsiteY16" fmla="*/ 3674767 h 4399500"/>
                <a:gd name="connsiteX17" fmla="*/ 10361564 w 11489510"/>
                <a:gd name="connsiteY17" fmla="*/ 4314847 h 4399500"/>
                <a:gd name="connsiteX18" fmla="*/ 9631879 w 11489510"/>
                <a:gd name="connsiteY18" fmla="*/ 4191696 h 4399500"/>
                <a:gd name="connsiteX19" fmla="*/ 8197484 w 11489510"/>
                <a:gd name="connsiteY19" fmla="*/ 4375807 h 4399500"/>
                <a:gd name="connsiteX20" fmla="*/ 4936124 w 11489510"/>
                <a:gd name="connsiteY20" fmla="*/ 4192927 h 4399500"/>
                <a:gd name="connsiteX21" fmla="*/ 4570364 w 11489510"/>
                <a:gd name="connsiteY21" fmla="*/ 4192927 h 4399500"/>
                <a:gd name="connsiteX22" fmla="*/ 3595004 w 11489510"/>
                <a:gd name="connsiteY22" fmla="*/ 4162446 h 4399500"/>
                <a:gd name="connsiteX23" fmla="*/ 2528204 w 11489510"/>
                <a:gd name="connsiteY23" fmla="*/ 4375806 h 4399500"/>
                <a:gd name="connsiteX24" fmla="*/ 1056288 w 11489510"/>
                <a:gd name="connsiteY24" fmla="*/ 4039296 h 4399500"/>
                <a:gd name="connsiteX25" fmla="*/ 0 w 11489510"/>
                <a:gd name="connsiteY25" fmla="*/ 3714528 h 4399500"/>
                <a:gd name="connsiteX26" fmla="*/ 0 w 11489510"/>
                <a:gd name="connsiteY26" fmla="*/ 708665 h 4399500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0 w 11489510"/>
                <a:gd name="connsiteY25" fmla="*/ 371452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0 w 11489510"/>
                <a:gd name="connsiteY0" fmla="*/ 708665 h 4385304"/>
                <a:gd name="connsiteX1" fmla="*/ 1056288 w 11489510"/>
                <a:gd name="connsiteY1" fmla="*/ 170537 h 4385304"/>
                <a:gd name="connsiteX2" fmla="*/ 2040523 w 11489510"/>
                <a:gd name="connsiteY2" fmla="*/ 291484 h 4385304"/>
                <a:gd name="connsiteX3" fmla="*/ 2528203 w 11489510"/>
                <a:gd name="connsiteY3" fmla="*/ 443884 h 4385304"/>
                <a:gd name="connsiteX4" fmla="*/ 3107323 w 11489510"/>
                <a:gd name="connsiteY4" fmla="*/ 47645 h 4385304"/>
                <a:gd name="connsiteX5" fmla="*/ 3747403 w 11489510"/>
                <a:gd name="connsiteY5" fmla="*/ 47645 h 4385304"/>
                <a:gd name="connsiteX6" fmla="*/ 5027563 w 11489510"/>
                <a:gd name="connsiteY6" fmla="*/ 261005 h 4385304"/>
                <a:gd name="connsiteX7" fmla="*/ 5301883 w 11489510"/>
                <a:gd name="connsiteY7" fmla="*/ 413404 h 4385304"/>
                <a:gd name="connsiteX8" fmla="*/ 6002923 w 11489510"/>
                <a:gd name="connsiteY8" fmla="*/ 108605 h 4385304"/>
                <a:gd name="connsiteX9" fmla="*/ 7618363 w 11489510"/>
                <a:gd name="connsiteY9" fmla="*/ 78126 h 4385304"/>
                <a:gd name="connsiteX10" fmla="*/ 8563243 w 11489510"/>
                <a:gd name="connsiteY10" fmla="*/ 321966 h 4385304"/>
                <a:gd name="connsiteX11" fmla="*/ 9660523 w 11489510"/>
                <a:gd name="connsiteY11" fmla="*/ 78127 h 4385304"/>
                <a:gd name="connsiteX12" fmla="*/ 10820599 w 11489510"/>
                <a:gd name="connsiteY12" fmla="*/ 383897 h 4385304"/>
                <a:gd name="connsiteX13" fmla="*/ 11297767 w 11489510"/>
                <a:gd name="connsiteY13" fmla="*/ 922025 h 4385304"/>
                <a:gd name="connsiteX14" fmla="*/ 11489323 w 11489510"/>
                <a:gd name="connsiteY14" fmla="*/ 1663087 h 4385304"/>
                <a:gd name="connsiteX15" fmla="*/ 11236807 w 11489510"/>
                <a:gd name="connsiteY15" fmla="*/ 2678208 h 4385304"/>
                <a:gd name="connsiteX16" fmla="*/ 11154043 w 11489510"/>
                <a:gd name="connsiteY16" fmla="*/ 3674767 h 4385304"/>
                <a:gd name="connsiteX17" fmla="*/ 10361564 w 11489510"/>
                <a:gd name="connsiteY17" fmla="*/ 4314847 h 4385304"/>
                <a:gd name="connsiteX18" fmla="*/ 9631879 w 11489510"/>
                <a:gd name="connsiteY18" fmla="*/ 4191696 h 4385304"/>
                <a:gd name="connsiteX19" fmla="*/ 8197484 w 11489510"/>
                <a:gd name="connsiteY19" fmla="*/ 4375807 h 4385304"/>
                <a:gd name="connsiteX20" fmla="*/ 4936124 w 11489510"/>
                <a:gd name="connsiteY20" fmla="*/ 4192927 h 4385304"/>
                <a:gd name="connsiteX21" fmla="*/ 4570364 w 11489510"/>
                <a:gd name="connsiteY21" fmla="*/ 4192927 h 4385304"/>
                <a:gd name="connsiteX22" fmla="*/ 3595004 w 11489510"/>
                <a:gd name="connsiteY22" fmla="*/ 4162446 h 4385304"/>
                <a:gd name="connsiteX23" fmla="*/ 2528204 w 11489510"/>
                <a:gd name="connsiteY23" fmla="*/ 4375806 h 4385304"/>
                <a:gd name="connsiteX24" fmla="*/ 1300128 w 11489510"/>
                <a:gd name="connsiteY24" fmla="*/ 3886896 h 4385304"/>
                <a:gd name="connsiteX25" fmla="*/ 1005840 w 11489510"/>
                <a:gd name="connsiteY25" fmla="*/ 3440208 h 4385304"/>
                <a:gd name="connsiteX26" fmla="*/ 0 w 11489510"/>
                <a:gd name="connsiteY26" fmla="*/ 708665 h 4385304"/>
                <a:gd name="connsiteX0" fmla="*/ 68433 w 11557943"/>
                <a:gd name="connsiteY0" fmla="*/ 708665 h 4385304"/>
                <a:gd name="connsiteX1" fmla="*/ 1124721 w 11557943"/>
                <a:gd name="connsiteY1" fmla="*/ 170537 h 4385304"/>
                <a:gd name="connsiteX2" fmla="*/ 2108956 w 11557943"/>
                <a:gd name="connsiteY2" fmla="*/ 291484 h 4385304"/>
                <a:gd name="connsiteX3" fmla="*/ 2596636 w 11557943"/>
                <a:gd name="connsiteY3" fmla="*/ 443884 h 4385304"/>
                <a:gd name="connsiteX4" fmla="*/ 3175756 w 11557943"/>
                <a:gd name="connsiteY4" fmla="*/ 47645 h 4385304"/>
                <a:gd name="connsiteX5" fmla="*/ 3815836 w 11557943"/>
                <a:gd name="connsiteY5" fmla="*/ 47645 h 4385304"/>
                <a:gd name="connsiteX6" fmla="*/ 5095996 w 11557943"/>
                <a:gd name="connsiteY6" fmla="*/ 261005 h 4385304"/>
                <a:gd name="connsiteX7" fmla="*/ 5370316 w 11557943"/>
                <a:gd name="connsiteY7" fmla="*/ 413404 h 4385304"/>
                <a:gd name="connsiteX8" fmla="*/ 6071356 w 11557943"/>
                <a:gd name="connsiteY8" fmla="*/ 108605 h 4385304"/>
                <a:gd name="connsiteX9" fmla="*/ 7686796 w 11557943"/>
                <a:gd name="connsiteY9" fmla="*/ 78126 h 4385304"/>
                <a:gd name="connsiteX10" fmla="*/ 8631676 w 11557943"/>
                <a:gd name="connsiteY10" fmla="*/ 321966 h 4385304"/>
                <a:gd name="connsiteX11" fmla="*/ 9728956 w 11557943"/>
                <a:gd name="connsiteY11" fmla="*/ 78127 h 4385304"/>
                <a:gd name="connsiteX12" fmla="*/ 10889032 w 11557943"/>
                <a:gd name="connsiteY12" fmla="*/ 383897 h 4385304"/>
                <a:gd name="connsiteX13" fmla="*/ 11366200 w 11557943"/>
                <a:gd name="connsiteY13" fmla="*/ 922025 h 4385304"/>
                <a:gd name="connsiteX14" fmla="*/ 11557756 w 11557943"/>
                <a:gd name="connsiteY14" fmla="*/ 1663087 h 4385304"/>
                <a:gd name="connsiteX15" fmla="*/ 11305240 w 11557943"/>
                <a:gd name="connsiteY15" fmla="*/ 2678208 h 4385304"/>
                <a:gd name="connsiteX16" fmla="*/ 11222476 w 11557943"/>
                <a:gd name="connsiteY16" fmla="*/ 3674767 h 4385304"/>
                <a:gd name="connsiteX17" fmla="*/ 10429997 w 11557943"/>
                <a:gd name="connsiteY17" fmla="*/ 4314847 h 4385304"/>
                <a:gd name="connsiteX18" fmla="*/ 9700312 w 11557943"/>
                <a:gd name="connsiteY18" fmla="*/ 4191696 h 4385304"/>
                <a:gd name="connsiteX19" fmla="*/ 8265917 w 11557943"/>
                <a:gd name="connsiteY19" fmla="*/ 4375807 h 4385304"/>
                <a:gd name="connsiteX20" fmla="*/ 5004557 w 11557943"/>
                <a:gd name="connsiteY20" fmla="*/ 4192927 h 4385304"/>
                <a:gd name="connsiteX21" fmla="*/ 4638797 w 11557943"/>
                <a:gd name="connsiteY21" fmla="*/ 4192927 h 4385304"/>
                <a:gd name="connsiteX22" fmla="*/ 3663437 w 11557943"/>
                <a:gd name="connsiteY22" fmla="*/ 4162446 h 4385304"/>
                <a:gd name="connsiteX23" fmla="*/ 2596637 w 11557943"/>
                <a:gd name="connsiteY23" fmla="*/ 4375806 h 4385304"/>
                <a:gd name="connsiteX24" fmla="*/ 1368561 w 11557943"/>
                <a:gd name="connsiteY24" fmla="*/ 3886896 h 4385304"/>
                <a:gd name="connsiteX25" fmla="*/ 647553 w 11557943"/>
                <a:gd name="connsiteY25" fmla="*/ 3592608 h 4385304"/>
                <a:gd name="connsiteX26" fmla="*/ 68433 w 11557943"/>
                <a:gd name="connsiteY26" fmla="*/ 708665 h 4385304"/>
                <a:gd name="connsiteX0" fmla="*/ 68433 w 11557943"/>
                <a:gd name="connsiteY0" fmla="*/ 708665 h 4435408"/>
                <a:gd name="connsiteX1" fmla="*/ 1124721 w 11557943"/>
                <a:gd name="connsiteY1" fmla="*/ 170537 h 4435408"/>
                <a:gd name="connsiteX2" fmla="*/ 2108956 w 11557943"/>
                <a:gd name="connsiteY2" fmla="*/ 291484 h 4435408"/>
                <a:gd name="connsiteX3" fmla="*/ 2596636 w 11557943"/>
                <a:gd name="connsiteY3" fmla="*/ 443884 h 4435408"/>
                <a:gd name="connsiteX4" fmla="*/ 3175756 w 11557943"/>
                <a:gd name="connsiteY4" fmla="*/ 47645 h 4435408"/>
                <a:gd name="connsiteX5" fmla="*/ 3815836 w 11557943"/>
                <a:gd name="connsiteY5" fmla="*/ 47645 h 4435408"/>
                <a:gd name="connsiteX6" fmla="*/ 5095996 w 11557943"/>
                <a:gd name="connsiteY6" fmla="*/ 261005 h 4435408"/>
                <a:gd name="connsiteX7" fmla="*/ 5370316 w 11557943"/>
                <a:gd name="connsiteY7" fmla="*/ 413404 h 4435408"/>
                <a:gd name="connsiteX8" fmla="*/ 6071356 w 11557943"/>
                <a:gd name="connsiteY8" fmla="*/ 108605 h 4435408"/>
                <a:gd name="connsiteX9" fmla="*/ 7686796 w 11557943"/>
                <a:gd name="connsiteY9" fmla="*/ 78126 h 4435408"/>
                <a:gd name="connsiteX10" fmla="*/ 8631676 w 11557943"/>
                <a:gd name="connsiteY10" fmla="*/ 321966 h 4435408"/>
                <a:gd name="connsiteX11" fmla="*/ 9728956 w 11557943"/>
                <a:gd name="connsiteY11" fmla="*/ 78127 h 4435408"/>
                <a:gd name="connsiteX12" fmla="*/ 10889032 w 11557943"/>
                <a:gd name="connsiteY12" fmla="*/ 383897 h 4435408"/>
                <a:gd name="connsiteX13" fmla="*/ 11366200 w 11557943"/>
                <a:gd name="connsiteY13" fmla="*/ 922025 h 4435408"/>
                <a:gd name="connsiteX14" fmla="*/ 11557756 w 11557943"/>
                <a:gd name="connsiteY14" fmla="*/ 1663087 h 4435408"/>
                <a:gd name="connsiteX15" fmla="*/ 11305240 w 11557943"/>
                <a:gd name="connsiteY15" fmla="*/ 2678208 h 4435408"/>
                <a:gd name="connsiteX16" fmla="*/ 11222476 w 11557943"/>
                <a:gd name="connsiteY16" fmla="*/ 3674767 h 4435408"/>
                <a:gd name="connsiteX17" fmla="*/ 10429997 w 11557943"/>
                <a:gd name="connsiteY17" fmla="*/ 4314847 h 4435408"/>
                <a:gd name="connsiteX18" fmla="*/ 9700312 w 11557943"/>
                <a:gd name="connsiteY18" fmla="*/ 4191696 h 4435408"/>
                <a:gd name="connsiteX19" fmla="*/ 8265917 w 11557943"/>
                <a:gd name="connsiteY19" fmla="*/ 4375807 h 4435408"/>
                <a:gd name="connsiteX20" fmla="*/ 5004557 w 11557943"/>
                <a:gd name="connsiteY20" fmla="*/ 4192927 h 4435408"/>
                <a:gd name="connsiteX21" fmla="*/ 4638797 w 11557943"/>
                <a:gd name="connsiteY21" fmla="*/ 4192927 h 4435408"/>
                <a:gd name="connsiteX22" fmla="*/ 3663437 w 11557943"/>
                <a:gd name="connsiteY22" fmla="*/ 4162446 h 4435408"/>
                <a:gd name="connsiteX23" fmla="*/ 2596637 w 11557943"/>
                <a:gd name="connsiteY23" fmla="*/ 4375806 h 4435408"/>
                <a:gd name="connsiteX24" fmla="*/ 1277121 w 11557943"/>
                <a:gd name="connsiteY24" fmla="*/ 4161216 h 4435408"/>
                <a:gd name="connsiteX25" fmla="*/ 647553 w 11557943"/>
                <a:gd name="connsiteY25" fmla="*/ 3592608 h 4435408"/>
                <a:gd name="connsiteX26" fmla="*/ 68433 w 11557943"/>
                <a:gd name="connsiteY26" fmla="*/ 708665 h 4435408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663437 w 11557943"/>
                <a:gd name="connsiteY22" fmla="*/ 416244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75807"/>
                <a:gd name="connsiteX1" fmla="*/ 1124721 w 11557943"/>
                <a:gd name="connsiteY1" fmla="*/ 170537 h 4375807"/>
                <a:gd name="connsiteX2" fmla="*/ 2108956 w 11557943"/>
                <a:gd name="connsiteY2" fmla="*/ 291484 h 4375807"/>
                <a:gd name="connsiteX3" fmla="*/ 2596636 w 11557943"/>
                <a:gd name="connsiteY3" fmla="*/ 443884 h 4375807"/>
                <a:gd name="connsiteX4" fmla="*/ 3175756 w 11557943"/>
                <a:gd name="connsiteY4" fmla="*/ 47645 h 4375807"/>
                <a:gd name="connsiteX5" fmla="*/ 3815836 w 11557943"/>
                <a:gd name="connsiteY5" fmla="*/ 47645 h 4375807"/>
                <a:gd name="connsiteX6" fmla="*/ 5095996 w 11557943"/>
                <a:gd name="connsiteY6" fmla="*/ 261005 h 4375807"/>
                <a:gd name="connsiteX7" fmla="*/ 5370316 w 11557943"/>
                <a:gd name="connsiteY7" fmla="*/ 413404 h 4375807"/>
                <a:gd name="connsiteX8" fmla="*/ 6071356 w 11557943"/>
                <a:gd name="connsiteY8" fmla="*/ 108605 h 4375807"/>
                <a:gd name="connsiteX9" fmla="*/ 7686796 w 11557943"/>
                <a:gd name="connsiteY9" fmla="*/ 78126 h 4375807"/>
                <a:gd name="connsiteX10" fmla="*/ 8631676 w 11557943"/>
                <a:gd name="connsiteY10" fmla="*/ 321966 h 4375807"/>
                <a:gd name="connsiteX11" fmla="*/ 9728956 w 11557943"/>
                <a:gd name="connsiteY11" fmla="*/ 78127 h 4375807"/>
                <a:gd name="connsiteX12" fmla="*/ 10889032 w 11557943"/>
                <a:gd name="connsiteY12" fmla="*/ 383897 h 4375807"/>
                <a:gd name="connsiteX13" fmla="*/ 11366200 w 11557943"/>
                <a:gd name="connsiteY13" fmla="*/ 922025 h 4375807"/>
                <a:gd name="connsiteX14" fmla="*/ 11557756 w 11557943"/>
                <a:gd name="connsiteY14" fmla="*/ 1663087 h 4375807"/>
                <a:gd name="connsiteX15" fmla="*/ 11305240 w 11557943"/>
                <a:gd name="connsiteY15" fmla="*/ 2678208 h 4375807"/>
                <a:gd name="connsiteX16" fmla="*/ 11222476 w 11557943"/>
                <a:gd name="connsiteY16" fmla="*/ 3674767 h 4375807"/>
                <a:gd name="connsiteX17" fmla="*/ 10429997 w 11557943"/>
                <a:gd name="connsiteY17" fmla="*/ 4314847 h 4375807"/>
                <a:gd name="connsiteX18" fmla="*/ 9700312 w 11557943"/>
                <a:gd name="connsiteY18" fmla="*/ 4191696 h 4375807"/>
                <a:gd name="connsiteX19" fmla="*/ 8265917 w 11557943"/>
                <a:gd name="connsiteY19" fmla="*/ 4375807 h 4375807"/>
                <a:gd name="connsiteX20" fmla="*/ 5004557 w 11557943"/>
                <a:gd name="connsiteY20" fmla="*/ 4192927 h 4375807"/>
                <a:gd name="connsiteX21" fmla="*/ 4638797 w 11557943"/>
                <a:gd name="connsiteY21" fmla="*/ 4192927 h 4375807"/>
                <a:gd name="connsiteX22" fmla="*/ 3541517 w 11557943"/>
                <a:gd name="connsiteY22" fmla="*/ 4284366 h 4375807"/>
                <a:gd name="connsiteX23" fmla="*/ 2535677 w 11557943"/>
                <a:gd name="connsiteY23" fmla="*/ 4162446 h 4375807"/>
                <a:gd name="connsiteX24" fmla="*/ 1277121 w 11557943"/>
                <a:gd name="connsiteY24" fmla="*/ 4161216 h 4375807"/>
                <a:gd name="connsiteX25" fmla="*/ 647553 w 11557943"/>
                <a:gd name="connsiteY25" fmla="*/ 3592608 h 4375807"/>
                <a:gd name="connsiteX26" fmla="*/ 68433 w 11557943"/>
                <a:gd name="connsiteY26" fmla="*/ 708665 h 4375807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004557 w 11557943"/>
                <a:gd name="connsiteY20" fmla="*/ 4192927 h 4389600"/>
                <a:gd name="connsiteX21" fmla="*/ 4638797 w 11557943"/>
                <a:gd name="connsiteY21" fmla="*/ 4192927 h 4389600"/>
                <a:gd name="connsiteX22" fmla="*/ 3541517 w 11557943"/>
                <a:gd name="connsiteY22" fmla="*/ 4284366 h 4389600"/>
                <a:gd name="connsiteX23" fmla="*/ 2596637 w 11557943"/>
                <a:gd name="connsiteY23" fmla="*/ 4284366 h 4389600"/>
                <a:gd name="connsiteX24" fmla="*/ 1277121 w 11557943"/>
                <a:gd name="connsiteY24" fmla="*/ 4161216 h 4389600"/>
                <a:gd name="connsiteX25" fmla="*/ 647553 w 11557943"/>
                <a:gd name="connsiteY25" fmla="*/ 3592608 h 4389600"/>
                <a:gd name="connsiteX26" fmla="*/ 68433 w 11557943"/>
                <a:gd name="connsiteY26" fmla="*/ 708665 h 4389600"/>
                <a:gd name="connsiteX0" fmla="*/ 68433 w 11557943"/>
                <a:gd name="connsiteY0" fmla="*/ 708665 h 4389600"/>
                <a:gd name="connsiteX1" fmla="*/ 1124721 w 11557943"/>
                <a:gd name="connsiteY1" fmla="*/ 170537 h 4389600"/>
                <a:gd name="connsiteX2" fmla="*/ 2108956 w 11557943"/>
                <a:gd name="connsiteY2" fmla="*/ 291484 h 4389600"/>
                <a:gd name="connsiteX3" fmla="*/ 2596636 w 11557943"/>
                <a:gd name="connsiteY3" fmla="*/ 443884 h 4389600"/>
                <a:gd name="connsiteX4" fmla="*/ 3175756 w 11557943"/>
                <a:gd name="connsiteY4" fmla="*/ 47645 h 4389600"/>
                <a:gd name="connsiteX5" fmla="*/ 3815836 w 11557943"/>
                <a:gd name="connsiteY5" fmla="*/ 47645 h 4389600"/>
                <a:gd name="connsiteX6" fmla="*/ 5095996 w 11557943"/>
                <a:gd name="connsiteY6" fmla="*/ 261005 h 4389600"/>
                <a:gd name="connsiteX7" fmla="*/ 5370316 w 11557943"/>
                <a:gd name="connsiteY7" fmla="*/ 413404 h 4389600"/>
                <a:gd name="connsiteX8" fmla="*/ 6071356 w 11557943"/>
                <a:gd name="connsiteY8" fmla="*/ 108605 h 4389600"/>
                <a:gd name="connsiteX9" fmla="*/ 7686796 w 11557943"/>
                <a:gd name="connsiteY9" fmla="*/ 78126 h 4389600"/>
                <a:gd name="connsiteX10" fmla="*/ 8631676 w 11557943"/>
                <a:gd name="connsiteY10" fmla="*/ 321966 h 4389600"/>
                <a:gd name="connsiteX11" fmla="*/ 9728956 w 11557943"/>
                <a:gd name="connsiteY11" fmla="*/ 78127 h 4389600"/>
                <a:gd name="connsiteX12" fmla="*/ 10889032 w 11557943"/>
                <a:gd name="connsiteY12" fmla="*/ 383897 h 4389600"/>
                <a:gd name="connsiteX13" fmla="*/ 11366200 w 11557943"/>
                <a:gd name="connsiteY13" fmla="*/ 922025 h 4389600"/>
                <a:gd name="connsiteX14" fmla="*/ 11557756 w 11557943"/>
                <a:gd name="connsiteY14" fmla="*/ 1663087 h 4389600"/>
                <a:gd name="connsiteX15" fmla="*/ 11305240 w 11557943"/>
                <a:gd name="connsiteY15" fmla="*/ 2678208 h 4389600"/>
                <a:gd name="connsiteX16" fmla="*/ 11222476 w 11557943"/>
                <a:gd name="connsiteY16" fmla="*/ 3674767 h 4389600"/>
                <a:gd name="connsiteX17" fmla="*/ 10429997 w 11557943"/>
                <a:gd name="connsiteY17" fmla="*/ 4314847 h 4389600"/>
                <a:gd name="connsiteX18" fmla="*/ 9700312 w 11557943"/>
                <a:gd name="connsiteY18" fmla="*/ 4191696 h 4389600"/>
                <a:gd name="connsiteX19" fmla="*/ 8265917 w 11557943"/>
                <a:gd name="connsiteY19" fmla="*/ 4375807 h 4389600"/>
                <a:gd name="connsiteX20" fmla="*/ 5736078 w 11557943"/>
                <a:gd name="connsiteY20" fmla="*/ 4192925 h 4389600"/>
                <a:gd name="connsiteX21" fmla="*/ 5004557 w 11557943"/>
                <a:gd name="connsiteY21" fmla="*/ 4192927 h 4389600"/>
                <a:gd name="connsiteX22" fmla="*/ 4638797 w 11557943"/>
                <a:gd name="connsiteY22" fmla="*/ 4192927 h 4389600"/>
                <a:gd name="connsiteX23" fmla="*/ 3541517 w 11557943"/>
                <a:gd name="connsiteY23" fmla="*/ 4284366 h 4389600"/>
                <a:gd name="connsiteX24" fmla="*/ 2596637 w 11557943"/>
                <a:gd name="connsiteY24" fmla="*/ 4284366 h 4389600"/>
                <a:gd name="connsiteX25" fmla="*/ 1277121 w 11557943"/>
                <a:gd name="connsiteY25" fmla="*/ 4161216 h 4389600"/>
                <a:gd name="connsiteX26" fmla="*/ 647553 w 11557943"/>
                <a:gd name="connsiteY26" fmla="*/ 3592608 h 4389600"/>
                <a:gd name="connsiteX27" fmla="*/ 68433 w 11557943"/>
                <a:gd name="connsiteY27" fmla="*/ 70866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0 w 11702870"/>
                <a:gd name="connsiteY0" fmla="*/ 617225 h 4389600"/>
                <a:gd name="connsiteX1" fmla="*/ 1269648 w 11702870"/>
                <a:gd name="connsiteY1" fmla="*/ 170537 h 4389600"/>
                <a:gd name="connsiteX2" fmla="*/ 2253883 w 11702870"/>
                <a:gd name="connsiteY2" fmla="*/ 291484 h 4389600"/>
                <a:gd name="connsiteX3" fmla="*/ 2741563 w 11702870"/>
                <a:gd name="connsiteY3" fmla="*/ 443884 h 4389600"/>
                <a:gd name="connsiteX4" fmla="*/ 3320683 w 11702870"/>
                <a:gd name="connsiteY4" fmla="*/ 47645 h 4389600"/>
                <a:gd name="connsiteX5" fmla="*/ 3960763 w 11702870"/>
                <a:gd name="connsiteY5" fmla="*/ 47645 h 4389600"/>
                <a:gd name="connsiteX6" fmla="*/ 5240923 w 11702870"/>
                <a:gd name="connsiteY6" fmla="*/ 261005 h 4389600"/>
                <a:gd name="connsiteX7" fmla="*/ 5515243 w 11702870"/>
                <a:gd name="connsiteY7" fmla="*/ 413404 h 4389600"/>
                <a:gd name="connsiteX8" fmla="*/ 6216283 w 11702870"/>
                <a:gd name="connsiteY8" fmla="*/ 108605 h 4389600"/>
                <a:gd name="connsiteX9" fmla="*/ 7831723 w 11702870"/>
                <a:gd name="connsiteY9" fmla="*/ 78126 h 4389600"/>
                <a:gd name="connsiteX10" fmla="*/ 8776603 w 11702870"/>
                <a:gd name="connsiteY10" fmla="*/ 321966 h 4389600"/>
                <a:gd name="connsiteX11" fmla="*/ 9873883 w 11702870"/>
                <a:gd name="connsiteY11" fmla="*/ 78127 h 4389600"/>
                <a:gd name="connsiteX12" fmla="*/ 11033959 w 11702870"/>
                <a:gd name="connsiteY12" fmla="*/ 383897 h 4389600"/>
                <a:gd name="connsiteX13" fmla="*/ 11511127 w 11702870"/>
                <a:gd name="connsiteY13" fmla="*/ 922025 h 4389600"/>
                <a:gd name="connsiteX14" fmla="*/ 11702683 w 11702870"/>
                <a:gd name="connsiteY14" fmla="*/ 1663087 h 4389600"/>
                <a:gd name="connsiteX15" fmla="*/ 11450167 w 11702870"/>
                <a:gd name="connsiteY15" fmla="*/ 2678208 h 4389600"/>
                <a:gd name="connsiteX16" fmla="*/ 11367403 w 11702870"/>
                <a:gd name="connsiteY16" fmla="*/ 3674767 h 4389600"/>
                <a:gd name="connsiteX17" fmla="*/ 10574924 w 11702870"/>
                <a:gd name="connsiteY17" fmla="*/ 4314847 h 4389600"/>
                <a:gd name="connsiteX18" fmla="*/ 9845239 w 11702870"/>
                <a:gd name="connsiteY18" fmla="*/ 4191696 h 4389600"/>
                <a:gd name="connsiteX19" fmla="*/ 8410844 w 11702870"/>
                <a:gd name="connsiteY19" fmla="*/ 4375807 h 4389600"/>
                <a:gd name="connsiteX20" fmla="*/ 5881005 w 11702870"/>
                <a:gd name="connsiteY20" fmla="*/ 4192925 h 4389600"/>
                <a:gd name="connsiteX21" fmla="*/ 5149484 w 11702870"/>
                <a:gd name="connsiteY21" fmla="*/ 4192927 h 4389600"/>
                <a:gd name="connsiteX22" fmla="*/ 4783724 w 11702870"/>
                <a:gd name="connsiteY22" fmla="*/ 4192927 h 4389600"/>
                <a:gd name="connsiteX23" fmla="*/ 3686444 w 11702870"/>
                <a:gd name="connsiteY23" fmla="*/ 4284366 h 4389600"/>
                <a:gd name="connsiteX24" fmla="*/ 2741564 w 11702870"/>
                <a:gd name="connsiteY24" fmla="*/ 4284366 h 4389600"/>
                <a:gd name="connsiteX25" fmla="*/ 1422048 w 11702870"/>
                <a:gd name="connsiteY25" fmla="*/ 4161216 h 4389600"/>
                <a:gd name="connsiteX26" fmla="*/ 792480 w 11702870"/>
                <a:gd name="connsiteY26" fmla="*/ 3592608 h 4389600"/>
                <a:gd name="connsiteX27" fmla="*/ 0 w 11702870"/>
                <a:gd name="connsiteY27" fmla="*/ 617225 h 4389600"/>
                <a:gd name="connsiteX0" fmla="*/ 38427 w 11741297"/>
                <a:gd name="connsiteY0" fmla="*/ 617225 h 4389600"/>
                <a:gd name="connsiteX1" fmla="*/ 1308075 w 11741297"/>
                <a:gd name="connsiteY1" fmla="*/ 170537 h 4389600"/>
                <a:gd name="connsiteX2" fmla="*/ 2292310 w 11741297"/>
                <a:gd name="connsiteY2" fmla="*/ 291484 h 4389600"/>
                <a:gd name="connsiteX3" fmla="*/ 2779990 w 11741297"/>
                <a:gd name="connsiteY3" fmla="*/ 443884 h 4389600"/>
                <a:gd name="connsiteX4" fmla="*/ 3359110 w 11741297"/>
                <a:gd name="connsiteY4" fmla="*/ 47645 h 4389600"/>
                <a:gd name="connsiteX5" fmla="*/ 3999190 w 11741297"/>
                <a:gd name="connsiteY5" fmla="*/ 47645 h 4389600"/>
                <a:gd name="connsiteX6" fmla="*/ 5279350 w 11741297"/>
                <a:gd name="connsiteY6" fmla="*/ 261005 h 4389600"/>
                <a:gd name="connsiteX7" fmla="*/ 5553670 w 11741297"/>
                <a:gd name="connsiteY7" fmla="*/ 413404 h 4389600"/>
                <a:gd name="connsiteX8" fmla="*/ 6254710 w 11741297"/>
                <a:gd name="connsiteY8" fmla="*/ 108605 h 4389600"/>
                <a:gd name="connsiteX9" fmla="*/ 7870150 w 11741297"/>
                <a:gd name="connsiteY9" fmla="*/ 78126 h 4389600"/>
                <a:gd name="connsiteX10" fmla="*/ 8815030 w 11741297"/>
                <a:gd name="connsiteY10" fmla="*/ 321966 h 4389600"/>
                <a:gd name="connsiteX11" fmla="*/ 9912310 w 11741297"/>
                <a:gd name="connsiteY11" fmla="*/ 78127 h 4389600"/>
                <a:gd name="connsiteX12" fmla="*/ 11072386 w 11741297"/>
                <a:gd name="connsiteY12" fmla="*/ 383897 h 4389600"/>
                <a:gd name="connsiteX13" fmla="*/ 11549554 w 11741297"/>
                <a:gd name="connsiteY13" fmla="*/ 922025 h 4389600"/>
                <a:gd name="connsiteX14" fmla="*/ 11741110 w 11741297"/>
                <a:gd name="connsiteY14" fmla="*/ 1663087 h 4389600"/>
                <a:gd name="connsiteX15" fmla="*/ 11488594 w 11741297"/>
                <a:gd name="connsiteY15" fmla="*/ 2678208 h 4389600"/>
                <a:gd name="connsiteX16" fmla="*/ 11405830 w 11741297"/>
                <a:gd name="connsiteY16" fmla="*/ 3674767 h 4389600"/>
                <a:gd name="connsiteX17" fmla="*/ 10613351 w 11741297"/>
                <a:gd name="connsiteY17" fmla="*/ 4314847 h 4389600"/>
                <a:gd name="connsiteX18" fmla="*/ 9883666 w 11741297"/>
                <a:gd name="connsiteY18" fmla="*/ 4191696 h 4389600"/>
                <a:gd name="connsiteX19" fmla="*/ 8449271 w 11741297"/>
                <a:gd name="connsiteY19" fmla="*/ 4375807 h 4389600"/>
                <a:gd name="connsiteX20" fmla="*/ 5919432 w 11741297"/>
                <a:gd name="connsiteY20" fmla="*/ 4192925 h 4389600"/>
                <a:gd name="connsiteX21" fmla="*/ 5187911 w 11741297"/>
                <a:gd name="connsiteY21" fmla="*/ 4192927 h 4389600"/>
                <a:gd name="connsiteX22" fmla="*/ 4822151 w 11741297"/>
                <a:gd name="connsiteY22" fmla="*/ 4192927 h 4389600"/>
                <a:gd name="connsiteX23" fmla="*/ 3724871 w 11741297"/>
                <a:gd name="connsiteY23" fmla="*/ 4284366 h 4389600"/>
                <a:gd name="connsiteX24" fmla="*/ 2779991 w 11741297"/>
                <a:gd name="connsiteY24" fmla="*/ 4284366 h 4389600"/>
                <a:gd name="connsiteX25" fmla="*/ 1460475 w 11741297"/>
                <a:gd name="connsiteY25" fmla="*/ 4161216 h 4389600"/>
                <a:gd name="connsiteX26" fmla="*/ 739467 w 11741297"/>
                <a:gd name="connsiteY26" fmla="*/ 3805968 h 4389600"/>
                <a:gd name="connsiteX27" fmla="*/ 38427 w 11741297"/>
                <a:gd name="connsiteY27" fmla="*/ 617225 h 4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741297" h="4389600">
                  <a:moveTo>
                    <a:pt x="38427" y="617225"/>
                  </a:moveTo>
                  <a:cubicBezTo>
                    <a:pt x="38427" y="202190"/>
                    <a:pt x="893040" y="170537"/>
                    <a:pt x="1308075" y="170537"/>
                  </a:cubicBezTo>
                  <a:cubicBezTo>
                    <a:pt x="1648162" y="121327"/>
                    <a:pt x="2046991" y="245926"/>
                    <a:pt x="2292310" y="291484"/>
                  </a:cubicBezTo>
                  <a:cubicBezTo>
                    <a:pt x="2537629" y="337042"/>
                    <a:pt x="2592030" y="459124"/>
                    <a:pt x="2779990" y="443884"/>
                  </a:cubicBezTo>
                  <a:cubicBezTo>
                    <a:pt x="2967950" y="428644"/>
                    <a:pt x="3155910" y="113685"/>
                    <a:pt x="3359110" y="47645"/>
                  </a:cubicBezTo>
                  <a:cubicBezTo>
                    <a:pt x="3562310" y="-18395"/>
                    <a:pt x="3689310" y="-13315"/>
                    <a:pt x="3999190" y="47645"/>
                  </a:cubicBezTo>
                  <a:cubicBezTo>
                    <a:pt x="4309070" y="108605"/>
                    <a:pt x="5020270" y="200045"/>
                    <a:pt x="5279350" y="261005"/>
                  </a:cubicBezTo>
                  <a:cubicBezTo>
                    <a:pt x="5538430" y="321965"/>
                    <a:pt x="5370790" y="403244"/>
                    <a:pt x="5553670" y="413404"/>
                  </a:cubicBezTo>
                  <a:cubicBezTo>
                    <a:pt x="5736550" y="423564"/>
                    <a:pt x="5868630" y="174645"/>
                    <a:pt x="6254710" y="108605"/>
                  </a:cubicBezTo>
                  <a:cubicBezTo>
                    <a:pt x="6640790" y="42565"/>
                    <a:pt x="7443430" y="52726"/>
                    <a:pt x="7870150" y="78126"/>
                  </a:cubicBezTo>
                  <a:cubicBezTo>
                    <a:pt x="8296870" y="103526"/>
                    <a:pt x="8459430" y="311806"/>
                    <a:pt x="8815030" y="321966"/>
                  </a:cubicBezTo>
                  <a:cubicBezTo>
                    <a:pt x="9170630" y="332126"/>
                    <a:pt x="9409084" y="321805"/>
                    <a:pt x="9912310" y="78127"/>
                  </a:cubicBezTo>
                  <a:cubicBezTo>
                    <a:pt x="10354576" y="17329"/>
                    <a:pt x="10702992" y="288967"/>
                    <a:pt x="11072386" y="383897"/>
                  </a:cubicBezTo>
                  <a:cubicBezTo>
                    <a:pt x="11487421" y="383897"/>
                    <a:pt x="11244754" y="567950"/>
                    <a:pt x="11549554" y="922025"/>
                  </a:cubicBezTo>
                  <a:cubicBezTo>
                    <a:pt x="11542286" y="1158886"/>
                    <a:pt x="11748378" y="1426226"/>
                    <a:pt x="11741110" y="1663087"/>
                  </a:cubicBezTo>
                  <a:cubicBezTo>
                    <a:pt x="11250538" y="2214821"/>
                    <a:pt x="11430526" y="1730234"/>
                    <a:pt x="11488594" y="2678208"/>
                  </a:cubicBezTo>
                  <a:cubicBezTo>
                    <a:pt x="11468274" y="3038888"/>
                    <a:pt x="11409158" y="3376799"/>
                    <a:pt x="11405830" y="3674767"/>
                  </a:cubicBezTo>
                  <a:cubicBezTo>
                    <a:pt x="11244716" y="3917060"/>
                    <a:pt x="10867045" y="4228692"/>
                    <a:pt x="10613351" y="4314847"/>
                  </a:cubicBezTo>
                  <a:cubicBezTo>
                    <a:pt x="10359657" y="4401002"/>
                    <a:pt x="10239266" y="4212016"/>
                    <a:pt x="9883666" y="4191696"/>
                  </a:cubicBezTo>
                  <a:cubicBezTo>
                    <a:pt x="9415694" y="4192106"/>
                    <a:pt x="8917243" y="4375397"/>
                    <a:pt x="8449271" y="4375807"/>
                  </a:cubicBezTo>
                  <a:cubicBezTo>
                    <a:pt x="7793645" y="4365852"/>
                    <a:pt x="6462992" y="4223405"/>
                    <a:pt x="5919432" y="4192925"/>
                  </a:cubicBezTo>
                  <a:cubicBezTo>
                    <a:pt x="5375872" y="4162445"/>
                    <a:pt x="5375871" y="4182767"/>
                    <a:pt x="5187911" y="4192927"/>
                  </a:cubicBezTo>
                  <a:cubicBezTo>
                    <a:pt x="4583391" y="4157367"/>
                    <a:pt x="5519590" y="4147412"/>
                    <a:pt x="4822151" y="4192927"/>
                  </a:cubicBezTo>
                  <a:cubicBezTo>
                    <a:pt x="4573231" y="4187847"/>
                    <a:pt x="4361350" y="4238851"/>
                    <a:pt x="3724871" y="4284366"/>
                  </a:cubicBezTo>
                  <a:cubicBezTo>
                    <a:pt x="3333711" y="4319926"/>
                    <a:pt x="3253910" y="4233771"/>
                    <a:pt x="2779991" y="4284366"/>
                  </a:cubicBezTo>
                  <a:cubicBezTo>
                    <a:pt x="2306072" y="4334961"/>
                    <a:pt x="2349202" y="4550829"/>
                    <a:pt x="1460475" y="4161216"/>
                  </a:cubicBezTo>
                  <a:cubicBezTo>
                    <a:pt x="1045440" y="4161216"/>
                    <a:pt x="739467" y="4221003"/>
                    <a:pt x="739467" y="3805968"/>
                  </a:cubicBezTo>
                  <a:cubicBezTo>
                    <a:pt x="-510213" y="3230734"/>
                    <a:pt x="251787" y="1588699"/>
                    <a:pt x="38427" y="6172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2"/>
            <p:cNvSpPr/>
            <p:nvPr/>
          </p:nvSpPr>
          <p:spPr>
            <a:xfrm>
              <a:off x="3430047" y="-4261849"/>
              <a:ext cx="12483309" cy="4913812"/>
            </a:xfrm>
            <a:custGeom>
              <a:avLst/>
              <a:gdLst/>
              <a:ahLst/>
              <a:cxnLst/>
              <a:rect l="l" t="t" r="r" b="b"/>
              <a:pathLst>
                <a:path w="15158405" h="7636047">
                  <a:moveTo>
                    <a:pt x="0" y="0"/>
                  </a:moveTo>
                  <a:lnTo>
                    <a:pt x="15158406" y="0"/>
                  </a:lnTo>
                  <a:lnTo>
                    <a:pt x="15158406" y="7636046"/>
                  </a:lnTo>
                  <a:lnTo>
                    <a:pt x="0" y="7636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图片 5">
            <a:extLst>
              <a:ext uri="{FF2B5EF4-FFF2-40B4-BE49-F238E27FC236}">
                <a16:creationId xmlns:a16="http://schemas.microsoft.com/office/drawing/2014/main" id="{46410FC3-0BF8-4AE4-B747-08E9A5F4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05100"/>
            <a:ext cx="9033280" cy="903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8575"/>
            <a:ext cx="10807140" cy="423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052435"/>
            <a:ext cx="10065368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8575"/>
            <a:ext cx="17926708" cy="703686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C8BCC1B-EDCA-410A-846A-B04768D74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4229100"/>
            <a:ext cx="5885688" cy="63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27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8" name="Group 27"/>
          <p:cNvGrpSpPr/>
          <p:nvPr/>
        </p:nvGrpSpPr>
        <p:grpSpPr>
          <a:xfrm>
            <a:off x="1017698" y="3928093"/>
            <a:ext cx="5008332" cy="1604637"/>
            <a:chOff x="1861668" y="3102904"/>
            <a:chExt cx="5961143" cy="1904347"/>
          </a:xfrm>
        </p:grpSpPr>
        <p:sp>
          <p:nvSpPr>
            <p:cNvPr id="29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29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07542" y="3928093"/>
            <a:ext cx="5008332" cy="1604637"/>
            <a:chOff x="7259131" y="3106475"/>
            <a:chExt cx="5961143" cy="1904347"/>
          </a:xfrm>
        </p:grpSpPr>
        <p:sp>
          <p:nvSpPr>
            <p:cNvPr id="32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197386" y="3928093"/>
            <a:ext cx="5008332" cy="1604637"/>
            <a:chOff x="12250193" y="3099538"/>
            <a:chExt cx="5961143" cy="1904347"/>
          </a:xfrm>
        </p:grpSpPr>
        <p:sp>
          <p:nvSpPr>
            <p:cNvPr id="35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5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905000" y="763728"/>
            <a:ext cx="13384492" cy="29591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17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19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31470" r="-103120"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819400" y="487793"/>
            <a:ext cx="5008332" cy="1604637"/>
            <a:chOff x="1861668" y="3102904"/>
            <a:chExt cx="5961143" cy="1904347"/>
          </a:xfrm>
        </p:grpSpPr>
        <p:sp>
          <p:nvSpPr>
            <p:cNvPr id="21" name="Freeform 9"/>
            <p:cNvSpPr/>
            <p:nvPr/>
          </p:nvSpPr>
          <p:spPr>
            <a:xfrm>
              <a:off x="1861668" y="3102904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/>
            <p:cNvSpPr txBox="1"/>
            <p:nvPr/>
          </p:nvSpPr>
          <p:spPr>
            <a:xfrm>
              <a:off x="2482464" y="3264530"/>
              <a:ext cx="468456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x 47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68690" y="510242"/>
            <a:ext cx="5008332" cy="1604637"/>
            <a:chOff x="7259131" y="3106475"/>
            <a:chExt cx="5961143" cy="1904347"/>
          </a:xfrm>
        </p:grpSpPr>
        <p:sp>
          <p:nvSpPr>
            <p:cNvPr id="24" name="Freeform 9"/>
            <p:cNvSpPr/>
            <p:nvPr/>
          </p:nvSpPr>
          <p:spPr>
            <a:xfrm>
              <a:off x="7259131" y="3106475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7860664" y="3266677"/>
              <a:ext cx="475807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62 x 19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117980" y="623982"/>
            <a:ext cx="5008332" cy="1604637"/>
            <a:chOff x="12250193" y="3099538"/>
            <a:chExt cx="5961143" cy="1904347"/>
          </a:xfrm>
        </p:grpSpPr>
        <p:sp>
          <p:nvSpPr>
            <p:cNvPr id="27" name="Freeform 9"/>
            <p:cNvSpPr/>
            <p:nvPr/>
          </p:nvSpPr>
          <p:spPr>
            <a:xfrm>
              <a:off x="12250193" y="3099538"/>
              <a:ext cx="5961143" cy="1904347"/>
            </a:xfrm>
            <a:custGeom>
              <a:avLst/>
              <a:gdLst/>
              <a:ahLst/>
              <a:cxnLst/>
              <a:rect l="l" t="t" r="r" b="b"/>
              <a:pathLst>
                <a:path w="7315200" h="1874520">
                  <a:moveTo>
                    <a:pt x="0" y="0"/>
                  </a:moveTo>
                  <a:lnTo>
                    <a:pt x="7315200" y="0"/>
                  </a:lnTo>
                  <a:lnTo>
                    <a:pt x="7315200" y="1874520"/>
                  </a:lnTo>
                  <a:lnTo>
                    <a:pt x="0" y="187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/>
            <p:cNvSpPr txBox="1"/>
            <p:nvPr/>
          </p:nvSpPr>
          <p:spPr>
            <a:xfrm>
              <a:off x="12814065" y="3270246"/>
              <a:ext cx="5092935" cy="15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x 34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072239" y="2484724"/>
            <a:ext cx="3269377" cy="5497137"/>
            <a:chOff x="3191505" y="2122444"/>
            <a:chExt cx="3269377" cy="5497137"/>
          </a:xfrm>
        </p:grpSpPr>
        <p:grpSp>
          <p:nvGrpSpPr>
            <p:cNvPr id="54" name="Group 53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47</a:t>
                    </a: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47" name="Rectangle 46"/>
                <p:cNvSpPr/>
                <p:nvPr/>
              </p:nvSpPr>
              <p:spPr>
                <a:xfrm>
                  <a:off x="2099976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238</a:t>
                  </a:r>
                </a:p>
              </p:txBody>
            </p:sp>
          </p:grpSp>
        </p:grpSp>
        <p:sp>
          <p:nvSpPr>
            <p:cNvPr id="55" name="Rectangle 54"/>
            <p:cNvSpPr/>
            <p:nvPr/>
          </p:nvSpPr>
          <p:spPr>
            <a:xfrm>
              <a:off x="3703004" y="5377553"/>
              <a:ext cx="1824538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136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257700" y="6542163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3703004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1598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340498" y="2391914"/>
            <a:ext cx="3269377" cy="5497137"/>
            <a:chOff x="3191505" y="2122444"/>
            <a:chExt cx="3269377" cy="5497137"/>
          </a:xfrm>
        </p:grpSpPr>
        <p:grpSp>
          <p:nvGrpSpPr>
            <p:cNvPr id="60" name="Group 59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1815480" y="-3542597"/>
                <a:ext cx="2782157" cy="3322716"/>
                <a:chOff x="1639518" y="1704330"/>
                <a:chExt cx="2042504" cy="2439353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639518" y="1704330"/>
                  <a:ext cx="2042504" cy="1667215"/>
                  <a:chOff x="1639518" y="1704330"/>
                  <a:chExt cx="2042504" cy="1667215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501277" y="1704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62</a:t>
                    </a:r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487376" y="2490330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19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67" name="Rectangle 66"/>
                <p:cNvSpPr/>
                <p:nvPr/>
              </p:nvSpPr>
              <p:spPr>
                <a:xfrm>
                  <a:off x="2099975" y="3262468"/>
                  <a:ext cx="1339474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558</a:t>
                  </a:r>
                </a:p>
              </p:txBody>
            </p:sp>
          </p:grpSp>
        </p:grpSp>
        <p:sp>
          <p:nvSpPr>
            <p:cNvPr id="61" name="Rectangle 60"/>
            <p:cNvSpPr/>
            <p:nvPr/>
          </p:nvSpPr>
          <p:spPr>
            <a:xfrm>
              <a:off x="4187236" y="5313267"/>
              <a:ext cx="127791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3640611" y="6419252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1178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633651" y="2414813"/>
            <a:ext cx="3269377" cy="5526921"/>
            <a:chOff x="3191505" y="2122444"/>
            <a:chExt cx="3269377" cy="5526921"/>
          </a:xfrm>
        </p:grpSpPr>
        <p:grpSp>
          <p:nvGrpSpPr>
            <p:cNvPr id="73" name="Group 72"/>
            <p:cNvGrpSpPr/>
            <p:nvPr/>
          </p:nvGrpSpPr>
          <p:grpSpPr>
            <a:xfrm>
              <a:off x="3191505" y="2122444"/>
              <a:ext cx="3269377" cy="3542597"/>
              <a:chOff x="11418870" y="-3730402"/>
              <a:chExt cx="3269377" cy="3542597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11418870" y="-3730402"/>
                <a:ext cx="3269377" cy="3542597"/>
              </a:xfrm>
              <a:prstGeom prst="rect">
                <a:avLst/>
              </a:prstGeom>
              <a:solidFill>
                <a:srgbClr val="FF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B842A"/>
                  </a:solidFill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1815480" y="-3589508"/>
                <a:ext cx="2782157" cy="3356870"/>
                <a:chOff x="1639518" y="1669891"/>
                <a:chExt cx="2042504" cy="2464427"/>
              </a:xfrm>
            </p:grpSpPr>
            <p:grpSp>
              <p:nvGrpSpPr>
                <p:cNvPr id="79" name="Group 78"/>
                <p:cNvGrpSpPr/>
                <p:nvPr/>
              </p:nvGrpSpPr>
              <p:grpSpPr>
                <a:xfrm>
                  <a:off x="1639518" y="1669891"/>
                  <a:ext cx="2042504" cy="1684856"/>
                  <a:chOff x="1639518" y="1669891"/>
                  <a:chExt cx="2042504" cy="1684856"/>
                </a:xfrm>
              </p:grpSpPr>
              <p:sp>
                <p:nvSpPr>
                  <p:cNvPr id="81" name="Rectangle 80"/>
                  <p:cNvSpPr/>
                  <p:nvPr/>
                </p:nvSpPr>
                <p:spPr>
                  <a:xfrm>
                    <a:off x="2251514" y="1669891"/>
                    <a:ext cx="1339474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425</a:t>
                    </a: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2643145" y="2473532"/>
                    <a:ext cx="938173" cy="8812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7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34</a:t>
                    </a: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1956198" y="2189275"/>
                    <a:ext cx="373292" cy="6100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5B842A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x</a:t>
                    </a:r>
                  </a:p>
                </p:txBody>
              </p: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1639518" y="3295985"/>
                    <a:ext cx="2042504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5B842A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80" name="Rectangle 79"/>
                <p:cNvSpPr/>
                <p:nvPr/>
              </p:nvSpPr>
              <p:spPr>
                <a:xfrm>
                  <a:off x="1889169" y="3253103"/>
                  <a:ext cx="1740775" cy="8812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B842A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1700</a:t>
                  </a:r>
                </a:p>
              </p:txBody>
            </p:sp>
          </p:grpSp>
        </p:grpSp>
        <p:sp>
          <p:nvSpPr>
            <p:cNvPr id="74" name="Rectangle 73"/>
            <p:cNvSpPr/>
            <p:nvPr/>
          </p:nvSpPr>
          <p:spPr>
            <a:xfrm>
              <a:off x="3409631" y="5401600"/>
              <a:ext cx="237116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1275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3257700" y="6507591"/>
              <a:ext cx="2782157" cy="0"/>
            </a:xfrm>
            <a:prstGeom prst="line">
              <a:avLst/>
            </a:prstGeom>
            <a:noFill/>
            <a:ln w="38100" cap="flat" cmpd="sng" algn="ctr">
              <a:solidFill>
                <a:srgbClr val="5B842A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>
              <a:off x="3394391" y="6449036"/>
              <a:ext cx="29177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5B842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14450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31484" y="-1028700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3221747" y="276991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1342160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3057" y="293534"/>
            <a:ext cx="7431668" cy="36944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6643" y="3884554"/>
            <a:ext cx="3733801" cy="3962400"/>
            <a:chOff x="743950" y="4048825"/>
            <a:chExt cx="3692336" cy="40794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0" b="97436" l="9453" r="97015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5755" t="7421" r="9256" b="7178"/>
            <a:stretch/>
          </p:blipFill>
          <p:spPr>
            <a:xfrm>
              <a:off x="743950" y="4048825"/>
              <a:ext cx="3692336" cy="407947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98421" y="5247849"/>
              <a:ext cx="2343735" cy="17879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62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7" b="95755" l="10000" r="98261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44" t="11488" r="9490" b="13656"/>
          <a:stretch/>
        </p:blipFill>
        <p:spPr>
          <a:xfrm>
            <a:off x="7315200" y="4171899"/>
            <a:ext cx="3657600" cy="35814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19874" y="4997431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0" b="96939" l="9091" r="9473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303" t="7423" r="9256" b="8940"/>
          <a:stretch/>
        </p:blipFill>
        <p:spPr>
          <a:xfrm>
            <a:off x="14105670" y="3884554"/>
            <a:ext cx="3810001" cy="3772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007363" y="5087530"/>
            <a:ext cx="2370055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3721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1185714" y="6105330"/>
            <a:ext cx="2919956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03871" y="4177544"/>
            <a:ext cx="2949806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x 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934226" y="4270183"/>
            <a:ext cx="3422931" cy="173664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- 253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99269" y="5237007"/>
            <a:ext cx="2598737" cy="1736646"/>
          </a:xfrm>
          <a:prstGeom prst="roundRect">
            <a:avLst/>
          </a:prstGeom>
          <a:gradFill>
            <a:gsLst>
              <a:gs pos="14000">
                <a:srgbClr val="4CE715">
                  <a:alpha val="58000"/>
                </a:srgbClr>
              </a:gs>
              <a:gs pos="92000">
                <a:srgbClr val="EAF764">
                  <a:alpha val="5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01356" y="5045867"/>
            <a:ext cx="2524953" cy="1736646"/>
          </a:xfrm>
          <a:prstGeom prst="roundRect">
            <a:avLst/>
          </a:prstGeom>
          <a:gradFill>
            <a:gsLst>
              <a:gs pos="14000">
                <a:srgbClr val="FC3D05">
                  <a:alpha val="68000"/>
                </a:srgbClr>
              </a:gs>
              <a:gs pos="92000">
                <a:srgbClr val="FD844E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64458" y="-1015308"/>
            <a:ext cx="451143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31" grpId="0"/>
      <p:bldP spid="32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138044">
            <a:off x="15567976" y="6111268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7" y="0"/>
                </a:lnTo>
                <a:lnTo>
                  <a:pt x="1176647" y="1777677"/>
                </a:lnTo>
                <a:lnTo>
                  <a:pt x="0" y="1777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sp>
        <p:nvSpPr>
          <p:cNvPr id="8" name="Freeform 8"/>
          <p:cNvSpPr/>
          <p:nvPr/>
        </p:nvSpPr>
        <p:spPr>
          <a:xfrm rot="-3354560">
            <a:off x="16633826" y="8256385"/>
            <a:ext cx="1176647" cy="1777676"/>
          </a:xfrm>
          <a:custGeom>
            <a:avLst/>
            <a:gdLst/>
            <a:ahLst/>
            <a:cxnLst/>
            <a:rect l="l" t="t" r="r" b="b"/>
            <a:pathLst>
              <a:path w="1176647" h="1777676">
                <a:moveTo>
                  <a:pt x="0" y="0"/>
                </a:moveTo>
                <a:lnTo>
                  <a:pt x="1176646" y="0"/>
                </a:lnTo>
                <a:lnTo>
                  <a:pt x="1176646" y="1777676"/>
                </a:lnTo>
                <a:lnTo>
                  <a:pt x="0" y="177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31470" r="-103120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7401" y="258930"/>
            <a:ext cx="16048136" cy="2282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9451" y="1751528"/>
            <a:ext cx="16457149" cy="239333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520621"/>
              </p:ext>
            </p:extLst>
          </p:nvPr>
        </p:nvGraphicFramePr>
        <p:xfrm>
          <a:off x="326803" y="4033896"/>
          <a:ext cx="17648337" cy="518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:a16="http://schemas.microsoft.com/office/drawing/2014/main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:a16="http://schemas.microsoft.com/office/drawing/2014/main" val="843188908"/>
                    </a:ext>
                  </a:extLst>
                </a:gridCol>
              </a:tblGrid>
              <a:tr h="1942066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688023"/>
                  </a:ext>
                </a:extLst>
              </a:tr>
              <a:tr h="3239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072257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553" y="4228053"/>
            <a:ext cx="4224894" cy="1920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50917" y="4249845"/>
            <a:ext cx="2810500" cy="1926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748" y="4202311"/>
            <a:ext cx="4224894" cy="1920406"/>
          </a:xfrm>
          <a:prstGeom prst="rect">
            <a:avLst/>
          </a:prstGeom>
        </p:spPr>
      </p:pic>
      <p:sp>
        <p:nvSpPr>
          <p:cNvPr id="26" name="Isosceles Triangle 25"/>
          <p:cNvSpPr/>
          <p:nvPr/>
        </p:nvSpPr>
        <p:spPr>
          <a:xfrm>
            <a:off x="600021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27" name="Isosceles Triangle 26"/>
          <p:cNvSpPr/>
          <p:nvPr/>
        </p:nvSpPr>
        <p:spPr>
          <a:xfrm>
            <a:off x="3228544" y="6649901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83764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49402" y="6798266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82362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916419" y="6281330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37" name="Rectangle 36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32522" y="-1025441"/>
            <a:ext cx="4718713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71187"/>
              </p:ext>
            </p:extLst>
          </p:nvPr>
        </p:nvGraphicFramePr>
        <p:xfrm>
          <a:off x="304800" y="266700"/>
          <a:ext cx="17648337" cy="480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368">
                  <a:extLst>
                    <a:ext uri="{9D8B030D-6E8A-4147-A177-3AD203B41FA5}">
                      <a16:colId xmlns:a16="http://schemas.microsoft.com/office/drawing/2014/main" val="649135919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626231091"/>
                    </a:ext>
                  </a:extLst>
                </a:gridCol>
                <a:gridCol w="6614369">
                  <a:extLst>
                    <a:ext uri="{9D8B030D-6E8A-4147-A177-3AD203B41FA5}">
                      <a16:colId xmlns:a16="http://schemas.microsoft.com/office/drawing/2014/main" val="843188908"/>
                    </a:ext>
                  </a:extLst>
                </a:gridCol>
              </a:tblGrid>
              <a:tr h="1802398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latin typeface="#9Slide07 Cadena" panose="02000503000000020004" pitchFamily="2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688023"/>
                  </a:ext>
                </a:extLst>
              </a:tr>
              <a:tr h="3006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07225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50" y="460857"/>
            <a:ext cx="4224894" cy="1920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8914" y="482649"/>
            <a:ext cx="2810500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745" y="435115"/>
            <a:ext cx="4224894" cy="1920406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>
            <a:off x="578018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3206541" y="2882705"/>
            <a:ext cx="2484221" cy="1741359"/>
          </a:xfrm>
          <a:prstGeom prst="triangle">
            <a:avLst/>
          </a:prstGeom>
          <a:solidFill>
            <a:srgbClr val="FD8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1761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27399" y="3031070"/>
            <a:ext cx="1953240" cy="174135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80162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576</a:t>
              </a: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94416" y="2514134"/>
            <a:ext cx="2797871" cy="2266113"/>
            <a:chOff x="12219733" y="6167693"/>
            <a:chExt cx="2557263" cy="2071235"/>
          </a:xfrm>
          <a:solidFill>
            <a:schemeClr val="accent3">
              <a:lumMod val="75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12563471" y="6976722"/>
              <a:ext cx="1869787" cy="126220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FFEEE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4320</a:t>
              </a: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2219733" y="6167693"/>
              <a:ext cx="2557263" cy="809029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rgbClr val="FFEEE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1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1858 0.2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3276 0.27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28039 0.424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21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7 3.33333E-6 L 0.04124 0.431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2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0.00432 L -0.39679 0.382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69136E-6 L -0.10504 0.371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52" y="1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3" name="Freeform 5"/>
          <p:cNvSpPr/>
          <p:nvPr/>
        </p:nvSpPr>
        <p:spPr>
          <a:xfrm>
            <a:off x="238666" y="100660"/>
            <a:ext cx="2290313" cy="3594998"/>
          </a:xfrm>
          <a:custGeom>
            <a:avLst/>
            <a:gdLst/>
            <a:ahLst/>
            <a:cxnLst/>
            <a:rect l="l" t="t" r="r" b="b"/>
            <a:pathLst>
              <a:path w="4117112" h="6462439">
                <a:moveTo>
                  <a:pt x="0" y="0"/>
                </a:moveTo>
                <a:lnTo>
                  <a:pt x="4117112" y="0"/>
                </a:lnTo>
                <a:lnTo>
                  <a:pt x="4117112" y="6462439"/>
                </a:lnTo>
                <a:lnTo>
                  <a:pt x="0" y="646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000" y="100660"/>
            <a:ext cx="15704657" cy="9059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9066" y="-878810"/>
            <a:ext cx="478577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634"/>
            <a:ext cx="18288000" cy="5756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171700"/>
            <a:ext cx="1790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chanh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: 22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: …..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114404" cy="30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201</Words>
  <Application>Microsoft Office PowerPoint</Application>
  <PresentationFormat>Tùy chỉnh</PresentationFormat>
  <Paragraphs>73</Paragraphs>
  <Slides>21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1" baseType="lpstr">
      <vt:lpstr>思源黑体 CN</vt:lpstr>
      <vt:lpstr>等线 Light</vt:lpstr>
      <vt:lpstr>Arial</vt:lpstr>
      <vt:lpstr>#9Slide07 Cadena</vt:lpstr>
      <vt:lpstr>等线</vt:lpstr>
      <vt:lpstr>Times New Roman</vt:lpstr>
      <vt:lpstr>Cambria</vt:lpstr>
      <vt:lpstr>Calibri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 Âu</cp:lastModifiedBy>
  <cp:revision>190</cp:revision>
  <dcterms:created xsi:type="dcterms:W3CDTF">2006-08-16T00:00:00Z</dcterms:created>
  <dcterms:modified xsi:type="dcterms:W3CDTF">2026-01-21T10:38:36Z</dcterms:modified>
  <dc:identifier>DAF3V-dQ8ZQ</dc:identifier>
</cp:coreProperties>
</file>