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notesMasterIdLst>
    <p:notesMasterId r:id="rId15"/>
  </p:notesMasterIdLst>
  <p:sldIdLst>
    <p:sldId id="437" r:id="rId3"/>
    <p:sldId id="285" r:id="rId4"/>
    <p:sldId id="264" r:id="rId5"/>
    <p:sldId id="286" r:id="rId6"/>
    <p:sldId id="261" r:id="rId7"/>
    <p:sldId id="265" r:id="rId8"/>
    <p:sldId id="266" r:id="rId9"/>
    <p:sldId id="290" r:id="rId10"/>
    <p:sldId id="291" r:id="rId11"/>
    <p:sldId id="278" r:id="rId12"/>
    <p:sldId id="289" r:id="rId13"/>
    <p:sldId id="29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E9A"/>
    <a:srgbClr val="B92D17"/>
    <a:srgbClr val="2D5C5B"/>
    <a:srgbClr val="22A675"/>
    <a:srgbClr val="DD4331"/>
    <a:srgbClr val="FE9676"/>
    <a:srgbClr val="0070C0"/>
    <a:srgbClr val="E1A629"/>
    <a:srgbClr val="7C0602"/>
    <a:srgbClr val="FCE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81" y="5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23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77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91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7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69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4457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5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6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5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8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4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65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4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54999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91057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6614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95816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1237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C8653D-1AAC-2A58-3ED8-18031A87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6BD241-6A3A-4798-111F-BD0C76BD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44FDC1-6AD3-B9C3-6DB1-1E5FEB55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461ED2-F9BA-2E5C-B97E-D81C5EA9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0F9390-D8D5-69BE-78AD-4A13A2D0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6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43E7A-2ECD-0311-FA89-43B676DB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07CEAC-DD1A-2FAC-B529-DA682FAC4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271071-C2B3-847B-4D82-B9109C1A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D655E2-6FE4-366D-B391-675C9DC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8A218D-9DF4-2948-83E4-8FC7CBD6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1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48A3-FBB0-4D53-AD96-BBA31C39C62D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881F5FC-6C26-31DF-A6C2-5BADB5263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BA2E3-A106-F64B-281B-B24CB21A1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E8725C5-367C-08F9-8D19-7F0D975556F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F984C9-774E-5490-6731-1FE33C79AF33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96AD8B-A68C-3A21-7826-3BDF0C23306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04990-45FE-35A3-43DA-8CC2FBE6D9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0BC6A3-BC17-FBCA-120E-7B9B98D1793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CC215E-9236-0878-E0CB-B1D783A9AB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2DA0233-98A7-B318-3EC8-2FFD817B01F4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57FDCB-68AD-57DA-E510-2416F2FEF14A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735C26-1278-C429-26CD-D8C7EDEA5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D54595-5CC6-0C30-8235-CF309CC8A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AEA79A-9EAC-1852-883A-8CF2883371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2BFB16-E27E-1253-DAB6-CC077D60E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3" r:id="rId5"/>
    <p:sldLayoutId id="2147483689" r:id="rId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DFE0161-04B9-2E2A-C345-91B2DF4D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4CC73E-C3E9-FB21-271A-091153F03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E858A-B9F8-DC94-3E35-7FFA63A0A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48A3-FBB0-4D53-AD96-BBA31C39C62D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989771-3B51-3281-4C4B-F93869444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1990C-3DDC-D01B-7DF8-1E88E8C4F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extLst>
              <a:ext uri="{FF2B5EF4-FFF2-40B4-BE49-F238E27FC236}">
                <a16:creationId xmlns:a16="http://schemas.microsoft.com/office/drawing/2014/main" id="{333BBEB0-C60A-1274-B188-600D1B412B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914" y="232712"/>
            <a:ext cx="8765281" cy="60918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632" y="2633012"/>
            <a:ext cx="7511091" cy="42249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91CE09-81C4-D17C-AA5D-C32C0E389EF8}"/>
              </a:ext>
            </a:extLst>
          </p:cNvPr>
          <p:cNvSpPr txBox="1"/>
          <p:nvPr/>
        </p:nvSpPr>
        <p:spPr>
          <a:xfrm>
            <a:off x="2209727" y="2150179"/>
            <a:ext cx="1038066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500" b="1" i="0" dirty="0">
                <a:solidFill>
                  <a:srgbClr val="B92D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 nào có cách làm</a:t>
            </a:r>
          </a:p>
          <a:p>
            <a:pPr algn="ctr"/>
            <a:r>
              <a:rPr lang="vi-VN" sz="5500" b="1" i="0" dirty="0">
                <a:solidFill>
                  <a:srgbClr val="B92D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khác không?</a:t>
            </a:r>
            <a:endParaRPr lang="en-SG" sz="5500" b="1" i="0" dirty="0">
              <a:solidFill>
                <a:srgbClr val="B92D17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95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E42085E3-4423-B1FE-9B14-39A352750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0" y="125740"/>
            <a:ext cx="12503164" cy="6732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FA069-7FC5-1B26-6C9E-0429CE4ED3D4}"/>
              </a:ext>
            </a:extLst>
          </p:cNvPr>
          <p:cNvSpPr txBox="1"/>
          <p:nvPr/>
        </p:nvSpPr>
        <p:spPr>
          <a:xfrm>
            <a:off x="651668" y="1438979"/>
            <a:ext cx="1038066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 mét vải cửa hàng có là:</a:t>
            </a:r>
          </a:p>
          <a:p>
            <a:pPr algn="ctr"/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 x 9 = 324 (m)</a:t>
            </a:r>
          </a:p>
          <a:p>
            <a:pPr algn="ctr"/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mét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 x 5 = 180 (m)</a:t>
            </a:r>
          </a:p>
          <a:p>
            <a:pPr algn="ctr"/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mét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324 – 180 = 144 (m)</a:t>
            </a:r>
          </a:p>
          <a:p>
            <a:pPr algn="ctr"/>
            <a:r>
              <a:rPr lang="vi-VN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</a:t>
            </a:r>
            <a:r>
              <a:rPr lang="en-SG" sz="4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SG" sz="4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144 m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endParaRPr lang="en-SG" sz="42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5D283A2-765B-010E-7EB2-83975536B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600" y="0"/>
            <a:ext cx="10339695" cy="71861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99C5F6-9736-99C1-9B7E-82CC48A12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66"/>
          <a:stretch/>
        </p:blipFill>
        <p:spPr>
          <a:xfrm>
            <a:off x="2259847" y="2278645"/>
            <a:ext cx="8687553" cy="4579355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36F4C965-4FC5-FDB3-2722-0AAD8C4AD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31" y="4394200"/>
            <a:ext cx="438009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1">
            <a:extLst>
              <a:ext uri="{FF2B5EF4-FFF2-40B4-BE49-F238E27FC236}">
                <a16:creationId xmlns:a16="http://schemas.microsoft.com/office/drawing/2014/main" id="{2650B87F-EF20-D534-9244-DB3335F6457D}"/>
              </a:ext>
            </a:extLst>
          </p:cNvPr>
          <p:cNvGrpSpPr/>
          <p:nvPr/>
        </p:nvGrpSpPr>
        <p:grpSpPr>
          <a:xfrm>
            <a:off x="339458" y="769256"/>
            <a:ext cx="11513083" cy="5791201"/>
            <a:chOff x="375986" y="819150"/>
            <a:chExt cx="9865870" cy="5334000"/>
          </a:xfrm>
        </p:grpSpPr>
        <p:sp>
          <p:nvSpPr>
            <p:cNvPr id="24" name="圆角矩形 14">
              <a:extLst>
                <a:ext uri="{FF2B5EF4-FFF2-40B4-BE49-F238E27FC236}">
                  <a16:creationId xmlns:a16="http://schemas.microsoft.com/office/drawing/2014/main" id="{7CC9E473-FA4C-C335-1E5C-0C5E149E7AF9}"/>
                </a:ext>
              </a:extLst>
            </p:cNvPr>
            <p:cNvSpPr/>
            <p:nvPr/>
          </p:nvSpPr>
          <p:spPr>
            <a:xfrm>
              <a:off x="375986" y="819150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  <p:sp>
          <p:nvSpPr>
            <p:cNvPr id="25" name="圆角矩形 15">
              <a:extLst>
                <a:ext uri="{FF2B5EF4-FFF2-40B4-BE49-F238E27FC236}">
                  <a16:creationId xmlns:a16="http://schemas.microsoft.com/office/drawing/2014/main" id="{A22FC08C-917D-8250-D241-C429ED95DA1B}"/>
                </a:ext>
              </a:extLst>
            </p:cNvPr>
            <p:cNvSpPr/>
            <p:nvPr/>
          </p:nvSpPr>
          <p:spPr>
            <a:xfrm>
              <a:off x="518921" y="943428"/>
              <a:ext cx="9586120" cy="504935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</p:grpSp>
      <p:sp>
        <p:nvSpPr>
          <p:cNvPr id="4" name="矩形 9">
            <a:extLst>
              <a:ext uri="{FF2B5EF4-FFF2-40B4-BE49-F238E27FC236}">
                <a16:creationId xmlns:a16="http://schemas.microsoft.com/office/drawing/2014/main" id="{FDC6F10A-BC80-4391-418F-28B86024CC7D}"/>
              </a:ext>
            </a:extLst>
          </p:cNvPr>
          <p:cNvSpPr/>
          <p:nvPr/>
        </p:nvSpPr>
        <p:spPr>
          <a:xfrm>
            <a:off x="683260" y="1079754"/>
            <a:ext cx="10906758" cy="9886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dirty="0">
              <a:solidFill>
                <a:prstClr val="black"/>
              </a:solidFill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73F09-01F5-9661-2B51-C8230FF319F4}"/>
              </a:ext>
            </a:extLst>
          </p:cNvPr>
          <p:cNvSpPr txBox="1"/>
          <p:nvPr/>
        </p:nvSpPr>
        <p:spPr>
          <a:xfrm>
            <a:off x="763089" y="1255172"/>
            <a:ext cx="109067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SG" sz="3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23C73-4F84-04E8-0572-97C7DC76B080}"/>
              </a:ext>
            </a:extLst>
          </p:cNvPr>
          <p:cNvSpPr txBox="1"/>
          <p:nvPr/>
        </p:nvSpPr>
        <p:spPr>
          <a:xfrm>
            <a:off x="1175156" y="2161526"/>
            <a:ext cx="103479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5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 4 x ( 6- 2) và 4 x 6 – 4 x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9CDA97-DDA5-6BB9-6056-53F5915AA52E}"/>
              </a:ext>
            </a:extLst>
          </p:cNvPr>
          <p:cNvSpPr txBox="1"/>
          <p:nvPr/>
        </p:nvSpPr>
        <p:spPr>
          <a:xfrm>
            <a:off x="495668" y="3568403"/>
            <a:ext cx="5250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(6 -2) = 4 x 4</a:t>
            </a:r>
          </a:p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= 16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3778A-433A-7DC9-72E8-BD94C7535EA1}"/>
              </a:ext>
            </a:extLst>
          </p:cNvPr>
          <p:cNvSpPr txBox="1"/>
          <p:nvPr/>
        </p:nvSpPr>
        <p:spPr>
          <a:xfrm>
            <a:off x="5791200" y="3660736"/>
            <a:ext cx="577087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– 4 x 2 =  24 – 8</a:t>
            </a:r>
          </a:p>
          <a:p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= 16</a:t>
            </a:r>
            <a:endParaRPr lang="en-SG" sz="4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B690A8-E040-DAC3-38EC-9287A7436165}"/>
              </a:ext>
            </a:extLst>
          </p:cNvPr>
          <p:cNvSpPr/>
          <p:nvPr/>
        </p:nvSpPr>
        <p:spPr>
          <a:xfrm>
            <a:off x="541020" y="3391197"/>
            <a:ext cx="5011194" cy="2074883"/>
          </a:xfrm>
          <a:prstGeom prst="roundRect">
            <a:avLst>
              <a:gd name="adj" fmla="val 33335"/>
            </a:avLst>
          </a:prstGeom>
          <a:noFill/>
          <a:ln w="38100">
            <a:solidFill>
              <a:srgbClr val="00652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50DEE4-3BDD-98B2-FBE9-1A5CDED44C83}"/>
              </a:ext>
            </a:extLst>
          </p:cNvPr>
          <p:cNvSpPr/>
          <p:nvPr/>
        </p:nvSpPr>
        <p:spPr>
          <a:xfrm>
            <a:off x="5791200" y="3346569"/>
            <a:ext cx="5920736" cy="1956951"/>
          </a:xfrm>
          <a:prstGeom prst="roundRect">
            <a:avLst>
              <a:gd name="adj" fmla="val 33335"/>
            </a:avLst>
          </a:prstGeom>
          <a:noFill/>
          <a:ln w="38100">
            <a:solidFill>
              <a:srgbClr val="00652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0D6C3E-FFA3-AFFD-A068-EB8651A30A02}"/>
              </a:ext>
            </a:extLst>
          </p:cNvPr>
          <p:cNvSpPr txBox="1"/>
          <p:nvPr/>
        </p:nvSpPr>
        <p:spPr>
          <a:xfrm>
            <a:off x="966064" y="5500641"/>
            <a:ext cx="92354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 có: 4 x (6 -2) = 4 x 6 – 4 x 2 </a:t>
            </a:r>
            <a:endParaRPr lang="en-SG" sz="5000" b="1" dirty="0">
              <a:solidFill>
                <a:srgbClr val="B92D17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6" name="图片 16">
            <a:extLst>
              <a:ext uri="{FF2B5EF4-FFF2-40B4-BE49-F238E27FC236}">
                <a16:creationId xmlns:a16="http://schemas.microsoft.com/office/drawing/2014/main" id="{47EEBC4E-BDB6-CE97-34CE-E891E817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45" y="4190"/>
            <a:ext cx="1298050" cy="1099239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D3652DEE-1970-285A-10F8-7CD7733B1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66" y="4190"/>
            <a:ext cx="1298050" cy="1099239"/>
          </a:xfrm>
          <a:prstGeom prst="rect">
            <a:avLst/>
          </a:prstGeom>
        </p:spPr>
      </p:pic>
      <p:pic>
        <p:nvPicPr>
          <p:cNvPr id="28" name="图片 12">
            <a:extLst>
              <a:ext uri="{FF2B5EF4-FFF2-40B4-BE49-F238E27FC236}">
                <a16:creationId xmlns:a16="http://schemas.microsoft.com/office/drawing/2014/main" id="{ECA6EE74-C17A-E049-686D-13B6A3B31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0284904" y="5750730"/>
            <a:ext cx="1894396" cy="830997"/>
          </a:xfrm>
          <a:prstGeom prst="rect">
            <a:avLst/>
          </a:prstGeom>
        </p:spPr>
      </p:pic>
      <p:pic>
        <p:nvPicPr>
          <p:cNvPr id="29" name="图片 51">
            <a:extLst>
              <a:ext uri="{FF2B5EF4-FFF2-40B4-BE49-F238E27FC236}">
                <a16:creationId xmlns:a16="http://schemas.microsoft.com/office/drawing/2014/main" id="{215DD05E-EE35-9F75-BA44-38DF1E7F0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8" y="4306618"/>
            <a:ext cx="1744815" cy="15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98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9">
            <a:extLst>
              <a:ext uri="{FF2B5EF4-FFF2-40B4-BE49-F238E27FC236}">
                <a16:creationId xmlns:a16="http://schemas.microsoft.com/office/drawing/2014/main" id="{0F900271-DE32-E76A-1CB6-1828EE4FF419}"/>
              </a:ext>
            </a:extLst>
          </p:cNvPr>
          <p:cNvSpPr/>
          <p:nvPr/>
        </p:nvSpPr>
        <p:spPr>
          <a:xfrm>
            <a:off x="351131" y="4658024"/>
            <a:ext cx="11536317" cy="954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5000" dirty="0">
              <a:solidFill>
                <a:schemeClr val="bg1"/>
              </a:solidFill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grpSp>
        <p:nvGrpSpPr>
          <p:cNvPr id="25" name="组合 11">
            <a:extLst>
              <a:ext uri="{FF2B5EF4-FFF2-40B4-BE49-F238E27FC236}">
                <a16:creationId xmlns:a16="http://schemas.microsoft.com/office/drawing/2014/main" id="{DF355D04-0A14-6125-9BEA-C11B5D2C0FB4}"/>
              </a:ext>
            </a:extLst>
          </p:cNvPr>
          <p:cNvGrpSpPr/>
          <p:nvPr/>
        </p:nvGrpSpPr>
        <p:grpSpPr>
          <a:xfrm>
            <a:off x="5715860" y="2286784"/>
            <a:ext cx="6476140" cy="2249033"/>
            <a:chOff x="1876069" y="2008702"/>
            <a:chExt cx="9865870" cy="5334000"/>
          </a:xfrm>
        </p:grpSpPr>
        <p:sp>
          <p:nvSpPr>
            <p:cNvPr id="26" name="圆角矩形 14">
              <a:extLst>
                <a:ext uri="{FF2B5EF4-FFF2-40B4-BE49-F238E27FC236}">
                  <a16:creationId xmlns:a16="http://schemas.microsoft.com/office/drawing/2014/main" id="{C74C4C7B-5530-3237-BC79-5150E2112652}"/>
                </a:ext>
              </a:extLst>
            </p:cNvPr>
            <p:cNvSpPr/>
            <p:nvPr/>
          </p:nvSpPr>
          <p:spPr>
            <a:xfrm>
              <a:off x="1876069" y="2008702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  <p:sp>
          <p:nvSpPr>
            <p:cNvPr id="27" name="圆角矩形 15">
              <a:extLst>
                <a:ext uri="{FF2B5EF4-FFF2-40B4-BE49-F238E27FC236}">
                  <a16:creationId xmlns:a16="http://schemas.microsoft.com/office/drawing/2014/main" id="{6C37D248-8C91-E4B0-7F4C-2CFB802C3FC0}"/>
                </a:ext>
              </a:extLst>
            </p:cNvPr>
            <p:cNvSpPr/>
            <p:nvPr/>
          </p:nvSpPr>
          <p:spPr>
            <a:xfrm>
              <a:off x="1914401" y="2062353"/>
              <a:ext cx="9586120" cy="504935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</p:grpSp>
      <p:grpSp>
        <p:nvGrpSpPr>
          <p:cNvPr id="20" name="组合 11">
            <a:extLst>
              <a:ext uri="{FF2B5EF4-FFF2-40B4-BE49-F238E27FC236}">
                <a16:creationId xmlns:a16="http://schemas.microsoft.com/office/drawing/2014/main" id="{6D0CD71D-9867-E333-4090-50187BF3AE68}"/>
              </a:ext>
            </a:extLst>
          </p:cNvPr>
          <p:cNvGrpSpPr/>
          <p:nvPr/>
        </p:nvGrpSpPr>
        <p:grpSpPr>
          <a:xfrm>
            <a:off x="339459" y="2294845"/>
            <a:ext cx="5329822" cy="2073955"/>
            <a:chOff x="375986" y="819150"/>
            <a:chExt cx="9865870" cy="5334000"/>
          </a:xfrm>
        </p:grpSpPr>
        <p:sp>
          <p:nvSpPr>
            <p:cNvPr id="21" name="圆角矩形 14">
              <a:extLst>
                <a:ext uri="{FF2B5EF4-FFF2-40B4-BE49-F238E27FC236}">
                  <a16:creationId xmlns:a16="http://schemas.microsoft.com/office/drawing/2014/main" id="{E36A1557-9AA8-AA26-221C-F123473B4219}"/>
                </a:ext>
              </a:extLst>
            </p:cNvPr>
            <p:cNvSpPr/>
            <p:nvPr/>
          </p:nvSpPr>
          <p:spPr>
            <a:xfrm>
              <a:off x="375986" y="819150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  <p:sp>
          <p:nvSpPr>
            <p:cNvPr id="22" name="圆角矩形 15">
              <a:extLst>
                <a:ext uri="{FF2B5EF4-FFF2-40B4-BE49-F238E27FC236}">
                  <a16:creationId xmlns:a16="http://schemas.microsoft.com/office/drawing/2014/main" id="{C03353E8-6AD2-A29E-94C8-FDB3D5D72350}"/>
                </a:ext>
              </a:extLst>
            </p:cNvPr>
            <p:cNvSpPr/>
            <p:nvPr/>
          </p:nvSpPr>
          <p:spPr>
            <a:xfrm>
              <a:off x="462207" y="1103792"/>
              <a:ext cx="9586120" cy="5049358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31" y="5283200"/>
            <a:ext cx="2183919" cy="17367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E33BCD-4FE6-31C3-C7A5-097556790D2D}"/>
              </a:ext>
            </a:extLst>
          </p:cNvPr>
          <p:cNvSpPr txBox="1"/>
          <p:nvPr/>
        </p:nvSpPr>
        <p:spPr>
          <a:xfrm>
            <a:off x="470966" y="2576008"/>
            <a:ext cx="87477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(7 – 4) = 23 x 3</a:t>
            </a:r>
          </a:p>
          <a:p>
            <a:pPr algn="l"/>
            <a:r>
              <a:rPr lang="pt-BR" sz="4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                       = 69   </a:t>
            </a:r>
          </a:p>
        </p:txBody>
      </p:sp>
      <p:sp>
        <p:nvSpPr>
          <p:cNvPr id="12" name="矩形 9">
            <a:extLst>
              <a:ext uri="{FF2B5EF4-FFF2-40B4-BE49-F238E27FC236}">
                <a16:creationId xmlns:a16="http://schemas.microsoft.com/office/drawing/2014/main" id="{28E38D81-70A7-B16F-AD57-A0F18EC81964}"/>
              </a:ext>
            </a:extLst>
          </p:cNvPr>
          <p:cNvSpPr/>
          <p:nvPr/>
        </p:nvSpPr>
        <p:spPr>
          <a:xfrm>
            <a:off x="2550160" y="1245110"/>
            <a:ext cx="5425440" cy="7287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pt-BR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(7 – 4) </a:t>
            </a:r>
            <a:endParaRPr lang="zh-CN" altLang="en-US" sz="5000" dirty="0">
              <a:solidFill>
                <a:schemeClr val="bg1"/>
              </a:solidFill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C24E6-BC4D-4E22-1913-42CE46C0F452}"/>
              </a:ext>
            </a:extLst>
          </p:cNvPr>
          <p:cNvSpPr txBox="1"/>
          <p:nvPr/>
        </p:nvSpPr>
        <p:spPr>
          <a:xfrm>
            <a:off x="5820410" y="2599357"/>
            <a:ext cx="8747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7 – 23 x 4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161 – 92</a:t>
            </a: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     </a:t>
            </a:r>
            <a:endParaRPr lang="vi-VN" sz="40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            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</a:t>
            </a: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69  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536735-EBF4-5EB2-56AF-88FEBBDDE56D}"/>
              </a:ext>
            </a:extLst>
          </p:cNvPr>
          <p:cNvSpPr txBox="1"/>
          <p:nvPr/>
        </p:nvSpPr>
        <p:spPr>
          <a:xfrm>
            <a:off x="477520" y="4563155"/>
            <a:ext cx="11363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 có: </a:t>
            </a:r>
            <a:r>
              <a:rPr lang="pt-BR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(7 – 4) </a:t>
            </a:r>
            <a:r>
              <a:rPr lang="vi-VN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SG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7 – 23 x 4</a:t>
            </a:r>
            <a:r>
              <a:rPr lang="vi-VN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SG" sz="5400" b="1" dirty="0">
              <a:solidFill>
                <a:srgbClr val="B92D17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图片 16">
            <a:extLst>
              <a:ext uri="{FF2B5EF4-FFF2-40B4-BE49-F238E27FC236}">
                <a16:creationId xmlns:a16="http://schemas.microsoft.com/office/drawing/2014/main" id="{C2F1AC4A-9AC4-9E00-A74F-AD7E54A83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5" y="1467255"/>
            <a:ext cx="1298050" cy="1099239"/>
          </a:xfrm>
          <a:prstGeom prst="rect">
            <a:avLst/>
          </a:prstGeom>
        </p:spPr>
      </p:pic>
      <p:pic>
        <p:nvPicPr>
          <p:cNvPr id="24" name="图片 17">
            <a:extLst>
              <a:ext uri="{FF2B5EF4-FFF2-40B4-BE49-F238E27FC236}">
                <a16:creationId xmlns:a16="http://schemas.microsoft.com/office/drawing/2014/main" id="{5175154A-E113-E639-6B11-FB4128319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86" y="1449431"/>
            <a:ext cx="1298050" cy="10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3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1">
            <a:extLst>
              <a:ext uri="{FF2B5EF4-FFF2-40B4-BE49-F238E27FC236}">
                <a16:creationId xmlns:a16="http://schemas.microsoft.com/office/drawing/2014/main" id="{C52B552C-7ABD-61B5-422D-373D9567BD2C}"/>
              </a:ext>
            </a:extLst>
          </p:cNvPr>
          <p:cNvGrpSpPr/>
          <p:nvPr/>
        </p:nvGrpSpPr>
        <p:grpSpPr>
          <a:xfrm>
            <a:off x="357087" y="706194"/>
            <a:ext cx="11513083" cy="5791201"/>
            <a:chOff x="375986" y="819150"/>
            <a:chExt cx="9865870" cy="5334000"/>
          </a:xfrm>
        </p:grpSpPr>
        <p:sp>
          <p:nvSpPr>
            <p:cNvPr id="9" name="圆角矩形 14">
              <a:extLst>
                <a:ext uri="{FF2B5EF4-FFF2-40B4-BE49-F238E27FC236}">
                  <a16:creationId xmlns:a16="http://schemas.microsoft.com/office/drawing/2014/main" id="{CF6A80B7-4A90-DAC2-9713-CE771D92F311}"/>
                </a:ext>
              </a:extLst>
            </p:cNvPr>
            <p:cNvSpPr/>
            <p:nvPr/>
          </p:nvSpPr>
          <p:spPr>
            <a:xfrm>
              <a:off x="375986" y="819150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10" name="圆角矩形 15">
              <a:extLst>
                <a:ext uri="{FF2B5EF4-FFF2-40B4-BE49-F238E27FC236}">
                  <a16:creationId xmlns:a16="http://schemas.microsoft.com/office/drawing/2014/main" id="{465E4C46-C459-0A0B-A88C-AD7D099A5C76}"/>
                </a:ext>
              </a:extLst>
            </p:cNvPr>
            <p:cNvSpPr/>
            <p:nvPr/>
          </p:nvSpPr>
          <p:spPr>
            <a:xfrm>
              <a:off x="518921" y="943428"/>
              <a:ext cx="9586120" cy="504935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sp>
        <p:nvSpPr>
          <p:cNvPr id="2" name="矩形 9">
            <a:extLst>
              <a:ext uri="{FF2B5EF4-FFF2-40B4-BE49-F238E27FC236}">
                <a16:creationId xmlns:a16="http://schemas.microsoft.com/office/drawing/2014/main" id="{9B418032-56EA-3953-B977-089DD8F8500F}"/>
              </a:ext>
            </a:extLst>
          </p:cNvPr>
          <p:cNvSpPr/>
          <p:nvPr/>
        </p:nvSpPr>
        <p:spPr>
          <a:xfrm>
            <a:off x="2956560" y="1034798"/>
            <a:ext cx="5425440" cy="7287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pl-PL" sz="6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(8 – 3) x 9 </a:t>
            </a:r>
            <a:endParaRPr lang="zh-CN" altLang="en-US" sz="6000" b="1" dirty="0">
              <a:solidFill>
                <a:schemeClr val="bg1"/>
              </a:solidFill>
              <a:latin typeface="Arial" panose="020B0604020202020204" pitchFamily="34" charset="0"/>
              <a:ea typeface="思源黑体 CN" panose="020B0500000000000000" pitchFamily="34" charset="-122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452DB-360F-29F5-4A39-89C3D22E660F}"/>
              </a:ext>
            </a:extLst>
          </p:cNvPr>
          <p:cNvSpPr txBox="1"/>
          <p:nvPr/>
        </p:nvSpPr>
        <p:spPr>
          <a:xfrm>
            <a:off x="602467" y="2190638"/>
            <a:ext cx="1270497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(8 – 3) x 9 = 5 x 9</a:t>
            </a:r>
          </a:p>
          <a:p>
            <a:pPr algn="l"/>
            <a:r>
              <a:rPr lang="pt-BR" sz="4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             </a:t>
            </a:r>
            <a:r>
              <a:rPr lang="vi-VN" sz="4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4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45 </a:t>
            </a:r>
          </a:p>
          <a:p>
            <a:endParaRPr lang="pt-BR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13618D-FF54-7655-455C-4DE7049A71BF}"/>
              </a:ext>
            </a:extLst>
          </p:cNvPr>
          <p:cNvCxnSpPr/>
          <p:nvPr/>
        </p:nvCxnSpPr>
        <p:spPr>
          <a:xfrm>
            <a:off x="6096000" y="2290077"/>
            <a:ext cx="0" cy="1224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9D9DA5-3E6F-840F-619D-8F6879A6C74B}"/>
              </a:ext>
            </a:extLst>
          </p:cNvPr>
          <p:cNvSpPr txBox="1"/>
          <p:nvPr/>
        </p:nvSpPr>
        <p:spPr>
          <a:xfrm>
            <a:off x="6113628" y="2207345"/>
            <a:ext cx="127049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 x 9 – 3 x 9 = 72 – 27</a:t>
            </a:r>
          </a:p>
          <a:p>
            <a:pPr algn="l"/>
            <a:r>
              <a:rPr lang="pt-BR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                 </a:t>
            </a:r>
            <a:r>
              <a:rPr lang="vi-VN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pt-BR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vi-VN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45</a:t>
            </a:r>
            <a:endParaRPr lang="pt-BR" sz="4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A8DE5-A751-9570-0A75-9F910E68971B}"/>
              </a:ext>
            </a:extLst>
          </p:cNvPr>
          <p:cNvSpPr txBox="1"/>
          <p:nvPr/>
        </p:nvSpPr>
        <p:spPr>
          <a:xfrm>
            <a:off x="673621" y="4005462"/>
            <a:ext cx="11363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B92D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  <a:r>
              <a:rPr lang="vi-VN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3) x 9</a:t>
            </a:r>
            <a:r>
              <a:rPr lang="vi-VN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5400" b="1" dirty="0">
                <a:solidFill>
                  <a:srgbClr val="DD433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 x 9 – 3 x 9</a:t>
            </a:r>
            <a:r>
              <a:rPr lang="vi-VN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SG" sz="5400" b="1" dirty="0">
              <a:solidFill>
                <a:srgbClr val="DD43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2">
            <a:extLst>
              <a:ext uri="{FF2B5EF4-FFF2-40B4-BE49-F238E27FC236}">
                <a16:creationId xmlns:a16="http://schemas.microsoft.com/office/drawing/2014/main" id="{CA0112F2-3A01-3DF1-51B6-62A31C7FB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3993931" y="4842138"/>
            <a:ext cx="4508938" cy="1977894"/>
          </a:xfrm>
          <a:prstGeom prst="rect">
            <a:avLst/>
          </a:prstGeom>
        </p:spPr>
      </p:pic>
      <p:pic>
        <p:nvPicPr>
          <p:cNvPr id="12" name="图片 51">
            <a:extLst>
              <a:ext uri="{FF2B5EF4-FFF2-40B4-BE49-F238E27FC236}">
                <a16:creationId xmlns:a16="http://schemas.microsoft.com/office/drawing/2014/main" id="{3FAB07C3-2A24-C16A-E3A7-B6DD42454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09" y="4813432"/>
            <a:ext cx="22352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54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8721"/>
            <a:ext cx="12192000" cy="6810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0A3F3D-3A39-7EE2-7015-C63670153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99901"/>
              </p:ext>
            </p:extLst>
          </p:nvPr>
        </p:nvGraphicFramePr>
        <p:xfrm>
          <a:off x="81280" y="1243920"/>
          <a:ext cx="12110718" cy="3317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20">
                  <a:extLst>
                    <a:ext uri="{9D8B030D-6E8A-4147-A177-3AD203B41FA5}">
                      <a16:colId xmlns:a16="http://schemas.microsoft.com/office/drawing/2014/main" val="409037338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52295489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237535059"/>
                    </a:ext>
                  </a:extLst>
                </a:gridCol>
                <a:gridCol w="4358640">
                  <a:extLst>
                    <a:ext uri="{9D8B030D-6E8A-4147-A177-3AD203B41FA5}">
                      <a16:colId xmlns:a16="http://schemas.microsoft.com/office/drawing/2014/main" val="1920333260"/>
                    </a:ext>
                  </a:extLst>
                </a:gridCol>
                <a:gridCol w="4338318">
                  <a:extLst>
                    <a:ext uri="{9D8B030D-6E8A-4147-A177-3AD203B41FA5}">
                      <a16:colId xmlns:a16="http://schemas.microsoft.com/office/drawing/2014/main" val="4245628720"/>
                    </a:ext>
                  </a:extLst>
                </a:gridCol>
              </a:tblGrid>
              <a:tr h="783837"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 x ( b - c) 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 x b -  a x c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707558"/>
                  </a:ext>
                </a:extLst>
              </a:tr>
              <a:tr h="916215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 x ( 9 - 2) = 35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 x 9 – 5 x 2 = 35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032171"/>
                  </a:ext>
                </a:extLst>
              </a:tr>
              <a:tr h="916215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557835"/>
                  </a:ext>
                </a:extLst>
              </a:tr>
              <a:tr h="622188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944207"/>
                  </a:ext>
                </a:extLst>
              </a:tr>
            </a:tbl>
          </a:graphicData>
        </a:graphic>
      </p:graphicFrame>
      <p:pic>
        <p:nvPicPr>
          <p:cNvPr id="3" name="图片 51">
            <a:extLst>
              <a:ext uri="{FF2B5EF4-FFF2-40B4-BE49-F238E27FC236}">
                <a16:creationId xmlns:a16="http://schemas.microsoft.com/office/drawing/2014/main" id="{BCC0FEE3-0E43-4202-7D5B-6D22C443C7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16411" y="5088028"/>
            <a:ext cx="2235200" cy="2006600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5AC29666-931C-3543-529F-5DA29EF453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7524799" y="5159362"/>
            <a:ext cx="3857363" cy="1692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110CF-A8B2-7236-D940-D545D79CC9D6}"/>
              </a:ext>
            </a:extLst>
          </p:cNvPr>
          <p:cNvSpPr txBox="1"/>
          <p:nvPr/>
        </p:nvSpPr>
        <p:spPr>
          <a:xfrm>
            <a:off x="4135120" y="3027788"/>
            <a:ext cx="356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x ( 7 – 3) = 32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3E8D7-42E5-FE1B-3815-27DA3B80C40F}"/>
              </a:ext>
            </a:extLst>
          </p:cNvPr>
          <p:cNvSpPr txBox="1"/>
          <p:nvPr/>
        </p:nvSpPr>
        <p:spPr>
          <a:xfrm>
            <a:off x="8336277" y="305805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x 7 – 8 x 3 = 32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77B2E-91D1-2A4C-1131-55C64C1CFCA9}"/>
              </a:ext>
            </a:extLst>
          </p:cNvPr>
          <p:cNvSpPr txBox="1"/>
          <p:nvPr/>
        </p:nvSpPr>
        <p:spPr>
          <a:xfrm>
            <a:off x="3958639" y="3946159"/>
            <a:ext cx="356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14 x ( 10 – 5) = 70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FAE68-F52E-82E4-44BB-869F5F674905}"/>
              </a:ext>
            </a:extLst>
          </p:cNvPr>
          <p:cNvSpPr txBox="1"/>
          <p:nvPr/>
        </p:nvSpPr>
        <p:spPr>
          <a:xfrm>
            <a:off x="8025811" y="3946159"/>
            <a:ext cx="444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14 x 10 – 14 x 5 = 70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矩形 9">
            <a:extLst>
              <a:ext uri="{FF2B5EF4-FFF2-40B4-BE49-F238E27FC236}">
                <a16:creationId xmlns:a16="http://schemas.microsoft.com/office/drawing/2014/main" id="{610205E3-68A6-29CE-B313-BFA48785C3E9}"/>
              </a:ext>
            </a:extLst>
          </p:cNvPr>
          <p:cNvSpPr/>
          <p:nvPr/>
        </p:nvSpPr>
        <p:spPr>
          <a:xfrm>
            <a:off x="1712960" y="220018"/>
            <a:ext cx="9493520" cy="817449"/>
          </a:xfrm>
          <a:prstGeom prst="rect">
            <a:avLst/>
          </a:prstGeom>
          <a:solidFill>
            <a:srgbClr val="4C9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dirty="0">
              <a:solidFill>
                <a:prstClr val="black"/>
              </a:solidFill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8E09C-C9B0-C9AC-FFA1-F3A88D9E4745}"/>
              </a:ext>
            </a:extLst>
          </p:cNvPr>
          <p:cNvSpPr txBox="1"/>
          <p:nvPr/>
        </p:nvSpPr>
        <p:spPr>
          <a:xfrm>
            <a:off x="2075180" y="303762"/>
            <a:ext cx="954336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SG" sz="3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图片 50">
            <a:extLst>
              <a:ext uri="{FF2B5EF4-FFF2-40B4-BE49-F238E27FC236}">
                <a16:creationId xmlns:a16="http://schemas.microsoft.com/office/drawing/2014/main" id="{6205C151-FD02-BBCE-F161-798DD04F02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01264">
            <a:off x="19703" y="15228"/>
            <a:ext cx="2185322" cy="16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1">
            <a:extLst>
              <a:ext uri="{FF2B5EF4-FFF2-40B4-BE49-F238E27FC236}">
                <a16:creationId xmlns:a16="http://schemas.microsoft.com/office/drawing/2014/main" id="{F35EB1F6-A6F1-B430-B9F1-8BB6DA01F6CE}"/>
              </a:ext>
            </a:extLst>
          </p:cNvPr>
          <p:cNvGrpSpPr/>
          <p:nvPr/>
        </p:nvGrpSpPr>
        <p:grpSpPr>
          <a:xfrm>
            <a:off x="455659" y="1788378"/>
            <a:ext cx="11513083" cy="1808481"/>
            <a:chOff x="375986" y="819150"/>
            <a:chExt cx="9865870" cy="5334000"/>
          </a:xfrm>
        </p:grpSpPr>
        <p:sp>
          <p:nvSpPr>
            <p:cNvPr id="6" name="圆角矩形 14">
              <a:extLst>
                <a:ext uri="{FF2B5EF4-FFF2-40B4-BE49-F238E27FC236}">
                  <a16:creationId xmlns:a16="http://schemas.microsoft.com/office/drawing/2014/main" id="{2C43C9AC-E65C-D4B8-1791-73DD898CB960}"/>
                </a:ext>
              </a:extLst>
            </p:cNvPr>
            <p:cNvSpPr/>
            <p:nvPr/>
          </p:nvSpPr>
          <p:spPr>
            <a:xfrm>
              <a:off x="375986" y="819150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  <p:sp>
          <p:nvSpPr>
            <p:cNvPr id="20" name="圆角矩形 15">
              <a:extLst>
                <a:ext uri="{FF2B5EF4-FFF2-40B4-BE49-F238E27FC236}">
                  <a16:creationId xmlns:a16="http://schemas.microsoft.com/office/drawing/2014/main" id="{EF1ABD06-1DAD-495D-9F81-D45B2E1D671B}"/>
                </a:ext>
              </a:extLst>
            </p:cNvPr>
            <p:cNvSpPr/>
            <p:nvPr/>
          </p:nvSpPr>
          <p:spPr>
            <a:xfrm>
              <a:off x="518921" y="943428"/>
              <a:ext cx="9586120" cy="504935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" y="4163850"/>
            <a:ext cx="2328181" cy="2439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5D1F96-3D98-A837-0A42-388161D613D3}"/>
              </a:ext>
            </a:extLst>
          </p:cNvPr>
          <p:cNvSpPr txBox="1"/>
          <p:nvPr/>
        </p:nvSpPr>
        <p:spPr>
          <a:xfrm>
            <a:off x="873760" y="457538"/>
            <a:ext cx="10017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6000" b="1" i="0" dirty="0">
                <a:solidFill>
                  <a:srgbClr val="2D5C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&gt;, &lt;, =?</a:t>
            </a:r>
          </a:p>
          <a:p>
            <a:pPr algn="ctr"/>
            <a:endParaRPr lang="vi-VN" sz="6000" b="1" i="0" dirty="0">
              <a:solidFill>
                <a:srgbClr val="2D5C5B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pt-BR" sz="6000" b="1" i="0" dirty="0">
                <a:solidFill>
                  <a:srgbClr val="2D5C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x (b - c) ....... a x b - a x c </a:t>
            </a:r>
          </a:p>
          <a:p>
            <a:endParaRPr lang="en-SG" dirty="0">
              <a:solidFill>
                <a:srgbClr val="2D5C5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AC24DF-ADFA-C921-4EA2-F612DFF9B4DF}"/>
              </a:ext>
            </a:extLst>
          </p:cNvPr>
          <p:cNvSpPr txBox="1"/>
          <p:nvPr/>
        </p:nvSpPr>
        <p:spPr>
          <a:xfrm>
            <a:off x="5236840" y="2178668"/>
            <a:ext cx="975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lang="en-SG" sz="6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图片 12">
            <a:extLst>
              <a:ext uri="{FF2B5EF4-FFF2-40B4-BE49-F238E27FC236}">
                <a16:creationId xmlns:a16="http://schemas.microsoft.com/office/drawing/2014/main" id="{DD9FEEE0-FEC1-D05F-6BF2-4EE6584245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6215772" y="4684654"/>
            <a:ext cx="5102467" cy="22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74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 descr="d3742103aa205ac1d90cd3583763efa3">
            <a:extLst>
              <a:ext uri="{FF2B5EF4-FFF2-40B4-BE49-F238E27FC236}">
                <a16:creationId xmlns:a16="http://schemas.microsoft.com/office/drawing/2014/main" id="{A66CA75F-208F-0807-A2F1-E028DA24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499" y="379761"/>
            <a:ext cx="15008860" cy="73123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4267200"/>
            <a:ext cx="2984500" cy="298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F840B8-E92F-D650-E576-78AC42896BDC}"/>
              </a:ext>
            </a:extLst>
          </p:cNvPr>
          <p:cNvSpPr txBox="1"/>
          <p:nvPr/>
        </p:nvSpPr>
        <p:spPr>
          <a:xfrm>
            <a:off x="1134860" y="2743287"/>
            <a:ext cx="10986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lphaLcParenR"/>
            </a:pPr>
            <a:r>
              <a:rPr lang="pt-BR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48 x 9 – 48 x 8</a:t>
            </a:r>
            <a:endParaRPr lang="en-SG" sz="5400" b="1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73BD845C-419D-7CE0-A97F-4B00FD0CDC5D}"/>
              </a:ext>
            </a:extLst>
          </p:cNvPr>
          <p:cNvSpPr/>
          <p:nvPr/>
        </p:nvSpPr>
        <p:spPr>
          <a:xfrm>
            <a:off x="247650" y="387702"/>
            <a:ext cx="11696700" cy="1141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5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Tính bằng cách thuận tiện nhất</a:t>
            </a:r>
            <a:endParaRPr lang="en-US" sz="5500" b="1" dirty="0">
              <a:solidFill>
                <a:srgbClr val="B92D17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id="{9AD5EF87-3D90-853F-BF1F-DDAE494F5E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349891" y="3892916"/>
            <a:ext cx="5201584" cy="2281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66EDDE-2E1F-06EA-098D-2255F455D732}"/>
              </a:ext>
            </a:extLst>
          </p:cNvPr>
          <p:cNvSpPr txBox="1"/>
          <p:nvPr/>
        </p:nvSpPr>
        <p:spPr>
          <a:xfrm>
            <a:off x="6821578" y="2817054"/>
            <a:ext cx="6319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SG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48 x (9 – 8)</a:t>
            </a:r>
            <a:endParaRPr lang="vi-VN" sz="5400" b="1" i="0" dirty="0">
              <a:solidFill>
                <a:srgbClr val="4C9E9A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vi-VN" sz="54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48 x 1</a:t>
            </a:r>
          </a:p>
          <a:p>
            <a:r>
              <a:rPr lang="vi-VN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48</a:t>
            </a:r>
            <a:r>
              <a:rPr lang="en-SG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  </a:t>
            </a:r>
            <a:r>
              <a:rPr lang="en-SG" sz="5400" b="0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</a:t>
            </a:r>
            <a:r>
              <a:rPr lang="pt-BR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 </a:t>
            </a:r>
            <a:endParaRPr lang="en-SG" sz="5400" b="1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SG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06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 descr="d3742103aa205ac1d90cd3583763efa3">
            <a:extLst>
              <a:ext uri="{FF2B5EF4-FFF2-40B4-BE49-F238E27FC236}">
                <a16:creationId xmlns:a16="http://schemas.microsoft.com/office/drawing/2014/main" id="{A66CA75F-208F-0807-A2F1-E028DA24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499" y="379761"/>
            <a:ext cx="15008860" cy="73123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4267200"/>
            <a:ext cx="2984500" cy="298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F840B8-E92F-D650-E576-78AC42896BDC}"/>
              </a:ext>
            </a:extLst>
          </p:cNvPr>
          <p:cNvSpPr txBox="1"/>
          <p:nvPr/>
        </p:nvSpPr>
        <p:spPr>
          <a:xfrm>
            <a:off x="1134860" y="3041935"/>
            <a:ext cx="600762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4C9E9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156 x 7 – 156 x 2</a:t>
            </a:r>
            <a:endParaRPr kumimoji="0" lang="en-SG" sz="4500" b="1" i="0" u="none" strike="noStrike" kern="1200" cap="none" spc="0" normalizeH="0" baseline="0" noProof="0" dirty="0">
              <a:ln>
                <a:noFill/>
              </a:ln>
              <a:solidFill>
                <a:srgbClr val="4C9E9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73BD845C-419D-7CE0-A97F-4B00FD0CDC5D}"/>
              </a:ext>
            </a:extLst>
          </p:cNvPr>
          <p:cNvSpPr/>
          <p:nvPr/>
        </p:nvSpPr>
        <p:spPr>
          <a:xfrm>
            <a:off x="247650" y="387702"/>
            <a:ext cx="11696700" cy="1141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B92D1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Tính bằng cách thuận tiện nhất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B92D1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id="{9AD5EF87-3D90-853F-BF1F-DDAE494F5E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516771" y="4576269"/>
            <a:ext cx="5201584" cy="2281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973200-7EED-DED2-D3E0-092560549532}"/>
              </a:ext>
            </a:extLst>
          </p:cNvPr>
          <p:cNvSpPr txBox="1"/>
          <p:nvPr/>
        </p:nvSpPr>
        <p:spPr>
          <a:xfrm>
            <a:off x="6725920" y="3041935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156 x (7 – 2)</a:t>
            </a:r>
          </a:p>
          <a:p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vi-VN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156 x</a:t>
            </a:r>
            <a:r>
              <a:rPr lang="en-US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           </a:t>
            </a:r>
            <a:endParaRPr lang="vi-VN" sz="4500" b="1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780</a:t>
            </a:r>
          </a:p>
          <a:p>
            <a:endParaRPr lang="en-SG" sz="4500" b="1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3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9">
            <a:extLst>
              <a:ext uri="{FF2B5EF4-FFF2-40B4-BE49-F238E27FC236}">
                <a16:creationId xmlns:a16="http://schemas.microsoft.com/office/drawing/2014/main" id="{0647115D-D6D2-2EF5-D821-0F546A9B6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1054100" y="1734704"/>
            <a:ext cx="10375899" cy="5586846"/>
          </a:xfrm>
          <a:prstGeom prst="rect">
            <a:avLst/>
          </a:prstGeom>
        </p:spPr>
      </p:pic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15776064-A397-8A29-B949-BE16B67AA286}"/>
              </a:ext>
            </a:extLst>
          </p:cNvPr>
          <p:cNvSpPr/>
          <p:nvPr/>
        </p:nvSpPr>
        <p:spPr>
          <a:xfrm>
            <a:off x="0" y="95385"/>
            <a:ext cx="12192000" cy="1926077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Một cửa hàng có 9 tấm vải hoa, mỗi tấm dài 36 m. Cửa hàng đã bán được 5 tấm vải hoa như vậy. Hỏi cửa hàng còn lại bao nhiêu mét vải hoa?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0A603-AED0-C7F1-1145-46577E187A0B}"/>
              </a:ext>
            </a:extLst>
          </p:cNvPr>
          <p:cNvSpPr txBox="1"/>
          <p:nvPr/>
        </p:nvSpPr>
        <p:spPr>
          <a:xfrm>
            <a:off x="1689099" y="3086456"/>
            <a:ext cx="91059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 – 5 = 4 (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mét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 x 4 = 144 (m)</a:t>
            </a:r>
          </a:p>
          <a:p>
            <a:pPr algn="ctr"/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144 m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endParaRPr lang="en-SG" sz="40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52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Màn hình rộng</PresentationFormat>
  <Paragraphs>77</Paragraphs>
  <Slides>12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23" baseType="lpstr">
      <vt:lpstr>等线</vt:lpstr>
      <vt:lpstr>等线 Light</vt:lpstr>
      <vt:lpstr>#9Slide07 HoneyCream</vt:lpstr>
      <vt:lpstr>Arial</vt:lpstr>
      <vt:lpstr>Calibri</vt:lpstr>
      <vt:lpstr>Cambria</vt:lpstr>
      <vt:lpstr>SVN-Newton</vt:lpstr>
      <vt:lpstr>Times New Roman</vt:lpstr>
      <vt:lpstr>思源黑体 CN</vt:lpstr>
      <vt:lpstr>Office 主题​​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Dung Âu</cp:lastModifiedBy>
  <cp:revision>2</cp:revision>
  <dcterms:created xsi:type="dcterms:W3CDTF">2022-02-14T02:33:37Z</dcterms:created>
  <dcterms:modified xsi:type="dcterms:W3CDTF">2026-01-21T10:38:03Z</dcterms:modified>
</cp:coreProperties>
</file>