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437" r:id="rId4"/>
    <p:sldId id="257" r:id="rId5"/>
    <p:sldId id="268" r:id="rId6"/>
    <p:sldId id="261" r:id="rId7"/>
    <p:sldId id="3249" r:id="rId8"/>
    <p:sldId id="3250" r:id="rId9"/>
    <p:sldId id="266" r:id="rId10"/>
    <p:sldId id="267" r:id="rId11"/>
    <p:sldId id="269" r:id="rId12"/>
    <p:sldId id="3258" r:id="rId13"/>
    <p:sldId id="3259" r:id="rId14"/>
    <p:sldId id="3255" r:id="rId15"/>
    <p:sldId id="3260" r:id="rId16"/>
    <p:sldId id="3261" r:id="rId17"/>
    <p:sldId id="3262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11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0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3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7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1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5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4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8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6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1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10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sX0" fmla="*/ 0 w 5766594"/>
              <a:gd name="csY0" fmla="*/ 0 h 1754326"/>
              <a:gd name="csX1" fmla="*/ 5766594 w 5766594"/>
              <a:gd name="csY1" fmla="*/ 0 h 1754326"/>
              <a:gd name="csX2" fmla="*/ 5766594 w 5766594"/>
              <a:gd name="csY2" fmla="*/ 1754326 h 1754326"/>
              <a:gd name="csX3" fmla="*/ 0 w 5766594"/>
              <a:gd name="csY3" fmla="*/ 1754326 h 1754326"/>
              <a:gd name="csX4" fmla="*/ 0 w 5766594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sX0" fmla="*/ 0 w 5766594"/>
              <a:gd name="csY0" fmla="*/ 0 h 1754326"/>
              <a:gd name="csX1" fmla="*/ 5766594 w 5766594"/>
              <a:gd name="csY1" fmla="*/ 0 h 1754326"/>
              <a:gd name="csX2" fmla="*/ 5766594 w 5766594"/>
              <a:gd name="csY2" fmla="*/ 1754326 h 1754326"/>
              <a:gd name="csX3" fmla="*/ 0 w 5766594"/>
              <a:gd name="csY3" fmla="*/ 1754326 h 1754326"/>
              <a:gd name="csX4" fmla="*/ 0 w 5766594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sX0" fmla="*/ 0 w 6591535"/>
              <a:gd name="csY0" fmla="*/ 130535 h 783193"/>
              <a:gd name="csX1" fmla="*/ 130535 w 6591535"/>
              <a:gd name="csY1" fmla="*/ 0 h 783193"/>
              <a:gd name="csX2" fmla="*/ 700277 w 6591535"/>
              <a:gd name="csY2" fmla="*/ 0 h 783193"/>
              <a:gd name="csX3" fmla="*/ 1270019 w 6591535"/>
              <a:gd name="csY3" fmla="*/ 0 h 783193"/>
              <a:gd name="csX4" fmla="*/ 1776456 w 6591535"/>
              <a:gd name="csY4" fmla="*/ 0 h 783193"/>
              <a:gd name="csX5" fmla="*/ 2409502 w 6591535"/>
              <a:gd name="csY5" fmla="*/ 0 h 783193"/>
              <a:gd name="csX6" fmla="*/ 2852635 w 6591535"/>
              <a:gd name="csY6" fmla="*/ 0 h 783193"/>
              <a:gd name="csX7" fmla="*/ 3295768 w 6591535"/>
              <a:gd name="csY7" fmla="*/ 0 h 783193"/>
              <a:gd name="csX8" fmla="*/ 3992119 w 6591535"/>
              <a:gd name="csY8" fmla="*/ 0 h 783193"/>
              <a:gd name="csX9" fmla="*/ 4751774 w 6591535"/>
              <a:gd name="csY9" fmla="*/ 0 h 783193"/>
              <a:gd name="csX10" fmla="*/ 5448126 w 6591535"/>
              <a:gd name="csY10" fmla="*/ 0 h 783193"/>
              <a:gd name="csX11" fmla="*/ 6461000 w 6591535"/>
              <a:gd name="csY11" fmla="*/ 0 h 783193"/>
              <a:gd name="csX12" fmla="*/ 6591535 w 6591535"/>
              <a:gd name="csY12" fmla="*/ 130535 h 783193"/>
              <a:gd name="csX13" fmla="*/ 6591535 w 6591535"/>
              <a:gd name="csY13" fmla="*/ 652658 h 783193"/>
              <a:gd name="csX14" fmla="*/ 6461000 w 6591535"/>
              <a:gd name="csY14" fmla="*/ 783193 h 783193"/>
              <a:gd name="csX15" fmla="*/ 5827954 w 6591535"/>
              <a:gd name="csY15" fmla="*/ 783193 h 783193"/>
              <a:gd name="csX16" fmla="*/ 5068298 w 6591535"/>
              <a:gd name="csY16" fmla="*/ 783193 h 783193"/>
              <a:gd name="csX17" fmla="*/ 4308642 w 6591535"/>
              <a:gd name="csY17" fmla="*/ 783193 h 783193"/>
              <a:gd name="csX18" fmla="*/ 3548986 w 6591535"/>
              <a:gd name="csY18" fmla="*/ 783193 h 783193"/>
              <a:gd name="csX19" fmla="*/ 2852635 w 6591535"/>
              <a:gd name="csY19" fmla="*/ 783193 h 783193"/>
              <a:gd name="csX20" fmla="*/ 2409502 w 6591535"/>
              <a:gd name="csY20" fmla="*/ 783193 h 783193"/>
              <a:gd name="csX21" fmla="*/ 1903065 w 6591535"/>
              <a:gd name="csY21" fmla="*/ 783193 h 783193"/>
              <a:gd name="csX22" fmla="*/ 1206714 w 6591535"/>
              <a:gd name="csY22" fmla="*/ 783193 h 783193"/>
              <a:gd name="csX23" fmla="*/ 130535 w 6591535"/>
              <a:gd name="csY23" fmla="*/ 783193 h 783193"/>
              <a:gd name="csX24" fmla="*/ 0 w 6591535"/>
              <a:gd name="csY24" fmla="*/ 652658 h 783193"/>
              <a:gd name="csX25" fmla="*/ 0 w 6591535"/>
              <a:gd name="csY25" fmla="*/ 130535 h 7831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sX0" fmla="*/ 0 w 8779737"/>
              <a:gd name="csY0" fmla="*/ 289447 h 1736646"/>
              <a:gd name="csX1" fmla="*/ 289447 w 8779737"/>
              <a:gd name="csY1" fmla="*/ 0 h 1736646"/>
              <a:gd name="csX2" fmla="*/ 808834 w 8779737"/>
              <a:gd name="csY2" fmla="*/ 0 h 1736646"/>
              <a:gd name="csX3" fmla="*/ 1574246 w 8779737"/>
              <a:gd name="csY3" fmla="*/ 0 h 1736646"/>
              <a:gd name="csX4" fmla="*/ 2339658 w 8779737"/>
              <a:gd name="csY4" fmla="*/ 0 h 1736646"/>
              <a:gd name="csX5" fmla="*/ 3187078 w 8779737"/>
              <a:gd name="csY5" fmla="*/ 0 h 1736646"/>
              <a:gd name="csX6" fmla="*/ 3788473 w 8779737"/>
              <a:gd name="csY6" fmla="*/ 0 h 1736646"/>
              <a:gd name="csX7" fmla="*/ 4225852 w 8779737"/>
              <a:gd name="csY7" fmla="*/ 0 h 1736646"/>
              <a:gd name="csX8" fmla="*/ 5073272 w 8779737"/>
              <a:gd name="csY8" fmla="*/ 0 h 1736646"/>
              <a:gd name="csX9" fmla="*/ 5920693 w 8779737"/>
              <a:gd name="csY9" fmla="*/ 0 h 1736646"/>
              <a:gd name="csX10" fmla="*/ 6440079 w 8779737"/>
              <a:gd name="csY10" fmla="*/ 0 h 1736646"/>
              <a:gd name="csX11" fmla="*/ 7287500 w 8779737"/>
              <a:gd name="csY11" fmla="*/ 0 h 1736646"/>
              <a:gd name="csX12" fmla="*/ 8490290 w 8779737"/>
              <a:gd name="csY12" fmla="*/ 0 h 1736646"/>
              <a:gd name="csX13" fmla="*/ 8779737 w 8779737"/>
              <a:gd name="csY13" fmla="*/ 289447 h 1736646"/>
              <a:gd name="csX14" fmla="*/ 8779737 w 8779737"/>
              <a:gd name="csY14" fmla="*/ 879901 h 1736646"/>
              <a:gd name="csX15" fmla="*/ 8779737 w 8779737"/>
              <a:gd name="csY15" fmla="*/ 1447199 h 1736646"/>
              <a:gd name="csX16" fmla="*/ 8490290 w 8779737"/>
              <a:gd name="csY16" fmla="*/ 1736646 h 1736646"/>
              <a:gd name="csX17" fmla="*/ 8052912 w 8779737"/>
              <a:gd name="csY17" fmla="*/ 1736646 h 1736646"/>
              <a:gd name="csX18" fmla="*/ 7287500 w 8779737"/>
              <a:gd name="csY18" fmla="*/ 1736646 h 1736646"/>
              <a:gd name="csX19" fmla="*/ 6604096 w 8779737"/>
              <a:gd name="csY19" fmla="*/ 1736646 h 1736646"/>
              <a:gd name="csX20" fmla="*/ 5838684 w 8779737"/>
              <a:gd name="csY20" fmla="*/ 1736646 h 1736646"/>
              <a:gd name="csX21" fmla="*/ 5155281 w 8779737"/>
              <a:gd name="csY21" fmla="*/ 1736646 h 1736646"/>
              <a:gd name="csX22" fmla="*/ 4307860 w 8779737"/>
              <a:gd name="csY22" fmla="*/ 1736646 h 1736646"/>
              <a:gd name="csX23" fmla="*/ 3460440 w 8779737"/>
              <a:gd name="csY23" fmla="*/ 1736646 h 1736646"/>
              <a:gd name="csX24" fmla="*/ 3023061 w 8779737"/>
              <a:gd name="csY24" fmla="*/ 1736646 h 1736646"/>
              <a:gd name="csX25" fmla="*/ 2257649 w 8779737"/>
              <a:gd name="csY25" fmla="*/ 1736646 h 1736646"/>
              <a:gd name="csX26" fmla="*/ 1738263 w 8779737"/>
              <a:gd name="csY26" fmla="*/ 1736646 h 1736646"/>
              <a:gd name="csX27" fmla="*/ 890842 w 8779737"/>
              <a:gd name="csY27" fmla="*/ 1736646 h 1736646"/>
              <a:gd name="csX28" fmla="*/ 289447 w 8779737"/>
              <a:gd name="csY28" fmla="*/ 1736646 h 1736646"/>
              <a:gd name="csX29" fmla="*/ 0 w 8779737"/>
              <a:gd name="csY29" fmla="*/ 1447199 h 1736646"/>
              <a:gd name="csX30" fmla="*/ 0 w 8779737"/>
              <a:gd name="csY30" fmla="*/ 891478 h 1736646"/>
              <a:gd name="csX31" fmla="*/ 0 w 8779737"/>
              <a:gd name="csY31" fmla="*/ 289447 h 17366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sX0" fmla="*/ 0 w 11610974"/>
              <a:gd name="csY0" fmla="*/ 119184 h 715089"/>
              <a:gd name="csX1" fmla="*/ 119184 w 11610974"/>
              <a:gd name="csY1" fmla="*/ 0 h 715089"/>
              <a:gd name="csX2" fmla="*/ 446983 w 11610974"/>
              <a:gd name="csY2" fmla="*/ 0 h 715089"/>
              <a:gd name="csX3" fmla="*/ 1343412 w 11610974"/>
              <a:gd name="csY3" fmla="*/ 0 h 715089"/>
              <a:gd name="csX4" fmla="*/ 2239841 w 11610974"/>
              <a:gd name="csY4" fmla="*/ 0 h 715089"/>
              <a:gd name="csX5" fmla="*/ 3022543 w 11610974"/>
              <a:gd name="csY5" fmla="*/ 0 h 715089"/>
              <a:gd name="csX6" fmla="*/ 3350342 w 11610974"/>
              <a:gd name="csY6" fmla="*/ 0 h 715089"/>
              <a:gd name="csX7" fmla="*/ 3791867 w 11610974"/>
              <a:gd name="csY7" fmla="*/ 0 h 715089"/>
              <a:gd name="csX8" fmla="*/ 4574570 w 11610974"/>
              <a:gd name="csY8" fmla="*/ 0 h 715089"/>
              <a:gd name="csX9" fmla="*/ 5357273 w 11610974"/>
              <a:gd name="csY9" fmla="*/ 0 h 715089"/>
              <a:gd name="csX10" fmla="*/ 5912523 w 11610974"/>
              <a:gd name="csY10" fmla="*/ 0 h 715089"/>
              <a:gd name="csX11" fmla="*/ 6695226 w 11610974"/>
              <a:gd name="csY11" fmla="*/ 0 h 715089"/>
              <a:gd name="csX12" fmla="*/ 7364203 w 11610974"/>
              <a:gd name="csY12" fmla="*/ 0 h 715089"/>
              <a:gd name="csX13" fmla="*/ 8146906 w 11610974"/>
              <a:gd name="csY13" fmla="*/ 0 h 715089"/>
              <a:gd name="csX14" fmla="*/ 8815883 w 11610974"/>
              <a:gd name="csY14" fmla="*/ 0 h 715089"/>
              <a:gd name="csX15" fmla="*/ 9712312 w 11610974"/>
              <a:gd name="csY15" fmla="*/ 0 h 715089"/>
              <a:gd name="csX16" fmla="*/ 10608741 w 11610974"/>
              <a:gd name="csY16" fmla="*/ 0 h 715089"/>
              <a:gd name="csX17" fmla="*/ 11491790 w 11610974"/>
              <a:gd name="csY17" fmla="*/ 0 h 715089"/>
              <a:gd name="csX18" fmla="*/ 11610974 w 11610974"/>
              <a:gd name="csY18" fmla="*/ 119184 h 715089"/>
              <a:gd name="csX19" fmla="*/ 11610974 w 11610974"/>
              <a:gd name="csY19" fmla="*/ 595905 h 715089"/>
              <a:gd name="csX20" fmla="*/ 11491790 w 11610974"/>
              <a:gd name="csY20" fmla="*/ 715089 h 715089"/>
              <a:gd name="csX21" fmla="*/ 10936539 w 11610974"/>
              <a:gd name="csY21" fmla="*/ 715089 h 715089"/>
              <a:gd name="csX22" fmla="*/ 10495015 w 11610974"/>
              <a:gd name="csY22" fmla="*/ 715089 h 715089"/>
              <a:gd name="csX23" fmla="*/ 9712312 w 11610974"/>
              <a:gd name="csY23" fmla="*/ 715089 h 715089"/>
              <a:gd name="csX24" fmla="*/ 9157061 w 11610974"/>
              <a:gd name="csY24" fmla="*/ 715089 h 715089"/>
              <a:gd name="csX25" fmla="*/ 8488084 w 11610974"/>
              <a:gd name="csY25" fmla="*/ 715089 h 715089"/>
              <a:gd name="csX26" fmla="*/ 7819107 w 11610974"/>
              <a:gd name="csY26" fmla="*/ 715089 h 715089"/>
              <a:gd name="csX27" fmla="*/ 7263856 w 11610974"/>
              <a:gd name="csY27" fmla="*/ 715089 h 715089"/>
              <a:gd name="csX28" fmla="*/ 6594880 w 11610974"/>
              <a:gd name="csY28" fmla="*/ 715089 h 715089"/>
              <a:gd name="csX29" fmla="*/ 6267081 w 11610974"/>
              <a:gd name="csY29" fmla="*/ 715089 h 715089"/>
              <a:gd name="csX30" fmla="*/ 5939282 w 11610974"/>
              <a:gd name="csY30" fmla="*/ 715089 h 715089"/>
              <a:gd name="csX31" fmla="*/ 5497758 w 11610974"/>
              <a:gd name="csY31" fmla="*/ 715089 h 715089"/>
              <a:gd name="csX32" fmla="*/ 4715055 w 11610974"/>
              <a:gd name="csY32" fmla="*/ 715089 h 715089"/>
              <a:gd name="csX33" fmla="*/ 4387256 w 11610974"/>
              <a:gd name="csY33" fmla="*/ 715089 h 715089"/>
              <a:gd name="csX34" fmla="*/ 3832005 w 11610974"/>
              <a:gd name="csY34" fmla="*/ 715089 h 715089"/>
              <a:gd name="csX35" fmla="*/ 3163029 w 11610974"/>
              <a:gd name="csY35" fmla="*/ 715089 h 715089"/>
              <a:gd name="csX36" fmla="*/ 2721504 w 11610974"/>
              <a:gd name="csY36" fmla="*/ 715089 h 715089"/>
              <a:gd name="csX37" fmla="*/ 1825075 w 11610974"/>
              <a:gd name="csY37" fmla="*/ 715089 h 715089"/>
              <a:gd name="csX38" fmla="*/ 1269824 w 11610974"/>
              <a:gd name="csY38" fmla="*/ 715089 h 715089"/>
              <a:gd name="csX39" fmla="*/ 119184 w 11610974"/>
              <a:gd name="csY39" fmla="*/ 715089 h 715089"/>
              <a:gd name="csX40" fmla="*/ 0 w 11610974"/>
              <a:gd name="csY40" fmla="*/ 595905 h 715089"/>
              <a:gd name="csX41" fmla="*/ 0 w 11610974"/>
              <a:gd name="csY41" fmla="*/ 119184 h 715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433</Words>
  <Application>Microsoft Office PowerPoint</Application>
  <PresentationFormat>Màn hình rộng</PresentationFormat>
  <Paragraphs>30</Paragraphs>
  <Slides>16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Cambria</vt:lpstr>
      <vt:lpstr>Times New Roman</vt:lpstr>
      <vt:lpstr>Wingdings</vt:lpstr>
      <vt:lpstr>思源黑体 CN</vt:lpstr>
      <vt:lpstr>1_Office Theme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38</cp:revision>
  <dcterms:created xsi:type="dcterms:W3CDTF">2023-10-30T12:14:56Z</dcterms:created>
  <dcterms:modified xsi:type="dcterms:W3CDTF">2026-01-21T10:36:58Z</dcterms:modified>
</cp:coreProperties>
</file>