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437" r:id="rId3"/>
    <p:sldId id="270" r:id="rId4"/>
    <p:sldId id="263" r:id="rId5"/>
    <p:sldId id="27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4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8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21/01/2026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2026/1/21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sX0" fmla="*/ 0 w 5931106"/>
                <a:gd name="csY0" fmla="*/ 424926 h 1699703"/>
                <a:gd name="csX1" fmla="*/ 513771 w 5931106"/>
                <a:gd name="csY1" fmla="*/ 424926 h 1699703"/>
                <a:gd name="csX2" fmla="*/ 976730 w 5931106"/>
                <a:gd name="csY2" fmla="*/ 424926 h 1699703"/>
                <a:gd name="csX3" fmla="*/ 1541314 w 5931106"/>
                <a:gd name="csY3" fmla="*/ 424926 h 1699703"/>
                <a:gd name="csX4" fmla="*/ 1953460 w 5931106"/>
                <a:gd name="csY4" fmla="*/ 424926 h 1699703"/>
                <a:gd name="csX5" fmla="*/ 2365606 w 5931106"/>
                <a:gd name="csY5" fmla="*/ 424926 h 1699703"/>
                <a:gd name="csX6" fmla="*/ 2777753 w 5931106"/>
                <a:gd name="csY6" fmla="*/ 424926 h 1699703"/>
                <a:gd name="csX7" fmla="*/ 3342337 w 5931106"/>
                <a:gd name="csY7" fmla="*/ 424926 h 1699703"/>
                <a:gd name="csX8" fmla="*/ 3957733 w 5931106"/>
                <a:gd name="csY8" fmla="*/ 424926 h 1699703"/>
                <a:gd name="csX9" fmla="*/ 4471504 w 5931106"/>
                <a:gd name="csY9" fmla="*/ 424926 h 1699703"/>
                <a:gd name="csX10" fmla="*/ 5081255 w 5931106"/>
                <a:gd name="csY10" fmla="*/ 424926 h 1699703"/>
                <a:gd name="csX11" fmla="*/ 5081255 w 5931106"/>
                <a:gd name="csY11" fmla="*/ 0 h 1699703"/>
                <a:gd name="csX12" fmla="*/ 5381536 w 5931106"/>
                <a:gd name="csY12" fmla="*/ 300281 h 1699703"/>
                <a:gd name="csX13" fmla="*/ 5656321 w 5931106"/>
                <a:gd name="csY13" fmla="*/ 575067 h 1699703"/>
                <a:gd name="csX14" fmla="*/ 5931106 w 5931106"/>
                <a:gd name="csY14" fmla="*/ 849852 h 1699703"/>
                <a:gd name="csX15" fmla="*/ 5639324 w 5931106"/>
                <a:gd name="csY15" fmla="*/ 1141634 h 1699703"/>
                <a:gd name="csX16" fmla="*/ 5339043 w 5931106"/>
                <a:gd name="csY16" fmla="*/ 1441915 h 1699703"/>
                <a:gd name="csX17" fmla="*/ 5081255 w 5931106"/>
                <a:gd name="csY17" fmla="*/ 1699703 h 1699703"/>
                <a:gd name="csX18" fmla="*/ 5081255 w 5931106"/>
                <a:gd name="csY18" fmla="*/ 1274777 h 1699703"/>
                <a:gd name="csX19" fmla="*/ 4618296 w 5931106"/>
                <a:gd name="csY19" fmla="*/ 1274777 h 1699703"/>
                <a:gd name="csX20" fmla="*/ 4155337 w 5931106"/>
                <a:gd name="csY20" fmla="*/ 1274777 h 1699703"/>
                <a:gd name="csX21" fmla="*/ 3692379 w 5931106"/>
                <a:gd name="csY21" fmla="*/ 1274777 h 1699703"/>
                <a:gd name="csX22" fmla="*/ 3229420 w 5931106"/>
                <a:gd name="csY22" fmla="*/ 1274777 h 1699703"/>
                <a:gd name="csX23" fmla="*/ 2715649 w 5931106"/>
                <a:gd name="csY23" fmla="*/ 1274777 h 1699703"/>
                <a:gd name="csX24" fmla="*/ 2201877 w 5931106"/>
                <a:gd name="csY24" fmla="*/ 1274777 h 1699703"/>
                <a:gd name="csX25" fmla="*/ 1738918 w 5931106"/>
                <a:gd name="csY25" fmla="*/ 1274777 h 1699703"/>
                <a:gd name="csX26" fmla="*/ 1326772 w 5931106"/>
                <a:gd name="csY26" fmla="*/ 1274777 h 1699703"/>
                <a:gd name="csX27" fmla="*/ 914626 w 5931106"/>
                <a:gd name="csY27" fmla="*/ 1274777 h 1699703"/>
                <a:gd name="csX28" fmla="*/ 0 w 5931106"/>
                <a:gd name="csY28" fmla="*/ 1274777 h 1699703"/>
                <a:gd name="csX29" fmla="*/ 0 w 5931106"/>
                <a:gd name="csY29" fmla="*/ 841353 h 1699703"/>
                <a:gd name="csX30" fmla="*/ 0 w 5931106"/>
                <a:gd name="csY30" fmla="*/ 424926 h 1699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sX0" fmla="*/ 0 w 5931106"/>
                <a:gd name="csY0" fmla="*/ 424926 h 1699703"/>
                <a:gd name="csX1" fmla="*/ 513771 w 5931106"/>
                <a:gd name="csY1" fmla="*/ 424926 h 1699703"/>
                <a:gd name="csX2" fmla="*/ 976730 w 5931106"/>
                <a:gd name="csY2" fmla="*/ 424926 h 1699703"/>
                <a:gd name="csX3" fmla="*/ 1541314 w 5931106"/>
                <a:gd name="csY3" fmla="*/ 424926 h 1699703"/>
                <a:gd name="csX4" fmla="*/ 1953460 w 5931106"/>
                <a:gd name="csY4" fmla="*/ 424926 h 1699703"/>
                <a:gd name="csX5" fmla="*/ 2365606 w 5931106"/>
                <a:gd name="csY5" fmla="*/ 424926 h 1699703"/>
                <a:gd name="csX6" fmla="*/ 2777753 w 5931106"/>
                <a:gd name="csY6" fmla="*/ 424926 h 1699703"/>
                <a:gd name="csX7" fmla="*/ 3342337 w 5931106"/>
                <a:gd name="csY7" fmla="*/ 424926 h 1699703"/>
                <a:gd name="csX8" fmla="*/ 3957733 w 5931106"/>
                <a:gd name="csY8" fmla="*/ 424926 h 1699703"/>
                <a:gd name="csX9" fmla="*/ 4471504 w 5931106"/>
                <a:gd name="csY9" fmla="*/ 424926 h 1699703"/>
                <a:gd name="csX10" fmla="*/ 5081255 w 5931106"/>
                <a:gd name="csY10" fmla="*/ 424926 h 1699703"/>
                <a:gd name="csX11" fmla="*/ 5081255 w 5931106"/>
                <a:gd name="csY11" fmla="*/ 0 h 1699703"/>
                <a:gd name="csX12" fmla="*/ 5381536 w 5931106"/>
                <a:gd name="csY12" fmla="*/ 300281 h 1699703"/>
                <a:gd name="csX13" fmla="*/ 5656321 w 5931106"/>
                <a:gd name="csY13" fmla="*/ 575067 h 1699703"/>
                <a:gd name="csX14" fmla="*/ 5931106 w 5931106"/>
                <a:gd name="csY14" fmla="*/ 849852 h 1699703"/>
                <a:gd name="csX15" fmla="*/ 5639324 w 5931106"/>
                <a:gd name="csY15" fmla="*/ 1141634 h 1699703"/>
                <a:gd name="csX16" fmla="*/ 5339043 w 5931106"/>
                <a:gd name="csY16" fmla="*/ 1441915 h 1699703"/>
                <a:gd name="csX17" fmla="*/ 5081255 w 5931106"/>
                <a:gd name="csY17" fmla="*/ 1699703 h 1699703"/>
                <a:gd name="csX18" fmla="*/ 5081255 w 5931106"/>
                <a:gd name="csY18" fmla="*/ 1274777 h 1699703"/>
                <a:gd name="csX19" fmla="*/ 4618296 w 5931106"/>
                <a:gd name="csY19" fmla="*/ 1274777 h 1699703"/>
                <a:gd name="csX20" fmla="*/ 4155337 w 5931106"/>
                <a:gd name="csY20" fmla="*/ 1274777 h 1699703"/>
                <a:gd name="csX21" fmla="*/ 3692379 w 5931106"/>
                <a:gd name="csY21" fmla="*/ 1274777 h 1699703"/>
                <a:gd name="csX22" fmla="*/ 3229420 w 5931106"/>
                <a:gd name="csY22" fmla="*/ 1274777 h 1699703"/>
                <a:gd name="csX23" fmla="*/ 2715649 w 5931106"/>
                <a:gd name="csY23" fmla="*/ 1274777 h 1699703"/>
                <a:gd name="csX24" fmla="*/ 2201877 w 5931106"/>
                <a:gd name="csY24" fmla="*/ 1274777 h 1699703"/>
                <a:gd name="csX25" fmla="*/ 1738918 w 5931106"/>
                <a:gd name="csY25" fmla="*/ 1274777 h 1699703"/>
                <a:gd name="csX26" fmla="*/ 1326772 w 5931106"/>
                <a:gd name="csY26" fmla="*/ 1274777 h 1699703"/>
                <a:gd name="csX27" fmla="*/ 914626 w 5931106"/>
                <a:gd name="csY27" fmla="*/ 1274777 h 1699703"/>
                <a:gd name="csX28" fmla="*/ 0 w 5931106"/>
                <a:gd name="csY28" fmla="*/ 1274777 h 1699703"/>
                <a:gd name="csX29" fmla="*/ 0 w 5931106"/>
                <a:gd name="csY29" fmla="*/ 841353 h 1699703"/>
                <a:gd name="csX30" fmla="*/ 0 w 5931106"/>
                <a:gd name="csY30" fmla="*/ 424926 h 1699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9" y="3325933"/>
            <a:ext cx="5762419" cy="324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725" y="1429536"/>
            <a:ext cx="4742173" cy="865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058" y="2451672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sX0" fmla="*/ 0 w 5860508"/>
              <a:gd name="csY0" fmla="*/ 206850 h 1241074"/>
              <a:gd name="csX1" fmla="*/ 206850 w 5860508"/>
              <a:gd name="csY1" fmla="*/ 0 h 1241074"/>
              <a:gd name="csX2" fmla="*/ 976751 w 5860508"/>
              <a:gd name="csY2" fmla="*/ 0 h 1241074"/>
              <a:gd name="csX3" fmla="*/ 2520487 w 5860508"/>
              <a:gd name="csY3" fmla="*/ -334271 h 1241074"/>
              <a:gd name="csX4" fmla="*/ 2441878 w 5860508"/>
              <a:gd name="csY4" fmla="*/ 0 h 1241074"/>
              <a:gd name="csX5" fmla="*/ 5653658 w 5860508"/>
              <a:gd name="csY5" fmla="*/ 0 h 1241074"/>
              <a:gd name="csX6" fmla="*/ 5860508 w 5860508"/>
              <a:gd name="csY6" fmla="*/ 206850 h 1241074"/>
              <a:gd name="csX7" fmla="*/ 5860508 w 5860508"/>
              <a:gd name="csY7" fmla="*/ 206846 h 1241074"/>
              <a:gd name="csX8" fmla="*/ 5860508 w 5860508"/>
              <a:gd name="csY8" fmla="*/ 206846 h 1241074"/>
              <a:gd name="csX9" fmla="*/ 5860508 w 5860508"/>
              <a:gd name="csY9" fmla="*/ 517114 h 1241074"/>
              <a:gd name="csX10" fmla="*/ 5860508 w 5860508"/>
              <a:gd name="csY10" fmla="*/ 1034224 h 1241074"/>
              <a:gd name="csX11" fmla="*/ 5653658 w 5860508"/>
              <a:gd name="csY11" fmla="*/ 1241074 h 1241074"/>
              <a:gd name="csX12" fmla="*/ 2441878 w 5860508"/>
              <a:gd name="csY12" fmla="*/ 1241074 h 1241074"/>
              <a:gd name="csX13" fmla="*/ 976751 w 5860508"/>
              <a:gd name="csY13" fmla="*/ 1241074 h 1241074"/>
              <a:gd name="csX14" fmla="*/ 976751 w 5860508"/>
              <a:gd name="csY14" fmla="*/ 1241074 h 1241074"/>
              <a:gd name="csX15" fmla="*/ 206850 w 5860508"/>
              <a:gd name="csY15" fmla="*/ 1241074 h 1241074"/>
              <a:gd name="csX16" fmla="*/ 0 w 5860508"/>
              <a:gd name="csY16" fmla="*/ 1034224 h 1241074"/>
              <a:gd name="csX17" fmla="*/ 0 w 5860508"/>
              <a:gd name="csY17" fmla="*/ 517114 h 1241074"/>
              <a:gd name="csX18" fmla="*/ 0 w 5860508"/>
              <a:gd name="csY18" fmla="*/ 206846 h 1241074"/>
              <a:gd name="csX19" fmla="*/ 0 w 5860508"/>
              <a:gd name="csY19" fmla="*/ 206846 h 1241074"/>
              <a:gd name="csX20" fmla="*/ 0 w 5860508"/>
              <a:gd name="csY20" fmla="*/ 206850 h 12410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sX0" fmla="*/ 0 w 5007982"/>
              <a:gd name="csY0" fmla="*/ 231100 h 1386575"/>
              <a:gd name="csX1" fmla="*/ 231100 w 5007982"/>
              <a:gd name="csY1" fmla="*/ 0 h 1386575"/>
              <a:gd name="csX2" fmla="*/ 834664 w 5007982"/>
              <a:gd name="csY2" fmla="*/ 0 h 1386575"/>
              <a:gd name="csX3" fmla="*/ 2153833 w 5007982"/>
              <a:gd name="csY3" fmla="*/ -373460 h 1386575"/>
              <a:gd name="csX4" fmla="*/ 2086659 w 5007982"/>
              <a:gd name="csY4" fmla="*/ 0 h 1386575"/>
              <a:gd name="csX5" fmla="*/ 4776882 w 5007982"/>
              <a:gd name="csY5" fmla="*/ 0 h 1386575"/>
              <a:gd name="csX6" fmla="*/ 5007982 w 5007982"/>
              <a:gd name="csY6" fmla="*/ 231100 h 1386575"/>
              <a:gd name="csX7" fmla="*/ 5007982 w 5007982"/>
              <a:gd name="csY7" fmla="*/ 231096 h 1386575"/>
              <a:gd name="csX8" fmla="*/ 5007982 w 5007982"/>
              <a:gd name="csY8" fmla="*/ 231096 h 1386575"/>
              <a:gd name="csX9" fmla="*/ 5007982 w 5007982"/>
              <a:gd name="csY9" fmla="*/ 577740 h 1386575"/>
              <a:gd name="csX10" fmla="*/ 5007982 w 5007982"/>
              <a:gd name="csY10" fmla="*/ 1155475 h 1386575"/>
              <a:gd name="csX11" fmla="*/ 4776882 w 5007982"/>
              <a:gd name="csY11" fmla="*/ 1386575 h 1386575"/>
              <a:gd name="csX12" fmla="*/ 2086659 w 5007982"/>
              <a:gd name="csY12" fmla="*/ 1386575 h 1386575"/>
              <a:gd name="csX13" fmla="*/ 834664 w 5007982"/>
              <a:gd name="csY13" fmla="*/ 1386575 h 1386575"/>
              <a:gd name="csX14" fmla="*/ 834664 w 5007982"/>
              <a:gd name="csY14" fmla="*/ 1386575 h 1386575"/>
              <a:gd name="csX15" fmla="*/ 231100 w 5007982"/>
              <a:gd name="csY15" fmla="*/ 1386575 h 1386575"/>
              <a:gd name="csX16" fmla="*/ 0 w 5007982"/>
              <a:gd name="csY16" fmla="*/ 1155475 h 1386575"/>
              <a:gd name="csX17" fmla="*/ 0 w 5007982"/>
              <a:gd name="csY17" fmla="*/ 577740 h 1386575"/>
              <a:gd name="csX18" fmla="*/ 0 w 5007982"/>
              <a:gd name="csY18" fmla="*/ 231096 h 1386575"/>
              <a:gd name="csX19" fmla="*/ 0 w 5007982"/>
              <a:gd name="csY19" fmla="*/ 231096 h 1386575"/>
              <a:gd name="csX20" fmla="*/ 0 w 5007982"/>
              <a:gd name="csY20" fmla="*/ 231100 h 1386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sX0" fmla="*/ 0 w 5931106"/>
                <a:gd name="csY0" fmla="*/ 424926 h 1699703"/>
                <a:gd name="csX1" fmla="*/ 513771 w 5931106"/>
                <a:gd name="csY1" fmla="*/ 424926 h 1699703"/>
                <a:gd name="csX2" fmla="*/ 976730 w 5931106"/>
                <a:gd name="csY2" fmla="*/ 424926 h 1699703"/>
                <a:gd name="csX3" fmla="*/ 1541314 w 5931106"/>
                <a:gd name="csY3" fmla="*/ 424926 h 1699703"/>
                <a:gd name="csX4" fmla="*/ 1953460 w 5931106"/>
                <a:gd name="csY4" fmla="*/ 424926 h 1699703"/>
                <a:gd name="csX5" fmla="*/ 2365606 w 5931106"/>
                <a:gd name="csY5" fmla="*/ 424926 h 1699703"/>
                <a:gd name="csX6" fmla="*/ 2777753 w 5931106"/>
                <a:gd name="csY6" fmla="*/ 424926 h 1699703"/>
                <a:gd name="csX7" fmla="*/ 3342337 w 5931106"/>
                <a:gd name="csY7" fmla="*/ 424926 h 1699703"/>
                <a:gd name="csX8" fmla="*/ 3957733 w 5931106"/>
                <a:gd name="csY8" fmla="*/ 424926 h 1699703"/>
                <a:gd name="csX9" fmla="*/ 4471504 w 5931106"/>
                <a:gd name="csY9" fmla="*/ 424926 h 1699703"/>
                <a:gd name="csX10" fmla="*/ 5081255 w 5931106"/>
                <a:gd name="csY10" fmla="*/ 424926 h 1699703"/>
                <a:gd name="csX11" fmla="*/ 5081255 w 5931106"/>
                <a:gd name="csY11" fmla="*/ 0 h 1699703"/>
                <a:gd name="csX12" fmla="*/ 5381536 w 5931106"/>
                <a:gd name="csY12" fmla="*/ 300281 h 1699703"/>
                <a:gd name="csX13" fmla="*/ 5656321 w 5931106"/>
                <a:gd name="csY13" fmla="*/ 575067 h 1699703"/>
                <a:gd name="csX14" fmla="*/ 5931106 w 5931106"/>
                <a:gd name="csY14" fmla="*/ 849852 h 1699703"/>
                <a:gd name="csX15" fmla="*/ 5639324 w 5931106"/>
                <a:gd name="csY15" fmla="*/ 1141634 h 1699703"/>
                <a:gd name="csX16" fmla="*/ 5339043 w 5931106"/>
                <a:gd name="csY16" fmla="*/ 1441915 h 1699703"/>
                <a:gd name="csX17" fmla="*/ 5081255 w 5931106"/>
                <a:gd name="csY17" fmla="*/ 1699703 h 1699703"/>
                <a:gd name="csX18" fmla="*/ 5081255 w 5931106"/>
                <a:gd name="csY18" fmla="*/ 1274777 h 1699703"/>
                <a:gd name="csX19" fmla="*/ 4618296 w 5931106"/>
                <a:gd name="csY19" fmla="*/ 1274777 h 1699703"/>
                <a:gd name="csX20" fmla="*/ 4155337 w 5931106"/>
                <a:gd name="csY20" fmla="*/ 1274777 h 1699703"/>
                <a:gd name="csX21" fmla="*/ 3692379 w 5931106"/>
                <a:gd name="csY21" fmla="*/ 1274777 h 1699703"/>
                <a:gd name="csX22" fmla="*/ 3229420 w 5931106"/>
                <a:gd name="csY22" fmla="*/ 1274777 h 1699703"/>
                <a:gd name="csX23" fmla="*/ 2715649 w 5931106"/>
                <a:gd name="csY23" fmla="*/ 1274777 h 1699703"/>
                <a:gd name="csX24" fmla="*/ 2201877 w 5931106"/>
                <a:gd name="csY24" fmla="*/ 1274777 h 1699703"/>
                <a:gd name="csX25" fmla="*/ 1738918 w 5931106"/>
                <a:gd name="csY25" fmla="*/ 1274777 h 1699703"/>
                <a:gd name="csX26" fmla="*/ 1326772 w 5931106"/>
                <a:gd name="csY26" fmla="*/ 1274777 h 1699703"/>
                <a:gd name="csX27" fmla="*/ 914626 w 5931106"/>
                <a:gd name="csY27" fmla="*/ 1274777 h 1699703"/>
                <a:gd name="csX28" fmla="*/ 0 w 5931106"/>
                <a:gd name="csY28" fmla="*/ 1274777 h 1699703"/>
                <a:gd name="csX29" fmla="*/ 0 w 5931106"/>
                <a:gd name="csY29" fmla="*/ 841353 h 1699703"/>
                <a:gd name="csX30" fmla="*/ 0 w 5931106"/>
                <a:gd name="csY30" fmla="*/ 424926 h 1699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sX0" fmla="*/ 0 w 5931106"/>
                <a:gd name="csY0" fmla="*/ 424926 h 1699703"/>
                <a:gd name="csX1" fmla="*/ 513771 w 5931106"/>
                <a:gd name="csY1" fmla="*/ 424926 h 1699703"/>
                <a:gd name="csX2" fmla="*/ 976730 w 5931106"/>
                <a:gd name="csY2" fmla="*/ 424926 h 1699703"/>
                <a:gd name="csX3" fmla="*/ 1541314 w 5931106"/>
                <a:gd name="csY3" fmla="*/ 424926 h 1699703"/>
                <a:gd name="csX4" fmla="*/ 1953460 w 5931106"/>
                <a:gd name="csY4" fmla="*/ 424926 h 1699703"/>
                <a:gd name="csX5" fmla="*/ 2365606 w 5931106"/>
                <a:gd name="csY5" fmla="*/ 424926 h 1699703"/>
                <a:gd name="csX6" fmla="*/ 2777753 w 5931106"/>
                <a:gd name="csY6" fmla="*/ 424926 h 1699703"/>
                <a:gd name="csX7" fmla="*/ 3342337 w 5931106"/>
                <a:gd name="csY7" fmla="*/ 424926 h 1699703"/>
                <a:gd name="csX8" fmla="*/ 3957733 w 5931106"/>
                <a:gd name="csY8" fmla="*/ 424926 h 1699703"/>
                <a:gd name="csX9" fmla="*/ 4471504 w 5931106"/>
                <a:gd name="csY9" fmla="*/ 424926 h 1699703"/>
                <a:gd name="csX10" fmla="*/ 5081255 w 5931106"/>
                <a:gd name="csY10" fmla="*/ 424926 h 1699703"/>
                <a:gd name="csX11" fmla="*/ 5081255 w 5931106"/>
                <a:gd name="csY11" fmla="*/ 0 h 1699703"/>
                <a:gd name="csX12" fmla="*/ 5381536 w 5931106"/>
                <a:gd name="csY12" fmla="*/ 300281 h 1699703"/>
                <a:gd name="csX13" fmla="*/ 5656321 w 5931106"/>
                <a:gd name="csY13" fmla="*/ 575067 h 1699703"/>
                <a:gd name="csX14" fmla="*/ 5931106 w 5931106"/>
                <a:gd name="csY14" fmla="*/ 849852 h 1699703"/>
                <a:gd name="csX15" fmla="*/ 5639324 w 5931106"/>
                <a:gd name="csY15" fmla="*/ 1141634 h 1699703"/>
                <a:gd name="csX16" fmla="*/ 5339043 w 5931106"/>
                <a:gd name="csY16" fmla="*/ 1441915 h 1699703"/>
                <a:gd name="csX17" fmla="*/ 5081255 w 5931106"/>
                <a:gd name="csY17" fmla="*/ 1699703 h 1699703"/>
                <a:gd name="csX18" fmla="*/ 5081255 w 5931106"/>
                <a:gd name="csY18" fmla="*/ 1274777 h 1699703"/>
                <a:gd name="csX19" fmla="*/ 4618296 w 5931106"/>
                <a:gd name="csY19" fmla="*/ 1274777 h 1699703"/>
                <a:gd name="csX20" fmla="*/ 4155337 w 5931106"/>
                <a:gd name="csY20" fmla="*/ 1274777 h 1699703"/>
                <a:gd name="csX21" fmla="*/ 3692379 w 5931106"/>
                <a:gd name="csY21" fmla="*/ 1274777 h 1699703"/>
                <a:gd name="csX22" fmla="*/ 3229420 w 5931106"/>
                <a:gd name="csY22" fmla="*/ 1274777 h 1699703"/>
                <a:gd name="csX23" fmla="*/ 2715649 w 5931106"/>
                <a:gd name="csY23" fmla="*/ 1274777 h 1699703"/>
                <a:gd name="csX24" fmla="*/ 2201877 w 5931106"/>
                <a:gd name="csY24" fmla="*/ 1274777 h 1699703"/>
                <a:gd name="csX25" fmla="*/ 1738918 w 5931106"/>
                <a:gd name="csY25" fmla="*/ 1274777 h 1699703"/>
                <a:gd name="csX26" fmla="*/ 1326772 w 5931106"/>
                <a:gd name="csY26" fmla="*/ 1274777 h 1699703"/>
                <a:gd name="csX27" fmla="*/ 914626 w 5931106"/>
                <a:gd name="csY27" fmla="*/ 1274777 h 1699703"/>
                <a:gd name="csX28" fmla="*/ 0 w 5931106"/>
                <a:gd name="csY28" fmla="*/ 1274777 h 1699703"/>
                <a:gd name="csX29" fmla="*/ 0 w 5931106"/>
                <a:gd name="csY29" fmla="*/ 841353 h 1699703"/>
                <a:gd name="csX30" fmla="*/ 0 w 5931106"/>
                <a:gd name="csY30" fmla="*/ 424926 h 1699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sX0" fmla="*/ 0 w 5931106"/>
                <a:gd name="csY0" fmla="*/ 424926 h 1699703"/>
                <a:gd name="csX1" fmla="*/ 513771 w 5931106"/>
                <a:gd name="csY1" fmla="*/ 424926 h 1699703"/>
                <a:gd name="csX2" fmla="*/ 976730 w 5931106"/>
                <a:gd name="csY2" fmla="*/ 424926 h 1699703"/>
                <a:gd name="csX3" fmla="*/ 1541314 w 5931106"/>
                <a:gd name="csY3" fmla="*/ 424926 h 1699703"/>
                <a:gd name="csX4" fmla="*/ 1953460 w 5931106"/>
                <a:gd name="csY4" fmla="*/ 424926 h 1699703"/>
                <a:gd name="csX5" fmla="*/ 2365606 w 5931106"/>
                <a:gd name="csY5" fmla="*/ 424926 h 1699703"/>
                <a:gd name="csX6" fmla="*/ 2777753 w 5931106"/>
                <a:gd name="csY6" fmla="*/ 424926 h 1699703"/>
                <a:gd name="csX7" fmla="*/ 3342337 w 5931106"/>
                <a:gd name="csY7" fmla="*/ 424926 h 1699703"/>
                <a:gd name="csX8" fmla="*/ 3957733 w 5931106"/>
                <a:gd name="csY8" fmla="*/ 424926 h 1699703"/>
                <a:gd name="csX9" fmla="*/ 4471504 w 5931106"/>
                <a:gd name="csY9" fmla="*/ 424926 h 1699703"/>
                <a:gd name="csX10" fmla="*/ 5081255 w 5931106"/>
                <a:gd name="csY10" fmla="*/ 424926 h 1699703"/>
                <a:gd name="csX11" fmla="*/ 5081255 w 5931106"/>
                <a:gd name="csY11" fmla="*/ 0 h 1699703"/>
                <a:gd name="csX12" fmla="*/ 5381536 w 5931106"/>
                <a:gd name="csY12" fmla="*/ 300281 h 1699703"/>
                <a:gd name="csX13" fmla="*/ 5656321 w 5931106"/>
                <a:gd name="csY13" fmla="*/ 575067 h 1699703"/>
                <a:gd name="csX14" fmla="*/ 5931106 w 5931106"/>
                <a:gd name="csY14" fmla="*/ 849852 h 1699703"/>
                <a:gd name="csX15" fmla="*/ 5639324 w 5931106"/>
                <a:gd name="csY15" fmla="*/ 1141634 h 1699703"/>
                <a:gd name="csX16" fmla="*/ 5339043 w 5931106"/>
                <a:gd name="csY16" fmla="*/ 1441915 h 1699703"/>
                <a:gd name="csX17" fmla="*/ 5081255 w 5931106"/>
                <a:gd name="csY17" fmla="*/ 1699703 h 1699703"/>
                <a:gd name="csX18" fmla="*/ 5081255 w 5931106"/>
                <a:gd name="csY18" fmla="*/ 1274777 h 1699703"/>
                <a:gd name="csX19" fmla="*/ 4618296 w 5931106"/>
                <a:gd name="csY19" fmla="*/ 1274777 h 1699703"/>
                <a:gd name="csX20" fmla="*/ 4155337 w 5931106"/>
                <a:gd name="csY20" fmla="*/ 1274777 h 1699703"/>
                <a:gd name="csX21" fmla="*/ 3692379 w 5931106"/>
                <a:gd name="csY21" fmla="*/ 1274777 h 1699703"/>
                <a:gd name="csX22" fmla="*/ 3229420 w 5931106"/>
                <a:gd name="csY22" fmla="*/ 1274777 h 1699703"/>
                <a:gd name="csX23" fmla="*/ 2715649 w 5931106"/>
                <a:gd name="csY23" fmla="*/ 1274777 h 1699703"/>
                <a:gd name="csX24" fmla="*/ 2201877 w 5931106"/>
                <a:gd name="csY24" fmla="*/ 1274777 h 1699703"/>
                <a:gd name="csX25" fmla="*/ 1738918 w 5931106"/>
                <a:gd name="csY25" fmla="*/ 1274777 h 1699703"/>
                <a:gd name="csX26" fmla="*/ 1326772 w 5931106"/>
                <a:gd name="csY26" fmla="*/ 1274777 h 1699703"/>
                <a:gd name="csX27" fmla="*/ 914626 w 5931106"/>
                <a:gd name="csY27" fmla="*/ 1274777 h 1699703"/>
                <a:gd name="csX28" fmla="*/ 0 w 5931106"/>
                <a:gd name="csY28" fmla="*/ 1274777 h 1699703"/>
                <a:gd name="csX29" fmla="*/ 0 w 5931106"/>
                <a:gd name="csY29" fmla="*/ 841353 h 1699703"/>
                <a:gd name="csX30" fmla="*/ 0 w 5931106"/>
                <a:gd name="csY30" fmla="*/ 424926 h 16997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192</Words>
  <Application>Microsoft Office PowerPoint</Application>
  <PresentationFormat>Màn hình rộng</PresentationFormat>
  <Paragraphs>26</Paragraphs>
  <Slides>14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思源黑体 CN</vt:lpstr>
      <vt:lpstr>Office 主题​​</vt:lpstr>
      <vt:lpstr>1_www.33ppt.com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Dung Âu</cp:lastModifiedBy>
  <cp:revision>43</cp:revision>
  <dcterms:created xsi:type="dcterms:W3CDTF">2023-11-05T12:18:02Z</dcterms:created>
  <dcterms:modified xsi:type="dcterms:W3CDTF">2026-01-21T10:36:04Z</dcterms:modified>
</cp:coreProperties>
</file>