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437" r:id="rId2"/>
    <p:sldId id="263" r:id="rId3"/>
    <p:sldId id="262" r:id="rId4"/>
    <p:sldId id="267" r:id="rId5"/>
    <p:sldId id="277" r:id="rId6"/>
    <p:sldId id="280" r:id="rId7"/>
    <p:sldId id="282" r:id="rId8"/>
    <p:sldId id="28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2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80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AAD56D-83F2-0EC8-1726-6789C6AF2C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DFEB8-42BF-96C4-89B4-9F04A9A5E8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96CDA-C64D-4C42-9FE3-1522FFE4BB30}" type="datetimeFigureOut">
              <a:rPr lang="x-none" smtClean="0"/>
              <a:t>1/18/2026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4DBF5F-6B08-0988-FE02-7517DCC560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22A689-7F30-A594-61AB-7E9E01B5D2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2B404-46F5-E74D-9D1A-4A7D2B21D2E9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607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2D869-2A3C-4A12-9009-A65DEDB24DB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69A3F-1B53-4EBC-8EFC-631269A53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7290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8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sp>
        <p:nvSpPr>
          <p:cNvPr id="2" name="文本框 21">
            <a:extLst>
              <a:ext uri="{FF2B5EF4-FFF2-40B4-BE49-F238E27FC236}">
                <a16:creationId xmlns:a16="http://schemas.microsoft.com/office/drawing/2014/main" id="{990B7F3D-13F0-D9C5-8251-26BB43B2008B}"/>
              </a:ext>
            </a:extLst>
          </p:cNvPr>
          <p:cNvSpPr txBox="1"/>
          <p:nvPr/>
        </p:nvSpPr>
        <p:spPr>
          <a:xfrm>
            <a:off x="4325619" y="189752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805" y="957016"/>
            <a:ext cx="3883489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484" y="1991733"/>
            <a:ext cx="6267231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7772A2-E7F2-E6BE-57C5-9D9201861546}"/>
              </a:ext>
            </a:extLst>
          </p:cNvPr>
          <p:cNvSpPr txBox="1"/>
          <p:nvPr/>
        </p:nvSpPr>
        <p:spPr>
          <a:xfrm>
            <a:off x="7372350" y="492442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Tìm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hiểu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tỉa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vệ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sinh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bắt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sâu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cho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hoa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cây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cảnh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trong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chậu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endPara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 công việc chăm sóc hoa, cây cảnh phù hợp với từng ảnh trong Hình 6.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1532-4779-6DD5-D98E-16FC2269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7" y="1347787"/>
            <a:ext cx="7324725" cy="515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FC23F210-2E09-56F8-48E5-608E4DA4594C}"/>
              </a:ext>
            </a:extLst>
          </p:cNvPr>
          <p:cNvGrpSpPr/>
          <p:nvPr/>
        </p:nvGrpSpPr>
        <p:grpSpPr>
          <a:xfrm>
            <a:off x="523875" y="1941635"/>
            <a:ext cx="3600450" cy="676469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24" name="2">
              <a:extLst>
                <a:ext uri="{FF2B5EF4-FFF2-40B4-BE49-F238E27FC236}">
                  <a16:creationId xmlns:a16="http://schemas.microsoft.com/office/drawing/2014/main" id="{C0ED7326-E2FA-2D23-FEBB-D76E5796C5C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A03C3163-F7AF-F16C-D5D8-1D9DD50FEBE9}"/>
                </a:ext>
              </a:extLst>
            </p:cNvPr>
            <p:cNvSpPr txBox="1"/>
            <p:nvPr/>
          </p:nvSpPr>
          <p:spPr>
            <a:xfrm>
              <a:off x="1234299" y="2171173"/>
              <a:ext cx="1250680" cy="4847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Vệ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51C89DCC-599B-56DE-AD28-42AB46B24DAF}"/>
              </a:ext>
            </a:extLst>
          </p:cNvPr>
          <p:cNvGrpSpPr/>
          <p:nvPr/>
        </p:nvGrpSpPr>
        <p:grpSpPr>
          <a:xfrm>
            <a:off x="419100" y="3189410"/>
            <a:ext cx="3848100" cy="676469"/>
            <a:chOff x="1177968" y="2164374"/>
            <a:chExt cx="1363343" cy="507352"/>
          </a:xfrm>
          <a:solidFill>
            <a:schemeClr val="accent4">
              <a:lumMod val="75000"/>
            </a:schemeClr>
          </a:solidFill>
        </p:grpSpPr>
        <p:sp>
          <p:nvSpPr>
            <p:cNvPr id="27" name="2">
              <a:extLst>
                <a:ext uri="{FF2B5EF4-FFF2-40B4-BE49-F238E27FC236}">
                  <a16:creationId xmlns:a16="http://schemas.microsoft.com/office/drawing/2014/main" id="{0020F31B-D188-BB03-D368-749169C3F3D1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8" name="文本框 15">
              <a:extLst>
                <a:ext uri="{FF2B5EF4-FFF2-40B4-BE49-F238E27FC236}">
                  <a16:creationId xmlns:a16="http://schemas.microsoft.com/office/drawing/2014/main" id="{E298EB95-E039-2DA1-7989-689E69D50261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Bắt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13">
            <a:extLst>
              <a:ext uri="{FF2B5EF4-FFF2-40B4-BE49-F238E27FC236}">
                <a16:creationId xmlns:a16="http://schemas.microsoft.com/office/drawing/2014/main" id="{18B84C2D-D772-14A0-6F40-51F08983B623}"/>
              </a:ext>
            </a:extLst>
          </p:cNvPr>
          <p:cNvGrpSpPr/>
          <p:nvPr/>
        </p:nvGrpSpPr>
        <p:grpSpPr>
          <a:xfrm>
            <a:off x="361950" y="4551485"/>
            <a:ext cx="3848100" cy="676469"/>
            <a:chOff x="1177968" y="2164374"/>
            <a:chExt cx="1363343" cy="507352"/>
          </a:xfrm>
          <a:solidFill>
            <a:srgbClr val="7030A0"/>
          </a:solidFill>
        </p:grpSpPr>
        <p:sp>
          <p:nvSpPr>
            <p:cNvPr id="30" name="2">
              <a:extLst>
                <a:ext uri="{FF2B5EF4-FFF2-40B4-BE49-F238E27FC236}">
                  <a16:creationId xmlns:a16="http://schemas.microsoft.com/office/drawing/2014/main" id="{74618B34-68FA-A5B0-004D-2DEE187712B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id="{7ACDCFC4-98B5-082F-41DC-D50A0420605B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38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tỉa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2422 0.19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47344 0.392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33047 -0.176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FF048-2D0B-7458-50AE-DE8B9FD7E25C}"/>
              </a:ext>
            </a:extLst>
          </p:cNvPr>
          <p:cNvGrpSpPr/>
          <p:nvPr/>
        </p:nvGrpSpPr>
        <p:grpSpPr>
          <a:xfrm>
            <a:off x="2955546" y="885825"/>
            <a:ext cx="7314793" cy="2189835"/>
            <a:chOff x="4882083" y="262797"/>
            <a:chExt cx="7314793" cy="277127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A3575D25-830E-52E9-8766-1875D6DD61E8}"/>
                </a:ext>
              </a:extLst>
            </p:cNvPr>
            <p:cNvSpPr/>
            <p:nvPr/>
          </p:nvSpPr>
          <p:spPr>
            <a:xfrm>
              <a:off x="4882083" y="262797"/>
              <a:ext cx="7314793" cy="2771271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0359E6-2D0F-F871-D7E7-DE3AFA3A2218}"/>
                </a:ext>
              </a:extLst>
            </p:cNvPr>
            <p:cNvSpPr/>
            <p:nvPr/>
          </p:nvSpPr>
          <p:spPr>
            <a:xfrm>
              <a:off x="5141117" y="771167"/>
              <a:ext cx="6796726" cy="1234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3900" algn="l"/>
                </a:tabLs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10D910-7939-8D30-2B82-A373CBDD942C}"/>
              </a:ext>
            </a:extLst>
          </p:cNvPr>
          <p:cNvGrpSpPr/>
          <p:nvPr/>
        </p:nvGrpSpPr>
        <p:grpSpPr>
          <a:xfrm>
            <a:off x="3525820" y="3413443"/>
            <a:ext cx="6069814" cy="3038568"/>
            <a:chOff x="435126" y="3007428"/>
            <a:chExt cx="6069814" cy="3038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1D071-66E2-82F7-642D-DE2E7DF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30092C-330A-4DB1-63C4-AA35724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15B85D-5AA2-6F97-91D5-9B1DE2A2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A3A4DB-8C9C-3E24-47A2-787D3E13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DA0FC8E-3B0E-786A-EA95-C7BC40215274}"/>
              </a:ext>
            </a:extLst>
          </p:cNvPr>
          <p:cNvSpPr txBox="1"/>
          <p:nvPr/>
        </p:nvSpPr>
        <p:spPr>
          <a:xfrm>
            <a:off x="4938148" y="5749358"/>
            <a:ext cx="365473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47B947-350A-9209-C92F-BBCD2C374642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0F4EE-EACD-4813-4E13-7A6A70C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72" y="3810000"/>
            <a:ext cx="5358736" cy="270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AE703-5405-0595-4232-0EB29582C9A2}"/>
              </a:ext>
            </a:extLst>
          </p:cNvPr>
          <p:cNvSpPr txBox="1"/>
          <p:nvPr/>
        </p:nvSpPr>
        <p:spPr>
          <a:xfrm>
            <a:off x="1200150" y="428625"/>
            <a:ext cx="1002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7 và nêu tên những công việc chăm sóc hoa, cây cảnh phù hợp với từng ảnh.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146D-7A43-F67E-6E60-E0E8933A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1504950"/>
            <a:ext cx="5932292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id="{3458E261-7C1D-6B22-5819-04C2B8EF9760}"/>
              </a:ext>
            </a:extLst>
          </p:cNvPr>
          <p:cNvGrpSpPr/>
          <p:nvPr/>
        </p:nvGrpSpPr>
        <p:grpSpPr>
          <a:xfrm>
            <a:off x="771525" y="210355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09C08B6C-8A1D-0C92-FB08-298080B5885C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4D5057C2-1DF3-00DC-4915-ECB188D2FEA5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EB794A76-6EC1-1B10-8660-251B40431D3D}"/>
              </a:ext>
            </a:extLst>
          </p:cNvPr>
          <p:cNvGrpSpPr/>
          <p:nvPr/>
        </p:nvGrpSpPr>
        <p:grpSpPr>
          <a:xfrm>
            <a:off x="8982075" y="193210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id="{78565A3B-69E3-A854-02A7-F74691AB171B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506CD274-2B70-483A-1BA5-21A655EDBB23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Tưới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3">
            <a:extLst>
              <a:ext uri="{FF2B5EF4-FFF2-40B4-BE49-F238E27FC236}">
                <a16:creationId xmlns:a16="http://schemas.microsoft.com/office/drawing/2014/main" id="{BE4E7EDC-6FA7-8999-8B4F-870D1DDB3668}"/>
              </a:ext>
            </a:extLst>
          </p:cNvPr>
          <p:cNvGrpSpPr/>
          <p:nvPr/>
        </p:nvGrpSpPr>
        <p:grpSpPr>
          <a:xfrm>
            <a:off x="742950" y="4646733"/>
            <a:ext cx="2219325" cy="821882"/>
            <a:chOff x="1177968" y="2164374"/>
            <a:chExt cx="1363343" cy="507352"/>
          </a:xfrm>
          <a:solidFill>
            <a:schemeClr val="accent4"/>
          </a:solidFill>
        </p:grpSpPr>
        <p:sp>
          <p:nvSpPr>
            <p:cNvPr id="14" name="2">
              <a:extLst>
                <a:ext uri="{FF2B5EF4-FFF2-40B4-BE49-F238E27FC236}">
                  <a16:creationId xmlns:a16="http://schemas.microsoft.com/office/drawing/2014/main" id="{A29C1B07-C2F1-266F-C606-5DC673EB12B0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4C4B96C8-F073-F5CF-A2E1-3C8675D10EE1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13">
            <a:extLst>
              <a:ext uri="{FF2B5EF4-FFF2-40B4-BE49-F238E27FC236}">
                <a16:creationId xmlns:a16="http://schemas.microsoft.com/office/drawing/2014/main" id="{9F95D382-F024-6778-55F1-C46580A66F4A}"/>
              </a:ext>
            </a:extLst>
          </p:cNvPr>
          <p:cNvGrpSpPr/>
          <p:nvPr/>
        </p:nvGrpSpPr>
        <p:grpSpPr>
          <a:xfrm>
            <a:off x="8934450" y="4456232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23" name="2">
              <a:extLst>
                <a:ext uri="{FF2B5EF4-FFF2-40B4-BE49-F238E27FC236}">
                  <a16:creationId xmlns:a16="http://schemas.microsoft.com/office/drawing/2014/main" id="{119EE7A8-2487-D6AA-4034-F1FE650D382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22B4B244-A8D3-C842-15EE-41BD0D8C2D80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226</Words>
  <Application>Microsoft Office PowerPoint</Application>
  <PresentationFormat>Màn hình rộng</PresentationFormat>
  <Paragraphs>21</Paragraphs>
  <Slides>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17" baseType="lpstr">
      <vt:lpstr>等线</vt:lpstr>
      <vt:lpstr>等线 Light</vt:lpstr>
      <vt:lpstr>Arial</vt:lpstr>
      <vt:lpstr>Calibri</vt:lpstr>
      <vt:lpstr>Cambria</vt:lpstr>
      <vt:lpstr>Times New Roman</vt:lpstr>
      <vt:lpstr>字魂70号-灵悦黑体</vt:lpstr>
      <vt:lpstr>思源黑体 CN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Dung Âu</cp:lastModifiedBy>
  <cp:revision>37</cp:revision>
  <dcterms:created xsi:type="dcterms:W3CDTF">2023-10-31T11:38:05Z</dcterms:created>
  <dcterms:modified xsi:type="dcterms:W3CDTF">2026-01-18T09:53:09Z</dcterms:modified>
</cp:coreProperties>
</file>