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4" r:id="rId1"/>
  </p:sldMasterIdLst>
  <p:notesMasterIdLst>
    <p:notesMasterId r:id="rId11"/>
  </p:notesMasterIdLst>
  <p:handoutMasterIdLst>
    <p:handoutMasterId r:id="rId12"/>
  </p:handoutMasterIdLst>
  <p:sldIdLst>
    <p:sldId id="437" r:id="rId2"/>
    <p:sldId id="256" r:id="rId3"/>
    <p:sldId id="496" r:id="rId4"/>
    <p:sldId id="356" r:id="rId5"/>
    <p:sldId id="492" r:id="rId6"/>
    <p:sldId id="359" r:id="rId7"/>
    <p:sldId id="494" r:id="rId8"/>
    <p:sldId id="294" r:id="rId9"/>
    <p:sldId id="336" r:id="rId10"/>
  </p:sldIdLst>
  <p:sldSz cx="12192000" cy="6858000"/>
  <p:notesSz cx="6858000" cy="9144000"/>
  <p:custDataLst>
    <p:tags r:id="rId13"/>
  </p:custDataLst>
  <p:defaultText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orient="horz" pos="3888" userDrawn="1">
          <p15:clr>
            <a:srgbClr val="A4A3A4"/>
          </p15:clr>
        </p15:guide>
        <p15:guide id="4" orient="horz" pos="3839" userDrawn="1">
          <p15:clr>
            <a:srgbClr val="A4A3A4"/>
          </p15:clr>
        </p15:guide>
        <p15:guide id="5"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70A"/>
    <a:srgbClr val="F06A34"/>
    <a:srgbClr val="D33535"/>
    <a:srgbClr val="FCC8F1"/>
    <a:srgbClr val="FA98E5"/>
    <a:srgbClr val="EF642D"/>
    <a:srgbClr val="4F7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91BD4-B605-46B1-96AF-A78255B7596D}" v="247" dt="2023-12-10T02:06:55.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205" autoAdjust="0"/>
  </p:normalViewPr>
  <p:slideViewPr>
    <p:cSldViewPr snapToGrid="0">
      <p:cViewPr varScale="1">
        <p:scale>
          <a:sx n="80" d="100"/>
          <a:sy n="80" d="100"/>
        </p:scale>
        <p:origin x="684" y="45"/>
      </p:cViewPr>
      <p:guideLst>
        <p:guide orient="horz" pos="2856"/>
        <p:guide orient="horz" pos="3888"/>
        <p:guide orient="horz" pos="3839"/>
        <p:guide pos="415"/>
      </p:guideLst>
    </p:cSldViewPr>
  </p:slideViewPr>
  <p:notesTextViewPr>
    <p:cViewPr>
      <p:scale>
        <a:sx n="1" d="1"/>
        <a:sy n="1" d="1"/>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 Bùi" userId="dcfa3037cac84c70" providerId="LiveId" clId="{11538496-7963-4626-B2A9-9C97DA851142}"/>
    <pc:docChg chg="undo redo custSel addSld delSld modSld sldOrd modMainMaster">
      <pc:chgData name="Tư Bùi" userId="dcfa3037cac84c70" providerId="LiveId" clId="{11538496-7963-4626-B2A9-9C97DA851142}" dt="2023-12-10T01:17:59.651" v="2743" actId="1076"/>
      <pc:docMkLst>
        <pc:docMk/>
      </pc:docMkLst>
      <pc:sldChg chg="addSp delSp modSp mod modTransition delAnim modAnim">
        <pc:chgData name="Tư Bùi" userId="dcfa3037cac84c70" providerId="LiveId" clId="{11538496-7963-4626-B2A9-9C97DA851142}" dt="2023-12-04T14:08:23.715" v="2738"/>
        <pc:sldMkLst>
          <pc:docMk/>
          <pc:sldMk cId="3003848600" sldId="256"/>
        </pc:sldMkLst>
        <pc:spChg chg="add del mod">
          <ac:chgData name="Tư Bùi" userId="dcfa3037cac84c70" providerId="LiveId" clId="{11538496-7963-4626-B2A9-9C97DA851142}" dt="2023-12-03T08:52:28.483" v="93" actId="478"/>
          <ac:spMkLst>
            <pc:docMk/>
            <pc:sldMk cId="3003848600" sldId="256"/>
            <ac:spMk id="11" creationId="{5827E649-AA8B-4678-CE17-5DF10608D354}"/>
          </ac:spMkLst>
        </pc:spChg>
        <pc:spChg chg="add mod">
          <ac:chgData name="Tư Bùi" userId="dcfa3037cac84c70" providerId="LiveId" clId="{11538496-7963-4626-B2A9-9C97DA851142}" dt="2023-12-03T08:55:49.080" v="251" actId="255"/>
          <ac:spMkLst>
            <pc:docMk/>
            <pc:sldMk cId="3003848600" sldId="256"/>
            <ac:spMk id="12" creationId="{F7F956A4-8AD0-2670-05E2-05DA69A79CB5}"/>
          </ac:spMkLst>
        </pc:spChg>
        <pc:spChg chg="add mod">
          <ac:chgData name="Tư Bùi" userId="dcfa3037cac84c70" providerId="LiveId" clId="{11538496-7963-4626-B2A9-9C97DA851142}" dt="2023-12-03T08:55:58.845" v="253" actId="1076"/>
          <ac:spMkLst>
            <pc:docMk/>
            <pc:sldMk cId="3003848600" sldId="256"/>
            <ac:spMk id="13" creationId="{2AA7F970-D3F9-D93B-6350-2347EB32C453}"/>
          </ac:spMkLst>
        </pc:spChg>
        <pc:spChg chg="add del mod">
          <ac:chgData name="Tư Bùi" userId="dcfa3037cac84c70" providerId="LiveId" clId="{11538496-7963-4626-B2A9-9C97DA851142}" dt="2023-12-03T08:56:57.077" v="261" actId="478"/>
          <ac:spMkLst>
            <pc:docMk/>
            <pc:sldMk cId="3003848600" sldId="256"/>
            <ac:spMk id="18" creationId="{419D4248-94E2-3A29-A99A-2AF79A1F35C0}"/>
          </ac:spMkLst>
        </pc:spChg>
        <pc:picChg chg="del mod">
          <ac:chgData name="Tư Bùi" userId="dcfa3037cac84c70" providerId="LiveId" clId="{11538496-7963-4626-B2A9-9C97DA851142}" dt="2023-12-03T08:47:19.712" v="9" actId="478"/>
          <ac:picMkLst>
            <pc:docMk/>
            <pc:sldMk cId="3003848600" sldId="256"/>
            <ac:picMk id="2" creationId="{EFA772A8-0668-3E95-4694-1C7A1FB4E0A7}"/>
          </ac:picMkLst>
        </pc:picChg>
        <pc:picChg chg="del mod">
          <ac:chgData name="Tư Bùi" userId="dcfa3037cac84c70" providerId="LiveId" clId="{11538496-7963-4626-B2A9-9C97DA851142}" dt="2023-12-03T08:47:17.316" v="7" actId="478"/>
          <ac:picMkLst>
            <pc:docMk/>
            <pc:sldMk cId="3003848600" sldId="256"/>
            <ac:picMk id="3" creationId="{6A762C58-D43B-4971-3149-2AB81ED5E549}"/>
          </ac:picMkLst>
        </pc:picChg>
        <pc:picChg chg="del">
          <ac:chgData name="Tư Bùi" userId="dcfa3037cac84c70" providerId="LiveId" clId="{11538496-7963-4626-B2A9-9C97DA851142}" dt="2023-12-03T08:47:28.621" v="12" actId="478"/>
          <ac:picMkLst>
            <pc:docMk/>
            <pc:sldMk cId="3003848600" sldId="256"/>
            <ac:picMk id="4" creationId="{BFCC4D40-29D5-40C7-2D19-9E7CAD6C6268}"/>
          </ac:picMkLst>
        </pc:picChg>
        <pc:picChg chg="del">
          <ac:chgData name="Tư Bùi" userId="dcfa3037cac84c70" providerId="LiveId" clId="{11538496-7963-4626-B2A9-9C97DA851142}" dt="2023-12-03T08:47:32.265" v="13" actId="478"/>
          <ac:picMkLst>
            <pc:docMk/>
            <pc:sldMk cId="3003848600" sldId="256"/>
            <ac:picMk id="5" creationId="{F8634198-7BEA-0289-A6F2-45315A15B9DA}"/>
          </ac:picMkLst>
        </pc:picChg>
        <pc:picChg chg="del mod ord">
          <ac:chgData name="Tư Bùi" userId="dcfa3037cac84c70" providerId="LiveId" clId="{11538496-7963-4626-B2A9-9C97DA851142}" dt="2023-12-03T08:48:17.438" v="22" actId="478"/>
          <ac:picMkLst>
            <pc:docMk/>
            <pc:sldMk cId="3003848600" sldId="256"/>
            <ac:picMk id="6" creationId="{F1887D3F-E9EF-51DC-1DF2-3F352D41A0B5}"/>
          </ac:picMkLst>
        </pc:picChg>
        <pc:picChg chg="del mod">
          <ac:chgData name="Tư Bùi" userId="dcfa3037cac84c70" providerId="LiveId" clId="{11538496-7963-4626-B2A9-9C97DA851142}" dt="2023-12-03T08:47:12.661" v="5" actId="478"/>
          <ac:picMkLst>
            <pc:docMk/>
            <pc:sldMk cId="3003848600" sldId="256"/>
            <ac:picMk id="7" creationId="{2670E899-8F9C-F759-917C-4B1B2C06DEB3}"/>
          </ac:picMkLst>
        </pc:picChg>
        <pc:picChg chg="del">
          <ac:chgData name="Tư Bùi" userId="dcfa3037cac84c70" providerId="LiveId" clId="{11538496-7963-4626-B2A9-9C97DA851142}" dt="2023-12-03T08:47:10.052" v="3" actId="478"/>
          <ac:picMkLst>
            <pc:docMk/>
            <pc:sldMk cId="3003848600" sldId="256"/>
            <ac:picMk id="8" creationId="{5960BB02-FBE2-F0ED-40D5-3B3FE2ABE484}"/>
          </ac:picMkLst>
        </pc:picChg>
        <pc:picChg chg="del">
          <ac:chgData name="Tư Bùi" userId="dcfa3037cac84c70" providerId="LiveId" clId="{11538496-7963-4626-B2A9-9C97DA851142}" dt="2023-12-03T08:47:25.141" v="11" actId="478"/>
          <ac:picMkLst>
            <pc:docMk/>
            <pc:sldMk cId="3003848600" sldId="256"/>
            <ac:picMk id="9" creationId="{D328BA04-8FE0-78D1-9655-2CFF85664267}"/>
          </ac:picMkLst>
        </pc:picChg>
        <pc:picChg chg="add mod ord">
          <ac:chgData name="Tư Bùi" userId="dcfa3037cac84c70" providerId="LiveId" clId="{11538496-7963-4626-B2A9-9C97DA851142}" dt="2023-12-03T08:55:39.447" v="249" actId="1076"/>
          <ac:picMkLst>
            <pc:docMk/>
            <pc:sldMk cId="3003848600" sldId="256"/>
            <ac:picMk id="10" creationId="{D5DB3700-92E1-FF7D-FD1C-F0AD43CA1F15}"/>
          </ac:picMkLst>
        </pc:picChg>
        <pc:picChg chg="del">
          <ac:chgData name="Tư Bùi" userId="dcfa3037cac84c70" providerId="LiveId" clId="{11538496-7963-4626-B2A9-9C97DA851142}" dt="2023-12-03T08:47:23.115" v="10" actId="478"/>
          <ac:picMkLst>
            <pc:docMk/>
            <pc:sldMk cId="3003848600" sldId="256"/>
            <ac:picMk id="14" creationId="{111B0A9E-03EA-4589-5E38-BE6071BB4190}"/>
          </ac:picMkLst>
        </pc:picChg>
        <pc:picChg chg="del mod">
          <ac:chgData name="Tư Bùi" userId="dcfa3037cac84c70" providerId="LiveId" clId="{11538496-7963-4626-B2A9-9C97DA851142}" dt="2023-12-03T08:47:52.754" v="16" actId="478"/>
          <ac:picMkLst>
            <pc:docMk/>
            <pc:sldMk cId="3003848600" sldId="256"/>
            <ac:picMk id="15" creationId="{1D06019A-A33D-B650-C5E6-CCF217B0B7F8}"/>
          </ac:picMkLst>
        </pc:picChg>
        <pc:picChg chg="mod">
          <ac:chgData name="Tư Bùi" userId="dcfa3037cac84c70" providerId="LiveId" clId="{11538496-7963-4626-B2A9-9C97DA851142}" dt="2023-12-03T08:56:05.189" v="254" actId="14100"/>
          <ac:picMkLst>
            <pc:docMk/>
            <pc:sldMk cId="3003848600" sldId="256"/>
            <ac:picMk id="16" creationId="{78CF0EB2-33B1-4B60-E0D0-E7343C0B9500}"/>
          </ac:picMkLst>
        </pc:picChg>
        <pc:picChg chg="mod">
          <ac:chgData name="Tư Bùi" userId="dcfa3037cac84c70" providerId="LiveId" clId="{11538496-7963-4626-B2A9-9C97DA851142}" dt="2023-12-03T08:56:14.150" v="255" actId="14100"/>
          <ac:picMkLst>
            <pc:docMk/>
            <pc:sldMk cId="3003848600" sldId="256"/>
            <ac:picMk id="17" creationId="{D443A28D-F883-1661-58F3-C13A77B85195}"/>
          </ac:picMkLst>
        </pc:picChg>
        <pc:picChg chg="add mod">
          <ac:chgData name="Tư Bùi" userId="dcfa3037cac84c70" providerId="LiveId" clId="{11538496-7963-4626-B2A9-9C97DA851142}" dt="2023-12-03T08:56:59.700" v="262" actId="1076"/>
          <ac:picMkLst>
            <pc:docMk/>
            <pc:sldMk cId="3003848600" sldId="256"/>
            <ac:picMk id="19" creationId="{91A6168A-B98F-98BF-4195-45278C36DE4A}"/>
          </ac:picMkLst>
        </pc:picChg>
      </pc:sldChg>
      <pc:sldChg chg="modSp del mod modTransition">
        <pc:chgData name="Tư Bùi" userId="dcfa3037cac84c70" providerId="LiveId" clId="{11538496-7963-4626-B2A9-9C97DA851142}" dt="2023-12-04T05:19:39.098" v="569" actId="47"/>
        <pc:sldMkLst>
          <pc:docMk/>
          <pc:sldMk cId="1511790758" sldId="257"/>
        </pc:sldMkLst>
        <pc:picChg chg="mod">
          <ac:chgData name="Tư Bùi" userId="dcfa3037cac84c70" providerId="LiveId" clId="{11538496-7963-4626-B2A9-9C97DA851142}" dt="2023-12-03T09:30:28.110" v="300" actId="1076"/>
          <ac:picMkLst>
            <pc:docMk/>
            <pc:sldMk cId="1511790758" sldId="257"/>
            <ac:picMk id="2" creationId="{9E7F557C-2013-FB27-092D-0ABF1FD3A349}"/>
          </ac:picMkLst>
        </pc:picChg>
      </pc:sldChg>
      <pc:sldChg chg="ord modTransition">
        <pc:chgData name="Tư Bùi" userId="dcfa3037cac84c70" providerId="LiveId" clId="{11538496-7963-4626-B2A9-9C97DA851142}" dt="2023-12-04T14:08:36.604" v="2740"/>
        <pc:sldMkLst>
          <pc:docMk/>
          <pc:sldMk cId="0" sldId="258"/>
        </pc:sldMkLst>
      </pc:sldChg>
      <pc:sldChg chg="addSp delSp modSp modTransition">
        <pc:chgData name="Tư Bùi" userId="dcfa3037cac84c70" providerId="LiveId" clId="{11538496-7963-4626-B2A9-9C97DA851142}" dt="2023-12-04T14:08:44.906" v="2742"/>
        <pc:sldMkLst>
          <pc:docMk/>
          <pc:sldMk cId="1494472015" sldId="262"/>
        </pc:sldMkLst>
        <pc:picChg chg="add del mod">
          <ac:chgData name="Tư Bùi" userId="dcfa3037cac84c70" providerId="LiveId" clId="{11538496-7963-4626-B2A9-9C97DA851142}" dt="2023-12-04T13:57:51.730" v="2673" actId="478"/>
          <ac:picMkLst>
            <pc:docMk/>
            <pc:sldMk cId="1494472015" sldId="262"/>
            <ac:picMk id="1026" creationId="{2594668B-6D4A-DF15-A7B5-4F24340EEF98}"/>
          </ac:picMkLst>
        </pc:picChg>
        <pc:picChg chg="add del mod">
          <ac:chgData name="Tư Bùi" userId="dcfa3037cac84c70" providerId="LiveId" clId="{11538496-7963-4626-B2A9-9C97DA851142}" dt="2023-12-04T13:57:51.730" v="2673" actId="478"/>
          <ac:picMkLst>
            <pc:docMk/>
            <pc:sldMk cId="1494472015" sldId="262"/>
            <ac:picMk id="1028" creationId="{869453AD-60D7-16B3-9697-A8C82659FC24}"/>
          </ac:picMkLst>
        </pc:picChg>
      </pc:sldChg>
      <pc:sldChg chg="del modTransition">
        <pc:chgData name="Tư Bùi" userId="dcfa3037cac84c70" providerId="LiveId" clId="{11538496-7963-4626-B2A9-9C97DA851142}" dt="2023-12-04T05:27:59.752" v="746" actId="47"/>
        <pc:sldMkLst>
          <pc:docMk/>
          <pc:sldMk cId="3475071780" sldId="263"/>
        </pc:sldMkLst>
      </pc:sldChg>
      <pc:sldChg chg="modSp del mod modTransition">
        <pc:chgData name="Tư Bùi" userId="dcfa3037cac84c70" providerId="LiveId" clId="{11538496-7963-4626-B2A9-9C97DA851142}" dt="2023-12-04T05:27:53.875" v="742" actId="47"/>
        <pc:sldMkLst>
          <pc:docMk/>
          <pc:sldMk cId="3328022211" sldId="283"/>
        </pc:sldMkLst>
        <pc:spChg chg="mod">
          <ac:chgData name="Tư Bùi" userId="dcfa3037cac84c70" providerId="LiveId" clId="{11538496-7963-4626-B2A9-9C97DA851142}" dt="2023-12-04T05:21:48.419" v="607" actId="1076"/>
          <ac:spMkLst>
            <pc:docMk/>
            <pc:sldMk cId="3328022211" sldId="283"/>
            <ac:spMk id="8" creationId="{BC3BFCEA-3F9B-84F0-53E1-763570C64FDC}"/>
          </ac:spMkLst>
        </pc:spChg>
        <pc:picChg chg="mod">
          <ac:chgData name="Tư Bùi" userId="dcfa3037cac84c70" providerId="LiveId" clId="{11538496-7963-4626-B2A9-9C97DA851142}" dt="2023-12-04T05:20:59.087" v="605" actId="1076"/>
          <ac:picMkLst>
            <pc:docMk/>
            <pc:sldMk cId="3328022211" sldId="283"/>
            <ac:picMk id="10" creationId="{7CCC48F1-EDE0-F6A7-DEE6-4EF947898908}"/>
          </ac:picMkLst>
        </pc:picChg>
      </pc:sldChg>
      <pc:sldChg chg="del modTransition">
        <pc:chgData name="Tư Bùi" userId="dcfa3037cac84c70" providerId="LiveId" clId="{11538496-7963-4626-B2A9-9C97DA851142}" dt="2023-12-04T05:27:57.630" v="743" actId="47"/>
        <pc:sldMkLst>
          <pc:docMk/>
          <pc:sldMk cId="1219336855" sldId="284"/>
        </pc:sldMkLst>
      </pc:sldChg>
      <pc:sldChg chg="del modTransition">
        <pc:chgData name="Tư Bùi" userId="dcfa3037cac84c70" providerId="LiveId" clId="{11538496-7963-4626-B2A9-9C97DA851142}" dt="2023-12-04T05:43:59.411" v="1259" actId="47"/>
        <pc:sldMkLst>
          <pc:docMk/>
          <pc:sldMk cId="1997075194" sldId="287"/>
        </pc:sldMkLst>
      </pc:sldChg>
      <pc:sldChg chg="addSp delSp modSp mod modTransition delAnim modAnim">
        <pc:chgData name="Tư Bùi" userId="dcfa3037cac84c70" providerId="LiveId" clId="{11538496-7963-4626-B2A9-9C97DA851142}" dt="2023-12-04T06:23:47.968" v="1979" actId="478"/>
        <pc:sldMkLst>
          <pc:docMk/>
          <pc:sldMk cId="2086149290" sldId="289"/>
        </pc:sldMkLst>
        <pc:spChg chg="add mod">
          <ac:chgData name="Tư Bùi" userId="dcfa3037cac84c70" providerId="LiveId" clId="{11538496-7963-4626-B2A9-9C97DA851142}" dt="2023-12-04T06:20:54.809" v="1973" actId="1076"/>
          <ac:spMkLst>
            <pc:docMk/>
            <pc:sldMk cId="2086149290" sldId="289"/>
            <ac:spMk id="3" creationId="{CD1E9060-52CA-B526-E4F3-C25C83AD4C57}"/>
          </ac:spMkLst>
        </pc:spChg>
        <pc:spChg chg="add mod">
          <ac:chgData name="Tư Bùi" userId="dcfa3037cac84c70" providerId="LiveId" clId="{11538496-7963-4626-B2A9-9C97DA851142}" dt="2023-12-04T06:19:22.905" v="1959" actId="1076"/>
          <ac:spMkLst>
            <pc:docMk/>
            <pc:sldMk cId="2086149290" sldId="289"/>
            <ac:spMk id="4" creationId="{02CA4C48-DF3B-F53A-216F-CA9656D93A6D}"/>
          </ac:spMkLst>
        </pc:spChg>
        <pc:spChg chg="add mod">
          <ac:chgData name="Tư Bùi" userId="dcfa3037cac84c70" providerId="LiveId" clId="{11538496-7963-4626-B2A9-9C97DA851142}" dt="2023-12-04T06:20:50.919" v="1972" actId="1076"/>
          <ac:spMkLst>
            <pc:docMk/>
            <pc:sldMk cId="2086149290" sldId="289"/>
            <ac:spMk id="7" creationId="{9FC7F4C7-7145-D072-605F-FEAAB0E9725E}"/>
          </ac:spMkLst>
        </pc:spChg>
        <pc:spChg chg="mod">
          <ac:chgData name="Tư Bùi" userId="dcfa3037cac84c70" providerId="LiveId" clId="{11538496-7963-4626-B2A9-9C97DA851142}" dt="2023-12-04T06:20:06.797" v="1960" actId="20577"/>
          <ac:spMkLst>
            <pc:docMk/>
            <pc:sldMk cId="2086149290" sldId="289"/>
            <ac:spMk id="12" creationId="{AC6FC032-7A0E-B8E2-A105-EF3C7DFBE315}"/>
          </ac:spMkLst>
        </pc:spChg>
        <pc:picChg chg="del">
          <ac:chgData name="Tư Bùi" userId="dcfa3037cac84c70" providerId="LiveId" clId="{11538496-7963-4626-B2A9-9C97DA851142}" dt="2023-12-04T06:18:23.872" v="1934" actId="478"/>
          <ac:picMkLst>
            <pc:docMk/>
            <pc:sldMk cId="2086149290" sldId="289"/>
            <ac:picMk id="2" creationId="{4E253385-8636-BC02-3E06-A9F13C0B3504}"/>
          </ac:picMkLst>
        </pc:picChg>
        <pc:picChg chg="del">
          <ac:chgData name="Tư Bùi" userId="dcfa3037cac84c70" providerId="LiveId" clId="{11538496-7963-4626-B2A9-9C97DA851142}" dt="2023-12-04T06:17:58.764" v="1931" actId="478"/>
          <ac:picMkLst>
            <pc:docMk/>
            <pc:sldMk cId="2086149290" sldId="289"/>
            <ac:picMk id="6" creationId="{83390F91-6B1E-4297-9F0B-DFD554A3F3DF}"/>
          </ac:picMkLst>
        </pc:picChg>
        <pc:picChg chg="del">
          <ac:chgData name="Tư Bùi" userId="dcfa3037cac84c70" providerId="LiveId" clId="{11538496-7963-4626-B2A9-9C97DA851142}" dt="2023-12-04T06:18:00.800" v="1932" actId="478"/>
          <ac:picMkLst>
            <pc:docMk/>
            <pc:sldMk cId="2086149290" sldId="289"/>
            <ac:picMk id="8" creationId="{BD4B8B63-EB45-4675-942C-1201CA7D61C4}"/>
          </ac:picMkLst>
        </pc:picChg>
        <pc:picChg chg="del">
          <ac:chgData name="Tư Bùi" userId="dcfa3037cac84c70" providerId="LiveId" clId="{11538496-7963-4626-B2A9-9C97DA851142}" dt="2023-12-04T06:23:47.968" v="1979" actId="478"/>
          <ac:picMkLst>
            <pc:docMk/>
            <pc:sldMk cId="2086149290" sldId="289"/>
            <ac:picMk id="13" creationId="{0B345E0E-2E83-A210-7B32-756F34916226}"/>
          </ac:picMkLst>
        </pc:picChg>
      </pc:sldChg>
      <pc:sldChg chg="ord modTransition">
        <pc:chgData name="Tư Bùi" userId="dcfa3037cac84c70" providerId="LiveId" clId="{11538496-7963-4626-B2A9-9C97DA851142}" dt="2023-12-04T06:26:09.278" v="1995"/>
        <pc:sldMkLst>
          <pc:docMk/>
          <pc:sldMk cId="2836550634" sldId="291"/>
        </pc:sldMkLst>
      </pc:sldChg>
      <pc:sldChg chg="modTransition">
        <pc:chgData name="Tư Bùi" userId="dcfa3037cac84c70" providerId="LiveId" clId="{11538496-7963-4626-B2A9-9C97DA851142}" dt="2023-12-03T08:56:34.317" v="257"/>
        <pc:sldMkLst>
          <pc:docMk/>
          <pc:sldMk cId="666910068" sldId="294"/>
        </pc:sldMkLst>
      </pc:sldChg>
      <pc:sldChg chg="addSp modSp del modTransition modAnim">
        <pc:chgData name="Tư Bùi" userId="dcfa3037cac84c70" providerId="LiveId" clId="{11538496-7963-4626-B2A9-9C97DA851142}" dt="2023-12-04T05:27:52.992" v="741" actId="47"/>
        <pc:sldMkLst>
          <pc:docMk/>
          <pc:sldMk cId="1664070761" sldId="299"/>
        </pc:sldMkLst>
        <pc:spChg chg="add mod">
          <ac:chgData name="Tư Bùi" userId="dcfa3037cac84c70" providerId="LiveId" clId="{11538496-7963-4626-B2A9-9C97DA851142}" dt="2023-12-03T08:56:41.818" v="258"/>
          <ac:spMkLst>
            <pc:docMk/>
            <pc:sldMk cId="1664070761" sldId="299"/>
            <ac:spMk id="2" creationId="{F7259C10-F36C-EC15-98B5-09190DFF498A}"/>
          </ac:spMkLst>
        </pc:spChg>
      </pc:sldChg>
      <pc:sldChg chg="modTransition">
        <pc:chgData name="Tư Bùi" userId="dcfa3037cac84c70" providerId="LiveId" clId="{11538496-7963-4626-B2A9-9C97DA851142}" dt="2023-12-03T08:56:34.317" v="257"/>
        <pc:sldMkLst>
          <pc:docMk/>
          <pc:sldMk cId="4023412221" sldId="300"/>
        </pc:sldMkLst>
      </pc:sldChg>
      <pc:sldChg chg="modTransition">
        <pc:chgData name="Tư Bùi" userId="dcfa3037cac84c70" providerId="LiveId" clId="{11538496-7963-4626-B2A9-9C97DA851142}" dt="2023-12-03T08:56:34.317" v="257"/>
        <pc:sldMkLst>
          <pc:docMk/>
          <pc:sldMk cId="1865532563" sldId="305"/>
        </pc:sldMkLst>
      </pc:sldChg>
      <pc:sldChg chg="addSp delSp modSp mod modTransition modAnim">
        <pc:chgData name="Tư Bùi" userId="dcfa3037cac84c70" providerId="LiveId" clId="{11538496-7963-4626-B2A9-9C97DA851142}" dt="2023-12-04T14:07:53.264" v="2732"/>
        <pc:sldMkLst>
          <pc:docMk/>
          <pc:sldMk cId="1628225202" sldId="319"/>
        </pc:sldMkLst>
        <pc:spChg chg="add mod">
          <ac:chgData name="Tư Bùi" userId="dcfa3037cac84c70" providerId="LiveId" clId="{11538496-7963-4626-B2A9-9C97DA851142}" dt="2023-12-04T06:24:10.616" v="1986" actId="1076"/>
          <ac:spMkLst>
            <pc:docMk/>
            <pc:sldMk cId="1628225202" sldId="319"/>
            <ac:spMk id="2" creationId="{5EDBB9C3-4996-6795-9E3E-BE3AA1B6F016}"/>
          </ac:spMkLst>
        </pc:spChg>
        <pc:picChg chg="del">
          <ac:chgData name="Tư Bùi" userId="dcfa3037cac84c70" providerId="LiveId" clId="{11538496-7963-4626-B2A9-9C97DA851142}" dt="2023-12-04T06:23:42.326" v="1978" actId="478"/>
          <ac:picMkLst>
            <pc:docMk/>
            <pc:sldMk cId="1628225202" sldId="319"/>
            <ac:picMk id="27" creationId="{00000000-0000-0000-0000-000000000000}"/>
          </ac:picMkLst>
        </pc:picChg>
        <pc:picChg chg="del">
          <ac:chgData name="Tư Bùi" userId="dcfa3037cac84c70" providerId="LiveId" clId="{11538496-7963-4626-B2A9-9C97DA851142}" dt="2023-12-04T06:23:42.326" v="1978" actId="478"/>
          <ac:picMkLst>
            <pc:docMk/>
            <pc:sldMk cId="1628225202" sldId="319"/>
            <ac:picMk id="28" creationId="{00000000-0000-0000-0000-000000000000}"/>
          </ac:picMkLst>
        </pc:picChg>
      </pc:sldChg>
      <pc:sldChg chg="ord modTransition">
        <pc:chgData name="Tư Bùi" userId="dcfa3037cac84c70" providerId="LiveId" clId="{11538496-7963-4626-B2A9-9C97DA851142}" dt="2023-12-04T14:08:33.065" v="2739"/>
        <pc:sldMkLst>
          <pc:docMk/>
          <pc:sldMk cId="3626708843" sldId="335"/>
        </pc:sldMkLst>
      </pc:sldChg>
      <pc:sldChg chg="addSp delSp modSp mod modTransition modAnim">
        <pc:chgData name="Tư Bùi" userId="dcfa3037cac84c70" providerId="LiveId" clId="{11538496-7963-4626-B2A9-9C97DA851142}" dt="2023-12-10T01:17:59.651" v="2743" actId="1076"/>
        <pc:sldMkLst>
          <pc:docMk/>
          <pc:sldMk cId="2318876147" sldId="336"/>
        </pc:sldMkLst>
        <pc:spChg chg="add mod">
          <ac:chgData name="Tư Bùi" userId="dcfa3037cac84c70" providerId="LiveId" clId="{11538496-7963-4626-B2A9-9C97DA851142}" dt="2023-12-04T06:57:42.106" v="2654" actId="1076"/>
          <ac:spMkLst>
            <pc:docMk/>
            <pc:sldMk cId="2318876147" sldId="336"/>
            <ac:spMk id="5" creationId="{E2087B07-EE37-3E8E-8346-0317CB67B7D7}"/>
          </ac:spMkLst>
        </pc:spChg>
        <pc:spChg chg="mod">
          <ac:chgData name="Tư Bùi" userId="dcfa3037cac84c70" providerId="LiveId" clId="{11538496-7963-4626-B2A9-9C97DA851142}" dt="2023-12-04T13:57:03.449" v="2670" actId="1076"/>
          <ac:spMkLst>
            <pc:docMk/>
            <pc:sldMk cId="2318876147" sldId="336"/>
            <ac:spMk id="6" creationId="{5F6773EA-06C6-260B-9266-3E6897675F96}"/>
          </ac:spMkLst>
        </pc:spChg>
        <pc:spChg chg="mod">
          <ac:chgData name="Tư Bùi" userId="dcfa3037cac84c70" providerId="LiveId" clId="{11538496-7963-4626-B2A9-9C97DA851142}" dt="2023-12-04T13:57:17.752" v="2672" actId="1076"/>
          <ac:spMkLst>
            <pc:docMk/>
            <pc:sldMk cId="2318876147" sldId="336"/>
            <ac:spMk id="7" creationId="{4B4DCB35-959B-C67D-0AEA-9BBC1A10382C}"/>
          </ac:spMkLst>
        </pc:spChg>
        <pc:spChg chg="mod">
          <ac:chgData name="Tư Bùi" userId="dcfa3037cac84c70" providerId="LiveId" clId="{11538496-7963-4626-B2A9-9C97DA851142}" dt="2023-12-04T13:57:17.752" v="2672" actId="1076"/>
          <ac:spMkLst>
            <pc:docMk/>
            <pc:sldMk cId="2318876147" sldId="336"/>
            <ac:spMk id="9" creationId="{D99853CE-5EC4-49A4-8667-655018BA9092}"/>
          </ac:spMkLst>
        </pc:spChg>
        <pc:spChg chg="add mod">
          <ac:chgData name="Tư Bùi" userId="dcfa3037cac84c70" providerId="LiveId" clId="{11538496-7963-4626-B2A9-9C97DA851142}" dt="2023-12-04T06:57:46.011" v="2655" actId="1076"/>
          <ac:spMkLst>
            <pc:docMk/>
            <pc:sldMk cId="2318876147" sldId="336"/>
            <ac:spMk id="10" creationId="{62282358-2E80-A8E2-BD4F-55E644651869}"/>
          </ac:spMkLst>
        </pc:spChg>
        <pc:spChg chg="add mod">
          <ac:chgData name="Tư Bùi" userId="dcfa3037cac84c70" providerId="LiveId" clId="{11538496-7963-4626-B2A9-9C97DA851142}" dt="2023-12-04T13:56:35.382" v="2668" actId="1076"/>
          <ac:spMkLst>
            <pc:docMk/>
            <pc:sldMk cId="2318876147" sldId="336"/>
            <ac:spMk id="11" creationId="{CA60EF06-BD80-844E-AC43-966D0E11FD2F}"/>
          </ac:spMkLst>
        </pc:spChg>
        <pc:picChg chg="mod">
          <ac:chgData name="Tư Bùi" userId="dcfa3037cac84c70" providerId="LiveId" clId="{11538496-7963-4626-B2A9-9C97DA851142}" dt="2023-12-10T01:17:59.651" v="2743" actId="1076"/>
          <ac:picMkLst>
            <pc:docMk/>
            <pc:sldMk cId="2318876147" sldId="336"/>
            <ac:picMk id="2" creationId="{00000000-0000-0000-0000-000000000000}"/>
          </ac:picMkLst>
        </pc:picChg>
        <pc:picChg chg="del mod">
          <ac:chgData name="Tư Bùi" userId="dcfa3037cac84c70" providerId="LiveId" clId="{11538496-7963-4626-B2A9-9C97DA851142}" dt="2023-12-04T06:56:19.767" v="2625" actId="478"/>
          <ac:picMkLst>
            <pc:docMk/>
            <pc:sldMk cId="2318876147" sldId="336"/>
            <ac:picMk id="8" creationId="{8B23DC87-E88C-F48F-12C6-976098C513BE}"/>
          </ac:picMkLst>
        </pc:picChg>
      </pc:sldChg>
      <pc:sldChg chg="delSp mod modTransition">
        <pc:chgData name="Tư Bùi" userId="dcfa3037cac84c70" providerId="LiveId" clId="{11538496-7963-4626-B2A9-9C97DA851142}" dt="2023-12-04T06:26:14.098" v="1996" actId="478"/>
        <pc:sldMkLst>
          <pc:docMk/>
          <pc:sldMk cId="416691538" sldId="345"/>
        </pc:sldMkLst>
        <pc:picChg chg="del">
          <ac:chgData name="Tư Bùi" userId="dcfa3037cac84c70" providerId="LiveId" clId="{11538496-7963-4626-B2A9-9C97DA851142}" dt="2023-12-04T06:26:14.098" v="1996" actId="478"/>
          <ac:picMkLst>
            <pc:docMk/>
            <pc:sldMk cId="416691538" sldId="345"/>
            <ac:picMk id="19" creationId="{582B1D97-542D-447C-B49F-D71272FB04CC}"/>
          </ac:picMkLst>
        </pc:picChg>
      </pc:sldChg>
      <pc:sldChg chg="modTransition">
        <pc:chgData name="Tư Bùi" userId="dcfa3037cac84c70" providerId="LiveId" clId="{11538496-7963-4626-B2A9-9C97DA851142}" dt="2023-12-04T14:07:28.854" v="2728"/>
        <pc:sldMkLst>
          <pc:docMk/>
          <pc:sldMk cId="3768734087" sldId="356"/>
        </pc:sldMkLst>
      </pc:sldChg>
      <pc:sldChg chg="addSp delSp modSp mod modTransition addAnim delAnim modAnim">
        <pc:chgData name="Tư Bùi" userId="dcfa3037cac84c70" providerId="LiveId" clId="{11538496-7963-4626-B2A9-9C97DA851142}" dt="2023-12-04T13:59:29.316" v="2680"/>
        <pc:sldMkLst>
          <pc:docMk/>
          <pc:sldMk cId="2977575261" sldId="357"/>
        </pc:sldMkLst>
        <pc:spChg chg="mod">
          <ac:chgData name="Tư Bùi" userId="dcfa3037cac84c70" providerId="LiveId" clId="{11538496-7963-4626-B2A9-9C97DA851142}" dt="2023-12-04T05:35:33.587" v="896" actId="20577"/>
          <ac:spMkLst>
            <pc:docMk/>
            <pc:sldMk cId="2977575261" sldId="357"/>
            <ac:spMk id="4" creationId="{DEE5D01F-CC04-B383-FE72-02BEE60D1F16}"/>
          </ac:spMkLst>
        </pc:spChg>
        <pc:spChg chg="mod">
          <ac:chgData name="Tư Bùi" userId="dcfa3037cac84c70" providerId="LiveId" clId="{11538496-7963-4626-B2A9-9C97DA851142}" dt="2023-12-04T05:35:51.703" v="898" actId="1076"/>
          <ac:spMkLst>
            <pc:docMk/>
            <pc:sldMk cId="2977575261" sldId="357"/>
            <ac:spMk id="5" creationId="{C41606F9-033D-006E-5AE2-819C497E397D}"/>
          </ac:spMkLst>
        </pc:spChg>
        <pc:spChg chg="mod">
          <ac:chgData name="Tư Bùi" userId="dcfa3037cac84c70" providerId="LiveId" clId="{11538496-7963-4626-B2A9-9C97DA851142}" dt="2023-12-04T05:35:46.334" v="897" actId="1076"/>
          <ac:spMkLst>
            <pc:docMk/>
            <pc:sldMk cId="2977575261" sldId="357"/>
            <ac:spMk id="6" creationId="{98BDBA5E-9899-8F06-CE07-7D4F7D60C128}"/>
          </ac:spMkLst>
        </pc:spChg>
        <pc:spChg chg="mod">
          <ac:chgData name="Tư Bùi" userId="dcfa3037cac84c70" providerId="LiveId" clId="{11538496-7963-4626-B2A9-9C97DA851142}" dt="2023-12-04T05:37:52.002" v="961" actId="1076"/>
          <ac:spMkLst>
            <pc:docMk/>
            <pc:sldMk cId="2977575261" sldId="357"/>
            <ac:spMk id="39" creationId="{74510CE0-6ECF-4891-89E2-E5EFC67A856C}"/>
          </ac:spMkLst>
        </pc:spChg>
        <pc:grpChg chg="add del mod">
          <ac:chgData name="Tư Bùi" userId="dcfa3037cac84c70" providerId="LiveId" clId="{11538496-7963-4626-B2A9-9C97DA851142}" dt="2023-12-04T05:36:07.045" v="902" actId="478"/>
          <ac:grpSpMkLst>
            <pc:docMk/>
            <pc:sldMk cId="2977575261" sldId="357"/>
            <ac:grpSpMk id="3" creationId="{7258441D-E898-AF65-138D-5147775CC83E}"/>
          </ac:grpSpMkLst>
        </pc:grpChg>
        <pc:picChg chg="add mod">
          <ac:chgData name="Tư Bùi" userId="dcfa3037cac84c70" providerId="LiveId" clId="{11538496-7963-4626-B2A9-9C97DA851142}" dt="2023-12-04T05:36:10.252" v="903" actId="1076"/>
          <ac:picMkLst>
            <pc:docMk/>
            <pc:sldMk cId="2977575261" sldId="357"/>
            <ac:picMk id="7" creationId="{A9BC78C7-F18C-A8E9-C2C6-1B5B4E443303}"/>
          </ac:picMkLst>
        </pc:picChg>
        <pc:picChg chg="add del mod">
          <ac:chgData name="Tư Bùi" userId="dcfa3037cac84c70" providerId="LiveId" clId="{11538496-7963-4626-B2A9-9C97DA851142}" dt="2023-12-04T05:34:57.377" v="845" actId="478"/>
          <ac:picMkLst>
            <pc:docMk/>
            <pc:sldMk cId="2977575261" sldId="357"/>
            <ac:picMk id="11" creationId="{045D4C6A-75DD-4BF7-AA46-2FC3CB5694BE}"/>
          </ac:picMkLst>
        </pc:picChg>
      </pc:sldChg>
      <pc:sldChg chg="modTransition">
        <pc:chgData name="Tư Bùi" userId="dcfa3037cac84c70" providerId="LiveId" clId="{11538496-7963-4626-B2A9-9C97DA851142}" dt="2023-12-03T08:56:34.317" v="257"/>
        <pc:sldMkLst>
          <pc:docMk/>
          <pc:sldMk cId="1634570067" sldId="358"/>
        </pc:sldMkLst>
      </pc:sldChg>
      <pc:sldChg chg="modTransition">
        <pc:chgData name="Tư Bùi" userId="dcfa3037cac84c70" providerId="LiveId" clId="{11538496-7963-4626-B2A9-9C97DA851142}" dt="2023-12-03T08:56:34.317" v="257"/>
        <pc:sldMkLst>
          <pc:docMk/>
          <pc:sldMk cId="3219092922" sldId="359"/>
        </pc:sldMkLst>
      </pc:sldChg>
      <pc:sldChg chg="addSp delSp modSp mod ord modTransition delAnim modAnim">
        <pc:chgData name="Tư Bùi" userId="dcfa3037cac84c70" providerId="LiveId" clId="{11538496-7963-4626-B2A9-9C97DA851142}" dt="2023-12-04T14:07:39.430" v="2730"/>
        <pc:sldMkLst>
          <pc:docMk/>
          <pc:sldMk cId="2905806897" sldId="360"/>
        </pc:sldMkLst>
        <pc:spChg chg="del">
          <ac:chgData name="Tư Bùi" userId="dcfa3037cac84c70" providerId="LiveId" clId="{11538496-7963-4626-B2A9-9C97DA851142}" dt="2023-12-04T05:44:59.904" v="1266" actId="478"/>
          <ac:spMkLst>
            <pc:docMk/>
            <pc:sldMk cId="2905806897" sldId="360"/>
            <ac:spMk id="2" creationId="{9549D75E-6CFF-4391-2437-534E8B507B75}"/>
          </ac:spMkLst>
        </pc:spChg>
        <pc:spChg chg="add mod">
          <ac:chgData name="Tư Bùi" userId="dcfa3037cac84c70" providerId="LiveId" clId="{11538496-7963-4626-B2A9-9C97DA851142}" dt="2023-12-04T05:49:16.167" v="1388" actId="1076"/>
          <ac:spMkLst>
            <pc:docMk/>
            <pc:sldMk cId="2905806897" sldId="360"/>
            <ac:spMk id="3" creationId="{7C20F0EE-DB8C-AAAC-83CF-73138DDC11BE}"/>
          </ac:spMkLst>
        </pc:spChg>
        <pc:spChg chg="add mod">
          <ac:chgData name="Tư Bùi" userId="dcfa3037cac84c70" providerId="LiveId" clId="{11538496-7963-4626-B2A9-9C97DA851142}" dt="2023-12-04T05:49:06.772" v="1385" actId="1076"/>
          <ac:spMkLst>
            <pc:docMk/>
            <pc:sldMk cId="2905806897" sldId="360"/>
            <ac:spMk id="4" creationId="{3137170F-71E4-B0EF-AA15-D7DE5C7178E6}"/>
          </ac:spMkLst>
        </pc:spChg>
        <pc:spChg chg="del">
          <ac:chgData name="Tư Bùi" userId="dcfa3037cac84c70" providerId="LiveId" clId="{11538496-7963-4626-B2A9-9C97DA851142}" dt="2023-12-04T05:45:01.910" v="1267" actId="478"/>
          <ac:spMkLst>
            <pc:docMk/>
            <pc:sldMk cId="2905806897" sldId="360"/>
            <ac:spMk id="31" creationId="{A8E535DF-15BD-D423-EF0C-7F74D154BE25}"/>
          </ac:spMkLst>
        </pc:spChg>
        <pc:spChg chg="del">
          <ac:chgData name="Tư Bùi" userId="dcfa3037cac84c70" providerId="LiveId" clId="{11538496-7963-4626-B2A9-9C97DA851142}" dt="2023-12-04T05:44:59.904" v="1266" actId="478"/>
          <ac:spMkLst>
            <pc:docMk/>
            <pc:sldMk cId="2905806897" sldId="360"/>
            <ac:spMk id="35" creationId="{6054EE63-FF64-4087-8FE8-31AB4C17F1B7}"/>
          </ac:spMkLst>
        </pc:spChg>
        <pc:picChg chg="del">
          <ac:chgData name="Tư Bùi" userId="dcfa3037cac84c70" providerId="LiveId" clId="{11538496-7963-4626-B2A9-9C97DA851142}" dt="2023-12-04T05:44:59.904" v="1266" actId="478"/>
          <ac:picMkLst>
            <pc:docMk/>
            <pc:sldMk cId="2905806897" sldId="360"/>
            <ac:picMk id="30" creationId="{EE2EEA6A-F438-24F5-B892-48048B9BF90E}"/>
          </ac:picMkLst>
        </pc:picChg>
        <pc:picChg chg="mod">
          <ac:chgData name="Tư Bùi" userId="dcfa3037cac84c70" providerId="LiveId" clId="{11538496-7963-4626-B2A9-9C97DA851142}" dt="2023-12-04T05:48:27.064" v="1371" actId="1076"/>
          <ac:picMkLst>
            <pc:docMk/>
            <pc:sldMk cId="2905806897" sldId="360"/>
            <ac:picMk id="34" creationId="{5600007C-08CA-4DAB-9790-38784C7A3ABF}"/>
          </ac:picMkLst>
        </pc:picChg>
      </pc:sldChg>
      <pc:sldChg chg="modTransition">
        <pc:chgData name="Tư Bùi" userId="dcfa3037cac84c70" providerId="LiveId" clId="{11538496-7963-4626-B2A9-9C97DA851142}" dt="2023-12-03T08:56:34.317" v="257"/>
        <pc:sldMkLst>
          <pc:docMk/>
          <pc:sldMk cId="501636738" sldId="364"/>
        </pc:sldMkLst>
      </pc:sldChg>
      <pc:sldChg chg="del modTransition">
        <pc:chgData name="Tư Bùi" userId="dcfa3037cac84c70" providerId="LiveId" clId="{11538496-7963-4626-B2A9-9C97DA851142}" dt="2023-12-04T05:27:58.485" v="744" actId="47"/>
        <pc:sldMkLst>
          <pc:docMk/>
          <pc:sldMk cId="3982228807" sldId="367"/>
        </pc:sldMkLst>
      </pc:sldChg>
      <pc:sldChg chg="del modTransition">
        <pc:chgData name="Tư Bùi" userId="dcfa3037cac84c70" providerId="LiveId" clId="{11538496-7963-4626-B2A9-9C97DA851142}" dt="2023-12-04T05:27:59.146" v="745" actId="47"/>
        <pc:sldMkLst>
          <pc:docMk/>
          <pc:sldMk cId="1678787146" sldId="368"/>
        </pc:sldMkLst>
      </pc:sldChg>
      <pc:sldChg chg="addSp delSp modSp mod ord modTransition delAnim modAnim">
        <pc:chgData name="Tư Bùi" userId="dcfa3037cac84c70" providerId="LiveId" clId="{11538496-7963-4626-B2A9-9C97DA851142}" dt="2023-12-04T14:07:34.519" v="2729"/>
        <pc:sldMkLst>
          <pc:docMk/>
          <pc:sldMk cId="2697476025" sldId="369"/>
        </pc:sldMkLst>
        <pc:spChg chg="add mod">
          <ac:chgData name="Tư Bùi" userId="dcfa3037cac84c70" providerId="LiveId" clId="{11538496-7963-4626-B2A9-9C97DA851142}" dt="2023-12-04T14:01:07.111" v="2702" actId="1076"/>
          <ac:spMkLst>
            <pc:docMk/>
            <pc:sldMk cId="2697476025" sldId="369"/>
            <ac:spMk id="3" creationId="{FE4F848C-55F5-4DCE-30DE-4FDFF91D6C64}"/>
          </ac:spMkLst>
        </pc:spChg>
        <pc:spChg chg="mod">
          <ac:chgData name="Tư Bùi" userId="dcfa3037cac84c70" providerId="LiveId" clId="{11538496-7963-4626-B2A9-9C97DA851142}" dt="2023-12-04T14:01:47.507" v="2707" actId="1076"/>
          <ac:spMkLst>
            <pc:docMk/>
            <pc:sldMk cId="2697476025" sldId="369"/>
            <ac:spMk id="19" creationId="{8F037C4F-1CFA-733D-B5DC-C3FF947CECA2}"/>
          </ac:spMkLst>
        </pc:spChg>
        <pc:grpChg chg="mod">
          <ac:chgData name="Tư Bùi" userId="dcfa3037cac84c70" providerId="LiveId" clId="{11538496-7963-4626-B2A9-9C97DA851142}" dt="2023-12-04T14:00:10.283" v="2681" actId="1076"/>
          <ac:grpSpMkLst>
            <pc:docMk/>
            <pc:sldMk cId="2697476025" sldId="369"/>
            <ac:grpSpMk id="17" creationId="{7E325348-8355-84DB-FC85-0E4FD8C03B21}"/>
          </ac:grpSpMkLst>
        </pc:grpChg>
        <pc:picChg chg="add mod">
          <ac:chgData name="Tư Bùi" userId="dcfa3037cac84c70" providerId="LiveId" clId="{11538496-7963-4626-B2A9-9C97DA851142}" dt="2023-12-04T14:01:50.337" v="2708" actId="1076"/>
          <ac:picMkLst>
            <pc:docMk/>
            <pc:sldMk cId="2697476025" sldId="369"/>
            <ac:picMk id="2" creationId="{216269BA-5ED8-A477-D499-1BEA9320FBC0}"/>
          </ac:picMkLst>
        </pc:picChg>
        <pc:picChg chg="del mod">
          <ac:chgData name="Tư Bùi" userId="dcfa3037cac84c70" providerId="LiveId" clId="{11538496-7963-4626-B2A9-9C97DA851142}" dt="2023-12-04T05:39:27.619" v="971" actId="478"/>
          <ac:picMkLst>
            <pc:docMk/>
            <pc:sldMk cId="2697476025" sldId="369"/>
            <ac:picMk id="3" creationId="{03DA1DB4-8ADB-B620-3B24-AD0117517476}"/>
          </ac:picMkLst>
        </pc:picChg>
        <pc:picChg chg="del mod">
          <ac:chgData name="Tư Bùi" userId="dcfa3037cac84c70" providerId="LiveId" clId="{11538496-7963-4626-B2A9-9C97DA851142}" dt="2023-12-04T05:39:31.174" v="973" actId="478"/>
          <ac:picMkLst>
            <pc:docMk/>
            <pc:sldMk cId="2697476025" sldId="369"/>
            <ac:picMk id="5" creationId="{CAA93167-BDC7-92E7-18F6-87B4FBDE6DAC}"/>
          </ac:picMkLst>
        </pc:picChg>
        <pc:picChg chg="del">
          <ac:chgData name="Tư Bùi" userId="dcfa3037cac84c70" providerId="LiveId" clId="{11538496-7963-4626-B2A9-9C97DA851142}" dt="2023-12-04T05:42:39.053" v="1186" actId="478"/>
          <ac:picMkLst>
            <pc:docMk/>
            <pc:sldMk cId="2697476025" sldId="369"/>
            <ac:picMk id="9" creationId="{7BDF66E8-0B9C-3EAD-89D5-FD8AEB11021A}"/>
          </ac:picMkLst>
        </pc:picChg>
      </pc:sldChg>
      <pc:sldChg chg="modTransition">
        <pc:chgData name="Tư Bùi" userId="dcfa3037cac84c70" providerId="LiveId" clId="{11538496-7963-4626-B2A9-9C97DA851142}" dt="2023-12-04T14:07:56.077" v="2733"/>
        <pc:sldMkLst>
          <pc:docMk/>
          <pc:sldMk cId="1957061301" sldId="370"/>
        </pc:sldMkLst>
      </pc:sldChg>
      <pc:sldChg chg="addSp delSp modSp mod modTransition modAnim">
        <pc:chgData name="Tư Bùi" userId="dcfa3037cac84c70" providerId="LiveId" clId="{11538496-7963-4626-B2A9-9C97DA851142}" dt="2023-12-04T06:24:17.098" v="1988" actId="167"/>
        <pc:sldMkLst>
          <pc:docMk/>
          <pc:sldMk cId="2241495984" sldId="371"/>
        </pc:sldMkLst>
        <pc:spChg chg="add mod ord">
          <ac:chgData name="Tư Bùi" userId="dcfa3037cac84c70" providerId="LiveId" clId="{11538496-7963-4626-B2A9-9C97DA851142}" dt="2023-12-04T06:24:17.098" v="1988" actId="167"/>
          <ac:spMkLst>
            <pc:docMk/>
            <pc:sldMk cId="2241495984" sldId="371"/>
            <ac:spMk id="4" creationId="{7844B1BD-C1C3-DFF3-6147-0F172EEBAAAF}"/>
          </ac:spMkLst>
        </pc:spChg>
        <pc:graphicFrameChg chg="add del modGraphic">
          <ac:chgData name="Tư Bùi" userId="dcfa3037cac84c70" providerId="LiveId" clId="{11538496-7963-4626-B2A9-9C97DA851142}" dt="2023-12-04T06:23:56.406" v="1981" actId="27309"/>
          <ac:graphicFrameMkLst>
            <pc:docMk/>
            <pc:sldMk cId="2241495984" sldId="371"/>
            <ac:graphicFrameMk id="3" creationId="{697FFFBE-9EAE-F9B7-190A-71F19A6C0CF7}"/>
          </ac:graphicFrameMkLst>
        </pc:graphicFrameChg>
      </pc:sldChg>
      <pc:sldChg chg="addSp delSp modSp mod modTransition delAnim modAnim">
        <pc:chgData name="Tư Bùi" userId="dcfa3037cac84c70" providerId="LiveId" clId="{11538496-7963-4626-B2A9-9C97DA851142}" dt="2023-12-04T06:25:41.227" v="1993" actId="1076"/>
        <pc:sldMkLst>
          <pc:docMk/>
          <pc:sldMk cId="2501223455" sldId="372"/>
        </pc:sldMkLst>
        <pc:spChg chg="add del mod ord">
          <ac:chgData name="Tư Bùi" userId="dcfa3037cac84c70" providerId="LiveId" clId="{11538496-7963-4626-B2A9-9C97DA851142}" dt="2023-12-04T06:25:38.970" v="1992" actId="478"/>
          <ac:spMkLst>
            <pc:docMk/>
            <pc:sldMk cId="2501223455" sldId="372"/>
            <ac:spMk id="2" creationId="{B898AFF7-4384-F231-567D-C8299214AA2C}"/>
          </ac:spMkLst>
        </pc:spChg>
        <pc:picChg chg="mod">
          <ac:chgData name="Tư Bùi" userId="dcfa3037cac84c70" providerId="LiveId" clId="{11538496-7963-4626-B2A9-9C97DA851142}" dt="2023-12-04T06:25:41.227" v="1993" actId="1076"/>
          <ac:picMkLst>
            <pc:docMk/>
            <pc:sldMk cId="2501223455" sldId="372"/>
            <ac:picMk id="12" creationId="{48C78929-CDDB-4E20-AEFE-6EF85C5C1AAB}"/>
          </ac:picMkLst>
        </pc:picChg>
      </pc:sldChg>
      <pc:sldChg chg="modTransition">
        <pc:chgData name="Tư Bùi" userId="dcfa3037cac84c70" providerId="LiveId" clId="{11538496-7963-4626-B2A9-9C97DA851142}" dt="2023-12-03T08:56:34.317" v="257"/>
        <pc:sldMkLst>
          <pc:docMk/>
          <pc:sldMk cId="3205031387" sldId="433"/>
        </pc:sldMkLst>
      </pc:sldChg>
      <pc:sldChg chg="del modTransition">
        <pc:chgData name="Tư Bùi" userId="dcfa3037cac84c70" providerId="LiveId" clId="{11538496-7963-4626-B2A9-9C97DA851142}" dt="2023-12-04T06:44:08.183" v="2341" actId="47"/>
        <pc:sldMkLst>
          <pc:docMk/>
          <pc:sldMk cId="266964153" sldId="478"/>
        </pc:sldMkLst>
      </pc:sldChg>
      <pc:sldChg chg="del modTransition">
        <pc:chgData name="Tư Bùi" userId="dcfa3037cac84c70" providerId="LiveId" clId="{11538496-7963-4626-B2A9-9C97DA851142}" dt="2023-12-04T06:44:09.479" v="2342" actId="47"/>
        <pc:sldMkLst>
          <pc:docMk/>
          <pc:sldMk cId="751896695" sldId="479"/>
        </pc:sldMkLst>
      </pc:sldChg>
      <pc:sldChg chg="del modTransition">
        <pc:chgData name="Tư Bùi" userId="dcfa3037cac84c70" providerId="LiveId" clId="{11538496-7963-4626-B2A9-9C97DA851142}" dt="2023-12-04T06:44:10.073" v="2343" actId="47"/>
        <pc:sldMkLst>
          <pc:docMk/>
          <pc:sldMk cId="699725966" sldId="480"/>
        </pc:sldMkLst>
      </pc:sldChg>
      <pc:sldChg chg="del modTransition">
        <pc:chgData name="Tư Bùi" userId="dcfa3037cac84c70" providerId="LiveId" clId="{11538496-7963-4626-B2A9-9C97DA851142}" dt="2023-12-04T06:44:10.847" v="2344" actId="47"/>
        <pc:sldMkLst>
          <pc:docMk/>
          <pc:sldMk cId="4265953805" sldId="481"/>
        </pc:sldMkLst>
      </pc:sldChg>
      <pc:sldChg chg="del modTransition">
        <pc:chgData name="Tư Bùi" userId="dcfa3037cac84c70" providerId="LiveId" clId="{11538496-7963-4626-B2A9-9C97DA851142}" dt="2023-12-04T06:44:11.604" v="2345" actId="47"/>
        <pc:sldMkLst>
          <pc:docMk/>
          <pc:sldMk cId="151443861" sldId="482"/>
        </pc:sldMkLst>
      </pc:sldChg>
      <pc:sldChg chg="modTransition">
        <pc:chgData name="Tư Bùi" userId="dcfa3037cac84c70" providerId="LiveId" clId="{11538496-7963-4626-B2A9-9C97DA851142}" dt="2023-12-03T08:56:34.317" v="257"/>
        <pc:sldMkLst>
          <pc:docMk/>
          <pc:sldMk cId="152536071" sldId="483"/>
        </pc:sldMkLst>
      </pc:sldChg>
      <pc:sldChg chg="ord modTransition">
        <pc:chgData name="Tư Bùi" userId="dcfa3037cac84c70" providerId="LiveId" clId="{11538496-7963-4626-B2A9-9C97DA851142}" dt="2023-12-04T06:06:39.325" v="1545"/>
        <pc:sldMkLst>
          <pc:docMk/>
          <pc:sldMk cId="750197030" sldId="484"/>
        </pc:sldMkLst>
      </pc:sldChg>
      <pc:sldChg chg="modSp mod ord modTransition">
        <pc:chgData name="Tư Bùi" userId="dcfa3037cac84c70" providerId="LiveId" clId="{11538496-7963-4626-B2A9-9C97DA851142}" dt="2023-12-04T06:06:41.536" v="1547"/>
        <pc:sldMkLst>
          <pc:docMk/>
          <pc:sldMk cId="1948184032" sldId="485"/>
        </pc:sldMkLst>
        <pc:spChg chg="mod">
          <ac:chgData name="Tư Bùi" userId="dcfa3037cac84c70" providerId="LiveId" clId="{11538496-7963-4626-B2A9-9C97DA851142}" dt="2023-12-04T06:03:05.632" v="1529" actId="1076"/>
          <ac:spMkLst>
            <pc:docMk/>
            <pc:sldMk cId="1948184032" sldId="485"/>
            <ac:spMk id="4" creationId="{6270D866-E280-4BC0-BB67-2483C970BE1D}"/>
          </ac:spMkLst>
        </pc:spChg>
      </pc:sldChg>
      <pc:sldChg chg="modSp mod ord modTransition">
        <pc:chgData name="Tư Bùi" userId="dcfa3037cac84c70" providerId="LiveId" clId="{11538496-7963-4626-B2A9-9C97DA851142}" dt="2023-12-04T06:07:55.585" v="1558" actId="1076"/>
        <pc:sldMkLst>
          <pc:docMk/>
          <pc:sldMk cId="1184907850" sldId="486"/>
        </pc:sldMkLst>
        <pc:spChg chg="mod">
          <ac:chgData name="Tư Bùi" userId="dcfa3037cac84c70" providerId="LiveId" clId="{11538496-7963-4626-B2A9-9C97DA851142}" dt="2023-12-04T06:07:55.585" v="1558" actId="1076"/>
          <ac:spMkLst>
            <pc:docMk/>
            <pc:sldMk cId="1184907850" sldId="486"/>
            <ac:spMk id="4" creationId="{6270D866-E280-4BC0-BB67-2483C970BE1D}"/>
          </ac:spMkLst>
        </pc:spChg>
      </pc:sldChg>
      <pc:sldChg chg="modSp mod ord modTransition">
        <pc:chgData name="Tư Bùi" userId="dcfa3037cac84c70" providerId="LiveId" clId="{11538496-7963-4626-B2A9-9C97DA851142}" dt="2023-12-04T06:09:38.587" v="1581" actId="1076"/>
        <pc:sldMkLst>
          <pc:docMk/>
          <pc:sldMk cId="3874216266" sldId="487"/>
        </pc:sldMkLst>
        <pc:spChg chg="mod">
          <ac:chgData name="Tư Bùi" userId="dcfa3037cac84c70" providerId="LiveId" clId="{11538496-7963-4626-B2A9-9C97DA851142}" dt="2023-12-04T06:09:26.147" v="1578" actId="14100"/>
          <ac:spMkLst>
            <pc:docMk/>
            <pc:sldMk cId="3874216266" sldId="487"/>
            <ac:spMk id="23" creationId="{8349639A-BBC4-4199-8E8E-E0A7FD5767EF}"/>
          </ac:spMkLst>
        </pc:spChg>
        <pc:spChg chg="mod">
          <ac:chgData name="Tư Bùi" userId="dcfa3037cac84c70" providerId="LiveId" clId="{11538496-7963-4626-B2A9-9C97DA851142}" dt="2023-12-04T06:09:38.587" v="1581" actId="1076"/>
          <ac:spMkLst>
            <pc:docMk/>
            <pc:sldMk cId="3874216266" sldId="487"/>
            <ac:spMk id="24" creationId="{BAFA55E4-8D9C-4E39-B672-21DCD35DAE33}"/>
          </ac:spMkLst>
        </pc:spChg>
      </pc:sldChg>
      <pc:sldChg chg="ord modTransition">
        <pc:chgData name="Tư Bùi" userId="dcfa3037cac84c70" providerId="LiveId" clId="{11538496-7963-4626-B2A9-9C97DA851142}" dt="2023-12-04T14:07:46.918" v="2731"/>
        <pc:sldMkLst>
          <pc:docMk/>
          <pc:sldMk cId="3173841590" sldId="489"/>
        </pc:sldMkLst>
      </pc:sldChg>
      <pc:sldChg chg="addSp delSp modSp mod ord modTransition delAnim modAnim">
        <pc:chgData name="Tư Bùi" userId="dcfa3037cac84c70" providerId="LiveId" clId="{11538496-7963-4626-B2A9-9C97DA851142}" dt="2023-12-04T14:07:16.719" v="2725"/>
        <pc:sldMkLst>
          <pc:docMk/>
          <pc:sldMk cId="3743083422" sldId="490"/>
        </pc:sldMkLst>
        <pc:picChg chg="del">
          <ac:chgData name="Tư Bùi" userId="dcfa3037cac84c70" providerId="LiveId" clId="{11538496-7963-4626-B2A9-9C97DA851142}" dt="2023-12-03T09:03:11.495" v="278" actId="478"/>
          <ac:picMkLst>
            <pc:docMk/>
            <pc:sldMk cId="3743083422" sldId="490"/>
            <ac:picMk id="2" creationId="{2B9CAD9A-CC02-4D5D-90E1-19E062D324A4}"/>
          </ac:picMkLst>
        </pc:picChg>
        <pc:picChg chg="add mod">
          <ac:chgData name="Tư Bùi" userId="dcfa3037cac84c70" providerId="LiveId" clId="{11538496-7963-4626-B2A9-9C97DA851142}" dt="2023-12-03T09:04:12.336" v="290" actId="1076"/>
          <ac:picMkLst>
            <pc:docMk/>
            <pc:sldMk cId="3743083422" sldId="490"/>
            <ac:picMk id="3" creationId="{D95CA22C-2FC5-22A3-88A7-FF87DB1D097B}"/>
          </ac:picMkLst>
        </pc:picChg>
        <pc:picChg chg="del">
          <ac:chgData name="Tư Bùi" userId="dcfa3037cac84c70" providerId="LiveId" clId="{11538496-7963-4626-B2A9-9C97DA851142}" dt="2023-12-03T09:03:11.495" v="278" actId="478"/>
          <ac:picMkLst>
            <pc:docMk/>
            <pc:sldMk cId="3743083422" sldId="490"/>
            <ac:picMk id="4" creationId="{B1C24788-A9BD-4841-BC45-8C2114C7D5BA}"/>
          </ac:picMkLst>
        </pc:picChg>
        <pc:picChg chg="add mod">
          <ac:chgData name="Tư Bùi" userId="dcfa3037cac84c70" providerId="LiveId" clId="{11538496-7963-4626-B2A9-9C97DA851142}" dt="2023-12-03T09:04:10.529" v="289" actId="1076"/>
          <ac:picMkLst>
            <pc:docMk/>
            <pc:sldMk cId="3743083422" sldId="490"/>
            <ac:picMk id="5" creationId="{443D6D4C-19E1-F9E2-ECD7-EBD0EAC9416E}"/>
          </ac:picMkLst>
        </pc:picChg>
        <pc:picChg chg="add mod">
          <ac:chgData name="Tư Bùi" userId="dcfa3037cac84c70" providerId="LiveId" clId="{11538496-7963-4626-B2A9-9C97DA851142}" dt="2023-12-03T09:04:10.529" v="289" actId="1076"/>
          <ac:picMkLst>
            <pc:docMk/>
            <pc:sldMk cId="3743083422" sldId="490"/>
            <ac:picMk id="6" creationId="{2A7C4539-2E73-A717-5E8B-9D56CA0903FB}"/>
          </ac:picMkLst>
        </pc:picChg>
        <pc:picChg chg="del">
          <ac:chgData name="Tư Bùi" userId="dcfa3037cac84c70" providerId="LiveId" clId="{11538496-7963-4626-B2A9-9C97DA851142}" dt="2023-12-03T09:03:11.495" v="278" actId="478"/>
          <ac:picMkLst>
            <pc:docMk/>
            <pc:sldMk cId="3743083422" sldId="490"/>
            <ac:picMk id="35" creationId="{00000000-0000-0000-0000-000000000000}"/>
          </ac:picMkLst>
        </pc:picChg>
        <pc:picChg chg="del">
          <ac:chgData name="Tư Bùi" userId="dcfa3037cac84c70" providerId="LiveId" clId="{11538496-7963-4626-B2A9-9C97DA851142}" dt="2023-12-03T09:03:48.518" v="287" actId="478"/>
          <ac:picMkLst>
            <pc:docMk/>
            <pc:sldMk cId="3743083422" sldId="490"/>
            <ac:picMk id="36" creationId="{00000000-0000-0000-0000-000000000000}"/>
          </ac:picMkLst>
        </pc:picChg>
        <pc:picChg chg="del">
          <ac:chgData name="Tư Bùi" userId="dcfa3037cac84c70" providerId="LiveId" clId="{11538496-7963-4626-B2A9-9C97DA851142}" dt="2023-12-03T09:03:48.518" v="287" actId="478"/>
          <ac:picMkLst>
            <pc:docMk/>
            <pc:sldMk cId="3743083422" sldId="490"/>
            <ac:picMk id="37" creationId="{00000000-0000-0000-0000-000000000000}"/>
          </ac:picMkLst>
        </pc:picChg>
      </pc:sldChg>
      <pc:sldChg chg="add del">
        <pc:chgData name="Tư Bùi" userId="dcfa3037cac84c70" providerId="LiveId" clId="{11538496-7963-4626-B2A9-9C97DA851142}" dt="2023-12-03T09:03:15.644" v="280"/>
        <pc:sldMkLst>
          <pc:docMk/>
          <pc:sldMk cId="623131900" sldId="491"/>
        </pc:sldMkLst>
      </pc:sldChg>
      <pc:sldChg chg="addSp modSp new mod modAnim">
        <pc:chgData name="Tư Bùi" userId="dcfa3037cac84c70" providerId="LiveId" clId="{11538496-7963-4626-B2A9-9C97DA851142}" dt="2023-12-03T09:20:23.124" v="299" actId="1076"/>
        <pc:sldMkLst>
          <pc:docMk/>
          <pc:sldMk cId="2090070447" sldId="491"/>
        </pc:sldMkLst>
        <pc:picChg chg="add mod">
          <ac:chgData name="Tư Bùi" userId="dcfa3037cac84c70" providerId="LiveId" clId="{11538496-7963-4626-B2A9-9C97DA851142}" dt="2023-12-03T09:20:23.124" v="299" actId="1076"/>
          <ac:picMkLst>
            <pc:docMk/>
            <pc:sldMk cId="2090070447" sldId="491"/>
            <ac:picMk id="2" creationId="{B97E62FD-4E0F-EF18-5A1B-A49B3965E3BD}"/>
          </ac:picMkLst>
        </pc:picChg>
      </pc:sldChg>
      <pc:sldChg chg="addSp modSp new mod">
        <pc:chgData name="Tư Bùi" userId="dcfa3037cac84c70" providerId="LiveId" clId="{11538496-7963-4626-B2A9-9C97DA851142}" dt="2023-12-03T09:32:44.913" v="305" actId="962"/>
        <pc:sldMkLst>
          <pc:docMk/>
          <pc:sldMk cId="883012395" sldId="492"/>
        </pc:sldMkLst>
        <pc:picChg chg="add mod">
          <ac:chgData name="Tư Bùi" userId="dcfa3037cac84c70" providerId="LiveId" clId="{11538496-7963-4626-B2A9-9C97DA851142}" dt="2023-12-03T09:32:44.913" v="305" actId="962"/>
          <ac:picMkLst>
            <pc:docMk/>
            <pc:sldMk cId="883012395" sldId="492"/>
            <ac:picMk id="3" creationId="{F11CF205-4C20-7529-DC8F-A12E5949A1DD}"/>
          </ac:picMkLst>
        </pc:picChg>
      </pc:sldChg>
      <pc:sldChg chg="addSp delSp modSp new mod modAnim">
        <pc:chgData name="Tư Bùi" userId="dcfa3037cac84c70" providerId="LiveId" clId="{11538496-7963-4626-B2A9-9C97DA851142}" dt="2023-12-04T05:32:47.547" v="840" actId="1076"/>
        <pc:sldMkLst>
          <pc:docMk/>
          <pc:sldMk cId="3769554947" sldId="493"/>
        </pc:sldMkLst>
        <pc:spChg chg="add mod ord">
          <ac:chgData name="Tư Bùi" userId="dcfa3037cac84c70" providerId="LiveId" clId="{11538496-7963-4626-B2A9-9C97DA851142}" dt="2023-12-04T05:31:58.837" v="834" actId="20577"/>
          <ac:spMkLst>
            <pc:docMk/>
            <pc:sldMk cId="3769554947" sldId="493"/>
            <ac:spMk id="2" creationId="{393F104C-DB0B-E342-44D1-14EB27E9E591}"/>
          </ac:spMkLst>
        </pc:spChg>
        <pc:spChg chg="add mod">
          <ac:chgData name="Tư Bùi" userId="dcfa3037cac84c70" providerId="LiveId" clId="{11538496-7963-4626-B2A9-9C97DA851142}" dt="2023-12-04T05:31:38.721" v="808" actId="1076"/>
          <ac:spMkLst>
            <pc:docMk/>
            <pc:sldMk cId="3769554947" sldId="493"/>
            <ac:spMk id="3" creationId="{1D6F7CA0-8282-CB17-0F59-D7D7D30A7CB5}"/>
          </ac:spMkLst>
        </pc:spChg>
        <pc:spChg chg="add del">
          <ac:chgData name="Tư Bùi" userId="dcfa3037cac84c70" providerId="LiveId" clId="{11538496-7963-4626-B2A9-9C97DA851142}" dt="2023-12-03T09:35:25.421" v="363" actId="478"/>
          <ac:spMkLst>
            <pc:docMk/>
            <pc:sldMk cId="3769554947" sldId="493"/>
            <ac:spMk id="4" creationId="{8A5B2471-42A5-984F-D2B4-CBC7C5B925DE}"/>
          </ac:spMkLst>
        </pc:spChg>
        <pc:graphicFrameChg chg="add mod">
          <ac:chgData name="Tư Bùi" userId="dcfa3037cac84c70" providerId="LiveId" clId="{11538496-7963-4626-B2A9-9C97DA851142}" dt="2023-12-04T05:31:22.024" v="798" actId="1076"/>
          <ac:graphicFrameMkLst>
            <pc:docMk/>
            <pc:sldMk cId="3769554947" sldId="493"/>
            <ac:graphicFrameMk id="4" creationId="{1D315F92-DB15-5F77-7044-F1AE3247CCFF}"/>
          </ac:graphicFrameMkLst>
        </pc:graphicFrameChg>
        <pc:graphicFrameChg chg="add mod modGraphic">
          <ac:chgData name="Tư Bùi" userId="dcfa3037cac84c70" providerId="LiveId" clId="{11538496-7963-4626-B2A9-9C97DA851142}" dt="2023-12-04T05:31:12.724" v="795" actId="1076"/>
          <ac:graphicFrameMkLst>
            <pc:docMk/>
            <pc:sldMk cId="3769554947" sldId="493"/>
            <ac:graphicFrameMk id="5" creationId="{50A8B6AE-2055-DED4-192A-94638FF0A205}"/>
          </ac:graphicFrameMkLst>
        </pc:graphicFrameChg>
        <pc:graphicFrameChg chg="add mod">
          <ac:chgData name="Tư Bùi" userId="dcfa3037cac84c70" providerId="LiveId" clId="{11538496-7963-4626-B2A9-9C97DA851142}" dt="2023-12-04T05:31:16.739" v="796" actId="1076"/>
          <ac:graphicFrameMkLst>
            <pc:docMk/>
            <pc:sldMk cId="3769554947" sldId="493"/>
            <ac:graphicFrameMk id="6" creationId="{2FCC8A30-380A-4186-0619-9812CDCAEF31}"/>
          </ac:graphicFrameMkLst>
        </pc:graphicFrameChg>
        <pc:graphicFrameChg chg="add mod">
          <ac:chgData name="Tư Bùi" userId="dcfa3037cac84c70" providerId="LiveId" clId="{11538496-7963-4626-B2A9-9C97DA851142}" dt="2023-12-04T05:31:29.592" v="801" actId="1076"/>
          <ac:graphicFrameMkLst>
            <pc:docMk/>
            <pc:sldMk cId="3769554947" sldId="493"/>
            <ac:graphicFrameMk id="7" creationId="{4C2AF0A1-6F3A-A7CD-C438-4A1F46472F59}"/>
          </ac:graphicFrameMkLst>
        </pc:graphicFrameChg>
        <pc:picChg chg="add mod">
          <ac:chgData name="Tư Bùi" userId="dcfa3037cac84c70" providerId="LiveId" clId="{11538496-7963-4626-B2A9-9C97DA851142}" dt="2023-12-04T05:32:47.547" v="840" actId="1076"/>
          <ac:picMkLst>
            <pc:docMk/>
            <pc:sldMk cId="3769554947" sldId="493"/>
            <ac:picMk id="8" creationId="{997E1848-3722-60C6-EBFD-6F22A5BCB41D}"/>
          </ac:picMkLst>
        </pc:picChg>
      </pc:sldChg>
      <pc:sldChg chg="addSp delSp modSp new mod ord modAnim">
        <pc:chgData name="Tư Bùi" userId="dcfa3037cac84c70" providerId="LiveId" clId="{11538496-7963-4626-B2A9-9C97DA851142}" dt="2023-12-04T05:41:45.761" v="1180" actId="20577"/>
        <pc:sldMkLst>
          <pc:docMk/>
          <pc:sldMk cId="1105301887" sldId="494"/>
        </pc:sldMkLst>
        <pc:spChg chg="add del mod">
          <ac:chgData name="Tư Bùi" userId="dcfa3037cac84c70" providerId="LiveId" clId="{11538496-7963-4626-B2A9-9C97DA851142}" dt="2023-12-04T05:39:42.556" v="976" actId="478"/>
          <ac:spMkLst>
            <pc:docMk/>
            <pc:sldMk cId="1105301887" sldId="494"/>
            <ac:spMk id="3" creationId="{9ABA5C2C-6812-9E96-85CD-865688F65434}"/>
          </ac:spMkLst>
        </pc:spChg>
        <pc:spChg chg="add del mod">
          <ac:chgData name="Tư Bùi" userId="dcfa3037cac84c70" providerId="LiveId" clId="{11538496-7963-4626-B2A9-9C97DA851142}" dt="2023-12-04T05:39:45.817" v="977" actId="478"/>
          <ac:spMkLst>
            <pc:docMk/>
            <pc:sldMk cId="1105301887" sldId="494"/>
            <ac:spMk id="4" creationId="{21EFFED5-B479-E528-7267-A3BEAF9B6610}"/>
          </ac:spMkLst>
        </pc:spChg>
        <pc:spChg chg="mod">
          <ac:chgData name="Tư Bùi" userId="dcfa3037cac84c70" providerId="LiveId" clId="{11538496-7963-4626-B2A9-9C97DA851142}" dt="2023-12-04T05:41:10.913" v="1173" actId="1076"/>
          <ac:spMkLst>
            <pc:docMk/>
            <pc:sldMk cId="1105301887" sldId="494"/>
            <ac:spMk id="6" creationId="{3C5E1EA1-8E5A-FB18-107C-80770D061D19}"/>
          </ac:spMkLst>
        </pc:spChg>
        <pc:spChg chg="mod">
          <ac:chgData name="Tư Bùi" userId="dcfa3037cac84c70" providerId="LiveId" clId="{11538496-7963-4626-B2A9-9C97DA851142}" dt="2023-12-04T05:41:45.761" v="1180" actId="20577"/>
          <ac:spMkLst>
            <pc:docMk/>
            <pc:sldMk cId="1105301887" sldId="494"/>
            <ac:spMk id="7" creationId="{121910A6-40B1-AAC5-B562-6C17B7F4E726}"/>
          </ac:spMkLst>
        </pc:spChg>
        <pc:grpChg chg="add mod">
          <ac:chgData name="Tư Bùi" userId="dcfa3037cac84c70" providerId="LiveId" clId="{11538496-7963-4626-B2A9-9C97DA851142}" dt="2023-12-04T05:39:46.591" v="978"/>
          <ac:grpSpMkLst>
            <pc:docMk/>
            <pc:sldMk cId="1105301887" sldId="494"/>
            <ac:grpSpMk id="5" creationId="{EEC4A86F-D83B-DC6F-3129-C5FD750934F0}"/>
          </ac:grpSpMkLst>
        </pc:grpChg>
        <pc:picChg chg="add mod">
          <ac:chgData name="Tư Bùi" userId="dcfa3037cac84c70" providerId="LiveId" clId="{11538496-7963-4626-B2A9-9C97DA851142}" dt="2023-12-04T05:39:49.579" v="979" actId="1076"/>
          <ac:picMkLst>
            <pc:docMk/>
            <pc:sldMk cId="1105301887" sldId="494"/>
            <ac:picMk id="2" creationId="{1FDC8A82-E13B-1AD6-1D90-8D7369ED6E65}"/>
          </ac:picMkLst>
        </pc:picChg>
        <pc:picChg chg="add del">
          <ac:chgData name="Tư Bùi" userId="dcfa3037cac84c70" providerId="LiveId" clId="{11538496-7963-4626-B2A9-9C97DA851142}" dt="2023-12-04T05:26:36.117" v="622" actId="478"/>
          <ac:picMkLst>
            <pc:docMk/>
            <pc:sldMk cId="1105301887" sldId="494"/>
            <ac:picMk id="2050" creationId="{2EB67F2C-0393-9B7A-4E31-86840C16BF6C}"/>
          </ac:picMkLst>
        </pc:picChg>
      </pc:sldChg>
      <pc:sldChg chg="modSp mod modTransition">
        <pc:chgData name="Tư Bùi" userId="dcfa3037cac84c70" providerId="LiveId" clId="{11538496-7963-4626-B2A9-9C97DA851142}" dt="2023-12-04T14:08:40.758" v="2741"/>
        <pc:sldMkLst>
          <pc:docMk/>
          <pc:sldMk cId="2924885588" sldId="495"/>
        </pc:sldMkLst>
        <pc:spChg chg="mod">
          <ac:chgData name="Tư Bùi" userId="dcfa3037cac84c70" providerId="LiveId" clId="{11538496-7963-4626-B2A9-9C97DA851142}" dt="2023-12-04T05:17:46.371" v="568" actId="14100"/>
          <ac:spMkLst>
            <pc:docMk/>
            <pc:sldMk cId="2924885588" sldId="495"/>
            <ac:spMk id="26" creationId="{00000000-0000-0000-0000-000000000000}"/>
          </ac:spMkLst>
        </pc:spChg>
      </pc:sldChg>
      <pc:sldChg chg="addSp delSp modSp new mod ord modTransition delAnim modAnim">
        <pc:chgData name="Tư Bùi" userId="dcfa3037cac84c70" providerId="LiveId" clId="{11538496-7963-4626-B2A9-9C97DA851142}" dt="2023-12-04T14:07:25.373" v="2727"/>
        <pc:sldMkLst>
          <pc:docMk/>
          <pc:sldMk cId="4079277839" sldId="496"/>
        </pc:sldMkLst>
        <pc:spChg chg="add del mod">
          <ac:chgData name="Tư Bùi" userId="dcfa3037cac84c70" providerId="LiveId" clId="{11538496-7963-4626-B2A9-9C97DA851142}" dt="2023-12-04T05:20:08.537" v="574" actId="478"/>
          <ac:spMkLst>
            <pc:docMk/>
            <pc:sldMk cId="4079277839" sldId="496"/>
            <ac:spMk id="2" creationId="{FB2E375A-CE2C-F48A-666C-8E51830CD9CF}"/>
          </ac:spMkLst>
        </pc:spChg>
        <pc:spChg chg="add mod">
          <ac:chgData name="Tư Bùi" userId="dcfa3037cac84c70" providerId="LiveId" clId="{11538496-7963-4626-B2A9-9C97DA851142}" dt="2023-12-04T05:30:17.621" v="769" actId="1076"/>
          <ac:spMkLst>
            <pc:docMk/>
            <pc:sldMk cId="4079277839" sldId="496"/>
            <ac:spMk id="3" creationId="{57F9E35E-8BC8-F89E-EBFE-0C4DCE807B3B}"/>
          </ac:spMkLst>
        </pc:spChg>
        <pc:spChg chg="add mod">
          <ac:chgData name="Tư Bùi" userId="dcfa3037cac84c70" providerId="LiveId" clId="{11538496-7963-4626-B2A9-9C97DA851142}" dt="2023-12-04T05:30:34.664" v="773" actId="14100"/>
          <ac:spMkLst>
            <pc:docMk/>
            <pc:sldMk cId="4079277839" sldId="496"/>
            <ac:spMk id="4" creationId="{80A07CF5-AAD1-3465-C64D-61FAC7D369EA}"/>
          </ac:spMkLst>
        </pc:spChg>
        <pc:spChg chg="add mod">
          <ac:chgData name="Tư Bùi" userId="dcfa3037cac84c70" providerId="LiveId" clId="{11538496-7963-4626-B2A9-9C97DA851142}" dt="2023-12-04T05:30:56.339" v="793"/>
          <ac:spMkLst>
            <pc:docMk/>
            <pc:sldMk cId="4079277839" sldId="496"/>
            <ac:spMk id="5" creationId="{490EE7F8-A439-D06E-B7CF-75BEBC1FD78A}"/>
          </ac:spMkLst>
        </pc:spChg>
        <pc:picChg chg="add mod">
          <ac:chgData name="Tư Bùi" userId="dcfa3037cac84c70" providerId="LiveId" clId="{11538496-7963-4626-B2A9-9C97DA851142}" dt="2023-12-04T05:30:13.139" v="768" actId="1076"/>
          <ac:picMkLst>
            <pc:docMk/>
            <pc:sldMk cId="4079277839" sldId="496"/>
            <ac:picMk id="6" creationId="{B2A294F2-02DB-F354-437C-CD700B75FDC3}"/>
          </ac:picMkLst>
        </pc:picChg>
      </pc:sldChg>
      <pc:sldChg chg="addSp delSp modSp mod ord delAnim modAnim">
        <pc:chgData name="Tư Bùi" userId="dcfa3037cac84c70" providerId="LiveId" clId="{11538496-7963-4626-B2A9-9C97DA851142}" dt="2023-12-04T14:05:42.749" v="2722" actId="478"/>
        <pc:sldMkLst>
          <pc:docMk/>
          <pc:sldMk cId="2470196169" sldId="498"/>
        </pc:sldMkLst>
        <pc:spChg chg="del mod topLvl">
          <ac:chgData name="Tư Bùi" userId="dcfa3037cac84c70" providerId="LiveId" clId="{11538496-7963-4626-B2A9-9C97DA851142}" dt="2023-12-04T05:54:36.566" v="1429" actId="478"/>
          <ac:spMkLst>
            <pc:docMk/>
            <pc:sldMk cId="2470196169" sldId="498"/>
            <ac:spMk id="4" creationId="{C7F4BFC0-27CC-894C-8879-236E29907D19}"/>
          </ac:spMkLst>
        </pc:spChg>
        <pc:spChg chg="del mod">
          <ac:chgData name="Tư Bùi" userId="dcfa3037cac84c70" providerId="LiveId" clId="{11538496-7963-4626-B2A9-9C97DA851142}" dt="2023-12-04T05:54:31.377" v="1427" actId="478"/>
          <ac:spMkLst>
            <pc:docMk/>
            <pc:sldMk cId="2470196169" sldId="498"/>
            <ac:spMk id="5" creationId="{D36D534F-A78D-9758-D211-CF4655D15349}"/>
          </ac:spMkLst>
        </pc:spChg>
        <pc:spChg chg="del mod topLvl">
          <ac:chgData name="Tư Bùi" userId="dcfa3037cac84c70" providerId="LiveId" clId="{11538496-7963-4626-B2A9-9C97DA851142}" dt="2023-12-04T05:54:56.280" v="1433" actId="478"/>
          <ac:spMkLst>
            <pc:docMk/>
            <pc:sldMk cId="2470196169" sldId="498"/>
            <ac:spMk id="6" creationId="{36CF561F-97D5-265D-3FDE-6F70CB058D84}"/>
          </ac:spMkLst>
        </pc:spChg>
        <pc:spChg chg="mod">
          <ac:chgData name="Tư Bùi" userId="dcfa3037cac84c70" providerId="LiveId" clId="{11538496-7963-4626-B2A9-9C97DA851142}" dt="2023-12-04T06:01:05.199" v="1524" actId="14100"/>
          <ac:spMkLst>
            <pc:docMk/>
            <pc:sldMk cId="2470196169" sldId="498"/>
            <ac:spMk id="39" creationId="{74510CE0-6ECF-4891-89E2-E5EFC67A856C}"/>
          </ac:spMkLst>
        </pc:spChg>
        <pc:grpChg chg="add del mod">
          <ac:chgData name="Tư Bùi" userId="dcfa3037cac84c70" providerId="LiveId" clId="{11538496-7963-4626-B2A9-9C97DA851142}" dt="2023-12-04T05:54:36.566" v="1429" actId="478"/>
          <ac:grpSpMkLst>
            <pc:docMk/>
            <pc:sldMk cId="2470196169" sldId="498"/>
            <ac:grpSpMk id="3" creationId="{0664B76D-34EE-5F8D-F910-E42D2BCD5369}"/>
          </ac:grpSpMkLst>
        </pc:grpChg>
        <pc:picChg chg="del">
          <ac:chgData name="Tư Bùi" userId="dcfa3037cac84c70" providerId="LiveId" clId="{11538496-7963-4626-B2A9-9C97DA851142}" dt="2023-12-04T05:53:37.383" v="1391" actId="478"/>
          <ac:picMkLst>
            <pc:docMk/>
            <pc:sldMk cId="2470196169" sldId="498"/>
            <ac:picMk id="7" creationId="{A9BC78C7-F18C-A8E9-C2C6-1B5B4E443303}"/>
          </ac:picMkLst>
        </pc:picChg>
        <pc:picChg chg="add del mod">
          <ac:chgData name="Tư Bùi" userId="dcfa3037cac84c70" providerId="LiveId" clId="{11538496-7963-4626-B2A9-9C97DA851142}" dt="2023-12-04T14:04:15.739" v="2715" actId="478"/>
          <ac:picMkLst>
            <pc:docMk/>
            <pc:sldMk cId="2470196169" sldId="498"/>
            <ac:picMk id="8" creationId="{3E2C69DA-0F1C-87D4-83E8-FC2F299D3C67}"/>
          </ac:picMkLst>
        </pc:picChg>
        <pc:picChg chg="del mod">
          <ac:chgData name="Tư Bùi" userId="dcfa3037cac84c70" providerId="LiveId" clId="{11538496-7963-4626-B2A9-9C97DA851142}" dt="2023-12-04T14:05:42.749" v="2722" actId="478"/>
          <ac:picMkLst>
            <pc:docMk/>
            <pc:sldMk cId="2470196169" sldId="498"/>
            <ac:picMk id="40" creationId="{CFAC7EC6-5ECF-4628-ABBF-231734A27F77}"/>
          </ac:picMkLst>
        </pc:picChg>
      </pc:sldChg>
      <pc:sldChg chg="modSp mod modAnim">
        <pc:chgData name="Tư Bùi" userId="dcfa3037cac84c70" providerId="LiveId" clId="{11538496-7963-4626-B2A9-9C97DA851142}" dt="2023-12-04T06:11:04.680" v="1638" actId="1076"/>
        <pc:sldMkLst>
          <pc:docMk/>
          <pc:sldMk cId="2972477584" sldId="499"/>
        </pc:sldMkLst>
        <pc:spChg chg="mod">
          <ac:chgData name="Tư Bùi" userId="dcfa3037cac84c70" providerId="LiveId" clId="{11538496-7963-4626-B2A9-9C97DA851142}" dt="2023-12-04T06:11:04.680" v="1638" actId="1076"/>
          <ac:spMkLst>
            <pc:docMk/>
            <pc:sldMk cId="2972477584" sldId="499"/>
            <ac:spMk id="4" creationId="{6270D866-E280-4BC0-BB67-2483C970BE1D}"/>
          </ac:spMkLst>
        </pc:spChg>
        <pc:picChg chg="mod">
          <ac:chgData name="Tư Bùi" userId="dcfa3037cac84c70" providerId="LiveId" clId="{11538496-7963-4626-B2A9-9C97DA851142}" dt="2023-12-04T06:11:01.448" v="1637" actId="1076"/>
          <ac:picMkLst>
            <pc:docMk/>
            <pc:sldMk cId="2972477584" sldId="499"/>
            <ac:picMk id="2" creationId="{1C650DF9-0D0F-40D5-9B59-1C8F3BF4BC39}"/>
          </ac:picMkLst>
        </pc:picChg>
      </pc:sldChg>
      <pc:sldChg chg="addSp delSp modSp mod addAnim delAnim modAnim">
        <pc:chgData name="Tư Bùi" userId="dcfa3037cac84c70" providerId="LiveId" clId="{11538496-7963-4626-B2A9-9C97DA851142}" dt="2023-12-04T06:12:46.478" v="1740" actId="1076"/>
        <pc:sldMkLst>
          <pc:docMk/>
          <pc:sldMk cId="1283963414" sldId="500"/>
        </pc:sldMkLst>
        <pc:spChg chg="add mod">
          <ac:chgData name="Tư Bùi" userId="dcfa3037cac84c70" providerId="LiveId" clId="{11538496-7963-4626-B2A9-9C97DA851142}" dt="2023-12-04T06:11:52.533" v="1662" actId="20577"/>
          <ac:spMkLst>
            <pc:docMk/>
            <pc:sldMk cId="1283963414" sldId="500"/>
            <ac:spMk id="3" creationId="{6334DC22-AB78-069A-9F59-BC7ADE6D2BE7}"/>
          </ac:spMkLst>
        </pc:spChg>
        <pc:spChg chg="add del mod">
          <ac:chgData name="Tư Bùi" userId="dcfa3037cac84c70" providerId="LiveId" clId="{11538496-7963-4626-B2A9-9C97DA851142}" dt="2023-12-04T06:12:46.478" v="1740" actId="1076"/>
          <ac:spMkLst>
            <pc:docMk/>
            <pc:sldMk cId="1283963414" sldId="500"/>
            <ac:spMk id="4" creationId="{6270D866-E280-4BC0-BB67-2483C970BE1D}"/>
          </ac:spMkLst>
        </pc:spChg>
      </pc:sldChg>
      <pc:sldChg chg="addSp delSp modSp new mod modAnim">
        <pc:chgData name="Tư Bùi" userId="dcfa3037cac84c70" providerId="LiveId" clId="{11538496-7963-4626-B2A9-9C97DA851142}" dt="2023-12-04T06:20:29.524" v="1965" actId="255"/>
        <pc:sldMkLst>
          <pc:docMk/>
          <pc:sldMk cId="2691417748" sldId="501"/>
        </pc:sldMkLst>
        <pc:spChg chg="add del mod">
          <ac:chgData name="Tư Bùi" userId="dcfa3037cac84c70" providerId="LiveId" clId="{11538496-7963-4626-B2A9-9C97DA851142}" dt="2023-12-04T06:14:53.378" v="1753" actId="478"/>
          <ac:spMkLst>
            <pc:docMk/>
            <pc:sldMk cId="2691417748" sldId="501"/>
            <ac:spMk id="3" creationId="{807156C0-8997-AEAF-F19B-6206B7C63A61}"/>
          </ac:spMkLst>
        </pc:spChg>
        <pc:spChg chg="mod">
          <ac:chgData name="Tư Bùi" userId="dcfa3037cac84c70" providerId="LiveId" clId="{11538496-7963-4626-B2A9-9C97DA851142}" dt="2023-12-04T06:17:47.600" v="1929" actId="14100"/>
          <ac:spMkLst>
            <pc:docMk/>
            <pc:sldMk cId="2691417748" sldId="501"/>
            <ac:spMk id="5" creationId="{CC34466F-99F8-DDE2-EF43-FE99352E9E4D}"/>
          </ac:spMkLst>
        </pc:spChg>
        <pc:spChg chg="mod">
          <ac:chgData name="Tư Bùi" userId="dcfa3037cac84c70" providerId="LiveId" clId="{11538496-7963-4626-B2A9-9C97DA851142}" dt="2023-12-04T06:20:29.524" v="1965" actId="255"/>
          <ac:spMkLst>
            <pc:docMk/>
            <pc:sldMk cId="2691417748" sldId="501"/>
            <ac:spMk id="6" creationId="{7023B806-B95A-F3BF-1ED4-5E31E69D3DB0}"/>
          </ac:spMkLst>
        </pc:spChg>
        <pc:grpChg chg="add mod">
          <ac:chgData name="Tư Bùi" userId="dcfa3037cac84c70" providerId="LiveId" clId="{11538496-7963-4626-B2A9-9C97DA851142}" dt="2023-12-04T06:17:19.019" v="1925" actId="14100"/>
          <ac:grpSpMkLst>
            <pc:docMk/>
            <pc:sldMk cId="2691417748" sldId="501"/>
            <ac:grpSpMk id="4" creationId="{4DC7D4C7-5EA4-972A-D22E-CE3DD8023D71}"/>
          </ac:grpSpMkLst>
        </pc:grpChg>
        <pc:picChg chg="add mod">
          <ac:chgData name="Tư Bùi" userId="dcfa3037cac84c70" providerId="LiveId" clId="{11538496-7963-4626-B2A9-9C97DA851142}" dt="2023-12-04T06:17:41.004" v="1928" actId="14100"/>
          <ac:picMkLst>
            <pc:docMk/>
            <pc:sldMk cId="2691417748" sldId="501"/>
            <ac:picMk id="2" creationId="{E5DDF31D-2841-5B15-63A2-86D79A4359D3}"/>
          </ac:picMkLst>
        </pc:picChg>
      </pc:sldChg>
      <pc:sldChg chg="addSp modSp new mod modAnim">
        <pc:chgData name="Tư Bùi" userId="dcfa3037cac84c70" providerId="LiveId" clId="{11538496-7963-4626-B2A9-9C97DA851142}" dt="2023-12-04T06:30:27.148" v="2051" actId="1076"/>
        <pc:sldMkLst>
          <pc:docMk/>
          <pc:sldMk cId="3322938047" sldId="502"/>
        </pc:sldMkLst>
        <pc:spChg chg="add mod">
          <ac:chgData name="Tư Bùi" userId="dcfa3037cac84c70" providerId="LiveId" clId="{11538496-7963-4626-B2A9-9C97DA851142}" dt="2023-12-04T06:30:27.148" v="2051" actId="1076"/>
          <ac:spMkLst>
            <pc:docMk/>
            <pc:sldMk cId="3322938047" sldId="502"/>
            <ac:spMk id="3" creationId="{EE54593D-72D5-CDC9-0A2B-6E069076F09B}"/>
          </ac:spMkLst>
        </pc:spChg>
        <pc:spChg chg="add mod">
          <ac:chgData name="Tư Bùi" userId="dcfa3037cac84c70" providerId="LiveId" clId="{11538496-7963-4626-B2A9-9C97DA851142}" dt="2023-12-04T06:30:20.548" v="2050" actId="1076"/>
          <ac:spMkLst>
            <pc:docMk/>
            <pc:sldMk cId="3322938047" sldId="502"/>
            <ac:spMk id="4" creationId="{3B5A3C5F-256E-5CA4-F3DA-A581343CF7C7}"/>
          </ac:spMkLst>
        </pc:spChg>
        <pc:spChg chg="add mod ord">
          <ac:chgData name="Tư Bùi" userId="dcfa3037cac84c70" providerId="LiveId" clId="{11538496-7963-4626-B2A9-9C97DA851142}" dt="2023-12-04T06:29:47.692" v="2046" actId="1076"/>
          <ac:spMkLst>
            <pc:docMk/>
            <pc:sldMk cId="3322938047" sldId="502"/>
            <ac:spMk id="5" creationId="{94AF4A64-4072-C73D-76E4-492EC4CA91D7}"/>
          </ac:spMkLst>
        </pc:spChg>
      </pc:sldChg>
      <pc:sldChg chg="new del">
        <pc:chgData name="Tư Bùi" userId="dcfa3037cac84c70" providerId="LiveId" clId="{11538496-7963-4626-B2A9-9C97DA851142}" dt="2023-12-04T06:23:32.100" v="1977" actId="47"/>
        <pc:sldMkLst>
          <pc:docMk/>
          <pc:sldMk cId="4034803061" sldId="502"/>
        </pc:sldMkLst>
      </pc:sldChg>
      <pc:sldChg chg="addSp delSp modSp new mod delAnim modAnim">
        <pc:chgData name="Tư Bùi" userId="dcfa3037cac84c70" providerId="LiveId" clId="{11538496-7963-4626-B2A9-9C97DA851142}" dt="2023-12-04T06:46:33.788" v="2366" actId="1076"/>
        <pc:sldMkLst>
          <pc:docMk/>
          <pc:sldMk cId="3403679859" sldId="503"/>
        </pc:sldMkLst>
        <pc:spChg chg="add mod">
          <ac:chgData name="Tư Bùi" userId="dcfa3037cac84c70" providerId="LiveId" clId="{11538496-7963-4626-B2A9-9C97DA851142}" dt="2023-12-04T06:36:06.238" v="2228" actId="1076"/>
          <ac:spMkLst>
            <pc:docMk/>
            <pc:sldMk cId="3403679859" sldId="503"/>
            <ac:spMk id="2" creationId="{675A2D0F-AD5D-CC1C-F394-4C986DAC12EC}"/>
          </ac:spMkLst>
        </pc:spChg>
        <pc:spChg chg="mod">
          <ac:chgData name="Tư Bùi" userId="dcfa3037cac84c70" providerId="LiveId" clId="{11538496-7963-4626-B2A9-9C97DA851142}" dt="2023-12-04T06:34:51.515" v="2203" actId="14100"/>
          <ac:spMkLst>
            <pc:docMk/>
            <pc:sldMk cId="3403679859" sldId="503"/>
            <ac:spMk id="4" creationId="{64433AC4-4B3A-68A3-A80B-3FC94DFB7E1D}"/>
          </ac:spMkLst>
        </pc:spChg>
        <pc:spChg chg="mod">
          <ac:chgData name="Tư Bùi" userId="dcfa3037cac84c70" providerId="LiveId" clId="{11538496-7963-4626-B2A9-9C97DA851142}" dt="2023-12-04T06:46:33.788" v="2366" actId="1076"/>
          <ac:spMkLst>
            <pc:docMk/>
            <pc:sldMk cId="3403679859" sldId="503"/>
            <ac:spMk id="5" creationId="{0C556B5B-21DE-AC1A-9AA7-710696C37F34}"/>
          </ac:spMkLst>
        </pc:spChg>
        <pc:spChg chg="add mod">
          <ac:chgData name="Tư Bùi" userId="dcfa3037cac84c70" providerId="LiveId" clId="{11538496-7963-4626-B2A9-9C97DA851142}" dt="2023-12-04T06:36:24.198" v="2230" actId="1076"/>
          <ac:spMkLst>
            <pc:docMk/>
            <pc:sldMk cId="3403679859" sldId="503"/>
            <ac:spMk id="7" creationId="{40A7088C-D3A4-FED4-0BCD-1110EB498E5E}"/>
          </ac:spMkLst>
        </pc:spChg>
        <pc:grpChg chg="add mod ord">
          <ac:chgData name="Tư Bùi" userId="dcfa3037cac84c70" providerId="LiveId" clId="{11538496-7963-4626-B2A9-9C97DA851142}" dt="2023-12-04T06:36:04.038" v="2227" actId="167"/>
          <ac:grpSpMkLst>
            <pc:docMk/>
            <pc:sldMk cId="3403679859" sldId="503"/>
            <ac:grpSpMk id="3" creationId="{B168A365-0130-E499-407F-67AFB587DAE5}"/>
          </ac:grpSpMkLst>
        </pc:grpChg>
        <pc:picChg chg="add del mod">
          <ac:chgData name="Tư Bùi" userId="dcfa3037cac84c70" providerId="LiveId" clId="{11538496-7963-4626-B2A9-9C97DA851142}" dt="2023-12-04T06:33:53.023" v="2061" actId="478"/>
          <ac:picMkLst>
            <pc:docMk/>
            <pc:sldMk cId="3403679859" sldId="503"/>
            <ac:picMk id="6" creationId="{0A43F77F-1DF2-C9AE-98D9-11C0177FAEC5}"/>
          </ac:picMkLst>
        </pc:picChg>
      </pc:sldChg>
      <pc:sldChg chg="addSp delSp modSp new mod modAnim">
        <pc:chgData name="Tư Bùi" userId="dcfa3037cac84c70" providerId="LiveId" clId="{11538496-7963-4626-B2A9-9C97DA851142}" dt="2023-12-04T14:06:47.196" v="2724"/>
        <pc:sldMkLst>
          <pc:docMk/>
          <pc:sldMk cId="834556461" sldId="504"/>
        </pc:sldMkLst>
        <pc:spChg chg="add mod">
          <ac:chgData name="Tư Bùi" userId="dcfa3037cac84c70" providerId="LiveId" clId="{11538496-7963-4626-B2A9-9C97DA851142}" dt="2023-12-04T06:43:32.270" v="2340" actId="20577"/>
          <ac:spMkLst>
            <pc:docMk/>
            <pc:sldMk cId="834556461" sldId="504"/>
            <ac:spMk id="3" creationId="{E18665F1-BFF4-A6EC-AE30-D4152FC85CBF}"/>
          </ac:spMkLst>
        </pc:spChg>
        <pc:spChg chg="del mod topLvl">
          <ac:chgData name="Tư Bùi" userId="dcfa3037cac84c70" providerId="LiveId" clId="{11538496-7963-4626-B2A9-9C97DA851142}" dt="2023-12-04T06:38:15.683" v="2277" actId="478"/>
          <ac:spMkLst>
            <pc:docMk/>
            <pc:sldMk cId="834556461" sldId="504"/>
            <ac:spMk id="5" creationId="{B917D558-7D1E-34B2-6997-C4585DBB1797}"/>
          </ac:spMkLst>
        </pc:spChg>
        <pc:spChg chg="del mod">
          <ac:chgData name="Tư Bùi" userId="dcfa3037cac84c70" providerId="LiveId" clId="{11538496-7963-4626-B2A9-9C97DA851142}" dt="2023-12-04T06:38:13.040" v="2275" actId="478"/>
          <ac:spMkLst>
            <pc:docMk/>
            <pc:sldMk cId="834556461" sldId="504"/>
            <ac:spMk id="6" creationId="{5E156900-93D2-8A9F-75CC-5164B9929B6B}"/>
          </ac:spMkLst>
        </pc:spChg>
        <pc:spChg chg="mod topLvl">
          <ac:chgData name="Tư Bùi" userId="dcfa3037cac84c70" providerId="LiveId" clId="{11538496-7963-4626-B2A9-9C97DA851142}" dt="2023-12-04T06:38:20.254" v="2278" actId="1076"/>
          <ac:spMkLst>
            <pc:docMk/>
            <pc:sldMk cId="834556461" sldId="504"/>
            <ac:spMk id="7" creationId="{7A37DE83-20FB-A2FF-39B1-0C60CA4E3E6C}"/>
          </ac:spMkLst>
        </pc:spChg>
        <pc:spChg chg="add mod ord">
          <ac:chgData name="Tư Bùi" userId="dcfa3037cac84c70" providerId="LiveId" clId="{11538496-7963-4626-B2A9-9C97DA851142}" dt="2023-12-04T06:42:13.200" v="2297" actId="1076"/>
          <ac:spMkLst>
            <pc:docMk/>
            <pc:sldMk cId="834556461" sldId="504"/>
            <ac:spMk id="10" creationId="{D0679FDF-66C3-6381-2221-D499F68778BB}"/>
          </ac:spMkLst>
        </pc:spChg>
        <pc:grpChg chg="add del mod">
          <ac:chgData name="Tư Bùi" userId="dcfa3037cac84c70" providerId="LiveId" clId="{11538496-7963-4626-B2A9-9C97DA851142}" dt="2023-12-04T06:38:15.683" v="2277" actId="478"/>
          <ac:grpSpMkLst>
            <pc:docMk/>
            <pc:sldMk cId="834556461" sldId="504"/>
            <ac:grpSpMk id="4" creationId="{8B7BF010-CC38-3181-DE28-F3C492E73052}"/>
          </ac:grpSpMkLst>
        </pc:grpChg>
        <pc:picChg chg="add mod">
          <ac:chgData name="Tư Bùi" userId="dcfa3037cac84c70" providerId="LiveId" clId="{11538496-7963-4626-B2A9-9C97DA851142}" dt="2023-12-04T06:38:35.222" v="2279"/>
          <ac:picMkLst>
            <pc:docMk/>
            <pc:sldMk cId="834556461" sldId="504"/>
            <ac:picMk id="8" creationId="{D41B7C51-4AF8-A2D8-1CEA-7D641EB6C6E4}"/>
          </ac:picMkLst>
        </pc:picChg>
        <pc:picChg chg="add mod">
          <ac:chgData name="Tư Bùi" userId="dcfa3037cac84c70" providerId="LiveId" clId="{11538496-7963-4626-B2A9-9C97DA851142}" dt="2023-12-04T06:41:23.643" v="2285" actId="1076"/>
          <ac:picMkLst>
            <pc:docMk/>
            <pc:sldMk cId="834556461" sldId="504"/>
            <ac:picMk id="9" creationId="{0F27CC6B-0FFA-B645-D94B-B45AFD9074F2}"/>
          </ac:picMkLst>
        </pc:picChg>
      </pc:sldChg>
      <pc:sldChg chg="new del">
        <pc:chgData name="Tư Bùi" userId="dcfa3037cac84c70" providerId="LiveId" clId="{11538496-7963-4626-B2A9-9C97DA851142}" dt="2023-12-04T06:50:36.676" v="2529" actId="47"/>
        <pc:sldMkLst>
          <pc:docMk/>
          <pc:sldMk cId="687228646" sldId="505"/>
        </pc:sldMkLst>
      </pc:sldChg>
      <pc:sldChg chg="delSp del">
        <pc:chgData name="Tư Bùi" userId="dcfa3037cac84c70" providerId="LiveId" clId="{11538496-7963-4626-B2A9-9C97DA851142}" dt="2023-12-04T06:50:34.384" v="2528" actId="47"/>
        <pc:sldMkLst>
          <pc:docMk/>
          <pc:sldMk cId="2901713938" sldId="506"/>
        </pc:sldMkLst>
        <pc:picChg chg="del">
          <ac:chgData name="Tư Bùi" userId="dcfa3037cac84c70" providerId="LiveId" clId="{11538496-7963-4626-B2A9-9C97DA851142}" dt="2023-12-04T06:45:23.846" v="2347" actId="478"/>
          <ac:picMkLst>
            <pc:docMk/>
            <pc:sldMk cId="2901713938" sldId="506"/>
            <ac:picMk id="1026" creationId="{2594668B-6D4A-DF15-A7B5-4F24340EEF98}"/>
          </ac:picMkLst>
        </pc:picChg>
      </pc:sldChg>
      <pc:sldChg chg="addSp delSp modSp new mod modTransition modAnim">
        <pc:chgData name="Tư Bùi" userId="dcfa3037cac84c70" providerId="LiveId" clId="{11538496-7963-4626-B2A9-9C97DA851142}" dt="2023-12-04T14:08:03.101" v="2734"/>
        <pc:sldMkLst>
          <pc:docMk/>
          <pc:sldMk cId="1806976075" sldId="507"/>
        </pc:sldMkLst>
        <pc:spChg chg="add mod ord">
          <ac:chgData name="Tư Bùi" userId="dcfa3037cac84c70" providerId="LiveId" clId="{11538496-7963-4626-B2A9-9C97DA851142}" dt="2023-12-04T06:45:55.702" v="2356" actId="167"/>
          <ac:spMkLst>
            <pc:docMk/>
            <pc:sldMk cId="1806976075" sldId="507"/>
            <ac:spMk id="3" creationId="{1D609879-1960-F936-650C-C57478D70214}"/>
          </ac:spMkLst>
        </pc:spChg>
        <pc:spChg chg="add del mod">
          <ac:chgData name="Tư Bùi" userId="dcfa3037cac84c70" providerId="LiveId" clId="{11538496-7963-4626-B2A9-9C97DA851142}" dt="2023-12-04T06:46:56.038" v="2372" actId="478"/>
          <ac:spMkLst>
            <pc:docMk/>
            <pc:sldMk cId="1806976075" sldId="507"/>
            <ac:spMk id="4" creationId="{89BD195F-F810-0AE0-AEC7-49F4D1FDF7E7}"/>
          </ac:spMkLst>
        </pc:spChg>
        <pc:spChg chg="mod">
          <ac:chgData name="Tư Bùi" userId="dcfa3037cac84c70" providerId="LiveId" clId="{11538496-7963-4626-B2A9-9C97DA851142}" dt="2023-12-04T06:50:17.420" v="2527" actId="14100"/>
          <ac:spMkLst>
            <pc:docMk/>
            <pc:sldMk cId="1806976075" sldId="507"/>
            <ac:spMk id="6" creationId="{8F4248B1-ACC5-D9A4-54EC-651FA1CE51C1}"/>
          </ac:spMkLst>
        </pc:spChg>
        <pc:spChg chg="mod">
          <ac:chgData name="Tư Bùi" userId="dcfa3037cac84c70" providerId="LiveId" clId="{11538496-7963-4626-B2A9-9C97DA851142}" dt="2023-12-04T06:50:10.514" v="2525" actId="1076"/>
          <ac:spMkLst>
            <pc:docMk/>
            <pc:sldMk cId="1806976075" sldId="507"/>
            <ac:spMk id="7" creationId="{1B87282E-502D-2951-7E78-8D2B0B3E1C1D}"/>
          </ac:spMkLst>
        </pc:spChg>
        <pc:grpChg chg="add mod">
          <ac:chgData name="Tư Bùi" userId="dcfa3037cac84c70" providerId="LiveId" clId="{11538496-7963-4626-B2A9-9C97DA851142}" dt="2023-12-04T06:49:34.291" v="2518" actId="14100"/>
          <ac:grpSpMkLst>
            <pc:docMk/>
            <pc:sldMk cId="1806976075" sldId="507"/>
            <ac:grpSpMk id="5" creationId="{7537DB9C-1EF4-4BCB-84DC-6E55849A24EC}"/>
          </ac:grpSpMkLst>
        </pc:grpChg>
        <pc:picChg chg="add mod">
          <ac:chgData name="Tư Bùi" userId="dcfa3037cac84c70" providerId="LiveId" clId="{11538496-7963-4626-B2A9-9C97DA851142}" dt="2023-12-04T06:49:24.744" v="2516" actId="1076"/>
          <ac:picMkLst>
            <pc:docMk/>
            <pc:sldMk cId="1806976075" sldId="507"/>
            <ac:picMk id="2" creationId="{FFCCA7BF-5DDE-981B-197B-17AAACA2A409}"/>
          </ac:picMkLst>
        </pc:picChg>
      </pc:sldChg>
      <pc:sldMasterChg chg="addSp delSp modSp mod modTransition delAnim delSldLayout modSldLayout">
        <pc:chgData name="Tư Bùi" userId="dcfa3037cac84c70" providerId="LiveId" clId="{11538496-7963-4626-B2A9-9C97DA851142}" dt="2023-12-04T05:27:59.752" v="746" actId="47"/>
        <pc:sldMasterMkLst>
          <pc:docMk/>
          <pc:sldMasterMk cId="2462826915" sldId="2147483754"/>
        </pc:sldMasterMkLst>
        <pc:picChg chg="del">
          <ac:chgData name="Tư Bùi" userId="dcfa3037cac84c70" providerId="LiveId" clId="{11538496-7963-4626-B2A9-9C97DA851142}" dt="2023-12-03T09:02:12.193" v="267" actId="478"/>
          <ac:picMkLst>
            <pc:docMk/>
            <pc:sldMasterMk cId="2462826915" sldId="2147483754"/>
            <ac:picMk id="2" creationId="{D11E222A-BCD6-AB7B-A174-B0ADDBE1080F}"/>
          </ac:picMkLst>
        </pc:picChg>
        <pc:picChg chg="del">
          <ac:chgData name="Tư Bùi" userId="dcfa3037cac84c70" providerId="LiveId" clId="{11538496-7963-4626-B2A9-9C97DA851142}" dt="2023-12-03T09:02:10.863" v="266" actId="478"/>
          <ac:picMkLst>
            <pc:docMk/>
            <pc:sldMasterMk cId="2462826915" sldId="2147483754"/>
            <ac:picMk id="3" creationId="{79C01EF1-CB5A-F614-50CA-BCEFD06FDA60}"/>
          </ac:picMkLst>
        </pc:picChg>
        <pc:picChg chg="del">
          <ac:chgData name="Tư Bùi" userId="dcfa3037cac84c70" providerId="LiveId" clId="{11538496-7963-4626-B2A9-9C97DA851142}" dt="2023-12-03T09:02:14.432" v="268" actId="478"/>
          <ac:picMkLst>
            <pc:docMk/>
            <pc:sldMasterMk cId="2462826915" sldId="2147483754"/>
            <ac:picMk id="4" creationId="{38A77CA9-2EB8-0DF0-E333-321640A2EB5A}"/>
          </ac:picMkLst>
        </pc:picChg>
        <pc:picChg chg="del">
          <ac:chgData name="Tư Bùi" userId="dcfa3037cac84c70" providerId="LiveId" clId="{11538496-7963-4626-B2A9-9C97DA851142}" dt="2023-12-03T09:02:17.627" v="270" actId="478"/>
          <ac:picMkLst>
            <pc:docMk/>
            <pc:sldMasterMk cId="2462826915" sldId="2147483754"/>
            <ac:picMk id="5" creationId="{6F24DDD2-2D56-8898-CBE7-67B514DEA13F}"/>
          </ac:picMkLst>
        </pc:picChg>
        <pc:picChg chg="del">
          <ac:chgData name="Tư Bùi" userId="dcfa3037cac84c70" providerId="LiveId" clId="{11538496-7963-4626-B2A9-9C97DA851142}" dt="2023-12-03T09:02:16.026" v="269" actId="478"/>
          <ac:picMkLst>
            <pc:docMk/>
            <pc:sldMasterMk cId="2462826915" sldId="2147483754"/>
            <ac:picMk id="6" creationId="{8605B233-3577-C32A-92C0-0C66998A0DB8}"/>
          </ac:picMkLst>
        </pc:picChg>
        <pc:picChg chg="add mod">
          <ac:chgData name="Tư Bùi" userId="dcfa3037cac84c70" providerId="LiveId" clId="{11538496-7963-4626-B2A9-9C97DA851142}" dt="2023-12-03T09:02:18.602" v="271"/>
          <ac:picMkLst>
            <pc:docMk/>
            <pc:sldMasterMk cId="2462826915" sldId="2147483754"/>
            <ac:picMk id="7" creationId="{B70D1BF0-CD7D-286B-E527-7B37FE8A7259}"/>
          </ac:picMkLst>
        </pc:picChg>
        <pc:sldLayoutChg chg="delSp mod modTransition">
          <pc:chgData name="Tư Bùi" userId="dcfa3037cac84c70" providerId="LiveId" clId="{11538496-7963-4626-B2A9-9C97DA851142}" dt="2023-12-03T09:02:23.883" v="272" actId="478"/>
          <pc:sldLayoutMkLst>
            <pc:docMk/>
            <pc:sldMasterMk cId="2462826915" sldId="2147483754"/>
            <pc:sldLayoutMk cId="1023209011" sldId="2147483755"/>
          </pc:sldLayoutMkLst>
          <pc:picChg chg="del">
            <ac:chgData name="Tư Bùi" userId="dcfa3037cac84c70" providerId="LiveId" clId="{11538496-7963-4626-B2A9-9C97DA851142}" dt="2023-12-03T09:02:02.948" v="264" actId="478"/>
            <ac:picMkLst>
              <pc:docMk/>
              <pc:sldMasterMk cId="2462826915" sldId="2147483754"/>
              <pc:sldLayoutMk cId="1023209011" sldId="2147483755"/>
              <ac:picMk id="2" creationId="{8215358A-688D-526A-FA5F-9CC4449578A1}"/>
            </ac:picMkLst>
          </pc:picChg>
          <pc:picChg chg="del">
            <ac:chgData name="Tư Bùi" userId="dcfa3037cac84c70" providerId="LiveId" clId="{11538496-7963-4626-B2A9-9C97DA851142}" dt="2023-12-03T09:02:01.735" v="263" actId="478"/>
            <ac:picMkLst>
              <pc:docMk/>
              <pc:sldMasterMk cId="2462826915" sldId="2147483754"/>
              <pc:sldLayoutMk cId="1023209011" sldId="2147483755"/>
              <ac:picMk id="3" creationId="{AFED2CD8-8030-7652-FC42-E939387403D7}"/>
            </ac:picMkLst>
          </pc:picChg>
          <pc:picChg chg="del">
            <ac:chgData name="Tư Bùi" userId="dcfa3037cac84c70" providerId="LiveId" clId="{11538496-7963-4626-B2A9-9C97DA851142}" dt="2023-12-03T09:02:23.883" v="272" actId="478"/>
            <ac:picMkLst>
              <pc:docMk/>
              <pc:sldMasterMk cId="2462826915" sldId="2147483754"/>
              <pc:sldLayoutMk cId="1023209011" sldId="2147483755"/>
              <ac:picMk id="4" creationId="{94E1656D-23FA-45D6-8E1D-CFC2E50064F4}"/>
            </ac:picMkLst>
          </pc:picChg>
          <pc:picChg chg="del">
            <ac:chgData name="Tư Bùi" userId="dcfa3037cac84c70" providerId="LiveId" clId="{11538496-7963-4626-B2A9-9C97DA851142}" dt="2023-12-03T09:02:05.637" v="265" actId="478"/>
            <ac:picMkLst>
              <pc:docMk/>
              <pc:sldMasterMk cId="2462826915" sldId="2147483754"/>
              <pc:sldLayoutMk cId="1023209011" sldId="2147483755"/>
              <ac:picMk id="7" creationId="{A2886D60-212C-4634-8F55-A6168EBEA1DE}"/>
            </ac:picMkLst>
          </pc:picChg>
        </pc:sldLayoutChg>
        <pc:sldLayoutChg chg="delSp mod modTransition delAnim">
          <pc:chgData name="Tư Bùi" userId="dcfa3037cac84c70" providerId="LiveId" clId="{11538496-7963-4626-B2A9-9C97DA851142}" dt="2023-12-03T09:02:32.792" v="274" actId="478"/>
          <pc:sldLayoutMkLst>
            <pc:docMk/>
            <pc:sldMasterMk cId="2462826915" sldId="2147483754"/>
            <pc:sldLayoutMk cId="3911550856" sldId="2147483761"/>
          </pc:sldLayoutMkLst>
          <pc:spChg chg="del">
            <ac:chgData name="Tư Bùi" userId="dcfa3037cac84c70" providerId="LiveId" clId="{11538496-7963-4626-B2A9-9C97DA851142}" dt="2023-12-03T09:02:32.792" v="274" actId="478"/>
            <ac:spMkLst>
              <pc:docMk/>
              <pc:sldMasterMk cId="2462826915" sldId="2147483754"/>
              <pc:sldLayoutMk cId="3911550856" sldId="2147483761"/>
              <ac:spMk id="2" creationId="{7FC29D64-043E-44ED-96E1-F7D7722C9AFB}"/>
            </ac:spMkLst>
          </pc:spChg>
          <pc:spChg chg="del">
            <ac:chgData name="Tư Bùi" userId="dcfa3037cac84c70" providerId="LiveId" clId="{11538496-7963-4626-B2A9-9C97DA851142}" dt="2023-12-03T09:02:32.792" v="274" actId="478"/>
            <ac:spMkLst>
              <pc:docMk/>
              <pc:sldMasterMk cId="2462826915" sldId="2147483754"/>
              <pc:sldLayoutMk cId="3911550856" sldId="2147483761"/>
              <ac:spMk id="3" creationId="{C04A073B-0D4A-44BC-A5E8-2D87CC013AD8}"/>
            </ac:spMkLst>
          </pc:spChg>
          <pc:spChg chg="del">
            <ac:chgData name="Tư Bùi" userId="dcfa3037cac84c70" providerId="LiveId" clId="{11538496-7963-4626-B2A9-9C97DA851142}" dt="2023-12-03T09:02:32.792" v="274" actId="478"/>
            <ac:spMkLst>
              <pc:docMk/>
              <pc:sldMasterMk cId="2462826915" sldId="2147483754"/>
              <pc:sldLayoutMk cId="3911550856" sldId="2147483761"/>
              <ac:spMk id="4" creationId="{24DAEC1A-1515-46A2-9F8D-B412C2309D20}"/>
            </ac:spMkLst>
          </pc:spChg>
          <pc:picChg chg="del">
            <ac:chgData name="Tư Bùi" userId="dcfa3037cac84c70" providerId="LiveId" clId="{11538496-7963-4626-B2A9-9C97DA851142}" dt="2023-12-03T09:02:32.792" v="274" actId="478"/>
            <ac:picMkLst>
              <pc:docMk/>
              <pc:sldMasterMk cId="2462826915" sldId="2147483754"/>
              <pc:sldLayoutMk cId="3911550856" sldId="2147483761"/>
              <ac:picMk id="5" creationId="{4B3B24AF-6035-4C63-A092-733A8B55C515}"/>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6" creationId="{2193313A-2172-66A0-EC69-FCF88D4C0863}"/>
            </ac:picMkLst>
          </pc:picChg>
          <pc:picChg chg="del">
            <ac:chgData name="Tư Bùi" userId="dcfa3037cac84c70" providerId="LiveId" clId="{11538496-7963-4626-B2A9-9C97DA851142}" dt="2023-12-03T09:02:30.543" v="273" actId="478"/>
            <ac:picMkLst>
              <pc:docMk/>
              <pc:sldMasterMk cId="2462826915" sldId="2147483754"/>
              <pc:sldLayoutMk cId="3911550856" sldId="2147483761"/>
              <ac:picMk id="7" creationId="{262FB062-0152-E4F8-C102-F009068BB1E0}"/>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8" creationId="{8E8BCE9C-E3A4-CA42-9453-042A56AA300E}"/>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9" creationId="{F0A61FA7-8763-6EE9-ED22-AFC4844F7178}"/>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0" creationId="{3DE10172-7F7B-1AD0-16BC-C292B46CFF74}"/>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3" creationId="{E468CDFA-CACD-6173-A937-9C7242572E59}"/>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4" creationId="{99D523E0-437E-F1A9-3E0D-CE491006FD0D}"/>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5" creationId="{3A66BEF2-6324-CB86-AC24-60E746D2FAD5}"/>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8" creationId="{CFCB3429-948B-D25B-747A-D025E4AAF25C}"/>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9" creationId="{EF48FE93-100E-CABD-5883-057F157EBB52}"/>
            </ac:picMkLst>
          </pc:picChg>
        </pc:sldLayoutChg>
        <pc:sldLayoutChg chg="delSp del mod modTransition delAnim">
          <pc:chgData name="Tư Bùi" userId="dcfa3037cac84c70" providerId="LiveId" clId="{11538496-7963-4626-B2A9-9C97DA851142}" dt="2023-12-04T05:27:59.752" v="746" actId="47"/>
          <pc:sldLayoutMkLst>
            <pc:docMk/>
            <pc:sldMasterMk cId="2462826915" sldId="2147483754"/>
            <pc:sldLayoutMk cId="3574917463" sldId="2147483769"/>
          </pc:sldLayoutMkLst>
          <pc:picChg chg="del">
            <ac:chgData name="Tư Bùi" userId="dcfa3037cac84c70" providerId="LiveId" clId="{11538496-7963-4626-B2A9-9C97DA851142}" dt="2023-12-03T09:02:36.829" v="275" actId="478"/>
            <ac:picMkLst>
              <pc:docMk/>
              <pc:sldMasterMk cId="2462826915" sldId="2147483754"/>
              <pc:sldLayoutMk cId="3574917463" sldId="2147483769"/>
              <ac:picMk id="2" creationId="{36B42E22-FE32-BB64-963D-48E6F454EE62}"/>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3" creationId="{D01FC321-D9C0-E1F8-4ABC-DE371728E8B3}"/>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4" creationId="{65E8BF4B-81A6-38DF-1710-ED18F135854C}"/>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5" creationId="{42A37351-6CEA-B798-F3FD-E714E191B0C9}"/>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6" creationId="{722EA8E8-3FB9-685D-9292-4D90F60B826F}"/>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7" creationId="{1DBD64E3-8439-486C-957F-6B57D11E2D1D}"/>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8" creationId="{850E1E5D-5960-A08A-78FB-B16422C682FF}"/>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9" creationId="{3FBD2A16-2247-56B2-0562-4FA3C7E69339}"/>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0" creationId="{6A95E522-6B36-72D5-86F5-11F25B565884}"/>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1" creationId="{A2F86F4F-30D1-45BA-95F0-9A75CE19D9AC}"/>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2" creationId="{11DD5395-0BAF-4757-B593-DC110E0D546A}"/>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3" creationId="{D985709E-1820-460E-8CC2-649A6E682191}"/>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4" creationId="{960A4833-FAC6-4AF2-D92A-68EC4AA6FA74}"/>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5" creationId="{910E5D17-676C-3CD9-EBF6-BC4F02163A31}"/>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6" creationId="{F8171073-B7BB-177C-6CA1-13B6DC326B93}"/>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7" creationId="{A2989820-18CB-7BB0-CFBF-31DA4186EFF8}"/>
            </ac:picMkLst>
          </pc:picChg>
        </pc:sldLayoutChg>
        <pc:sldLayoutChg chg="delSp mod modTransition delAnim">
          <pc:chgData name="Tư Bùi" userId="dcfa3037cac84c70" providerId="LiveId" clId="{11538496-7963-4626-B2A9-9C97DA851142}" dt="2023-12-03T09:02:40.612" v="276" actId="478"/>
          <pc:sldLayoutMkLst>
            <pc:docMk/>
            <pc:sldMasterMk cId="2462826915" sldId="2147483754"/>
            <pc:sldLayoutMk cId="3149974040" sldId="2147483770"/>
          </pc:sldLayoutMkLst>
          <pc:spChg chg="del">
            <ac:chgData name="Tư Bùi" userId="dcfa3037cac84c70" providerId="LiveId" clId="{11538496-7963-4626-B2A9-9C97DA851142}" dt="2023-12-03T09:02:40.612" v="276" actId="478"/>
            <ac:spMkLst>
              <pc:docMk/>
              <pc:sldMasterMk cId="2462826915" sldId="2147483754"/>
              <pc:sldLayoutMk cId="3149974040" sldId="2147483770"/>
              <ac:spMk id="3" creationId="{A63CC55D-04CD-4444-8064-AC4F60213DBF}"/>
            </ac:spMkLst>
          </pc:spChg>
          <pc:spChg chg="del">
            <ac:chgData name="Tư Bùi" userId="dcfa3037cac84c70" providerId="LiveId" clId="{11538496-7963-4626-B2A9-9C97DA851142}" dt="2023-12-03T09:02:40.612" v="276" actId="478"/>
            <ac:spMkLst>
              <pc:docMk/>
              <pc:sldMasterMk cId="2462826915" sldId="2147483754"/>
              <pc:sldLayoutMk cId="3149974040" sldId="2147483770"/>
              <ac:spMk id="4" creationId="{9FE3EB4A-1B1D-4EEB-A3C9-995F251B2A60}"/>
            </ac:spMkLst>
          </pc:spChg>
          <pc:picChg chg="del">
            <ac:chgData name="Tư Bùi" userId="dcfa3037cac84c70" providerId="LiveId" clId="{11538496-7963-4626-B2A9-9C97DA851142}" dt="2023-12-03T09:02:40.612" v="276" actId="478"/>
            <ac:picMkLst>
              <pc:docMk/>
              <pc:sldMasterMk cId="2462826915" sldId="2147483754"/>
              <pc:sldLayoutMk cId="3149974040" sldId="2147483770"/>
              <ac:picMk id="2" creationId="{B1E21CB2-3995-4A84-A830-0B85FCBE0613}"/>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5" creationId="{2F49DD24-E67C-4691-B6FE-9015FF55B64F}"/>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6" creationId="{CFE5CBA1-F3B6-4D7E-883A-D12110253E5E}"/>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7" creationId="{9A8F452D-60D2-4AA2-AF94-353D9BC6CC4C}"/>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8" creationId="{88752C02-D14F-A79F-DC24-615C39901146}"/>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9" creationId="{BCEE6BF8-EA3D-FEA7-83E1-159D6E8745B0}"/>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0" creationId="{3C96F849-F1FA-EB53-6CA1-DD6A7645988E}"/>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1" creationId="{76CA3433-895A-B26B-D3DD-181ED325A819}"/>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2" creationId="{B1D4920D-3A08-8735-0FA6-9AA0419C50B4}"/>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3" creationId="{B1A12075-94EA-1117-755B-7EE250EAEB98}"/>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4" creationId="{0756AB01-7B2A-F2C5-A865-400733585AC5}"/>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5" creationId="{4B71B92D-DFA5-ED88-8C4E-22D23D179E3C}"/>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6" creationId="{D65126BA-4193-5087-2A6E-DCE469EA85E5}"/>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7" creationId="{92891E96-BF45-A0F9-7190-6A14234BE460}"/>
            </ac:picMkLst>
          </pc:picChg>
        </pc:sldLayoutChg>
        <pc:sldLayoutChg chg="delSp mod modTransition delAnim">
          <pc:chgData name="Tư Bùi" userId="dcfa3037cac84c70" providerId="LiveId" clId="{11538496-7963-4626-B2A9-9C97DA851142}" dt="2023-12-03T09:02:44.570" v="277" actId="478"/>
          <pc:sldLayoutMkLst>
            <pc:docMk/>
            <pc:sldMasterMk cId="2462826915" sldId="2147483754"/>
            <pc:sldLayoutMk cId="2538623178" sldId="2147483771"/>
          </pc:sldLayoutMkLst>
          <pc:spChg chg="del">
            <ac:chgData name="Tư Bùi" userId="dcfa3037cac84c70" providerId="LiveId" clId="{11538496-7963-4626-B2A9-9C97DA851142}" dt="2023-12-03T09:02:44.570" v="277" actId="478"/>
            <ac:spMkLst>
              <pc:docMk/>
              <pc:sldMasterMk cId="2462826915" sldId="2147483754"/>
              <pc:sldLayoutMk cId="2538623178" sldId="2147483771"/>
              <ac:spMk id="2"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3"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4"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5"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6" creationId="{00000000-0000-0000-0000-000000000000}"/>
            </ac:spMkLst>
          </pc:spChg>
          <pc:picChg chg="del">
            <ac:chgData name="Tư Bùi" userId="dcfa3037cac84c70" providerId="LiveId" clId="{11538496-7963-4626-B2A9-9C97DA851142}" dt="2023-12-03T09:02:44.570" v="277" actId="478"/>
            <ac:picMkLst>
              <pc:docMk/>
              <pc:sldMasterMk cId="2462826915" sldId="2147483754"/>
              <pc:sldLayoutMk cId="2538623178" sldId="2147483771"/>
              <ac:picMk id="7" creationId="{21F10776-DA86-05CB-1B85-6DAC08744B0C}"/>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8" creationId="{E44F3D42-28D5-C03F-C063-000DE2CB0474}"/>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9" creationId="{B43D7E17-87D3-1ECD-6EB7-D88CB55A4168}"/>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0" creationId="{718F7A8D-AA40-4519-7750-3F7AB4E2AB7C}"/>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1" creationId="{384946F2-0735-71C8-C0DD-3E8A27BB2C2D}"/>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2" creationId="{09995A33-DAF6-F3BB-BF80-B2E9CF10E55C}"/>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3" creationId="{F0FC85B5-DFEE-8DFE-B32B-D5F167F86A2F}"/>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4" creationId="{941B21E2-EE2C-DCBC-51D1-671170E06755}"/>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5" creationId="{4215BA47-C0EF-2FDE-21B3-E75EC1A57635}"/>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6" creationId="{A6407E50-7E2E-E49C-752C-20E224B64495}"/>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7" creationId="{94BFA833-C9BF-9DFC-ADD0-93DD967F26BD}"/>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8" creationId="{F48A19B8-039E-001C-EF50-900080314691}"/>
            </ac:picMkLst>
          </pc:picChg>
        </pc:sldLayoutChg>
      </pc:sldMasterChg>
      <pc:sldMasterChg chg="delSp mod delAnim delSldLayout modSldLayout">
        <pc:chgData name="Tư Bùi" userId="dcfa3037cac84c70" providerId="LiveId" clId="{11538496-7963-4626-B2A9-9C97DA851142}" dt="2023-12-04T14:02:48.745" v="2713" actId="478"/>
        <pc:sldMasterMkLst>
          <pc:docMk/>
          <pc:sldMasterMk cId="377138605" sldId="2147483784"/>
        </pc:sldMasterMkLst>
        <pc:picChg chg="del">
          <ac:chgData name="Tư Bùi" userId="dcfa3037cac84c70" providerId="LiveId" clId="{11538496-7963-4626-B2A9-9C97DA851142}" dt="2023-12-04T14:02:26.308" v="2709" actId="478"/>
          <ac:picMkLst>
            <pc:docMk/>
            <pc:sldMasterMk cId="377138605" sldId="2147483784"/>
            <ac:picMk id="2" creationId="{D11E222A-BCD6-AB7B-A174-B0ADDBE1080F}"/>
          </ac:picMkLst>
        </pc:picChg>
        <pc:picChg chg="del">
          <ac:chgData name="Tư Bùi" userId="dcfa3037cac84c70" providerId="LiveId" clId="{11538496-7963-4626-B2A9-9C97DA851142}" dt="2023-12-04T14:02:26.308" v="2709" actId="478"/>
          <ac:picMkLst>
            <pc:docMk/>
            <pc:sldMasterMk cId="377138605" sldId="2147483784"/>
            <ac:picMk id="3" creationId="{79C01EF1-CB5A-F614-50CA-BCEFD06FDA60}"/>
          </ac:picMkLst>
        </pc:picChg>
        <pc:picChg chg="del">
          <ac:chgData name="Tư Bùi" userId="dcfa3037cac84c70" providerId="LiveId" clId="{11538496-7963-4626-B2A9-9C97DA851142}" dt="2023-12-04T14:02:26.308" v="2709" actId="478"/>
          <ac:picMkLst>
            <pc:docMk/>
            <pc:sldMasterMk cId="377138605" sldId="2147483784"/>
            <ac:picMk id="6" creationId="{8605B233-3577-C32A-92C0-0C66998A0DB8}"/>
          </ac:picMkLst>
        </pc:picChg>
        <pc:sldLayoutChg chg="del">
          <pc:chgData name="Tư Bùi" userId="dcfa3037cac84c70" providerId="LiveId" clId="{11538496-7963-4626-B2A9-9C97DA851142}" dt="2023-12-04T14:02:43.270" v="2710" actId="2696"/>
          <pc:sldLayoutMkLst>
            <pc:docMk/>
            <pc:sldMasterMk cId="377138605" sldId="2147483784"/>
            <pc:sldLayoutMk cId="3235717972" sldId="2147483785"/>
          </pc:sldLayoutMkLst>
        </pc:sldLayoutChg>
        <pc:sldLayoutChg chg="del">
          <pc:chgData name="Tư Bùi" userId="dcfa3037cac84c70" providerId="LiveId" clId="{11538496-7963-4626-B2A9-9C97DA851142}" dt="2023-12-04T14:02:44.078" v="2711" actId="2696"/>
          <pc:sldLayoutMkLst>
            <pc:docMk/>
            <pc:sldMasterMk cId="377138605" sldId="2147483784"/>
            <pc:sldLayoutMk cId="915894173" sldId="2147483786"/>
          </pc:sldLayoutMkLst>
        </pc:sldLayoutChg>
        <pc:sldLayoutChg chg="del">
          <pc:chgData name="Tư Bùi" userId="dcfa3037cac84c70" providerId="LiveId" clId="{11538496-7963-4626-B2A9-9C97DA851142}" dt="2023-12-04T14:02:44.627" v="2712" actId="2696"/>
          <pc:sldLayoutMkLst>
            <pc:docMk/>
            <pc:sldMasterMk cId="377138605" sldId="2147483784"/>
            <pc:sldLayoutMk cId="730624471" sldId="2147483787"/>
          </pc:sldLayoutMkLst>
        </pc:sldLayoutChg>
        <pc:sldLayoutChg chg="delSp mod delAnim">
          <pc:chgData name="Tư Bùi" userId="dcfa3037cac84c70" providerId="LiveId" clId="{11538496-7963-4626-B2A9-9C97DA851142}" dt="2023-12-04T14:02:48.745" v="2713" actId="478"/>
          <pc:sldLayoutMkLst>
            <pc:docMk/>
            <pc:sldMasterMk cId="377138605" sldId="2147483784"/>
            <pc:sldLayoutMk cId="874397446" sldId="2147483788"/>
          </pc:sldLayoutMkLst>
          <pc:spChg chg="del">
            <ac:chgData name="Tư Bùi" userId="dcfa3037cac84c70" providerId="LiveId" clId="{11538496-7963-4626-B2A9-9C97DA851142}" dt="2023-12-04T14:02:48.745" v="2713" actId="478"/>
            <ac:spMkLst>
              <pc:docMk/>
              <pc:sldMasterMk cId="377138605" sldId="2147483784"/>
              <pc:sldLayoutMk cId="874397446" sldId="2147483788"/>
              <ac:spMk id="3" creationId="{A63CC55D-04CD-4444-8064-AC4F60213DBF}"/>
            </ac:spMkLst>
          </pc:spChg>
          <pc:spChg chg="del">
            <ac:chgData name="Tư Bùi" userId="dcfa3037cac84c70" providerId="LiveId" clId="{11538496-7963-4626-B2A9-9C97DA851142}" dt="2023-12-04T14:02:48.745" v="2713" actId="478"/>
            <ac:spMkLst>
              <pc:docMk/>
              <pc:sldMasterMk cId="377138605" sldId="2147483784"/>
              <pc:sldLayoutMk cId="874397446" sldId="2147483788"/>
              <ac:spMk id="4" creationId="{9FE3EB4A-1B1D-4EEB-A3C9-995F251B2A60}"/>
            </ac:spMkLst>
          </pc:spChg>
          <pc:picChg chg="del">
            <ac:chgData name="Tư Bùi" userId="dcfa3037cac84c70" providerId="LiveId" clId="{11538496-7963-4626-B2A9-9C97DA851142}" dt="2023-12-04T14:02:48.745" v="2713" actId="478"/>
            <ac:picMkLst>
              <pc:docMk/>
              <pc:sldMasterMk cId="377138605" sldId="2147483784"/>
              <pc:sldLayoutMk cId="874397446" sldId="2147483788"/>
              <ac:picMk id="2" creationId="{B1E21CB2-3995-4A84-A830-0B85FCBE0613}"/>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5" creationId="{2F49DD24-E67C-4691-B6FE-9015FF55B64F}"/>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6" creationId="{CFE5CBA1-F3B6-4D7E-883A-D12110253E5E}"/>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7" creationId="{9A8F452D-60D2-4AA2-AF94-353D9BC6CC4C}"/>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8" creationId="{88752C02-D14F-A79F-DC24-615C39901146}"/>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9" creationId="{BCEE6BF8-EA3D-FEA7-83E1-159D6E8745B0}"/>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0" creationId="{3C96F849-F1FA-EB53-6CA1-DD6A7645988E}"/>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1" creationId="{76CA3433-895A-B26B-D3DD-181ED325A819}"/>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2" creationId="{B1D4920D-3A08-8735-0FA6-9AA0419C50B4}"/>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3" creationId="{B1A12075-94EA-1117-755B-7EE250EAEB98}"/>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4" creationId="{0756AB01-7B2A-F2C5-A865-400733585AC5}"/>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5" creationId="{4B71B92D-DFA5-ED88-8C4E-22D23D179E3C}"/>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6" creationId="{D65126BA-4193-5087-2A6E-DCE469EA85E5}"/>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7" creationId="{92891E96-BF45-A0F9-7190-6A14234BE460}"/>
            </ac:picMkLst>
          </pc:picChg>
        </pc:sldLayoutChg>
      </pc:sldMasterChg>
    </pc:docChg>
  </pc:docChgLst>
  <pc:docChgLst>
    <pc:chgData name="Tư Bùi" userId="dcfa3037cac84c70" providerId="LiveId" clId="{75091BD4-B605-46B1-96AF-A78255B7596D}"/>
    <pc:docChg chg="undo custSel addSld delSld modSld modMainMaster">
      <pc:chgData name="Tư Bùi" userId="dcfa3037cac84c70" providerId="LiveId" clId="{75091BD4-B605-46B1-96AF-A78255B7596D}" dt="2023-12-10T02:07:00.949" v="502" actId="14100"/>
      <pc:docMkLst>
        <pc:docMk/>
      </pc:docMkLst>
      <pc:sldChg chg="addSp delSp modSp mod delAnim modAnim">
        <pc:chgData name="Tư Bùi" userId="dcfa3037cac84c70" providerId="LiveId" clId="{75091BD4-B605-46B1-96AF-A78255B7596D}" dt="2023-12-10T02:04:00.608" v="495"/>
        <pc:sldMkLst>
          <pc:docMk/>
          <pc:sldMk cId="3003848600" sldId="256"/>
        </pc:sldMkLst>
        <pc:spChg chg="add del mod">
          <ac:chgData name="Tư Bùi" userId="dcfa3037cac84c70" providerId="LiveId" clId="{75091BD4-B605-46B1-96AF-A78255B7596D}" dt="2023-12-10T02:03:50.887" v="493" actId="478"/>
          <ac:spMkLst>
            <pc:docMk/>
            <pc:sldMk cId="3003848600" sldId="256"/>
            <ac:spMk id="2" creationId="{E71D2A48-8EA6-9E80-C85D-153B8F88AE58}"/>
          </ac:spMkLst>
        </pc:spChg>
        <pc:spChg chg="mod">
          <ac:chgData name="Tư Bùi" userId="dcfa3037cac84c70" providerId="LiveId" clId="{75091BD4-B605-46B1-96AF-A78255B7596D}" dt="2023-12-10T02:02:43.328" v="489" actId="20577"/>
          <ac:spMkLst>
            <pc:docMk/>
            <pc:sldMk cId="3003848600" sldId="256"/>
            <ac:spMk id="12" creationId="{F7F956A4-8AD0-2670-05E2-05DA69A79CB5}"/>
          </ac:spMkLst>
        </pc:spChg>
        <pc:spChg chg="del mod">
          <ac:chgData name="Tư Bùi" userId="dcfa3037cac84c70" providerId="LiveId" clId="{75091BD4-B605-46B1-96AF-A78255B7596D}" dt="2023-12-10T01:23:19.156" v="129" actId="478"/>
          <ac:spMkLst>
            <pc:docMk/>
            <pc:sldMk cId="3003848600" sldId="256"/>
            <ac:spMk id="13" creationId="{2AA7F970-D3F9-D93B-6350-2347EB32C453}"/>
          </ac:spMkLst>
        </pc:spChg>
        <pc:picChg chg="add mod">
          <ac:chgData name="Tư Bùi" userId="dcfa3037cac84c70" providerId="LiveId" clId="{75091BD4-B605-46B1-96AF-A78255B7596D}" dt="2023-12-10T02:03:55.090" v="494" actId="1076"/>
          <ac:picMkLst>
            <pc:docMk/>
            <pc:sldMk cId="3003848600" sldId="256"/>
            <ac:picMk id="3" creationId="{8534C268-3D05-9536-DD1B-F9FFE53A6E8C}"/>
          </ac:picMkLst>
        </pc:picChg>
        <pc:picChg chg="del">
          <ac:chgData name="Tư Bùi" userId="dcfa3037cac84c70" providerId="LiveId" clId="{75091BD4-B605-46B1-96AF-A78255B7596D}" dt="2023-12-10T01:20:31.972" v="0" actId="478"/>
          <ac:picMkLst>
            <pc:docMk/>
            <pc:sldMk cId="3003848600" sldId="256"/>
            <ac:picMk id="19" creationId="{91A6168A-B98F-98BF-4195-45278C36DE4A}"/>
          </ac:picMkLst>
        </pc:picChg>
      </pc:sldChg>
      <pc:sldChg chg="del">
        <pc:chgData name="Tư Bùi" userId="dcfa3037cac84c70" providerId="LiveId" clId="{75091BD4-B605-46B1-96AF-A78255B7596D}" dt="2023-12-10T01:27:27.526" v="148" actId="47"/>
        <pc:sldMkLst>
          <pc:docMk/>
          <pc:sldMk cId="0" sldId="258"/>
        </pc:sldMkLst>
      </pc:sldChg>
      <pc:sldChg chg="del">
        <pc:chgData name="Tư Bùi" userId="dcfa3037cac84c70" providerId="LiveId" clId="{75091BD4-B605-46B1-96AF-A78255B7596D}" dt="2023-12-10T01:27:31.315" v="150" actId="47"/>
        <pc:sldMkLst>
          <pc:docMk/>
          <pc:sldMk cId="1494472015" sldId="262"/>
        </pc:sldMkLst>
      </pc:sldChg>
      <pc:sldChg chg="del">
        <pc:chgData name="Tư Bùi" userId="dcfa3037cac84c70" providerId="LiveId" clId="{75091BD4-B605-46B1-96AF-A78255B7596D}" dt="2023-12-10T01:56:00.247" v="427" actId="47"/>
        <pc:sldMkLst>
          <pc:docMk/>
          <pc:sldMk cId="2086149290" sldId="289"/>
        </pc:sldMkLst>
      </pc:sldChg>
      <pc:sldChg chg="del">
        <pc:chgData name="Tư Bùi" userId="dcfa3037cac84c70" providerId="LiveId" clId="{75091BD4-B605-46B1-96AF-A78255B7596D}" dt="2023-12-10T01:56:02.587" v="433" actId="47"/>
        <pc:sldMkLst>
          <pc:docMk/>
          <pc:sldMk cId="2836550634" sldId="291"/>
        </pc:sldMkLst>
      </pc:sldChg>
      <pc:sldChg chg="del">
        <pc:chgData name="Tư Bùi" userId="dcfa3037cac84c70" providerId="LiveId" clId="{75091BD4-B605-46B1-96AF-A78255B7596D}" dt="2023-12-10T01:55:56.418" v="417" actId="47"/>
        <pc:sldMkLst>
          <pc:docMk/>
          <pc:sldMk cId="4023412221" sldId="300"/>
        </pc:sldMkLst>
      </pc:sldChg>
      <pc:sldChg chg="del">
        <pc:chgData name="Tư Bùi" userId="dcfa3037cac84c70" providerId="LiveId" clId="{75091BD4-B605-46B1-96AF-A78255B7596D}" dt="2023-12-10T01:43:12.274" v="264" actId="47"/>
        <pc:sldMkLst>
          <pc:docMk/>
          <pc:sldMk cId="1865532563" sldId="305"/>
        </pc:sldMkLst>
      </pc:sldChg>
      <pc:sldChg chg="del">
        <pc:chgData name="Tư Bùi" userId="dcfa3037cac84c70" providerId="LiveId" clId="{75091BD4-B605-46B1-96AF-A78255B7596D}" dt="2023-12-10T01:56:00.529" v="428" actId="47"/>
        <pc:sldMkLst>
          <pc:docMk/>
          <pc:sldMk cId="1628225202" sldId="319"/>
        </pc:sldMkLst>
      </pc:sldChg>
      <pc:sldChg chg="del">
        <pc:chgData name="Tư Bùi" userId="dcfa3037cac84c70" providerId="LiveId" clId="{75091BD4-B605-46B1-96AF-A78255B7596D}" dt="2023-12-10T01:27:25.983" v="147" actId="47"/>
        <pc:sldMkLst>
          <pc:docMk/>
          <pc:sldMk cId="3626708843" sldId="335"/>
        </pc:sldMkLst>
      </pc:sldChg>
      <pc:sldChg chg="delSp modSp add del mod delAnim">
        <pc:chgData name="Tư Bùi" userId="dcfa3037cac84c70" providerId="LiveId" clId="{75091BD4-B605-46B1-96AF-A78255B7596D}" dt="2023-12-10T01:57:50.519" v="475" actId="1076"/>
        <pc:sldMkLst>
          <pc:docMk/>
          <pc:sldMk cId="2318876147" sldId="336"/>
        </pc:sldMkLst>
        <pc:spChg chg="del">
          <ac:chgData name="Tư Bùi" userId="dcfa3037cac84c70" providerId="LiveId" clId="{75091BD4-B605-46B1-96AF-A78255B7596D}" dt="2023-12-10T01:57:01.362" v="463" actId="478"/>
          <ac:spMkLst>
            <pc:docMk/>
            <pc:sldMk cId="2318876147" sldId="336"/>
            <ac:spMk id="5" creationId="{E2087B07-EE37-3E8E-8346-0317CB67B7D7}"/>
          </ac:spMkLst>
        </pc:spChg>
        <pc:spChg chg="mod">
          <ac:chgData name="Tư Bùi" userId="dcfa3037cac84c70" providerId="LiveId" clId="{75091BD4-B605-46B1-96AF-A78255B7596D}" dt="2023-12-10T01:57:50.519" v="475" actId="1076"/>
          <ac:spMkLst>
            <pc:docMk/>
            <pc:sldMk cId="2318876147" sldId="336"/>
            <ac:spMk id="6" creationId="{5F6773EA-06C6-260B-9266-3E6897675F96}"/>
          </ac:spMkLst>
        </pc:spChg>
        <pc:spChg chg="del">
          <ac:chgData name="Tư Bùi" userId="dcfa3037cac84c70" providerId="LiveId" clId="{75091BD4-B605-46B1-96AF-A78255B7596D}" dt="2023-12-10T01:57:01.362" v="463" actId="478"/>
          <ac:spMkLst>
            <pc:docMk/>
            <pc:sldMk cId="2318876147" sldId="336"/>
            <ac:spMk id="7" creationId="{4B4DCB35-959B-C67D-0AEA-9BBC1A10382C}"/>
          </ac:spMkLst>
        </pc:spChg>
        <pc:spChg chg="del">
          <ac:chgData name="Tư Bùi" userId="dcfa3037cac84c70" providerId="LiveId" clId="{75091BD4-B605-46B1-96AF-A78255B7596D}" dt="2023-12-10T01:56:55.129" v="462" actId="478"/>
          <ac:spMkLst>
            <pc:docMk/>
            <pc:sldMk cId="2318876147" sldId="336"/>
            <ac:spMk id="9" creationId="{D99853CE-5EC4-49A4-8667-655018BA9092}"/>
          </ac:spMkLst>
        </pc:spChg>
        <pc:spChg chg="del">
          <ac:chgData name="Tư Bùi" userId="dcfa3037cac84c70" providerId="LiveId" clId="{75091BD4-B605-46B1-96AF-A78255B7596D}" dt="2023-12-10T01:56:55.129" v="462" actId="478"/>
          <ac:spMkLst>
            <pc:docMk/>
            <pc:sldMk cId="2318876147" sldId="336"/>
            <ac:spMk id="10" creationId="{62282358-2E80-A8E2-BD4F-55E644651869}"/>
          </ac:spMkLst>
        </pc:spChg>
        <pc:spChg chg="del mod">
          <ac:chgData name="Tư Bùi" userId="dcfa3037cac84c70" providerId="LiveId" clId="{75091BD4-B605-46B1-96AF-A78255B7596D}" dt="2023-12-10T01:56:24.130" v="442" actId="478"/>
          <ac:spMkLst>
            <pc:docMk/>
            <pc:sldMk cId="2318876147" sldId="336"/>
            <ac:spMk id="11" creationId="{CA60EF06-BD80-844E-AC43-966D0E11FD2F}"/>
          </ac:spMkLst>
        </pc:spChg>
        <pc:picChg chg="mod">
          <ac:chgData name="Tư Bùi" userId="dcfa3037cac84c70" providerId="LiveId" clId="{75091BD4-B605-46B1-96AF-A78255B7596D}" dt="2023-12-10T01:57:46.649" v="474" actId="1076"/>
          <ac:picMkLst>
            <pc:docMk/>
            <pc:sldMk cId="2318876147" sldId="336"/>
            <ac:picMk id="2" creationId="{00000000-0000-0000-0000-000000000000}"/>
          </ac:picMkLst>
        </pc:picChg>
      </pc:sldChg>
      <pc:sldChg chg="del">
        <pc:chgData name="Tư Bùi" userId="dcfa3037cac84c70" providerId="LiveId" clId="{75091BD4-B605-46B1-96AF-A78255B7596D}" dt="2023-12-10T01:56:03.322" v="435" actId="47"/>
        <pc:sldMkLst>
          <pc:docMk/>
          <pc:sldMk cId="416691538" sldId="345"/>
        </pc:sldMkLst>
      </pc:sldChg>
      <pc:sldChg chg="addSp delSp modSp mod delAnim modAnim">
        <pc:chgData name="Tư Bùi" userId="dcfa3037cac84c70" providerId="LiveId" clId="{75091BD4-B605-46B1-96AF-A78255B7596D}" dt="2023-12-10T02:06:18.665" v="496"/>
        <pc:sldMkLst>
          <pc:docMk/>
          <pc:sldMk cId="3768734087" sldId="356"/>
        </pc:sldMkLst>
        <pc:spChg chg="mod">
          <ac:chgData name="Tư Bùi" userId="dcfa3037cac84c70" providerId="LiveId" clId="{75091BD4-B605-46B1-96AF-A78255B7596D}" dt="2023-12-10T01:40:54.279" v="222" actId="207"/>
          <ac:spMkLst>
            <pc:docMk/>
            <pc:sldMk cId="3768734087" sldId="356"/>
            <ac:spMk id="2" creationId="{614D738B-E662-C30E-DE95-64189620F319}"/>
          </ac:spMkLst>
        </pc:spChg>
        <pc:spChg chg="add mod">
          <ac:chgData name="Tư Bùi" userId="dcfa3037cac84c70" providerId="LiveId" clId="{75091BD4-B605-46B1-96AF-A78255B7596D}" dt="2023-12-10T01:42:11.921" v="239"/>
          <ac:spMkLst>
            <pc:docMk/>
            <pc:sldMk cId="3768734087" sldId="356"/>
            <ac:spMk id="4" creationId="{D75CF3B7-D503-D608-085F-4CB872CA364C}"/>
          </ac:spMkLst>
        </pc:spChg>
        <pc:spChg chg="add mod ord">
          <ac:chgData name="Tư Bùi" userId="dcfa3037cac84c70" providerId="LiveId" clId="{75091BD4-B605-46B1-96AF-A78255B7596D}" dt="2023-12-10T01:41:23.331" v="229" actId="1076"/>
          <ac:spMkLst>
            <pc:docMk/>
            <pc:sldMk cId="3768734087" sldId="356"/>
            <ac:spMk id="5" creationId="{20F7BCB3-10D0-1EDC-E329-067FC7599864}"/>
          </ac:spMkLst>
        </pc:spChg>
        <pc:spChg chg="mod">
          <ac:chgData name="Tư Bùi" userId="dcfa3037cac84c70" providerId="LiveId" clId="{75091BD4-B605-46B1-96AF-A78255B7596D}" dt="2023-12-10T01:38:08.919" v="201" actId="14100"/>
          <ac:spMkLst>
            <pc:docMk/>
            <pc:sldMk cId="3768734087" sldId="356"/>
            <ac:spMk id="9" creationId="{0BF7F10C-646D-B46B-D80A-60F3B73E0678}"/>
          </ac:spMkLst>
        </pc:spChg>
        <pc:spChg chg="del">
          <ac:chgData name="Tư Bùi" userId="dcfa3037cac84c70" providerId="LiveId" clId="{75091BD4-B605-46B1-96AF-A78255B7596D}" dt="2023-12-10T01:40:06.551" v="210" actId="478"/>
          <ac:spMkLst>
            <pc:docMk/>
            <pc:sldMk cId="3768734087" sldId="356"/>
            <ac:spMk id="48" creationId="{1F214FE0-96B4-437D-9555-7672E0225E4C}"/>
          </ac:spMkLst>
        </pc:spChg>
        <pc:picChg chg="del">
          <ac:chgData name="Tư Bùi" userId="dcfa3037cac84c70" providerId="LiveId" clId="{75091BD4-B605-46B1-96AF-A78255B7596D}" dt="2023-12-10T01:38:12.526" v="202" actId="478"/>
          <ac:picMkLst>
            <pc:docMk/>
            <pc:sldMk cId="3768734087" sldId="356"/>
            <ac:picMk id="8" creationId="{37880507-C9F3-9962-BDAB-EF58DB9D1F3C}"/>
          </ac:picMkLst>
        </pc:picChg>
        <pc:picChg chg="del">
          <ac:chgData name="Tư Bùi" userId="dcfa3037cac84c70" providerId="LiveId" clId="{75091BD4-B605-46B1-96AF-A78255B7596D}" dt="2023-12-10T01:40:08.798" v="211" actId="478"/>
          <ac:picMkLst>
            <pc:docMk/>
            <pc:sldMk cId="3768734087" sldId="356"/>
            <ac:picMk id="14" creationId="{22815E1D-DED2-43ED-B2EF-A01843CFF453}"/>
          </ac:picMkLst>
        </pc:picChg>
        <pc:picChg chg="del">
          <ac:chgData name="Tư Bùi" userId="dcfa3037cac84c70" providerId="LiveId" clId="{75091BD4-B605-46B1-96AF-A78255B7596D}" dt="2023-12-10T01:40:06.551" v="210" actId="478"/>
          <ac:picMkLst>
            <pc:docMk/>
            <pc:sldMk cId="3768734087" sldId="356"/>
            <ac:picMk id="15" creationId="{D556545B-471E-4729-8705-B13A42BC2044}"/>
          </ac:picMkLst>
        </pc:picChg>
        <pc:picChg chg="del">
          <ac:chgData name="Tư Bùi" userId="dcfa3037cac84c70" providerId="LiveId" clId="{75091BD4-B605-46B1-96AF-A78255B7596D}" dt="2023-12-10T01:40:06.551" v="210" actId="478"/>
          <ac:picMkLst>
            <pc:docMk/>
            <pc:sldMk cId="3768734087" sldId="356"/>
            <ac:picMk id="36" creationId="{C8CBE1C5-C342-4CA0-BFC1-313C30356678}"/>
          </ac:picMkLst>
        </pc:picChg>
        <pc:picChg chg="del">
          <ac:chgData name="Tư Bùi" userId="dcfa3037cac84c70" providerId="LiveId" clId="{75091BD4-B605-46B1-96AF-A78255B7596D}" dt="2023-12-10T01:40:06.551" v="210" actId="478"/>
          <ac:picMkLst>
            <pc:docMk/>
            <pc:sldMk cId="3768734087" sldId="356"/>
            <ac:picMk id="37" creationId="{E781EDD5-D80E-4FC5-86DE-A97F63AF6DC4}"/>
          </ac:picMkLst>
        </pc:picChg>
        <pc:picChg chg="del">
          <ac:chgData name="Tư Bùi" userId="dcfa3037cac84c70" providerId="LiveId" clId="{75091BD4-B605-46B1-96AF-A78255B7596D}" dt="2023-12-10T01:40:06.551" v="210" actId="478"/>
          <ac:picMkLst>
            <pc:docMk/>
            <pc:sldMk cId="3768734087" sldId="356"/>
            <ac:picMk id="41" creationId="{F13EF916-CD94-453E-A211-41F0AACECDC6}"/>
          </ac:picMkLst>
        </pc:picChg>
        <pc:picChg chg="del">
          <ac:chgData name="Tư Bùi" userId="dcfa3037cac84c70" providerId="LiveId" clId="{75091BD4-B605-46B1-96AF-A78255B7596D}" dt="2023-12-10T01:40:06.551" v="210" actId="478"/>
          <ac:picMkLst>
            <pc:docMk/>
            <pc:sldMk cId="3768734087" sldId="356"/>
            <ac:picMk id="45" creationId="{63524A1F-0313-4925-9EB8-0F33C93A0837}"/>
          </ac:picMkLst>
        </pc:picChg>
        <pc:picChg chg="del">
          <ac:chgData name="Tư Bùi" userId="dcfa3037cac84c70" providerId="LiveId" clId="{75091BD4-B605-46B1-96AF-A78255B7596D}" dt="2023-12-10T01:40:06.551" v="210" actId="478"/>
          <ac:picMkLst>
            <pc:docMk/>
            <pc:sldMk cId="3768734087" sldId="356"/>
            <ac:picMk id="46" creationId="{8C862E94-0735-4F35-95F9-9895CA2180E6}"/>
          </ac:picMkLst>
        </pc:picChg>
        <pc:picChg chg="del">
          <ac:chgData name="Tư Bùi" userId="dcfa3037cac84c70" providerId="LiveId" clId="{75091BD4-B605-46B1-96AF-A78255B7596D}" dt="2023-12-10T01:40:06.551" v="210" actId="478"/>
          <ac:picMkLst>
            <pc:docMk/>
            <pc:sldMk cId="3768734087" sldId="356"/>
            <ac:picMk id="47" creationId="{D2C6554F-4C30-44F0-ACDC-DB2496DA24D4}"/>
          </ac:picMkLst>
        </pc:picChg>
      </pc:sldChg>
      <pc:sldChg chg="del">
        <pc:chgData name="Tư Bùi" userId="dcfa3037cac84c70" providerId="LiveId" clId="{75091BD4-B605-46B1-96AF-A78255B7596D}" dt="2023-12-10T01:43:11.368" v="263" actId="47"/>
        <pc:sldMkLst>
          <pc:docMk/>
          <pc:sldMk cId="2977575261" sldId="357"/>
        </pc:sldMkLst>
      </pc:sldChg>
      <pc:sldChg chg="del">
        <pc:chgData name="Tư Bùi" userId="dcfa3037cac84c70" providerId="LiveId" clId="{75091BD4-B605-46B1-96AF-A78255B7596D}" dt="2023-12-10T01:55:56.662" v="418" actId="47"/>
        <pc:sldMkLst>
          <pc:docMk/>
          <pc:sldMk cId="1634570067" sldId="358"/>
        </pc:sldMkLst>
      </pc:sldChg>
      <pc:sldChg chg="addSp delSp modSp mod delAnim modAnim">
        <pc:chgData name="Tư Bùi" userId="dcfa3037cac84c70" providerId="LiveId" clId="{75091BD4-B605-46B1-96AF-A78255B7596D}" dt="2023-12-10T01:53:35.544" v="382" actId="1076"/>
        <pc:sldMkLst>
          <pc:docMk/>
          <pc:sldMk cId="3219092922" sldId="359"/>
        </pc:sldMkLst>
        <pc:spChg chg="mod">
          <ac:chgData name="Tư Bùi" userId="dcfa3037cac84c70" providerId="LiveId" clId="{75091BD4-B605-46B1-96AF-A78255B7596D}" dt="2023-12-10T01:44:29.663" v="272" actId="207"/>
          <ac:spMkLst>
            <pc:docMk/>
            <pc:sldMk cId="3219092922" sldId="359"/>
            <ac:spMk id="2" creationId="{614D738B-E662-C30E-DE95-64189620F319}"/>
          </ac:spMkLst>
        </pc:spChg>
        <pc:spChg chg="add mod">
          <ac:chgData name="Tư Bùi" userId="dcfa3037cac84c70" providerId="LiveId" clId="{75091BD4-B605-46B1-96AF-A78255B7596D}" dt="2023-12-10T01:50:03.312" v="331" actId="1076"/>
          <ac:spMkLst>
            <pc:docMk/>
            <pc:sldMk cId="3219092922" sldId="359"/>
            <ac:spMk id="4" creationId="{F9A4A48D-A4C1-8374-9041-52018A17A3CA}"/>
          </ac:spMkLst>
        </pc:spChg>
        <pc:spChg chg="add mod">
          <ac:chgData name="Tư Bùi" userId="dcfa3037cac84c70" providerId="LiveId" clId="{75091BD4-B605-46B1-96AF-A78255B7596D}" dt="2023-12-10T01:53:35.544" v="382" actId="1076"/>
          <ac:spMkLst>
            <pc:docMk/>
            <pc:sldMk cId="3219092922" sldId="359"/>
            <ac:spMk id="6" creationId="{E05E7C31-AC12-5033-E0AA-49729B9458A6}"/>
          </ac:spMkLst>
        </pc:spChg>
        <pc:spChg chg="mod">
          <ac:chgData name="Tư Bùi" userId="dcfa3037cac84c70" providerId="LiveId" clId="{75091BD4-B605-46B1-96AF-A78255B7596D}" dt="2023-12-10T01:44:38.182" v="274" actId="14100"/>
          <ac:spMkLst>
            <pc:docMk/>
            <pc:sldMk cId="3219092922" sldId="359"/>
            <ac:spMk id="9" creationId="{0BF7F10C-646D-B46B-D80A-60F3B73E0678}"/>
          </ac:spMkLst>
        </pc:spChg>
        <pc:spChg chg="add mod">
          <ac:chgData name="Tư Bùi" userId="dcfa3037cac84c70" providerId="LiveId" clId="{75091BD4-B605-46B1-96AF-A78255B7596D}" dt="2023-12-10T01:52:37.655" v="371" actId="1076"/>
          <ac:spMkLst>
            <pc:docMk/>
            <pc:sldMk cId="3219092922" sldId="359"/>
            <ac:spMk id="10" creationId="{8B41C969-2EF0-FD50-9865-583E3652577E}"/>
          </ac:spMkLst>
        </pc:spChg>
        <pc:spChg chg="add mod">
          <ac:chgData name="Tư Bùi" userId="dcfa3037cac84c70" providerId="LiveId" clId="{75091BD4-B605-46B1-96AF-A78255B7596D}" dt="2023-12-10T01:53:31.449" v="381" actId="1076"/>
          <ac:spMkLst>
            <pc:docMk/>
            <pc:sldMk cId="3219092922" sldId="359"/>
            <ac:spMk id="11" creationId="{207EF1F7-4895-D6B9-4BB4-2D7D949B03C0}"/>
          </ac:spMkLst>
        </pc:spChg>
        <pc:spChg chg="add mod ord">
          <ac:chgData name="Tư Bùi" userId="dcfa3037cac84c70" providerId="LiveId" clId="{75091BD4-B605-46B1-96AF-A78255B7596D}" dt="2023-12-10T01:49:57.528" v="330" actId="14100"/>
          <ac:spMkLst>
            <pc:docMk/>
            <pc:sldMk cId="3219092922" sldId="359"/>
            <ac:spMk id="12" creationId="{024640ED-679A-8DCC-AC7D-E5A530BEF13C}"/>
          </ac:spMkLst>
        </pc:spChg>
        <pc:spChg chg="add mod ord">
          <ac:chgData name="Tư Bùi" userId="dcfa3037cac84c70" providerId="LiveId" clId="{75091BD4-B605-46B1-96AF-A78255B7596D}" dt="2023-12-10T01:51:59.108" v="364" actId="1076"/>
          <ac:spMkLst>
            <pc:docMk/>
            <pc:sldMk cId="3219092922" sldId="359"/>
            <ac:spMk id="13" creationId="{7151C5A0-5735-914E-4734-37B4CBA4AB8C}"/>
          </ac:spMkLst>
        </pc:spChg>
        <pc:spChg chg="del">
          <ac:chgData name="Tư Bùi" userId="dcfa3037cac84c70" providerId="LiveId" clId="{75091BD4-B605-46B1-96AF-A78255B7596D}" dt="2023-12-10T01:45:04.225" v="275" actId="478"/>
          <ac:spMkLst>
            <pc:docMk/>
            <pc:sldMk cId="3219092922" sldId="359"/>
            <ac:spMk id="16" creationId="{D425FE5A-C50C-4AAF-B67E-6517C8ED4E49}"/>
          </ac:spMkLst>
        </pc:spChg>
        <pc:spChg chg="add mod ord">
          <ac:chgData name="Tư Bùi" userId="dcfa3037cac84c70" providerId="LiveId" clId="{75091BD4-B605-46B1-96AF-A78255B7596D}" dt="2023-12-10T01:52:10.303" v="366" actId="1076"/>
          <ac:spMkLst>
            <pc:docMk/>
            <pc:sldMk cId="3219092922" sldId="359"/>
            <ac:spMk id="17" creationId="{B5D645A3-9AA3-2770-C221-C0EBA8C29786}"/>
          </ac:spMkLst>
        </pc:spChg>
        <pc:spChg chg="add mod ord">
          <ac:chgData name="Tư Bùi" userId="dcfa3037cac84c70" providerId="LiveId" clId="{75091BD4-B605-46B1-96AF-A78255B7596D}" dt="2023-12-10T01:52:22.937" v="368" actId="14100"/>
          <ac:spMkLst>
            <pc:docMk/>
            <pc:sldMk cId="3219092922" sldId="359"/>
            <ac:spMk id="18" creationId="{5A05450A-AFBB-DF39-F159-CAD0518C6D06}"/>
          </ac:spMkLst>
        </pc:spChg>
        <pc:picChg chg="del">
          <ac:chgData name="Tư Bùi" userId="dcfa3037cac84c70" providerId="LiveId" clId="{75091BD4-B605-46B1-96AF-A78255B7596D}" dt="2023-12-10T01:44:08.037" v="267" actId="478"/>
          <ac:picMkLst>
            <pc:docMk/>
            <pc:sldMk cId="3219092922" sldId="359"/>
            <ac:picMk id="8" creationId="{37880507-C9F3-9962-BDAB-EF58DB9D1F3C}"/>
          </ac:picMkLst>
        </pc:picChg>
        <pc:picChg chg="del">
          <ac:chgData name="Tư Bùi" userId="dcfa3037cac84c70" providerId="LiveId" clId="{75091BD4-B605-46B1-96AF-A78255B7596D}" dt="2023-12-10T01:45:04.225" v="275" actId="478"/>
          <ac:picMkLst>
            <pc:docMk/>
            <pc:sldMk cId="3219092922" sldId="359"/>
            <ac:picMk id="14" creationId="{22815E1D-DED2-43ED-B2EF-A01843CFF453}"/>
          </ac:picMkLst>
        </pc:picChg>
        <pc:picChg chg="del">
          <ac:chgData name="Tư Bùi" userId="dcfa3037cac84c70" providerId="LiveId" clId="{75091BD4-B605-46B1-96AF-A78255B7596D}" dt="2023-12-10T01:45:04.225" v="275" actId="478"/>
          <ac:picMkLst>
            <pc:docMk/>
            <pc:sldMk cId="3219092922" sldId="359"/>
            <ac:picMk id="15" creationId="{D556545B-471E-4729-8705-B13A42BC2044}"/>
          </ac:picMkLst>
        </pc:picChg>
        <pc:picChg chg="del">
          <ac:chgData name="Tư Bùi" userId="dcfa3037cac84c70" providerId="LiveId" clId="{75091BD4-B605-46B1-96AF-A78255B7596D}" dt="2023-12-10T01:45:04.225" v="275" actId="478"/>
          <ac:picMkLst>
            <pc:docMk/>
            <pc:sldMk cId="3219092922" sldId="359"/>
            <ac:picMk id="36" creationId="{C8CBE1C5-C342-4CA0-BFC1-313C30356678}"/>
          </ac:picMkLst>
        </pc:picChg>
        <pc:picChg chg="del">
          <ac:chgData name="Tư Bùi" userId="dcfa3037cac84c70" providerId="LiveId" clId="{75091BD4-B605-46B1-96AF-A78255B7596D}" dt="2023-12-10T01:45:04.225" v="275" actId="478"/>
          <ac:picMkLst>
            <pc:docMk/>
            <pc:sldMk cId="3219092922" sldId="359"/>
            <ac:picMk id="37" creationId="{E781EDD5-D80E-4FC5-86DE-A97F63AF6DC4}"/>
          </ac:picMkLst>
        </pc:picChg>
        <pc:picChg chg="del">
          <ac:chgData name="Tư Bùi" userId="dcfa3037cac84c70" providerId="LiveId" clId="{75091BD4-B605-46B1-96AF-A78255B7596D}" dt="2023-12-10T01:45:04.225" v="275" actId="478"/>
          <ac:picMkLst>
            <pc:docMk/>
            <pc:sldMk cId="3219092922" sldId="359"/>
            <ac:picMk id="41" creationId="{F13EF916-CD94-453E-A211-41F0AACECDC6}"/>
          </ac:picMkLst>
        </pc:picChg>
        <pc:picChg chg="del">
          <ac:chgData name="Tư Bùi" userId="dcfa3037cac84c70" providerId="LiveId" clId="{75091BD4-B605-46B1-96AF-A78255B7596D}" dt="2023-12-10T01:45:04.225" v="275" actId="478"/>
          <ac:picMkLst>
            <pc:docMk/>
            <pc:sldMk cId="3219092922" sldId="359"/>
            <ac:picMk id="45" creationId="{63524A1F-0313-4925-9EB8-0F33C93A0837}"/>
          </ac:picMkLst>
        </pc:picChg>
        <pc:picChg chg="del">
          <ac:chgData name="Tư Bùi" userId="dcfa3037cac84c70" providerId="LiveId" clId="{75091BD4-B605-46B1-96AF-A78255B7596D}" dt="2023-12-10T01:45:04.225" v="275" actId="478"/>
          <ac:picMkLst>
            <pc:docMk/>
            <pc:sldMk cId="3219092922" sldId="359"/>
            <ac:picMk id="46" creationId="{8C862E94-0735-4F35-95F9-9895CA2180E6}"/>
          </ac:picMkLst>
        </pc:picChg>
        <pc:picChg chg="del">
          <ac:chgData name="Tư Bùi" userId="dcfa3037cac84c70" providerId="LiveId" clId="{75091BD4-B605-46B1-96AF-A78255B7596D}" dt="2023-12-10T01:45:04.225" v="275" actId="478"/>
          <ac:picMkLst>
            <pc:docMk/>
            <pc:sldMk cId="3219092922" sldId="359"/>
            <ac:picMk id="47" creationId="{D2C6554F-4C30-44F0-ACDC-DB2496DA24D4}"/>
          </ac:picMkLst>
        </pc:picChg>
      </pc:sldChg>
      <pc:sldChg chg="del">
        <pc:chgData name="Tư Bùi" userId="dcfa3037cac84c70" providerId="LiveId" clId="{75091BD4-B605-46B1-96AF-A78255B7596D}" dt="2023-12-10T01:55:55.480" v="414" actId="47"/>
        <pc:sldMkLst>
          <pc:docMk/>
          <pc:sldMk cId="2905806897" sldId="360"/>
        </pc:sldMkLst>
      </pc:sldChg>
      <pc:sldChg chg="del">
        <pc:chgData name="Tư Bùi" userId="dcfa3037cac84c70" providerId="LiveId" clId="{75091BD4-B605-46B1-96AF-A78255B7596D}" dt="2023-12-10T01:56:00.876" v="429" actId="47"/>
        <pc:sldMkLst>
          <pc:docMk/>
          <pc:sldMk cId="501636738" sldId="364"/>
        </pc:sldMkLst>
      </pc:sldChg>
      <pc:sldChg chg="del">
        <pc:chgData name="Tư Bùi" userId="dcfa3037cac84c70" providerId="LiveId" clId="{75091BD4-B605-46B1-96AF-A78255B7596D}" dt="2023-12-10T01:55:54.058" v="412" actId="47"/>
        <pc:sldMkLst>
          <pc:docMk/>
          <pc:sldMk cId="2697476025" sldId="369"/>
        </pc:sldMkLst>
      </pc:sldChg>
      <pc:sldChg chg="del">
        <pc:chgData name="Tư Bùi" userId="dcfa3037cac84c70" providerId="LiveId" clId="{75091BD4-B605-46B1-96AF-A78255B7596D}" dt="2023-12-10T01:56:01.747" v="430" actId="47"/>
        <pc:sldMkLst>
          <pc:docMk/>
          <pc:sldMk cId="1957061301" sldId="370"/>
        </pc:sldMkLst>
      </pc:sldChg>
      <pc:sldChg chg="del">
        <pc:chgData name="Tư Bùi" userId="dcfa3037cac84c70" providerId="LiveId" clId="{75091BD4-B605-46B1-96AF-A78255B7596D}" dt="2023-12-10T01:56:02.088" v="431" actId="47"/>
        <pc:sldMkLst>
          <pc:docMk/>
          <pc:sldMk cId="2241495984" sldId="371"/>
        </pc:sldMkLst>
      </pc:sldChg>
      <pc:sldChg chg="del">
        <pc:chgData name="Tư Bùi" userId="dcfa3037cac84c70" providerId="LiveId" clId="{75091BD4-B605-46B1-96AF-A78255B7596D}" dt="2023-12-10T01:56:02.349" v="432" actId="47"/>
        <pc:sldMkLst>
          <pc:docMk/>
          <pc:sldMk cId="2501223455" sldId="372"/>
        </pc:sldMkLst>
      </pc:sldChg>
      <pc:sldChg chg="del">
        <pc:chgData name="Tư Bùi" userId="dcfa3037cac84c70" providerId="LiveId" clId="{75091BD4-B605-46B1-96AF-A78255B7596D}" dt="2023-12-10T01:55:55.811" v="415" actId="47"/>
        <pc:sldMkLst>
          <pc:docMk/>
          <pc:sldMk cId="152536071" sldId="483"/>
        </pc:sldMkLst>
      </pc:sldChg>
      <pc:sldChg chg="del">
        <pc:chgData name="Tư Bùi" userId="dcfa3037cac84c70" providerId="LiveId" clId="{75091BD4-B605-46B1-96AF-A78255B7596D}" dt="2023-12-10T01:55:56.899" v="419" actId="47"/>
        <pc:sldMkLst>
          <pc:docMk/>
          <pc:sldMk cId="750197030" sldId="484"/>
        </pc:sldMkLst>
      </pc:sldChg>
      <pc:sldChg chg="del">
        <pc:chgData name="Tư Bùi" userId="dcfa3037cac84c70" providerId="LiveId" clId="{75091BD4-B605-46B1-96AF-A78255B7596D}" dt="2023-12-10T01:55:57.147" v="420" actId="47"/>
        <pc:sldMkLst>
          <pc:docMk/>
          <pc:sldMk cId="1948184032" sldId="485"/>
        </pc:sldMkLst>
      </pc:sldChg>
      <pc:sldChg chg="del">
        <pc:chgData name="Tư Bùi" userId="dcfa3037cac84c70" providerId="LiveId" clId="{75091BD4-B605-46B1-96AF-A78255B7596D}" dt="2023-12-10T01:55:58.500" v="422" actId="47"/>
        <pc:sldMkLst>
          <pc:docMk/>
          <pc:sldMk cId="1184907850" sldId="486"/>
        </pc:sldMkLst>
      </pc:sldChg>
      <pc:sldChg chg="del">
        <pc:chgData name="Tư Bùi" userId="dcfa3037cac84c70" providerId="LiveId" clId="{75091BD4-B605-46B1-96AF-A78255B7596D}" dt="2023-12-10T01:55:58.805" v="423" actId="47"/>
        <pc:sldMkLst>
          <pc:docMk/>
          <pc:sldMk cId="3874216266" sldId="487"/>
        </pc:sldMkLst>
      </pc:sldChg>
      <pc:sldChg chg="del">
        <pc:chgData name="Tư Bùi" userId="dcfa3037cac84c70" providerId="LiveId" clId="{75091BD4-B605-46B1-96AF-A78255B7596D}" dt="2023-12-10T01:55:56.132" v="416" actId="47"/>
        <pc:sldMkLst>
          <pc:docMk/>
          <pc:sldMk cId="3173841590" sldId="489"/>
        </pc:sldMkLst>
      </pc:sldChg>
      <pc:sldChg chg="addSp delSp modSp mod delAnim modAnim">
        <pc:chgData name="Tư Bùi" userId="dcfa3037cac84c70" providerId="LiveId" clId="{75091BD4-B605-46B1-96AF-A78255B7596D}" dt="2023-12-10T02:02:21.775" v="484" actId="1076"/>
        <pc:sldMkLst>
          <pc:docMk/>
          <pc:sldMk cId="2090070447" sldId="491"/>
        </pc:sldMkLst>
        <pc:picChg chg="del">
          <ac:chgData name="Tư Bùi" userId="dcfa3037cac84c70" providerId="LiveId" clId="{75091BD4-B605-46B1-96AF-A78255B7596D}" dt="2023-12-10T01:58:05.305" v="476" actId="478"/>
          <ac:picMkLst>
            <pc:docMk/>
            <pc:sldMk cId="2090070447" sldId="491"/>
            <ac:picMk id="2" creationId="{B97E62FD-4E0F-EF18-5A1B-A49B3965E3BD}"/>
          </ac:picMkLst>
        </pc:picChg>
        <pc:picChg chg="add mod">
          <ac:chgData name="Tư Bùi" userId="dcfa3037cac84c70" providerId="LiveId" clId="{75091BD4-B605-46B1-96AF-A78255B7596D}" dt="2023-12-10T02:02:21.775" v="484" actId="1076"/>
          <ac:picMkLst>
            <pc:docMk/>
            <pc:sldMk cId="2090070447" sldId="491"/>
            <ac:picMk id="3" creationId="{8799EA6D-C924-A23F-DF26-35D2B870F5F6}"/>
          </ac:picMkLst>
        </pc:picChg>
      </pc:sldChg>
      <pc:sldChg chg="addSp modSp mod modAnim">
        <pc:chgData name="Tư Bùi" userId="dcfa3037cac84c70" providerId="LiveId" clId="{75091BD4-B605-46B1-96AF-A78255B7596D}" dt="2023-12-10T01:43:03.800" v="261" actId="1076"/>
        <pc:sldMkLst>
          <pc:docMk/>
          <pc:sldMk cId="883012395" sldId="492"/>
        </pc:sldMkLst>
        <pc:spChg chg="add mod">
          <ac:chgData name="Tư Bùi" userId="dcfa3037cac84c70" providerId="LiveId" clId="{75091BD4-B605-46B1-96AF-A78255B7596D}" dt="2023-12-10T01:43:03.800" v="261" actId="1076"/>
          <ac:spMkLst>
            <pc:docMk/>
            <pc:sldMk cId="883012395" sldId="492"/>
            <ac:spMk id="2" creationId="{12D483B8-686F-D690-E68E-369C19749E4C}"/>
          </ac:spMkLst>
        </pc:spChg>
        <pc:picChg chg="mod modCrop">
          <ac:chgData name="Tư Bùi" userId="dcfa3037cac84c70" providerId="LiveId" clId="{75091BD4-B605-46B1-96AF-A78255B7596D}" dt="2023-12-10T01:42:42.345" v="243" actId="1076"/>
          <ac:picMkLst>
            <pc:docMk/>
            <pc:sldMk cId="883012395" sldId="492"/>
            <ac:picMk id="3" creationId="{F11CF205-4C20-7529-DC8F-A12E5949A1DD}"/>
          </ac:picMkLst>
        </pc:picChg>
      </pc:sldChg>
      <pc:sldChg chg="del">
        <pc:chgData name="Tư Bùi" userId="dcfa3037cac84c70" providerId="LiveId" clId="{75091BD4-B605-46B1-96AF-A78255B7596D}" dt="2023-12-10T01:43:08.430" v="262" actId="47"/>
        <pc:sldMkLst>
          <pc:docMk/>
          <pc:sldMk cId="3769554947" sldId="493"/>
        </pc:sldMkLst>
      </pc:sldChg>
      <pc:sldChg chg="delSp modSp mod">
        <pc:chgData name="Tư Bùi" userId="dcfa3037cac84c70" providerId="LiveId" clId="{75091BD4-B605-46B1-96AF-A78255B7596D}" dt="2023-12-10T01:55:20.672" v="411" actId="1076"/>
        <pc:sldMkLst>
          <pc:docMk/>
          <pc:sldMk cId="1105301887" sldId="494"/>
        </pc:sldMkLst>
        <pc:spChg chg="mod">
          <ac:chgData name="Tư Bùi" userId="dcfa3037cac84c70" providerId="LiveId" clId="{75091BD4-B605-46B1-96AF-A78255B7596D}" dt="2023-12-10T01:54:45.277" v="403" actId="1076"/>
          <ac:spMkLst>
            <pc:docMk/>
            <pc:sldMk cId="1105301887" sldId="494"/>
            <ac:spMk id="6" creationId="{3C5E1EA1-8E5A-FB18-107C-80770D061D19}"/>
          </ac:spMkLst>
        </pc:spChg>
        <pc:spChg chg="mod">
          <ac:chgData name="Tư Bùi" userId="dcfa3037cac84c70" providerId="LiveId" clId="{75091BD4-B605-46B1-96AF-A78255B7596D}" dt="2023-12-10T01:55:20.672" v="411" actId="1076"/>
          <ac:spMkLst>
            <pc:docMk/>
            <pc:sldMk cId="1105301887" sldId="494"/>
            <ac:spMk id="7" creationId="{121910A6-40B1-AAC5-B562-6C17B7F4E726}"/>
          </ac:spMkLst>
        </pc:spChg>
        <pc:grpChg chg="mod">
          <ac:chgData name="Tư Bùi" userId="dcfa3037cac84c70" providerId="LiveId" clId="{75091BD4-B605-46B1-96AF-A78255B7596D}" dt="2023-12-10T01:55:08.507" v="408" actId="14100"/>
          <ac:grpSpMkLst>
            <pc:docMk/>
            <pc:sldMk cId="1105301887" sldId="494"/>
            <ac:grpSpMk id="5" creationId="{EEC4A86F-D83B-DC6F-3129-C5FD750934F0}"/>
          </ac:grpSpMkLst>
        </pc:grpChg>
        <pc:picChg chg="del">
          <ac:chgData name="Tư Bùi" userId="dcfa3037cac84c70" providerId="LiveId" clId="{75091BD4-B605-46B1-96AF-A78255B7596D}" dt="2023-12-10T01:54:14.514" v="385" actId="478"/>
          <ac:picMkLst>
            <pc:docMk/>
            <pc:sldMk cId="1105301887" sldId="494"/>
            <ac:picMk id="2" creationId="{1FDC8A82-E13B-1AD6-1D90-8D7369ED6E65}"/>
          </ac:picMkLst>
        </pc:picChg>
      </pc:sldChg>
      <pc:sldChg chg="del">
        <pc:chgData name="Tư Bùi" userId="dcfa3037cac84c70" providerId="LiveId" clId="{75091BD4-B605-46B1-96AF-A78255B7596D}" dt="2023-12-10T01:27:30.736" v="149" actId="47"/>
        <pc:sldMkLst>
          <pc:docMk/>
          <pc:sldMk cId="2924885588" sldId="495"/>
        </pc:sldMkLst>
      </pc:sldChg>
      <pc:sldChg chg="delSp modSp mod delAnim modAnim">
        <pc:chgData name="Tư Bùi" userId="dcfa3037cac84c70" providerId="LiveId" clId="{75091BD4-B605-46B1-96AF-A78255B7596D}" dt="2023-12-10T01:36:40.130" v="191" actId="255"/>
        <pc:sldMkLst>
          <pc:docMk/>
          <pc:sldMk cId="4079277839" sldId="496"/>
        </pc:sldMkLst>
        <pc:spChg chg="mod">
          <ac:chgData name="Tư Bùi" userId="dcfa3037cac84c70" providerId="LiveId" clId="{75091BD4-B605-46B1-96AF-A78255B7596D}" dt="2023-12-10T01:36:24.040" v="187" actId="1076"/>
          <ac:spMkLst>
            <pc:docMk/>
            <pc:sldMk cId="4079277839" sldId="496"/>
            <ac:spMk id="3" creationId="{57F9E35E-8BC8-F89E-EBFE-0C4DCE807B3B}"/>
          </ac:spMkLst>
        </pc:spChg>
        <pc:spChg chg="mod">
          <ac:chgData name="Tư Bùi" userId="dcfa3037cac84c70" providerId="LiveId" clId="{75091BD4-B605-46B1-96AF-A78255B7596D}" dt="2023-12-10T01:36:28.744" v="188" actId="14100"/>
          <ac:spMkLst>
            <pc:docMk/>
            <pc:sldMk cId="4079277839" sldId="496"/>
            <ac:spMk id="4" creationId="{80A07CF5-AAD1-3465-C64D-61FAC7D369EA}"/>
          </ac:spMkLst>
        </pc:spChg>
        <pc:spChg chg="mod">
          <ac:chgData name="Tư Bùi" userId="dcfa3037cac84c70" providerId="LiveId" clId="{75091BD4-B605-46B1-96AF-A78255B7596D}" dt="2023-12-10T01:36:40.130" v="191" actId="255"/>
          <ac:spMkLst>
            <pc:docMk/>
            <pc:sldMk cId="4079277839" sldId="496"/>
            <ac:spMk id="5" creationId="{490EE7F8-A439-D06E-B7CF-75BEBC1FD78A}"/>
          </ac:spMkLst>
        </pc:spChg>
        <pc:picChg chg="del">
          <ac:chgData name="Tư Bùi" userId="dcfa3037cac84c70" providerId="LiveId" clId="{75091BD4-B605-46B1-96AF-A78255B7596D}" dt="2023-12-10T01:27:35.642" v="151" actId="478"/>
          <ac:picMkLst>
            <pc:docMk/>
            <pc:sldMk cId="4079277839" sldId="496"/>
            <ac:picMk id="6" creationId="{B2A294F2-02DB-F354-437C-CD700B75FDC3}"/>
          </ac:picMkLst>
        </pc:picChg>
      </pc:sldChg>
      <pc:sldChg chg="modSp del mod">
        <pc:chgData name="Tư Bùi" userId="dcfa3037cac84c70" providerId="LiveId" clId="{75091BD4-B605-46B1-96AF-A78255B7596D}" dt="2023-12-10T01:55:54.974" v="413" actId="47"/>
        <pc:sldMkLst>
          <pc:docMk/>
          <pc:sldMk cId="202136526" sldId="497"/>
        </pc:sldMkLst>
        <pc:spChg chg="mod">
          <ac:chgData name="Tư Bùi" userId="dcfa3037cac84c70" providerId="LiveId" clId="{75091BD4-B605-46B1-96AF-A78255B7596D}" dt="2023-12-10T01:48:41.375" v="308" actId="1076"/>
          <ac:spMkLst>
            <pc:docMk/>
            <pc:sldMk cId="202136526" sldId="497"/>
            <ac:spMk id="2" creationId="{9549D75E-6CFF-4391-2437-534E8B507B75}"/>
          </ac:spMkLst>
        </pc:spChg>
      </pc:sldChg>
      <pc:sldChg chg="addSp modSp new mod">
        <pc:chgData name="Tư Bùi" userId="dcfa3037cac84c70" providerId="LiveId" clId="{75091BD4-B605-46B1-96AF-A78255B7596D}" dt="2023-12-10T02:07:00.949" v="502" actId="14100"/>
        <pc:sldMkLst>
          <pc:docMk/>
          <pc:sldMk cId="4114251444" sldId="497"/>
        </pc:sldMkLst>
        <pc:picChg chg="add mod">
          <ac:chgData name="Tư Bùi" userId="dcfa3037cac84c70" providerId="LiveId" clId="{75091BD4-B605-46B1-96AF-A78255B7596D}" dt="2023-12-10T02:07:00.949" v="502" actId="14100"/>
          <ac:picMkLst>
            <pc:docMk/>
            <pc:sldMk cId="4114251444" sldId="497"/>
            <ac:picMk id="3" creationId="{DEA6FC4A-BA31-2359-5712-256BC860A851}"/>
          </ac:picMkLst>
        </pc:picChg>
      </pc:sldChg>
      <pc:sldChg chg="del">
        <pc:chgData name="Tư Bùi" userId="dcfa3037cac84c70" providerId="LiveId" clId="{75091BD4-B605-46B1-96AF-A78255B7596D}" dt="2023-12-10T01:55:57.383" v="421" actId="47"/>
        <pc:sldMkLst>
          <pc:docMk/>
          <pc:sldMk cId="2470196169" sldId="498"/>
        </pc:sldMkLst>
      </pc:sldChg>
      <pc:sldChg chg="del">
        <pc:chgData name="Tư Bùi" userId="dcfa3037cac84c70" providerId="LiveId" clId="{75091BD4-B605-46B1-96AF-A78255B7596D}" dt="2023-12-10T01:55:59.050" v="424" actId="47"/>
        <pc:sldMkLst>
          <pc:docMk/>
          <pc:sldMk cId="2972477584" sldId="499"/>
        </pc:sldMkLst>
      </pc:sldChg>
      <pc:sldChg chg="del">
        <pc:chgData name="Tư Bùi" userId="dcfa3037cac84c70" providerId="LiveId" clId="{75091BD4-B605-46B1-96AF-A78255B7596D}" dt="2023-12-10T01:55:59.292" v="425" actId="47"/>
        <pc:sldMkLst>
          <pc:docMk/>
          <pc:sldMk cId="1283963414" sldId="500"/>
        </pc:sldMkLst>
      </pc:sldChg>
      <pc:sldChg chg="del">
        <pc:chgData name="Tư Bùi" userId="dcfa3037cac84c70" providerId="LiveId" clId="{75091BD4-B605-46B1-96AF-A78255B7596D}" dt="2023-12-10T01:55:59.575" v="426" actId="47"/>
        <pc:sldMkLst>
          <pc:docMk/>
          <pc:sldMk cId="2691417748" sldId="501"/>
        </pc:sldMkLst>
      </pc:sldChg>
      <pc:sldChg chg="del">
        <pc:chgData name="Tư Bùi" userId="dcfa3037cac84c70" providerId="LiveId" clId="{75091BD4-B605-46B1-96AF-A78255B7596D}" dt="2023-12-10T01:56:03.064" v="434" actId="47"/>
        <pc:sldMkLst>
          <pc:docMk/>
          <pc:sldMk cId="3322938047" sldId="502"/>
        </pc:sldMkLst>
      </pc:sldChg>
      <pc:sldChg chg="del">
        <pc:chgData name="Tư Bùi" userId="dcfa3037cac84c70" providerId="LiveId" clId="{75091BD4-B605-46B1-96AF-A78255B7596D}" dt="2023-12-10T01:56:03.759" v="436" actId="47"/>
        <pc:sldMkLst>
          <pc:docMk/>
          <pc:sldMk cId="3403679859" sldId="503"/>
        </pc:sldMkLst>
      </pc:sldChg>
      <pc:sldChg chg="del">
        <pc:chgData name="Tư Bùi" userId="dcfa3037cac84c70" providerId="LiveId" clId="{75091BD4-B605-46B1-96AF-A78255B7596D}" dt="2023-12-10T01:56:19.914" v="440" actId="47"/>
        <pc:sldMkLst>
          <pc:docMk/>
          <pc:sldMk cId="834556461" sldId="504"/>
        </pc:sldMkLst>
      </pc:sldChg>
      <pc:sldChg chg="del">
        <pc:chgData name="Tư Bùi" userId="dcfa3037cac84c70" providerId="LiveId" clId="{75091BD4-B605-46B1-96AF-A78255B7596D}" dt="2023-12-10T01:56:11.783" v="437" actId="47"/>
        <pc:sldMkLst>
          <pc:docMk/>
          <pc:sldMk cId="1806976075" sldId="507"/>
        </pc:sldMkLst>
      </pc:sldChg>
      <pc:sldMasterChg chg="addSp modSp delSldLayout">
        <pc:chgData name="Tư Bùi" userId="dcfa3037cac84c70" providerId="LiveId" clId="{75091BD4-B605-46B1-96AF-A78255B7596D}" dt="2023-12-10T02:03:35.231" v="490"/>
        <pc:sldMasterMkLst>
          <pc:docMk/>
          <pc:sldMasterMk cId="2462826915" sldId="2147483754"/>
        </pc:sldMasterMkLst>
        <pc:spChg chg="add mod">
          <ac:chgData name="Tư Bùi" userId="dcfa3037cac84c70" providerId="LiveId" clId="{75091BD4-B605-46B1-96AF-A78255B7596D}" dt="2023-12-10T02:03:35.231" v="490"/>
          <ac:spMkLst>
            <pc:docMk/>
            <pc:sldMasterMk cId="2462826915" sldId="2147483754"/>
            <ac:spMk id="4" creationId="{19947A0B-97F3-D8C8-062E-20BD994BEBE0}"/>
          </ac:spMkLst>
        </pc:spChg>
        <pc:spChg chg="add mod">
          <ac:chgData name="Tư Bùi" userId="dcfa3037cac84c70" providerId="LiveId" clId="{75091BD4-B605-46B1-96AF-A78255B7596D}" dt="2023-12-10T02:03:35.231" v="490"/>
          <ac:spMkLst>
            <pc:docMk/>
            <pc:sldMasterMk cId="2462826915" sldId="2147483754"/>
            <ac:spMk id="5" creationId="{D162E5BB-DEC9-FB19-5F22-025340001D11}"/>
          </ac:spMkLst>
        </pc:spChg>
        <pc:spChg chg="add mod">
          <ac:chgData name="Tư Bùi" userId="dcfa3037cac84c70" providerId="LiveId" clId="{75091BD4-B605-46B1-96AF-A78255B7596D}" dt="2023-12-10T02:03:35.231" v="490"/>
          <ac:spMkLst>
            <pc:docMk/>
            <pc:sldMasterMk cId="2462826915" sldId="2147483754"/>
            <ac:spMk id="11" creationId="{9D1DD31B-7A14-4163-7EE8-A0A01ECC94F0}"/>
          </ac:spMkLst>
        </pc:spChg>
        <pc:spChg chg="add mod">
          <ac:chgData name="Tư Bùi" userId="dcfa3037cac84c70" providerId="LiveId" clId="{75091BD4-B605-46B1-96AF-A78255B7596D}" dt="2023-12-10T02:03:35.231" v="490"/>
          <ac:spMkLst>
            <pc:docMk/>
            <pc:sldMasterMk cId="2462826915" sldId="2147483754"/>
            <ac:spMk id="12" creationId="{DB4C54E9-0825-F4DB-7F1D-9DF6134C55CA}"/>
          </ac:spMkLst>
        </pc:spChg>
        <pc:picChg chg="add mod">
          <ac:chgData name="Tư Bùi" userId="dcfa3037cac84c70" providerId="LiveId" clId="{75091BD4-B605-46B1-96AF-A78255B7596D}" dt="2023-12-10T02:03:35.231" v="490"/>
          <ac:picMkLst>
            <pc:docMk/>
            <pc:sldMasterMk cId="2462826915" sldId="2147483754"/>
            <ac:picMk id="2" creationId="{21B6C10C-7A60-142D-B907-E801CC36907A}"/>
          </ac:picMkLst>
        </pc:picChg>
        <pc:picChg chg="add mod">
          <ac:chgData name="Tư Bùi" userId="dcfa3037cac84c70" providerId="LiveId" clId="{75091BD4-B605-46B1-96AF-A78255B7596D}" dt="2023-12-10T02:03:35.231" v="490"/>
          <ac:picMkLst>
            <pc:docMk/>
            <pc:sldMasterMk cId="2462826915" sldId="2147483754"/>
            <ac:picMk id="3" creationId="{0D643045-5650-8BCC-C755-9F831661FCC0}"/>
          </ac:picMkLst>
        </pc:picChg>
        <pc:picChg chg="add mod">
          <ac:chgData name="Tư Bùi" userId="dcfa3037cac84c70" providerId="LiveId" clId="{75091BD4-B605-46B1-96AF-A78255B7596D}" dt="2023-12-10T02:03:35.231" v="490"/>
          <ac:picMkLst>
            <pc:docMk/>
            <pc:sldMasterMk cId="2462826915" sldId="2147483754"/>
            <ac:picMk id="6" creationId="{12038813-9176-7B6E-082A-FD23E954134C}"/>
          </ac:picMkLst>
        </pc:picChg>
        <pc:picChg chg="add mod">
          <ac:chgData name="Tư Bùi" userId="dcfa3037cac84c70" providerId="LiveId" clId="{75091BD4-B605-46B1-96AF-A78255B7596D}" dt="2023-12-10T02:03:35.231" v="490"/>
          <ac:picMkLst>
            <pc:docMk/>
            <pc:sldMasterMk cId="2462826915" sldId="2147483754"/>
            <ac:picMk id="8" creationId="{22EE11ED-D1E0-9BC2-4718-448473EC022B}"/>
          </ac:picMkLst>
        </pc:picChg>
        <pc:picChg chg="add mod">
          <ac:chgData name="Tư Bùi" userId="dcfa3037cac84c70" providerId="LiveId" clId="{75091BD4-B605-46B1-96AF-A78255B7596D}" dt="2023-12-10T02:03:35.231" v="490"/>
          <ac:picMkLst>
            <pc:docMk/>
            <pc:sldMasterMk cId="2462826915" sldId="2147483754"/>
            <ac:picMk id="9" creationId="{91CDDF98-C2E2-0736-0CC3-3D5C6771EB9A}"/>
          </ac:picMkLst>
        </pc:picChg>
        <pc:picChg chg="add mod">
          <ac:chgData name="Tư Bùi" userId="dcfa3037cac84c70" providerId="LiveId" clId="{75091BD4-B605-46B1-96AF-A78255B7596D}" dt="2023-12-10T02:03:35.231" v="490"/>
          <ac:picMkLst>
            <pc:docMk/>
            <pc:sldMasterMk cId="2462826915" sldId="2147483754"/>
            <ac:picMk id="10" creationId="{77159702-FD80-3E43-57A2-4F99FED895F4}"/>
          </ac:picMkLst>
        </pc:picChg>
        <pc:picChg chg="add mod">
          <ac:chgData name="Tư Bùi" userId="dcfa3037cac84c70" providerId="LiveId" clId="{75091BD4-B605-46B1-96AF-A78255B7596D}" dt="2023-12-10T02:03:35.231" v="490"/>
          <ac:picMkLst>
            <pc:docMk/>
            <pc:sldMasterMk cId="2462826915" sldId="2147483754"/>
            <ac:picMk id="13" creationId="{995815BF-D775-62A5-4CB2-E39DF8300CDB}"/>
          </ac:picMkLst>
        </pc:picChg>
        <pc:picChg chg="add mod">
          <ac:chgData name="Tư Bùi" userId="dcfa3037cac84c70" providerId="LiveId" clId="{75091BD4-B605-46B1-96AF-A78255B7596D}" dt="2023-12-10T02:03:35.231" v="490"/>
          <ac:picMkLst>
            <pc:docMk/>
            <pc:sldMasterMk cId="2462826915" sldId="2147483754"/>
            <ac:picMk id="14" creationId="{F2AB803C-44C2-2892-D8EC-3E14A9D62269}"/>
          </ac:picMkLst>
        </pc:picChg>
        <pc:picChg chg="add mod">
          <ac:chgData name="Tư Bùi" userId="dcfa3037cac84c70" providerId="LiveId" clId="{75091BD4-B605-46B1-96AF-A78255B7596D}" dt="2023-12-10T02:03:35.231" v="490"/>
          <ac:picMkLst>
            <pc:docMk/>
            <pc:sldMasterMk cId="2462826915" sldId="2147483754"/>
            <ac:picMk id="15" creationId="{A423C6CB-0ED2-A04E-45F6-18571F45D654}"/>
          </ac:picMkLst>
        </pc:picChg>
        <pc:picChg chg="add mod">
          <ac:chgData name="Tư Bùi" userId="dcfa3037cac84c70" providerId="LiveId" clId="{75091BD4-B605-46B1-96AF-A78255B7596D}" dt="2023-12-10T02:03:35.231" v="490"/>
          <ac:picMkLst>
            <pc:docMk/>
            <pc:sldMasterMk cId="2462826915" sldId="2147483754"/>
            <ac:picMk id="16" creationId="{175894D6-5ABD-9D7C-0CC0-9CAE11912B2F}"/>
          </ac:picMkLst>
        </pc:picChg>
        <pc:sldLayoutChg chg="del">
          <pc:chgData name="Tư Bùi" userId="dcfa3037cac84c70" providerId="LiveId" clId="{75091BD4-B605-46B1-96AF-A78255B7596D}" dt="2023-12-10T01:56:03.064" v="434" actId="47"/>
          <pc:sldLayoutMkLst>
            <pc:docMk/>
            <pc:sldMasterMk cId="2462826915" sldId="2147483754"/>
            <pc:sldLayoutMk cId="2538623178" sldId="21474837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51044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F2EA437-B6AA-41E9-B7F6-6348D0BA3E12}" type="datetimeFigureOut">
              <a:rPr lang="zh-CN" altLang="en-US" smtClean="0"/>
              <a:t>2026/1/18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04EB2CB0-8294-4AB9-A844-D9FA6B170034}" type="slidenum">
              <a:rPr lang="zh-CN" altLang="en-US" smtClean="0"/>
              <a:t>‹#›</a:t>
            </a:fld>
            <a:endParaRPr lang="zh-CN" altLang="en-US" dirty="0"/>
          </a:p>
        </p:txBody>
      </p:sp>
    </p:spTree>
    <p:extLst>
      <p:ext uri="{BB962C8B-B14F-4D97-AF65-F5344CB8AC3E}">
        <p14:creationId xmlns:p14="http://schemas.microsoft.com/office/powerpoint/2010/main" val="371005071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189"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377"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566"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754"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CEC63E-D8F3-4C99-8C19-E063B50406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95" t="19153" b="9518"/>
          <a:stretch/>
        </p:blipFill>
        <p:spPr>
          <a:xfrm>
            <a:off x="7604077" y="496350"/>
            <a:ext cx="1307532" cy="2174674"/>
          </a:xfrm>
          <a:prstGeom prst="rect">
            <a:avLst/>
          </a:prstGeom>
        </p:spPr>
      </p:pic>
      <p:pic>
        <p:nvPicPr>
          <p:cNvPr id="10" name="图片 9">
            <a:extLst>
              <a:ext uri="{FF2B5EF4-FFF2-40B4-BE49-F238E27FC236}">
                <a16:creationId xmlns:a16="http://schemas.microsoft.com/office/drawing/2014/main" id="{609A0A1A-3E3F-4AED-9628-14DCACFFF5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757" r="44843" b="72394"/>
          <a:stretch/>
        </p:blipFill>
        <p:spPr>
          <a:xfrm>
            <a:off x="486737" y="337983"/>
            <a:ext cx="1409700" cy="1243782"/>
          </a:xfrm>
          <a:prstGeom prst="rect">
            <a:avLst/>
          </a:prstGeom>
        </p:spPr>
      </p:pic>
      <p:pic>
        <p:nvPicPr>
          <p:cNvPr id="12" name="图片 11">
            <a:extLst>
              <a:ext uri="{FF2B5EF4-FFF2-40B4-BE49-F238E27FC236}">
                <a16:creationId xmlns:a16="http://schemas.microsoft.com/office/drawing/2014/main" id="{DB0164A4-9F07-4C63-A023-EEB3FDE3389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7146"/>
          <a:stretch/>
        </p:blipFill>
        <p:spPr>
          <a:xfrm rot="10800000">
            <a:off x="-263748" y="1093609"/>
            <a:ext cx="12455748" cy="5764391"/>
          </a:xfrm>
          <a:prstGeom prst="rect">
            <a:avLst/>
          </a:prstGeom>
        </p:spPr>
      </p:pic>
      <p:pic>
        <p:nvPicPr>
          <p:cNvPr id="13" name="图片 12">
            <a:extLst>
              <a:ext uri="{FF2B5EF4-FFF2-40B4-BE49-F238E27FC236}">
                <a16:creationId xmlns:a16="http://schemas.microsoft.com/office/drawing/2014/main" id="{21ADB5C9-4923-433E-9EAE-04D09A94EA8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3692" t="53086"/>
          <a:stretch/>
        </p:blipFill>
        <p:spPr>
          <a:xfrm>
            <a:off x="0" y="3429000"/>
            <a:ext cx="4998237" cy="3429000"/>
          </a:xfrm>
          <a:prstGeom prst="rect">
            <a:avLst/>
          </a:prstGeom>
        </p:spPr>
      </p:pic>
      <p:pic>
        <p:nvPicPr>
          <p:cNvPr id="14" name="图片 13">
            <a:extLst>
              <a:ext uri="{FF2B5EF4-FFF2-40B4-BE49-F238E27FC236}">
                <a16:creationId xmlns:a16="http://schemas.microsoft.com/office/drawing/2014/main" id="{4E3C004E-AD01-4F78-ABDE-9B7C848E6E2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83072" r="64944" b="1"/>
          <a:stretch/>
        </p:blipFill>
        <p:spPr>
          <a:xfrm>
            <a:off x="1478981" y="4875550"/>
            <a:ext cx="1492819" cy="516078"/>
          </a:xfrm>
          <a:prstGeom prst="rect">
            <a:avLst/>
          </a:prstGeom>
        </p:spPr>
      </p:pic>
      <p:pic>
        <p:nvPicPr>
          <p:cNvPr id="15" name="图片 14">
            <a:extLst>
              <a:ext uri="{FF2B5EF4-FFF2-40B4-BE49-F238E27FC236}">
                <a16:creationId xmlns:a16="http://schemas.microsoft.com/office/drawing/2014/main" id="{FD498764-D0B4-4CE1-B2DE-28CD4D5121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26" t="35624" r="65269" b="16247"/>
          <a:stretch/>
        </p:blipFill>
        <p:spPr>
          <a:xfrm>
            <a:off x="486737" y="1863926"/>
            <a:ext cx="1307531" cy="1467328"/>
          </a:xfrm>
          <a:prstGeom prst="rect">
            <a:avLst/>
          </a:prstGeom>
        </p:spPr>
      </p:pic>
      <p:pic>
        <p:nvPicPr>
          <p:cNvPr id="5" name="图片 4">
            <a:extLst>
              <a:ext uri="{FF2B5EF4-FFF2-40B4-BE49-F238E27FC236}">
                <a16:creationId xmlns:a16="http://schemas.microsoft.com/office/drawing/2014/main" id="{EF4473D7-E0CB-8599-2E6F-B3B44EA7811C}"/>
              </a:ext>
            </a:extLst>
          </p:cNvPr>
          <p:cNvPicPr>
            <a:picLocks noChangeAspect="1"/>
          </p:cNvPicPr>
          <p:nvPr userDrawn="1"/>
        </p:nvPicPr>
        <p:blipFill rotWithShape="1">
          <a:blip r:embed="rId7"/>
          <a:srcRect l="8537" t="9279" b="12603"/>
          <a:stretch/>
        </p:blipFill>
        <p:spPr>
          <a:xfrm>
            <a:off x="9706619" y="3314217"/>
            <a:ext cx="2196632" cy="3383336"/>
          </a:xfrm>
          <a:prstGeom prst="rect">
            <a:avLst/>
          </a:prstGeom>
        </p:spPr>
      </p:pic>
      <p:pic>
        <p:nvPicPr>
          <p:cNvPr id="6" name="图片 10">
            <a:extLst>
              <a:ext uri="{FF2B5EF4-FFF2-40B4-BE49-F238E27FC236}">
                <a16:creationId xmlns:a16="http://schemas.microsoft.com/office/drawing/2014/main" id="{13B48686-647E-A40E-752C-1C41E5392D96}"/>
              </a:ext>
            </a:extLst>
          </p:cNvPr>
          <p:cNvPicPr>
            <a:picLocks noChangeAspect="1"/>
          </p:cNvPicPr>
          <p:nvPr userDrawn="1"/>
        </p:nvPicPr>
        <p:blipFill rotWithShape="1">
          <a:blip r:embed="rId8"/>
          <a:srcRect t="8771" r="39144" b="11847"/>
          <a:stretch/>
        </p:blipFill>
        <p:spPr>
          <a:xfrm>
            <a:off x="226889" y="2906295"/>
            <a:ext cx="2994483" cy="3906041"/>
          </a:xfrm>
          <a:prstGeom prst="rect">
            <a:avLst/>
          </a:prstGeom>
        </p:spPr>
      </p:pic>
    </p:spTree>
    <p:extLst>
      <p:ext uri="{BB962C8B-B14F-4D97-AF65-F5344CB8AC3E}">
        <p14:creationId xmlns:p14="http://schemas.microsoft.com/office/powerpoint/2010/main" val="102320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55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974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18A79D-D2AD-446B-9CE1-4AC544F9C95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33955D8-E1DF-4782-B0E5-6EF553352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1688045-2883-4A9D-948F-3C5B5548CC63}"/>
              </a:ext>
            </a:extLst>
          </p:cNvPr>
          <p:cNvSpPr>
            <a:spLocks noGrp="1"/>
          </p:cNvSpPr>
          <p:nvPr>
            <p:ph type="dt" sz="half" idx="10"/>
          </p:nvPr>
        </p:nvSpPr>
        <p:spPr/>
        <p:txBody>
          <a:bodyPr/>
          <a:lstStyle/>
          <a:p>
            <a:fld id="{89B67AEB-E9FD-4F71-8D43-C3BD7E9C8E3A}" type="datetimeFigureOut">
              <a:rPr lang="zh-CN" altLang="en-US" smtClean="0"/>
              <a:t>2026/1/18</a:t>
            </a:fld>
            <a:endParaRPr lang="zh-CN" altLang="en-US"/>
          </a:p>
        </p:txBody>
      </p:sp>
      <p:sp>
        <p:nvSpPr>
          <p:cNvPr id="5" name="页脚占位符 4">
            <a:extLst>
              <a:ext uri="{FF2B5EF4-FFF2-40B4-BE49-F238E27FC236}">
                <a16:creationId xmlns:a16="http://schemas.microsoft.com/office/drawing/2014/main" id="{E249EFAC-5EBD-4360-BE7A-9883EFE280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FA7CA2-A4AF-43A6-B5A0-48D0C3DED6C2}"/>
              </a:ext>
            </a:extLst>
          </p:cNvPr>
          <p:cNvSpPr>
            <a:spLocks noGrp="1"/>
          </p:cNvSpPr>
          <p:nvPr>
            <p:ph type="sldNum" sz="quarter" idx="12"/>
          </p:nvPr>
        </p:nvSpPr>
        <p:spPr/>
        <p:txBody>
          <a:bodyPr/>
          <a:lstStyle/>
          <a:p>
            <a:fld id="{E1B2BCC6-712D-418C-BF95-59EDD8864B53}" type="slidenum">
              <a:rPr lang="zh-CN" altLang="en-US" smtClean="0"/>
              <a:t>‹#›</a:t>
            </a:fld>
            <a:endParaRPr lang="zh-CN" altLang="en-US"/>
          </a:p>
        </p:txBody>
      </p:sp>
    </p:spTree>
    <p:extLst>
      <p:ext uri="{BB962C8B-B14F-4D97-AF65-F5344CB8AC3E}">
        <p14:creationId xmlns:p14="http://schemas.microsoft.com/office/powerpoint/2010/main" val="75889866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B70D1BF0-CD7D-286B-E527-7B37FE8A725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869" t="3722" r="8870" b="3722"/>
          <a:stretch/>
        </p:blipFill>
        <p:spPr>
          <a:xfrm>
            <a:off x="5009" y="25257"/>
            <a:ext cx="12192000" cy="6858000"/>
          </a:xfrm>
          <a:prstGeom prst="rect">
            <a:avLst/>
          </a:prstGeom>
        </p:spPr>
      </p:pic>
      <p:pic>
        <p:nvPicPr>
          <p:cNvPr id="6" name="Picture 5">
            <a:extLst>
              <a:ext uri="{FF2B5EF4-FFF2-40B4-BE49-F238E27FC236}">
                <a16:creationId xmlns:a16="http://schemas.microsoft.com/office/drawing/2014/main" id="{12038813-9176-7B6E-082A-FD23E954134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482518" y="-19894172"/>
            <a:ext cx="1639685" cy="2788313"/>
          </a:xfrm>
          <a:prstGeom prst="rect">
            <a:avLst/>
          </a:prstGeom>
        </p:spPr>
      </p:pic>
      <p:pic>
        <p:nvPicPr>
          <p:cNvPr id="8" name="Picture 7">
            <a:extLst>
              <a:ext uri="{FF2B5EF4-FFF2-40B4-BE49-F238E27FC236}">
                <a16:creationId xmlns:a16="http://schemas.microsoft.com/office/drawing/2014/main" id="{22EE11ED-D1E0-9BC2-4718-448473EC022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868882" y="-19894172"/>
            <a:ext cx="1639685" cy="2788313"/>
          </a:xfrm>
          <a:prstGeom prst="rect">
            <a:avLst/>
          </a:prstGeom>
        </p:spPr>
      </p:pic>
      <p:pic>
        <p:nvPicPr>
          <p:cNvPr id="9" name="Picture 8">
            <a:extLst>
              <a:ext uri="{FF2B5EF4-FFF2-40B4-BE49-F238E27FC236}">
                <a16:creationId xmlns:a16="http://schemas.microsoft.com/office/drawing/2014/main" id="{91CDDF98-C2E2-0736-0CC3-3D5C6771EB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647337" y="21882480"/>
            <a:ext cx="1639685" cy="2788313"/>
          </a:xfrm>
          <a:prstGeom prst="rect">
            <a:avLst/>
          </a:prstGeom>
        </p:spPr>
      </p:pic>
      <p:pic>
        <p:nvPicPr>
          <p:cNvPr id="10" name="Picture 9">
            <a:extLst>
              <a:ext uri="{FF2B5EF4-FFF2-40B4-BE49-F238E27FC236}">
                <a16:creationId xmlns:a16="http://schemas.microsoft.com/office/drawing/2014/main" id="{77159702-FD80-3E43-57A2-4F99FED895F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537004" y="21882480"/>
            <a:ext cx="1639685" cy="2788313"/>
          </a:xfrm>
          <a:prstGeom prst="rect">
            <a:avLst/>
          </a:prstGeom>
        </p:spPr>
      </p:pic>
      <p:sp>
        <p:nvSpPr>
          <p:cNvPr id="11" name="Title 1">
            <a:extLst>
              <a:ext uri="{FF2B5EF4-FFF2-40B4-BE49-F238E27FC236}">
                <a16:creationId xmlns:a16="http://schemas.microsoft.com/office/drawing/2014/main" id="{9D1DD31B-7A14-4163-7EE8-A0A01ECC94F0}"/>
              </a:ext>
            </a:extLst>
          </p:cNvPr>
          <p:cNvSpPr txBox="1">
            <a:spLocks/>
          </p:cNvSpPr>
          <p:nvPr userDrawn="1"/>
        </p:nvSpPr>
        <p:spPr>
          <a:xfrm>
            <a:off x="-427587" y="4552950"/>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072"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072"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995815BF-D775-62A5-4CB2-E39DF8300CD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33383323" y="-14495067"/>
            <a:ext cx="2720648" cy="3571253"/>
          </a:xfrm>
          <a:prstGeom prst="rect">
            <a:avLst/>
          </a:prstGeom>
        </p:spPr>
      </p:pic>
      <p:pic>
        <p:nvPicPr>
          <p:cNvPr id="14" name="Picture 13">
            <a:extLst>
              <a:ext uri="{FF2B5EF4-FFF2-40B4-BE49-F238E27FC236}">
                <a16:creationId xmlns:a16="http://schemas.microsoft.com/office/drawing/2014/main" id="{F2AB803C-44C2-2892-D8EC-3E14A9D6226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33383323" y="17753865"/>
            <a:ext cx="2720648" cy="3571253"/>
          </a:xfrm>
          <a:prstGeom prst="rect">
            <a:avLst/>
          </a:prstGeom>
        </p:spPr>
      </p:pic>
      <p:pic>
        <p:nvPicPr>
          <p:cNvPr id="15" name="Picture 14">
            <a:extLst>
              <a:ext uri="{FF2B5EF4-FFF2-40B4-BE49-F238E27FC236}">
                <a16:creationId xmlns:a16="http://schemas.microsoft.com/office/drawing/2014/main" id="{A423C6CB-0ED2-A04E-45F6-18571F45D65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39356847" y="-14495067"/>
            <a:ext cx="2720648" cy="3571253"/>
          </a:xfrm>
          <a:prstGeom prst="rect">
            <a:avLst/>
          </a:prstGeom>
        </p:spPr>
      </p:pic>
      <p:pic>
        <p:nvPicPr>
          <p:cNvPr id="16" name="Picture 15">
            <a:extLst>
              <a:ext uri="{FF2B5EF4-FFF2-40B4-BE49-F238E27FC236}">
                <a16:creationId xmlns:a16="http://schemas.microsoft.com/office/drawing/2014/main" id="{175894D6-5ABD-9D7C-0CC0-9CAE11912B2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39554200" y="17753865"/>
            <a:ext cx="2720648" cy="3571253"/>
          </a:xfrm>
          <a:prstGeom prst="rect">
            <a:avLst/>
          </a:prstGeom>
        </p:spPr>
      </p:pic>
    </p:spTree>
    <p:extLst>
      <p:ext uri="{BB962C8B-B14F-4D97-AF65-F5344CB8AC3E}">
        <p14:creationId xmlns:p14="http://schemas.microsoft.com/office/powerpoint/2010/main" val="2462826915"/>
      </p:ext>
    </p:extLst>
  </p:cSld>
  <p:clrMap bg1="lt1" tx1="dk1" bg2="lt2" tx2="dk2" accent1="accent1" accent2="accent2" accent3="accent3" accent4="accent4" accent5="accent5" accent6="accent6" hlink="hlink" folHlink="folHlink"/>
  <p:sldLayoutIdLst>
    <p:sldLayoutId id="2147483755" r:id="rId1"/>
    <p:sldLayoutId id="2147483761" r:id="rId2"/>
    <p:sldLayoutId id="2147483770" r:id="rId3"/>
    <p:sldLayoutId id="2147483771"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a:extLst>
              <a:ext uri="{FF2B5EF4-FFF2-40B4-BE49-F238E27FC236}">
                <a16:creationId xmlns:a16="http://schemas.microsoft.com/office/drawing/2014/main" id="{D5DB3700-92E1-FF7D-FD1C-F0AD43CA1F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5009" y="25257"/>
            <a:ext cx="12192000" cy="6858000"/>
          </a:xfrm>
          <a:prstGeom prst="rect">
            <a:avLst/>
          </a:prstGeom>
        </p:spPr>
      </p:pic>
      <p:pic>
        <p:nvPicPr>
          <p:cNvPr id="16" name="图片 4">
            <a:extLst>
              <a:ext uri="{FF2B5EF4-FFF2-40B4-BE49-F238E27FC236}">
                <a16:creationId xmlns:a16="http://schemas.microsoft.com/office/drawing/2014/main" id="{78CF0EB2-33B1-4B60-E0D0-E7343C0B9500}"/>
              </a:ext>
            </a:extLst>
          </p:cNvPr>
          <p:cNvPicPr>
            <a:picLocks noChangeAspect="1"/>
          </p:cNvPicPr>
          <p:nvPr/>
        </p:nvPicPr>
        <p:blipFill rotWithShape="1">
          <a:blip r:embed="rId3"/>
          <a:srcRect l="8537" t="9279" b="12603"/>
          <a:stretch/>
        </p:blipFill>
        <p:spPr>
          <a:xfrm>
            <a:off x="10666279" y="4637313"/>
            <a:ext cx="1541616" cy="2374455"/>
          </a:xfrm>
          <a:prstGeom prst="rect">
            <a:avLst/>
          </a:prstGeom>
        </p:spPr>
      </p:pic>
      <p:pic>
        <p:nvPicPr>
          <p:cNvPr id="17" name="图片 10">
            <a:extLst>
              <a:ext uri="{FF2B5EF4-FFF2-40B4-BE49-F238E27FC236}">
                <a16:creationId xmlns:a16="http://schemas.microsoft.com/office/drawing/2014/main" id="{D443A28D-F883-1661-58F3-C13A77B85195}"/>
              </a:ext>
            </a:extLst>
          </p:cNvPr>
          <p:cNvPicPr>
            <a:picLocks noChangeAspect="1"/>
          </p:cNvPicPr>
          <p:nvPr/>
        </p:nvPicPr>
        <p:blipFill rotWithShape="1">
          <a:blip r:embed="rId4"/>
          <a:srcRect t="8771" r="39144" b="11847"/>
          <a:stretch/>
        </p:blipFill>
        <p:spPr>
          <a:xfrm>
            <a:off x="9110606" y="4887686"/>
            <a:ext cx="1491137" cy="1945057"/>
          </a:xfrm>
          <a:prstGeom prst="rect">
            <a:avLst/>
          </a:prstGeom>
        </p:spPr>
      </p:pic>
      <p:sp>
        <p:nvSpPr>
          <p:cNvPr id="12" name="文本框 22">
            <a:extLst>
              <a:ext uri="{FF2B5EF4-FFF2-40B4-BE49-F238E27FC236}">
                <a16:creationId xmlns:a16="http://schemas.microsoft.com/office/drawing/2014/main" id="{F7F956A4-8AD0-2670-05E2-05DA69A79CB5}"/>
              </a:ext>
            </a:extLst>
          </p:cNvPr>
          <p:cNvSpPr txBox="1"/>
          <p:nvPr/>
        </p:nvSpPr>
        <p:spPr>
          <a:xfrm rot="16200000">
            <a:off x="5389832" y="780619"/>
            <a:ext cx="954107" cy="10516628"/>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000" b="1" i="0" u="none" strike="noStrike" kern="1200" cap="none" spc="0" normalizeH="0" baseline="0" noProof="0" dirty="0">
                <a:solidFill>
                  <a:srgbClr val="56270A"/>
                </a:solidFill>
                <a:effectLst>
                  <a:glow rad="63500">
                    <a:srgbClr val="A5A5A5">
                      <a:satMod val="175000"/>
                      <a:alpha val="40000"/>
                    </a:srgbClr>
                  </a:glo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rPr>
              <a:t>(Trang 19) </a:t>
            </a:r>
            <a:endParaRPr kumimoji="0" lang="en-US" altLang="zh-CN" sz="5000" b="1" i="0" u="none" strike="noStrike" kern="1200" cap="none" spc="0" normalizeH="0" baseline="0" noProof="0" dirty="0">
              <a:solidFill>
                <a:srgbClr val="56270A"/>
              </a:solidFill>
              <a:effectLst>
                <a:glow rad="63500">
                  <a:srgbClr val="A5A5A5">
                    <a:satMod val="175000"/>
                    <a:alpha val="40000"/>
                  </a:srgbClr>
                </a:glo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endParaRPr>
          </a:p>
        </p:txBody>
      </p:sp>
      <p:pic>
        <p:nvPicPr>
          <p:cNvPr id="3" name="Picture 2">
            <a:extLst>
              <a:ext uri="{FF2B5EF4-FFF2-40B4-BE49-F238E27FC236}">
                <a16:creationId xmlns:a16="http://schemas.microsoft.com/office/drawing/2014/main" id="{8534C268-3D05-9536-DD1B-F9FFE53A6E8C}"/>
              </a:ext>
            </a:extLst>
          </p:cNvPr>
          <p:cNvPicPr>
            <a:picLocks noChangeAspect="1"/>
          </p:cNvPicPr>
          <p:nvPr/>
        </p:nvPicPr>
        <p:blipFill>
          <a:blip r:embed="rId5"/>
          <a:stretch>
            <a:fillRect/>
          </a:stretch>
        </p:blipFill>
        <p:spPr>
          <a:xfrm>
            <a:off x="1906636" y="1556495"/>
            <a:ext cx="8388746" cy="3202680"/>
          </a:xfrm>
          <a:prstGeom prst="rect">
            <a:avLst/>
          </a:prstGeom>
        </p:spPr>
      </p:pic>
      <p:pic>
        <p:nvPicPr>
          <p:cNvPr id="7" name="Picture 6">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0010393" y="273755"/>
            <a:ext cx="1951286" cy="1931967"/>
          </a:xfrm>
          <a:prstGeom prst="rect">
            <a:avLst/>
          </a:prstGeom>
        </p:spPr>
      </p:pic>
    </p:spTree>
    <p:extLst>
      <p:ext uri="{BB962C8B-B14F-4D97-AF65-F5344CB8AC3E}">
        <p14:creationId xmlns:p14="http://schemas.microsoft.com/office/powerpoint/2010/main" val="300384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0A07CF5-AAD1-3465-C64D-61FAC7D369EA}"/>
              </a:ext>
            </a:extLst>
          </p:cNvPr>
          <p:cNvSpPr/>
          <p:nvPr/>
        </p:nvSpPr>
        <p:spPr>
          <a:xfrm>
            <a:off x="3384898" y="2191994"/>
            <a:ext cx="6629958" cy="2716254"/>
          </a:xfrm>
          <a:prstGeom prst="wedgeRoundRectCallout">
            <a:avLst>
              <a:gd name="adj1" fmla="val -63586"/>
              <a:gd name="adj2" fmla="val 39498"/>
              <a:gd name="adj3" fmla="val 16667"/>
            </a:avLst>
          </a:prstGeom>
          <a:solidFill>
            <a:schemeClr val="bg1"/>
          </a:solidFill>
          <a:ln w="28575">
            <a:solidFill>
              <a:srgbClr val="2F17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90EE7F8-A439-D06E-B7CF-75BEBC1FD78A}"/>
              </a:ext>
            </a:extLst>
          </p:cNvPr>
          <p:cNvSpPr txBox="1"/>
          <p:nvPr/>
        </p:nvSpPr>
        <p:spPr>
          <a:xfrm>
            <a:off x="3286926" y="2465208"/>
            <a:ext cx="6825901" cy="2169825"/>
          </a:xfrm>
          <a:prstGeom prst="rect">
            <a:avLst/>
          </a:prstGeom>
          <a:noFill/>
        </p:spPr>
        <p:txBody>
          <a:bodyPr wrap="square" rtlCol="0">
            <a:spAutoFit/>
          </a:bodyPr>
          <a:lstStyle/>
          <a:p>
            <a:pPr algn="ct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Viết đoạn văn nêu tình cảm, cảm xúc về một người gần gũi, thân thiết.</a:t>
            </a:r>
            <a:endParaRPr lang="en-US" sz="4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899416" y="1304495"/>
            <a:ext cx="2401650" cy="954502"/>
          </a:xfrm>
          <a:prstGeom prst="rect">
            <a:avLst/>
          </a:prstGeom>
        </p:spPr>
      </p:pic>
    </p:spTree>
    <p:extLst>
      <p:ext uri="{BB962C8B-B14F-4D97-AF65-F5344CB8AC3E}">
        <p14:creationId xmlns:p14="http://schemas.microsoft.com/office/powerpoint/2010/main" val="40792778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20F7BCB3-10D0-1EDC-E329-067FC7599864}"/>
              </a:ext>
            </a:extLst>
          </p:cNvPr>
          <p:cNvSpPr/>
          <p:nvPr/>
        </p:nvSpPr>
        <p:spPr>
          <a:xfrm>
            <a:off x="174117" y="173746"/>
            <a:ext cx="11647769" cy="658368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000" b="1" dirty="0">
              <a:solidFill>
                <a:schemeClr val="tx1"/>
              </a:solidFill>
              <a:latin typeface="Cambria" panose="02040503050406030204" pitchFamily="18" charset="0"/>
              <a:ea typeface="Cambria" panose="02040503050406030204" pitchFamily="18" charset="0"/>
            </a:endParaRPr>
          </a:p>
          <a:p>
            <a:pPr algn="ctr"/>
            <a:endParaRPr lang="vi-VN" sz="4000" b="1" dirty="0">
              <a:solidFill>
                <a:schemeClr val="tx1"/>
              </a:solidFill>
              <a:latin typeface="Cambria" panose="02040503050406030204" pitchFamily="18" charset="0"/>
              <a:ea typeface="Cambria" panose="02040503050406030204" pitchFamily="18" charset="0"/>
            </a:endParaRPr>
          </a:p>
        </p:txBody>
      </p:sp>
      <p:sp>
        <p:nvSpPr>
          <p:cNvPr id="9" name="矩形: 圆角 1">
            <a:extLst>
              <a:ext uri="{FF2B5EF4-FFF2-40B4-BE49-F238E27FC236}">
                <a16:creationId xmlns:a16="http://schemas.microsoft.com/office/drawing/2014/main" id="{0BF7F10C-646D-B46B-D80A-60F3B73E0678}"/>
              </a:ext>
            </a:extLst>
          </p:cNvPr>
          <p:cNvSpPr/>
          <p:nvPr/>
        </p:nvSpPr>
        <p:spPr>
          <a:xfrm>
            <a:off x="812799" y="100574"/>
            <a:ext cx="11052629" cy="1508909"/>
          </a:xfrm>
          <a:prstGeom prst="roundRect">
            <a:avLst>
              <a:gd name="adj" fmla="val 7644"/>
            </a:avLst>
          </a:prstGeom>
          <a:solidFill>
            <a:schemeClr val="bg1"/>
          </a:solidFill>
          <a:ln w="57150">
            <a:solidFill>
              <a:srgbClr val="FF8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文本框 21">
            <a:extLst>
              <a:ext uri="{FF2B5EF4-FFF2-40B4-BE49-F238E27FC236}">
                <a16:creationId xmlns:a16="http://schemas.microsoft.com/office/drawing/2014/main" id="{614D738B-E662-C30E-DE95-64189620F319}"/>
              </a:ext>
            </a:extLst>
          </p:cNvPr>
          <p:cNvSpPr txBox="1"/>
          <p:nvPr/>
        </p:nvSpPr>
        <p:spPr>
          <a:xfrm>
            <a:off x="812799" y="171313"/>
            <a:ext cx="11120982" cy="1323439"/>
          </a:xfrm>
          <a:prstGeom prst="rect">
            <a:avLst/>
          </a:prstGeom>
          <a:noFill/>
          <a:ln>
            <a:noFill/>
          </a:ln>
        </p:spPr>
        <p:txBody>
          <a:bodyPr wrap="square">
            <a:spAutoFit/>
          </a:bodyPr>
          <a:lstStyle/>
          <a:p>
            <a:pPr lvl="0" algn="ctr" defTabSz="914400">
              <a:defRPr/>
            </a:pPr>
            <a:r>
              <a:rPr lang="vi-VN" sz="4000" b="1" dirty="0">
                <a:solidFill>
                  <a:srgbClr val="C00000"/>
                </a:solidFill>
                <a:latin typeface="Cambria" panose="02040503050406030204" pitchFamily="18" charset="0"/>
                <a:ea typeface="Cambria" panose="02040503050406030204" pitchFamily="18" charset="0"/>
              </a:rPr>
              <a:t>Dựa vào các ý đã tìm được trong hoạt động viết ở bài 2, viết đoạn văn theo yêu cầu của đề bài.</a:t>
            </a:r>
            <a:endParaRPr kumimoji="0" lang="vi-VN" altLang="zh-C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Vogue-ExtraBold" panose="020B0500000000000000" pitchFamily="34" charset="0"/>
              <a:sym typeface="思源黑体 CN" panose="020B0500000000000000" pitchFamily="34" charset="-122"/>
            </a:endParaRPr>
          </a:p>
        </p:txBody>
      </p:sp>
      <p:sp>
        <p:nvSpPr>
          <p:cNvPr id="4" name="TextBox 3">
            <a:extLst>
              <a:ext uri="{FF2B5EF4-FFF2-40B4-BE49-F238E27FC236}">
                <a16:creationId xmlns:a16="http://schemas.microsoft.com/office/drawing/2014/main" id="{D75CF3B7-D503-D608-085F-4CB872CA364C}"/>
              </a:ext>
            </a:extLst>
          </p:cNvPr>
          <p:cNvSpPr txBox="1"/>
          <p:nvPr/>
        </p:nvSpPr>
        <p:spPr>
          <a:xfrm>
            <a:off x="459030" y="1672730"/>
            <a:ext cx="11384627" cy="4939814"/>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Bố em là người ít nói nhưng luôn dành cho em tình yêu thương vô bờ bến. Vì vậy, trong trái tim em, bố luôn giữ một vị trí đặc biệt. Năm nay bố đã gần 40 tuổi. Vì làm việc vất vả nên nước da bố ngăm đen và bàn tay có nhiều vết chai sạn. Là người đàn ông cao lớn nhưng bố luôn dịu dàng dạy em học bài, nói chuyện nhẹ nhàng với mẹ con em. Em rất hạnh phúc, tự hào khi có bố là người bạn đồng hành dạy bảo em nhiều điều hay, lẽ phải. Với em, bố là người bố 100 điểm.</a:t>
            </a:r>
            <a:endParaRPr lang="en-SG"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8734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kids sitting at desks&#10;&#10;Description automatically generated">
            <a:extLst>
              <a:ext uri="{FF2B5EF4-FFF2-40B4-BE49-F238E27FC236}">
                <a16:creationId xmlns:a16="http://schemas.microsoft.com/office/drawing/2014/main" id="{F11CF205-4C20-7529-DC8F-A12E5949A1DD}"/>
              </a:ext>
            </a:extLst>
          </p:cNvPr>
          <p:cNvPicPr>
            <a:picLocks noChangeAspect="1"/>
          </p:cNvPicPr>
          <p:nvPr/>
        </p:nvPicPr>
        <p:blipFill rotWithShape="1">
          <a:blip r:embed="rId2">
            <a:extLst>
              <a:ext uri="{28A0092B-C50C-407E-A947-70E740481C1C}">
                <a14:useLocalDpi xmlns:a14="http://schemas.microsoft.com/office/drawing/2010/main" val="0"/>
              </a:ext>
            </a:extLst>
          </a:blip>
          <a:srcRect t="18330"/>
          <a:stretch/>
        </p:blipFill>
        <p:spPr>
          <a:xfrm>
            <a:off x="1711328" y="2775856"/>
            <a:ext cx="7876715" cy="3973285"/>
          </a:xfrm>
          <a:prstGeom prst="rect">
            <a:avLst/>
          </a:prstGeom>
        </p:spPr>
      </p:pic>
      <p:sp>
        <p:nvSpPr>
          <p:cNvPr id="2" name="TextBox 1">
            <a:extLst>
              <a:ext uri="{FF2B5EF4-FFF2-40B4-BE49-F238E27FC236}">
                <a16:creationId xmlns:a16="http://schemas.microsoft.com/office/drawing/2014/main" id="{12D483B8-686F-D690-E68E-369C19749E4C}"/>
              </a:ext>
            </a:extLst>
          </p:cNvPr>
          <p:cNvSpPr txBox="1"/>
          <p:nvPr/>
        </p:nvSpPr>
        <p:spPr>
          <a:xfrm>
            <a:off x="0" y="1403164"/>
            <a:ext cx="11391338" cy="1631216"/>
          </a:xfrm>
          <a:prstGeom prst="rect">
            <a:avLst/>
          </a:prstGeom>
          <a:noFill/>
        </p:spPr>
        <p:txBody>
          <a:bodyPr wrap="square" rtlCol="0">
            <a:spAutoFit/>
          </a:bodyPr>
          <a:lstStyle/>
          <a:p>
            <a:pPr algn="ctr"/>
            <a:r>
              <a:rPr lang="vi-VN" sz="10000" dirty="0">
                <a:ln w="57150">
                  <a:solidFill>
                    <a:schemeClr val="bg1"/>
                  </a:solidFill>
                </a:ln>
                <a:solidFill>
                  <a:srgbClr val="D33535"/>
                </a:solidFill>
                <a:latin typeface="#9Slide07 SVNZiclets" panose="02000603000000000000" pitchFamily="2" charset="0"/>
              </a:rPr>
              <a:t>VIẾT BÀI</a:t>
            </a:r>
            <a:endParaRPr lang="en-US" sz="10000" dirty="0">
              <a:ln w="57150">
                <a:solidFill>
                  <a:schemeClr val="bg1"/>
                </a:solidFill>
              </a:ln>
              <a:solidFill>
                <a:srgbClr val="D33535"/>
              </a:solidFill>
              <a:latin typeface="#9Slide07 SVNZiclets" panose="02000603000000000000" pitchFamily="2" charset="0"/>
            </a:endParaRPr>
          </a:p>
        </p:txBody>
      </p:sp>
    </p:spTree>
    <p:extLst>
      <p:ext uri="{BB962C8B-B14F-4D97-AF65-F5344CB8AC3E}">
        <p14:creationId xmlns:p14="http://schemas.microsoft.com/office/powerpoint/2010/main" val="883012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extLst>
              <a:ext uri="{FF2B5EF4-FFF2-40B4-BE49-F238E27FC236}">
                <a16:creationId xmlns:a16="http://schemas.microsoft.com/office/drawing/2014/main" id="{5A05450A-AFBB-DF39-F159-CAD0518C6D06}"/>
              </a:ext>
            </a:extLst>
          </p:cNvPr>
          <p:cNvSpPr/>
          <p:nvPr/>
        </p:nvSpPr>
        <p:spPr>
          <a:xfrm>
            <a:off x="3000874" y="5182199"/>
            <a:ext cx="9094756" cy="158672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7" name="圆角矩形 17">
            <a:extLst>
              <a:ext uri="{FF2B5EF4-FFF2-40B4-BE49-F238E27FC236}">
                <a16:creationId xmlns:a16="http://schemas.microsoft.com/office/drawing/2014/main" id="{B5D645A3-9AA3-2770-C221-C0EBA8C29786}"/>
              </a:ext>
            </a:extLst>
          </p:cNvPr>
          <p:cNvSpPr/>
          <p:nvPr/>
        </p:nvSpPr>
        <p:spPr>
          <a:xfrm>
            <a:off x="2821259" y="3901095"/>
            <a:ext cx="8859113"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圆角矩形 17">
            <a:extLst>
              <a:ext uri="{FF2B5EF4-FFF2-40B4-BE49-F238E27FC236}">
                <a16:creationId xmlns:a16="http://schemas.microsoft.com/office/drawing/2014/main" id="{7151C5A0-5735-914E-4734-37B4CBA4AB8C}"/>
              </a:ext>
            </a:extLst>
          </p:cNvPr>
          <p:cNvSpPr/>
          <p:nvPr/>
        </p:nvSpPr>
        <p:spPr>
          <a:xfrm>
            <a:off x="2701516" y="2621665"/>
            <a:ext cx="8859113"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2" name="圆角矩形 17">
            <a:extLst>
              <a:ext uri="{FF2B5EF4-FFF2-40B4-BE49-F238E27FC236}">
                <a16:creationId xmlns:a16="http://schemas.microsoft.com/office/drawing/2014/main" id="{024640ED-679A-8DCC-AC7D-E5A530BEF13C}"/>
              </a:ext>
            </a:extLst>
          </p:cNvPr>
          <p:cNvSpPr/>
          <p:nvPr/>
        </p:nvSpPr>
        <p:spPr>
          <a:xfrm>
            <a:off x="1164772" y="1406811"/>
            <a:ext cx="10515600"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9" name="矩形: 圆角 1">
            <a:extLst>
              <a:ext uri="{FF2B5EF4-FFF2-40B4-BE49-F238E27FC236}">
                <a16:creationId xmlns:a16="http://schemas.microsoft.com/office/drawing/2014/main" id="{0BF7F10C-646D-B46B-D80A-60F3B73E0678}"/>
              </a:ext>
            </a:extLst>
          </p:cNvPr>
          <p:cNvSpPr/>
          <p:nvPr/>
        </p:nvSpPr>
        <p:spPr>
          <a:xfrm>
            <a:off x="1676400" y="63672"/>
            <a:ext cx="9481457" cy="1235178"/>
          </a:xfrm>
          <a:prstGeom prst="roundRect">
            <a:avLst>
              <a:gd name="adj" fmla="val 7644"/>
            </a:avLst>
          </a:prstGeom>
          <a:solidFill>
            <a:schemeClr val="bg1"/>
          </a:solidFill>
          <a:ln w="57150">
            <a:solidFill>
              <a:srgbClr val="FF8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文本框 21">
            <a:extLst>
              <a:ext uri="{FF2B5EF4-FFF2-40B4-BE49-F238E27FC236}">
                <a16:creationId xmlns:a16="http://schemas.microsoft.com/office/drawing/2014/main" id="{614D738B-E662-C30E-DE95-64189620F319}"/>
              </a:ext>
            </a:extLst>
          </p:cNvPr>
          <p:cNvSpPr txBox="1"/>
          <p:nvPr/>
        </p:nvSpPr>
        <p:spPr>
          <a:xfrm>
            <a:off x="687221" y="89072"/>
            <a:ext cx="11408409" cy="86177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5000" b="1" i="0" dirty="0" err="1">
                <a:solidFill>
                  <a:srgbClr val="C00000"/>
                </a:solidFill>
                <a:effectLst/>
                <a:latin typeface="Cambria" panose="02040503050406030204" pitchFamily="18" charset="0"/>
                <a:ea typeface="Cambria" panose="02040503050406030204" pitchFamily="18" charset="0"/>
              </a:rPr>
              <a:t>Câu</a:t>
            </a:r>
            <a:r>
              <a:rPr lang="en-SG" sz="5000" b="1" i="0" dirty="0">
                <a:solidFill>
                  <a:srgbClr val="C00000"/>
                </a:solidFill>
                <a:effectLst/>
                <a:latin typeface="Cambria" panose="02040503050406030204" pitchFamily="18" charset="0"/>
                <a:ea typeface="Cambria" panose="02040503050406030204" pitchFamily="18" charset="0"/>
              </a:rPr>
              <a:t> 2: </a:t>
            </a:r>
            <a:r>
              <a:rPr lang="en-SG" sz="5000" b="1" i="0" dirty="0" err="1">
                <a:solidFill>
                  <a:srgbClr val="C00000"/>
                </a:solidFill>
                <a:effectLst/>
                <a:latin typeface="Cambria" panose="02040503050406030204" pitchFamily="18" charset="0"/>
                <a:ea typeface="Cambria" panose="02040503050406030204" pitchFamily="18" charset="0"/>
              </a:rPr>
              <a:t>Đọc</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soát</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và</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chỉnh</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sửa</a:t>
            </a:r>
            <a:r>
              <a:rPr lang="en-SG" sz="5000" b="1" i="0" dirty="0">
                <a:solidFill>
                  <a:srgbClr val="C00000"/>
                </a:solidFill>
                <a:effectLst/>
                <a:latin typeface="Cambria" panose="02040503050406030204" pitchFamily="18" charset="0"/>
                <a:ea typeface="Cambria" panose="02040503050406030204" pitchFamily="18" charset="0"/>
              </a:rPr>
              <a:t>.</a:t>
            </a:r>
            <a:endParaRPr kumimoji="0" lang="vi-VN" altLang="zh-C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Vogue-ExtraBold" panose="020B0500000000000000" pitchFamily="34" charset="0"/>
              <a:sym typeface="思源黑体 CN" panose="020B0500000000000000" pitchFamily="34" charset="-122"/>
            </a:endParaRPr>
          </a:p>
        </p:txBody>
      </p:sp>
      <p:sp>
        <p:nvSpPr>
          <p:cNvPr id="4" name="TextBox 3">
            <a:extLst>
              <a:ext uri="{FF2B5EF4-FFF2-40B4-BE49-F238E27FC236}">
                <a16:creationId xmlns:a16="http://schemas.microsoft.com/office/drawing/2014/main" id="{F9A4A48D-A4C1-8374-9041-52018A17A3CA}"/>
              </a:ext>
            </a:extLst>
          </p:cNvPr>
          <p:cNvSpPr txBox="1"/>
          <p:nvPr/>
        </p:nvSpPr>
        <p:spPr>
          <a:xfrm>
            <a:off x="1164772" y="1505802"/>
            <a:ext cx="10395857" cy="707886"/>
          </a:xfrm>
          <a:prstGeom prst="rect">
            <a:avLst/>
          </a:prstGeom>
          <a:noFill/>
        </p:spPr>
        <p:txBody>
          <a:bodyPr wrap="square">
            <a:spAutoFit/>
          </a:bodyPr>
          <a:lstStyle/>
          <a:p>
            <a:pPr algn="ctr"/>
            <a:r>
              <a:rPr lang="en-SG" sz="4000" b="1" i="0">
                <a:solidFill>
                  <a:srgbClr val="002060"/>
                </a:solidFill>
                <a:effectLst/>
                <a:latin typeface="Cambria" panose="02040503050406030204" pitchFamily="18" charset="0"/>
                <a:ea typeface="Cambria" panose="02040503050406030204" pitchFamily="18" charset="0"/>
              </a:rPr>
              <a:t>a. </a:t>
            </a:r>
            <a:r>
              <a:rPr lang="en-SG" sz="4000" b="1" i="0" dirty="0" err="1">
                <a:solidFill>
                  <a:srgbClr val="002060"/>
                </a:solidFill>
                <a:effectLst/>
                <a:latin typeface="Cambria" panose="02040503050406030204" pitchFamily="18" charset="0"/>
                <a:ea typeface="Cambria" panose="02040503050406030204" pitchFamily="18" charset="0"/>
              </a:rPr>
              <a:t>Đọc</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lại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đoạn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văn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của</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em</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để</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phát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hiện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lỗi</a:t>
            </a:r>
            <a:r>
              <a:rPr lang="en-SG" sz="4000" b="1" i="0" dirty="0">
                <a:solidFill>
                  <a:srgbClr val="002060"/>
                </a:solidFill>
                <a:effectLst/>
                <a:latin typeface="Cambria" panose="02040503050406030204" pitchFamily="18" charset="0"/>
                <a:ea typeface="Cambria" panose="02040503050406030204" pitchFamily="18" charset="0"/>
              </a:rPr>
              <a:t>.</a:t>
            </a:r>
            <a:endParaRPr lang="en-SG" sz="40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05E7C31-AC12-5033-E0AA-49729B9458A6}"/>
              </a:ext>
            </a:extLst>
          </p:cNvPr>
          <p:cNvSpPr txBox="1"/>
          <p:nvPr/>
        </p:nvSpPr>
        <p:spPr>
          <a:xfrm>
            <a:off x="3206772" y="2737689"/>
            <a:ext cx="8088086" cy="707886"/>
          </a:xfrm>
          <a:prstGeom prst="rect">
            <a:avLst/>
          </a:prstGeom>
          <a:noFill/>
        </p:spPr>
        <p:txBody>
          <a:bodyPr wrap="square">
            <a:spAutoFit/>
          </a:bodyPr>
          <a:lstStyle/>
          <a:p>
            <a:r>
              <a:rPr lang="en-SG" sz="4000" b="1" i="0" dirty="0" err="1">
                <a:solidFill>
                  <a:srgbClr val="002060"/>
                </a:solidFill>
                <a:effectLst/>
                <a:latin typeface="Cambria" panose="02040503050406030204" pitchFamily="18" charset="0"/>
                <a:ea typeface="Cambria" panose="02040503050406030204" pitchFamily="18" charset="0"/>
              </a:rPr>
              <a:t>Cách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sắp</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xếp</a:t>
            </a:r>
            <a:r>
              <a:rPr lang="en-SG" sz="4000" b="1" i="0" dirty="0">
                <a:solidFill>
                  <a:srgbClr val="002060"/>
                </a:solidFill>
                <a:effectLst/>
                <a:latin typeface="Cambria" panose="02040503050406030204" pitchFamily="18" charset="0"/>
                <a:ea typeface="Cambria" panose="02040503050406030204" pitchFamily="18" charset="0"/>
              </a:rPr>
              <a:t> ý </a:t>
            </a:r>
            <a:r>
              <a:rPr lang="en-SG" sz="4000" b="1" i="0" dirty="0" err="1">
                <a:solidFill>
                  <a:srgbClr val="002060"/>
                </a:solidFill>
                <a:effectLst/>
                <a:latin typeface="Cambria" panose="02040503050406030204" pitchFamily="18" charset="0"/>
                <a:ea typeface="Cambria" panose="02040503050406030204" pitchFamily="18" charset="0"/>
              </a:rPr>
              <a:t>trong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đoạn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văn</a:t>
            </a:r>
            <a:endParaRPr lang="en-SG" sz="40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41C969-2EF0-FD50-9865-583E3652577E}"/>
              </a:ext>
            </a:extLst>
          </p:cNvPr>
          <p:cNvSpPr txBox="1"/>
          <p:nvPr/>
        </p:nvSpPr>
        <p:spPr>
          <a:xfrm>
            <a:off x="3043549" y="5103674"/>
            <a:ext cx="8816438" cy="1754326"/>
          </a:xfrm>
          <a:prstGeom prst="rect">
            <a:avLst/>
          </a:prstGeom>
          <a:noFill/>
        </p:spPr>
        <p:txBody>
          <a:bodyPr wrap="square">
            <a:spAutoFit/>
          </a:bodyPr>
          <a:lstStyle/>
          <a:p>
            <a:pPr algn="ctr"/>
            <a:r>
              <a:rPr lang="vi-VN" sz="3600" b="1" i="0" dirty="0">
                <a:solidFill>
                  <a:srgbClr val="002060"/>
                </a:solidFill>
                <a:effectLst/>
                <a:latin typeface="Cambria" panose="02040503050406030204" pitchFamily="18" charset="0"/>
                <a:ea typeface="Cambria" panose="02040503050406030204" pitchFamily="18" charset="0"/>
              </a:rPr>
              <a:t> Cách nêu những cử chỉ, lời nói, suy nghĩ, việc làm,... của người gần gũi, thân thiết khiến em có tình cảm, cảm xúc.</a:t>
            </a:r>
            <a:endParaRPr lang="en-SG" sz="36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07EF1F7-4895-D6B9-4BB4-2D7D949B03C0}"/>
              </a:ext>
            </a:extLst>
          </p:cNvPr>
          <p:cNvSpPr txBox="1"/>
          <p:nvPr/>
        </p:nvSpPr>
        <p:spPr>
          <a:xfrm>
            <a:off x="2515528" y="3888820"/>
            <a:ext cx="9231087" cy="1261884"/>
          </a:xfrm>
          <a:prstGeom prst="rect">
            <a:avLst/>
          </a:prstGeom>
          <a:noFill/>
        </p:spPr>
        <p:txBody>
          <a:bodyPr wrap="square" rtlCol="0">
            <a:spAutoFit/>
          </a:bodyPr>
          <a:lstStyle/>
          <a:p>
            <a:pPr algn="ct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Cách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chọn</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từ</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ngữ</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cách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viết</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câu</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bộc</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lộ</a:t>
            </a:r>
            <a:r>
              <a:rPr lang="en-SG" sz="3800" b="1" i="0" dirty="0">
                <a:solidFill>
                  <a:srgbClr val="002060"/>
                </a:solidFill>
                <a:effectLst/>
                <a:latin typeface="Cambria" panose="02040503050406030204" pitchFamily="18" charset="0"/>
                <a:ea typeface="Cambria" panose="02040503050406030204" pitchFamily="18" charset="0"/>
              </a:rPr>
              <a:t> </a:t>
            </a:r>
            <a:endParaRPr lang="vi-VN" sz="3800" b="1" i="0" dirty="0">
              <a:solidFill>
                <a:srgbClr val="002060"/>
              </a:solidFill>
              <a:effectLst/>
              <a:latin typeface="Cambria" panose="02040503050406030204" pitchFamily="18" charset="0"/>
              <a:ea typeface="Cambria" panose="02040503050406030204" pitchFamily="18" charset="0"/>
            </a:endParaRPr>
          </a:p>
          <a:p>
            <a:pPr algn="ctr"/>
            <a:r>
              <a:rPr lang="en-SG" sz="3800" b="1" i="0" dirty="0" err="1">
                <a:solidFill>
                  <a:srgbClr val="002060"/>
                </a:solidFill>
                <a:effectLst/>
                <a:latin typeface="Cambria" panose="02040503050406030204" pitchFamily="18" charset="0"/>
                <a:ea typeface="Cambria" panose="02040503050406030204" pitchFamily="18" charset="0"/>
              </a:rPr>
              <a:t>tình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cảm</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cảm</a:t>
            </a:r>
            <a:r>
              <a:rPr lang="en-SG" sz="3800" b="1" i="0" dirty="0">
                <a:solidFill>
                  <a:srgbClr val="002060"/>
                </a:solidFill>
                <a:effectLst/>
                <a:latin typeface="Cambria" panose="02040503050406030204" pitchFamily="18" charset="0"/>
                <a:ea typeface="Cambria" panose="02040503050406030204" pitchFamily="18" charset="0"/>
              </a:rPr>
              <a:t> </a:t>
            </a:r>
            <a:r>
              <a:rPr lang="vi-VN" sz="3800" b="1" i="0" dirty="0">
                <a:solidFill>
                  <a:srgbClr val="002060"/>
                </a:solidFill>
                <a:effectLst/>
                <a:latin typeface="Cambria" panose="02040503050406030204" pitchFamily="18" charset="0"/>
                <a:ea typeface="Cambria" panose="02040503050406030204" pitchFamily="18" charset="0"/>
              </a:rPr>
              <a:t>xúc.</a:t>
            </a:r>
            <a:endParaRPr lang="en-SG" sz="3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09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3" grpId="0" animBg="1"/>
      <p:bldP spid="12" grpId="0" animBg="1"/>
      <p:bldP spid="4"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EC4A86F-D83B-DC6F-3129-C5FD750934F0}"/>
              </a:ext>
            </a:extLst>
          </p:cNvPr>
          <p:cNvGrpSpPr/>
          <p:nvPr/>
        </p:nvGrpSpPr>
        <p:grpSpPr>
          <a:xfrm>
            <a:off x="2871465" y="1023257"/>
            <a:ext cx="7992478" cy="2608557"/>
            <a:chOff x="3100041" y="3566947"/>
            <a:chExt cx="5929519" cy="1839422"/>
          </a:xfrm>
        </p:grpSpPr>
        <p:sp>
          <p:nvSpPr>
            <p:cNvPr id="6" name="Speech Bubble: Rectangle with Corners Rounded 5">
              <a:extLst>
                <a:ext uri="{FF2B5EF4-FFF2-40B4-BE49-F238E27FC236}">
                  <a16:creationId xmlns:a16="http://schemas.microsoft.com/office/drawing/2014/main" id="{3C5E1EA1-8E5A-FB18-107C-80770D061D19}"/>
                </a:ext>
              </a:extLst>
            </p:cNvPr>
            <p:cNvSpPr/>
            <p:nvPr/>
          </p:nvSpPr>
          <p:spPr>
            <a:xfrm>
              <a:off x="3174841" y="3566947"/>
              <a:ext cx="5779921" cy="1839422"/>
            </a:xfrm>
            <a:prstGeom prst="wedgeRoundRectCallout">
              <a:avLst>
                <a:gd name="adj1" fmla="val -63586"/>
                <a:gd name="adj2" fmla="val 39498"/>
                <a:gd name="adj3" fmla="val 16667"/>
              </a:avLst>
            </a:prstGeom>
            <a:solidFill>
              <a:schemeClr val="bg1"/>
            </a:solidFill>
            <a:ln w="28575">
              <a:solidFill>
                <a:srgbClr val="2F17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21910A6-40B1-AAC5-B562-6C17B7F4E726}"/>
                </a:ext>
              </a:extLst>
            </p:cNvPr>
            <p:cNvSpPr txBox="1"/>
            <p:nvPr/>
          </p:nvSpPr>
          <p:spPr>
            <a:xfrm>
              <a:off x="3100041" y="3917051"/>
              <a:ext cx="5929519" cy="1193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200" b="1" dirty="0">
                  <a:solidFill>
                    <a:srgbClr val="002060"/>
                  </a:solidFill>
                  <a:latin typeface="Cambria" panose="02040503050406030204" pitchFamily="18" charset="0"/>
                  <a:ea typeface="Cambria" panose="02040503050406030204" pitchFamily="18" charset="0"/>
                </a:rPr>
                <a:t>b. S</a:t>
              </a:r>
              <a:r>
                <a:rPr lang="en-SG" sz="5200" b="1" i="0" dirty="0" err="1">
                  <a:solidFill>
                    <a:srgbClr val="002060"/>
                  </a:solidFill>
                  <a:effectLst/>
                  <a:latin typeface="Cambria" panose="02040503050406030204" pitchFamily="18" charset="0"/>
                  <a:ea typeface="Cambria" panose="02040503050406030204" pitchFamily="18" charset="0"/>
                </a:rPr>
                <a:t>ửa</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lỗi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trong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đoạn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văn</a:t>
              </a:r>
              <a:endParaRPr lang="vi-VN" sz="5200" b="1" i="0" dirty="0">
                <a:solidFill>
                  <a:srgbClr val="002060"/>
                </a:solidFill>
                <a:effectLst/>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của</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em</a:t>
              </a:r>
              <a:r>
                <a:rPr lang="en-SG" sz="5200" b="1" i="0" dirty="0">
                  <a:solidFill>
                    <a:srgbClr val="002060"/>
                  </a:solidFill>
                  <a:effectLst/>
                  <a:latin typeface="Cambria" panose="02040503050406030204" pitchFamily="18" charset="0"/>
                  <a:ea typeface="Cambria" panose="02040503050406030204" pitchFamily="18" charset="0"/>
                </a:rPr>
                <a:t> ( </a:t>
              </a:r>
              <a:r>
                <a:rPr lang="en-SG" sz="5200" b="1" i="0" dirty="0" err="1">
                  <a:solidFill>
                    <a:srgbClr val="002060"/>
                  </a:solidFill>
                  <a:effectLst/>
                  <a:latin typeface="Cambria" panose="02040503050406030204" pitchFamily="18" charset="0"/>
                  <a:ea typeface="Cambria" panose="02040503050406030204" pitchFamily="18" charset="0"/>
                </a:rPr>
                <a:t>nếu</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có</a:t>
              </a:r>
              <a:r>
                <a:rPr lang="en-SG" sz="5200" b="1" i="0" dirty="0">
                  <a:solidFill>
                    <a:srgbClr val="002060"/>
                  </a:solidFill>
                  <a:effectLst/>
                  <a:latin typeface="Cambria" panose="02040503050406030204" pitchFamily="18" charset="0"/>
                  <a:ea typeface="Cambria" panose="02040503050406030204" pitchFamily="18" charset="0"/>
                </a:rPr>
                <a:t>).</a:t>
              </a:r>
              <a:endParaRPr kumimoji="0" lang="en-US" sz="5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05301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774378" y="2627319"/>
            <a:ext cx="6528894" cy="1739293"/>
          </a:xfrm>
          <a:prstGeom prst="rect">
            <a:avLst/>
          </a:prstGeom>
        </p:spPr>
      </p:pic>
    </p:spTree>
    <p:extLst>
      <p:ext uri="{BB962C8B-B14F-4D97-AF65-F5344CB8AC3E}">
        <p14:creationId xmlns:p14="http://schemas.microsoft.com/office/powerpoint/2010/main" val="66691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a:extLst>
              <a:ext uri="{FF2B5EF4-FFF2-40B4-BE49-F238E27FC236}">
                <a16:creationId xmlns:a16="http://schemas.microsoft.com/office/drawing/2014/main" id="{780ABC70-6282-4933-3D29-E81B8E730801}"/>
              </a:ext>
            </a:extLst>
          </p:cNvPr>
          <p:cNvPicPr>
            <a:picLocks noChangeAspect="1"/>
          </p:cNvPicPr>
          <p:nvPr/>
        </p:nvPicPr>
        <p:blipFill rotWithShape="1">
          <a:blip r:embed="rId2">
            <a:extLst>
              <a:ext uri="{28A0092B-C50C-407E-A947-70E740481C1C}">
                <a14:useLocalDpi xmlns:a14="http://schemas.microsoft.com/office/drawing/2010/main" val="0"/>
              </a:ext>
            </a:extLst>
          </a:blip>
          <a:srcRect b="37146"/>
          <a:stretch/>
        </p:blipFill>
        <p:spPr>
          <a:xfrm rot="10800000">
            <a:off x="-263748" y="1093609"/>
            <a:ext cx="12455748" cy="5764391"/>
          </a:xfrm>
          <a:prstGeom prst="rect">
            <a:avLst/>
          </a:prstGeom>
        </p:spPr>
      </p:pic>
      <p:pic>
        <p:nvPicPr>
          <p:cNvPr id="4" name="图片 12">
            <a:extLst>
              <a:ext uri="{FF2B5EF4-FFF2-40B4-BE49-F238E27FC236}">
                <a16:creationId xmlns:a16="http://schemas.microsoft.com/office/drawing/2014/main" id="{7F88C204-8713-C288-AA07-5807A0B607A9}"/>
              </a:ext>
            </a:extLst>
          </p:cNvPr>
          <p:cNvPicPr>
            <a:picLocks noChangeAspect="1"/>
          </p:cNvPicPr>
          <p:nvPr/>
        </p:nvPicPr>
        <p:blipFill rotWithShape="1">
          <a:blip r:embed="rId3">
            <a:extLst>
              <a:ext uri="{28A0092B-C50C-407E-A947-70E740481C1C}">
                <a14:useLocalDpi xmlns:a14="http://schemas.microsoft.com/office/drawing/2010/main" val="0"/>
              </a:ext>
            </a:extLst>
          </a:blip>
          <a:srcRect l="13692" t="53086"/>
          <a:stretch/>
        </p:blipFill>
        <p:spPr>
          <a:xfrm>
            <a:off x="0" y="3429000"/>
            <a:ext cx="4998237" cy="3429000"/>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198059" y="1300353"/>
            <a:ext cx="5852665" cy="5827784"/>
          </a:xfrm>
          <a:prstGeom prst="rect">
            <a:avLst/>
          </a:prstGeom>
        </p:spPr>
      </p:pic>
      <p:sp>
        <p:nvSpPr>
          <p:cNvPr id="6" name="Rectangle: Rounded Corners 4">
            <a:extLst>
              <a:ext uri="{FF2B5EF4-FFF2-40B4-BE49-F238E27FC236}">
                <a16:creationId xmlns:a16="http://schemas.microsoft.com/office/drawing/2014/main" id="{5F6773EA-06C6-260B-9266-3E6897675F96}"/>
              </a:ext>
            </a:extLst>
          </p:cNvPr>
          <p:cNvSpPr/>
          <p:nvPr/>
        </p:nvSpPr>
        <p:spPr>
          <a:xfrm>
            <a:off x="2728273" y="204990"/>
            <a:ext cx="9246012" cy="3120637"/>
          </a:xfrm>
          <a:prstGeom prst="roundRect">
            <a:avLst>
              <a:gd name="adj" fmla="val 30513"/>
            </a:avLst>
          </a:prstGeom>
          <a:solidFill>
            <a:schemeClr val="bg1"/>
          </a:solidFill>
          <a:ln w="38100">
            <a:solidFill>
              <a:srgbClr val="5C9D6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002060"/>
                </a:solidFill>
                <a:latin typeface="Cambria" panose="02040503050406030204" pitchFamily="18" charset="0"/>
                <a:ea typeface="Cambria" panose="02040503050406030204" pitchFamily="18" charset="0"/>
              </a:rPr>
              <a:t>Kể lại câu chuyện Ông Bụt đã đến cho người thân nghe. </a:t>
            </a:r>
          </a:p>
          <a:p>
            <a:pPr algn="ctr"/>
            <a:r>
              <a:rPr lang="vi-VN" sz="4500" b="1" dirty="0">
                <a:solidFill>
                  <a:srgbClr val="002060"/>
                </a:solidFill>
                <a:latin typeface="Cambria" panose="02040503050406030204" pitchFamily="18" charset="0"/>
                <a:ea typeface="Cambria" panose="02040503050406030204" pitchFamily="18" charset="0"/>
              </a:rPr>
              <a:t>Nêu suy nghĩ của em về nhân vật ông nhạc sĩ trong câu chuyện.</a:t>
            </a:r>
            <a:endParaRPr lang="en-US" sz="4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8876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2212</TotalTime>
  <Words>312</Words>
  <Application>Microsoft Office PowerPoint</Application>
  <PresentationFormat>Màn hình rộng</PresentationFormat>
  <Paragraphs>22</Paragraphs>
  <Slides>9</Slides>
  <Notes>0</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9</vt:i4>
      </vt:variant>
    </vt:vector>
  </HeadingPairs>
  <TitlesOfParts>
    <vt:vector size="20" baseType="lpstr">
      <vt:lpstr>等线</vt:lpstr>
      <vt:lpstr>#9Slide07 HoneyCream</vt:lpstr>
      <vt:lpstr>#9Slide07 SVNZiclets</vt:lpstr>
      <vt:lpstr>Arial</vt:lpstr>
      <vt:lpstr>Calibri</vt:lpstr>
      <vt:lpstr>Cambria</vt:lpstr>
      <vt:lpstr>FandolFang R</vt:lpstr>
      <vt:lpstr>Times New Roman</vt:lpstr>
      <vt:lpstr>UVF Candlescript Pro</vt:lpstr>
      <vt:lpstr>思源黑体 CN</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第一PPT模板网-WWW.1PPT.COM</dc:subject>
  <dc:creator>第一PPT模板网-WWW.1PPT.COM</dc:creator>
  <cp:keywords>第一PPT模板网-WWW.1PPT.COM</cp:keywords>
  <cp:lastModifiedBy>Dung Âu</cp:lastModifiedBy>
  <cp:revision>140</cp:revision>
  <dcterms:created xsi:type="dcterms:W3CDTF">2020-07-02T02:23:18Z</dcterms:created>
  <dcterms:modified xsi:type="dcterms:W3CDTF">2026-01-18T10:00:44Z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