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sldIdLst>
    <p:sldId id="437" r:id="rId3"/>
    <p:sldId id="257" r:id="rId4"/>
    <p:sldId id="267" r:id="rId5"/>
    <p:sldId id="269" r:id="rId6"/>
    <p:sldId id="271" r:id="rId7"/>
    <p:sldId id="272" r:id="rId8"/>
    <p:sldId id="276" r:id="rId9"/>
    <p:sldId id="277" r:id="rId10"/>
    <p:sldId id="278" r:id="rId11"/>
    <p:sldId id="279" r:id="rId12"/>
    <p:sldId id="281" r:id="rId13"/>
    <p:sldId id="268" r:id="rId14"/>
  </p:sldIdLst>
  <p:sldSz cx="18288000" cy="10287000"/>
  <p:notesSz cx="6858000" cy="9144000"/>
  <p:embeddedFontLst>
    <p:embeddedFont>
      <p:font typeface="#9Slide07 HoneyCream" pitchFamily="2" charset="0"/>
      <p:regular r:id="rId1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4" d="100"/>
          <a:sy n="54" d="100"/>
        </p:scale>
        <p:origin x="498"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font" Target="fonts/font1.fntdata"/><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441385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646455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110825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92492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25698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93094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805294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23295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38086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60687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67124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1/18/2026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spTree>
    <p:extLst>
      <p:ext uri="{BB962C8B-B14F-4D97-AF65-F5344CB8AC3E}">
        <p14:creationId xmlns:p14="http://schemas.microsoft.com/office/powerpoint/2010/main" val="6313299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18.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sv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18.xml"/><Relationship Id="rId6" Type="http://schemas.microsoft.com/office/2007/relationships/hdphoto" Target="../media/hdphoto2.wdp"/><Relationship Id="rId5" Type="http://schemas.openxmlformats.org/officeDocument/2006/relationships/image" Target="../media/image32.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18.xml"/><Relationship Id="rId5" Type="http://schemas.openxmlformats.org/officeDocument/2006/relationships/image" Target="../media/image33.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1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18.xml"/><Relationship Id="rId5" Type="http://schemas.openxmlformats.org/officeDocument/2006/relationships/image" Target="../media/image36.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grpSp>
        <p:nvGrpSpPr>
          <p:cNvPr id="4" name="组合 3"/>
          <p:cNvGrpSpPr/>
          <p:nvPr/>
        </p:nvGrpSpPr>
        <p:grpSpPr>
          <a:xfrm>
            <a:off x="1432152" y="1096054"/>
            <a:ext cx="15630525" cy="8220074"/>
            <a:chOff x="781050" y="749301"/>
            <a:chExt cx="10420350" cy="5480049"/>
          </a:xfrm>
        </p:grpSpPr>
        <p:sp>
          <p:nvSpPr>
            <p:cNvPr id="23" name="圆角矩形 22"/>
            <p:cNvSpPr/>
            <p:nvPr/>
          </p:nvSpPr>
          <p:spPr>
            <a:xfrm>
              <a:off x="781050" y="749301"/>
              <a:ext cx="10420350" cy="5480049"/>
            </a:xfrm>
            <a:prstGeom prst="roundRect">
              <a:avLst>
                <a:gd name="adj" fmla="val 50000"/>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endParaRPr lang="zh-CN" altLang="en-US" sz="2700">
                <a:solidFill>
                  <a:prstClr val="white"/>
                </a:solidFill>
                <a:latin typeface="思源黑体 CN"/>
                <a:ea typeface="思源黑体 CN"/>
              </a:endParaRPr>
            </a:p>
          </p:txBody>
        </p:sp>
        <p:sp>
          <p:nvSpPr>
            <p:cNvPr id="26" name="圆角矩形 25"/>
            <p:cNvSpPr/>
            <p:nvPr/>
          </p:nvSpPr>
          <p:spPr>
            <a:xfrm>
              <a:off x="885371" y="851805"/>
              <a:ext cx="10218058" cy="5244196"/>
            </a:xfrm>
            <a:prstGeom prst="roundRect">
              <a:avLst>
                <a:gd name="adj" fmla="val 50000"/>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endParaRPr lang="zh-CN" altLang="en-US" sz="2700" dirty="0">
                <a:solidFill>
                  <a:prstClr val="white"/>
                </a:solidFill>
                <a:latin typeface="思源黑体 CN"/>
                <a:ea typeface="思源黑体 CN"/>
              </a:endParaRPr>
            </a:p>
          </p:txBody>
        </p:sp>
      </p:grpSp>
      <p:grpSp>
        <p:nvGrpSpPr>
          <p:cNvPr id="5" name="组合 4"/>
          <p:cNvGrpSpPr/>
          <p:nvPr/>
        </p:nvGrpSpPr>
        <p:grpSpPr>
          <a:xfrm>
            <a:off x="-453803" y="4900716"/>
            <a:ext cx="19402431" cy="7458075"/>
            <a:chOff x="-371477" y="3244397"/>
            <a:chExt cx="12934954" cy="497205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54301" t="7619" r="16012" b="5381"/>
            <a:stretch/>
          </p:blipFill>
          <p:spPr>
            <a:xfrm>
              <a:off x="8943977" y="3244397"/>
              <a:ext cx="3619500" cy="4972050"/>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34613" t="13619" r="31488" b="26302"/>
            <a:stretch/>
          </p:blipFill>
          <p:spPr>
            <a:xfrm>
              <a:off x="2713263" y="3853542"/>
              <a:ext cx="4132943" cy="3433536"/>
            </a:xfrm>
            <a:prstGeom prst="rect">
              <a:avLst/>
            </a:prstGeom>
          </p:spPr>
        </p:pic>
        <p:pic>
          <p:nvPicPr>
            <p:cNvPr id="8" name="图片 7"/>
            <p:cNvPicPr>
              <a:picLocks noChangeAspect="1"/>
            </p:cNvPicPr>
            <p:nvPr/>
          </p:nvPicPr>
          <p:blipFill rotWithShape="1">
            <a:blip r:embed="rId5">
              <a:extLst>
                <a:ext uri="{28A0092B-C50C-407E-A947-70E740481C1C}">
                  <a14:useLocalDpi xmlns:a14="http://schemas.microsoft.com/office/drawing/2010/main" val="0"/>
                </a:ext>
              </a:extLst>
            </a:blip>
            <a:srcRect l="27381" t="13778" r="42024" b="12064"/>
            <a:stretch/>
          </p:blipFill>
          <p:spPr>
            <a:xfrm>
              <a:off x="-371477" y="3611336"/>
              <a:ext cx="3730171" cy="4238171"/>
            </a:xfrm>
            <a:prstGeom prst="rect">
              <a:avLst/>
            </a:prstGeom>
          </p:spPr>
        </p:pic>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l="52976" t="20222" r="23690" b="27206"/>
            <a:stretch/>
          </p:blipFill>
          <p:spPr>
            <a:xfrm>
              <a:off x="6579053" y="4096202"/>
              <a:ext cx="2844801" cy="3004457"/>
            </a:xfrm>
            <a:prstGeom prst="rect">
              <a:avLst/>
            </a:prstGeom>
          </p:spPr>
        </p:pic>
      </p:grpSp>
      <p:pic>
        <p:nvPicPr>
          <p:cNvPr id="3" name="图片 2"/>
          <p:cNvPicPr>
            <a:picLocks noChangeAspect="1"/>
          </p:cNvPicPr>
          <p:nvPr/>
        </p:nvPicPr>
        <p:blipFill>
          <a:blip r:embed="rId7"/>
          <a:stretch>
            <a:fillRect/>
          </a:stretch>
        </p:blipFill>
        <p:spPr>
          <a:xfrm>
            <a:off x="2" y="2"/>
            <a:ext cx="18289586" cy="3100085"/>
          </a:xfrm>
          <a:prstGeom prst="rect">
            <a:avLst/>
          </a:prstGeom>
        </p:spPr>
      </p:pic>
      <p:sp>
        <p:nvSpPr>
          <p:cNvPr id="25" name="TextBox 24"/>
          <p:cNvSpPr txBox="1"/>
          <p:nvPr/>
        </p:nvSpPr>
        <p:spPr>
          <a:xfrm>
            <a:off x="3363039" y="1784129"/>
            <a:ext cx="18317496" cy="1015663"/>
          </a:xfrm>
          <a:prstGeom prst="rect">
            <a:avLst/>
          </a:prstGeom>
          <a:noFill/>
        </p:spPr>
        <p:txBody>
          <a:bodyPr wrap="square" rtlCol="0">
            <a:spAutoFit/>
          </a:bodyPr>
          <a:lstStyle/>
          <a:p>
            <a:pPr defTabSz="2057504">
              <a:defRPr/>
            </a:pPr>
            <a:r>
              <a:rPr lang="en-US" sz="6000" b="1" dirty="0">
                <a:solidFill>
                  <a:srgbClr val="0000FF"/>
                </a:solidFill>
                <a:latin typeface="Times New Roman" panose="02020603050405020304" pitchFamily="18" charset="0"/>
                <a:ea typeface="思源黑体 CN"/>
                <a:cs typeface="Times New Roman" panose="02020603050405020304" pitchFamily="18" charset="0"/>
              </a:rPr>
              <a:t>TRƯỜNG TIỂU HỌC SÀI ĐỒNG</a:t>
            </a:r>
          </a:p>
        </p:txBody>
      </p:sp>
      <p:sp>
        <p:nvSpPr>
          <p:cNvPr id="28" name="TextBox 27"/>
          <p:cNvSpPr txBox="1"/>
          <p:nvPr/>
        </p:nvSpPr>
        <p:spPr>
          <a:xfrm>
            <a:off x="1588632" y="4227107"/>
            <a:ext cx="15463683" cy="1754326"/>
          </a:xfrm>
          <a:prstGeom prst="rect">
            <a:avLst/>
          </a:prstGeom>
          <a:noFill/>
        </p:spPr>
        <p:txBody>
          <a:bodyPr wrap="square" rtlCol="0">
            <a:spAutoFit/>
          </a:bodyPr>
          <a:lstStyle/>
          <a:p>
            <a:pPr algn="ctr" defTabSz="2057504">
              <a:defRPr/>
            </a:pPr>
            <a:r>
              <a:rPr lang="en-US" sz="5400" b="1" dirty="0" err="1">
                <a:solidFill>
                  <a:srgbClr val="000000"/>
                </a:solidFill>
                <a:latin typeface="Times New Roman" panose="02020603050405020304" pitchFamily="18" charset="0"/>
                <a:ea typeface="思源黑体 CN"/>
                <a:cs typeface="Times New Roman" panose="02020603050405020304" pitchFamily="18" charset="0"/>
              </a:rPr>
              <a:t>Lớp</a:t>
            </a:r>
            <a:r>
              <a:rPr lang="en-US" sz="5400" b="1" dirty="0">
                <a:solidFill>
                  <a:srgbClr val="000000"/>
                </a:solidFill>
                <a:latin typeface="Times New Roman" panose="02020603050405020304" pitchFamily="18" charset="0"/>
                <a:ea typeface="思源黑体 CN"/>
                <a:cs typeface="Times New Roman" panose="02020603050405020304" pitchFamily="18" charset="0"/>
              </a:rPr>
              <a:t>: 4A5</a:t>
            </a:r>
          </a:p>
          <a:p>
            <a:pPr algn="ctr" defTabSz="2057504">
              <a:defRPr/>
            </a:pPr>
            <a:r>
              <a:rPr lang="en-US" sz="5400" b="1" dirty="0">
                <a:solidFill>
                  <a:srgbClr val="000000"/>
                </a:solidFill>
                <a:latin typeface="Times New Roman" panose="02020603050405020304" pitchFamily="18" charset="0"/>
                <a:ea typeface="思源黑体 CN"/>
                <a:cs typeface="Times New Roman" panose="02020603050405020304" pitchFamily="18" charset="0"/>
              </a:rPr>
              <a:t>GV: Âu Thị Thanh Dung</a:t>
            </a:r>
          </a:p>
        </p:txBody>
      </p:sp>
    </p:spTree>
    <p:extLst>
      <p:ext uri="{BB962C8B-B14F-4D97-AF65-F5344CB8AC3E}">
        <p14:creationId xmlns:p14="http://schemas.microsoft.com/office/powerpoint/2010/main" val="240393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E9EC"/>
        </a:solidFill>
        <a:effectLst/>
      </p:bgPr>
    </p:bg>
    <p:spTree>
      <p:nvGrpSpPr>
        <p:cNvPr id="1" name=""/>
        <p:cNvGrpSpPr/>
        <p:nvPr/>
      </p:nvGrpSpPr>
      <p:grpSpPr>
        <a:xfrm>
          <a:off x="0" y="0"/>
          <a:ext cx="0" cy="0"/>
          <a:chOff x="0" y="0"/>
          <a:chExt cx="0" cy="0"/>
        </a:xfrm>
      </p:grpSpPr>
      <p:sp>
        <p:nvSpPr>
          <p:cNvPr id="27" name="Freeform 2"/>
          <p:cNvSpPr/>
          <p:nvPr/>
        </p:nvSpPr>
        <p:spPr>
          <a:xfrm>
            <a:off x="503919" y="435491"/>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48" name="Picture 47"/>
          <p:cNvPicPr>
            <a:picLocks noChangeAspect="1"/>
          </p:cNvPicPr>
          <p:nvPr/>
        </p:nvPicPr>
        <p:blipFill>
          <a:blip r:embed="rId4"/>
          <a:stretch>
            <a:fillRect/>
          </a:stretch>
        </p:blipFill>
        <p:spPr>
          <a:xfrm>
            <a:off x="-2286000" y="-266700"/>
            <a:ext cx="12546655" cy="3468925"/>
          </a:xfrm>
          <a:prstGeom prst="rect">
            <a:avLst/>
          </a:prstGeom>
        </p:spPr>
      </p:pic>
      <p:sp>
        <p:nvSpPr>
          <p:cNvPr id="2" name="Freeform 2"/>
          <p:cNvSpPr/>
          <p:nvPr/>
        </p:nvSpPr>
        <p:spPr>
          <a:xfrm>
            <a:off x="437649"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437649"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sp>
        <p:nvSpPr>
          <p:cNvPr id="4" name="Freeform 4"/>
          <p:cNvSpPr/>
          <p:nvPr/>
        </p:nvSpPr>
        <p:spPr>
          <a:xfrm>
            <a:off x="6567738"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6567738"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sp>
        <p:nvSpPr>
          <p:cNvPr id="6" name="Freeform 6"/>
          <p:cNvSpPr/>
          <p:nvPr/>
        </p:nvSpPr>
        <p:spPr>
          <a:xfrm>
            <a:off x="12697828" y="430129"/>
            <a:ext cx="5122445" cy="69723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r="-36112"/>
            </a:stretch>
          </a:blipFill>
        </p:spPr>
      </p:sp>
      <p:sp>
        <p:nvSpPr>
          <p:cNvPr id="7" name="Freeform 7"/>
          <p:cNvSpPr/>
          <p:nvPr/>
        </p:nvSpPr>
        <p:spPr>
          <a:xfrm>
            <a:off x="12697828" y="6469982"/>
            <a:ext cx="5152524" cy="3386889"/>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r="-35318" b="-105861"/>
            </a:stretch>
          </a:blipFill>
        </p:spPr>
      </p:sp>
      <p:grpSp>
        <p:nvGrpSpPr>
          <p:cNvPr id="35" name="Group 35"/>
          <p:cNvGrpSpPr/>
          <p:nvPr/>
        </p:nvGrpSpPr>
        <p:grpSpPr>
          <a:xfrm>
            <a:off x="1028700" y="1372770"/>
            <a:ext cx="16230600" cy="8656601"/>
            <a:chOff x="0" y="0"/>
            <a:chExt cx="4274726" cy="1982453"/>
          </a:xfrm>
          <a:solidFill>
            <a:schemeClr val="bg1"/>
          </a:solidFill>
        </p:grpSpPr>
        <p:sp>
          <p:nvSpPr>
            <p:cNvPr id="36" name="Freeform 36"/>
            <p:cNvSpPr/>
            <p:nvPr/>
          </p:nvSpPr>
          <p:spPr>
            <a:xfrm>
              <a:off x="0" y="0"/>
              <a:ext cx="4274726" cy="1982453"/>
            </a:xfrm>
            <a:custGeom>
              <a:avLst/>
              <a:gdLst/>
              <a:ahLst/>
              <a:cxnLst/>
              <a:rect l="l" t="t" r="r" b="b"/>
              <a:pathLst>
                <a:path w="4274726" h="1982453">
                  <a:moveTo>
                    <a:pt x="24327" y="0"/>
                  </a:moveTo>
                  <a:lnTo>
                    <a:pt x="4250399" y="0"/>
                  </a:lnTo>
                  <a:cubicBezTo>
                    <a:pt x="4263834" y="0"/>
                    <a:pt x="4274726" y="10891"/>
                    <a:pt x="4274726" y="24327"/>
                  </a:cubicBezTo>
                  <a:lnTo>
                    <a:pt x="4274726" y="1958126"/>
                  </a:lnTo>
                  <a:cubicBezTo>
                    <a:pt x="4274726" y="1964578"/>
                    <a:pt x="4272163" y="1970766"/>
                    <a:pt x="4267601" y="1975328"/>
                  </a:cubicBezTo>
                  <a:cubicBezTo>
                    <a:pt x="4263039" y="1979890"/>
                    <a:pt x="4256851" y="1982453"/>
                    <a:pt x="4250399" y="1982453"/>
                  </a:cubicBezTo>
                  <a:lnTo>
                    <a:pt x="24327" y="1982453"/>
                  </a:lnTo>
                  <a:cubicBezTo>
                    <a:pt x="10891" y="1982453"/>
                    <a:pt x="0" y="1971562"/>
                    <a:pt x="0" y="1958126"/>
                  </a:cubicBezTo>
                  <a:lnTo>
                    <a:pt x="0" y="24327"/>
                  </a:lnTo>
                  <a:cubicBezTo>
                    <a:pt x="0" y="10891"/>
                    <a:pt x="10891" y="0"/>
                    <a:pt x="24327" y="0"/>
                  </a:cubicBezTo>
                  <a:close/>
                </a:path>
              </a:pathLst>
            </a:custGeom>
            <a:grpFill/>
            <a:ln cap="rnd">
              <a:noFill/>
              <a:prstDash val="solid"/>
              <a:round/>
            </a:ln>
          </p:spPr>
        </p:sp>
        <p:sp>
          <p:nvSpPr>
            <p:cNvPr id="37" name="TextBox 37"/>
            <p:cNvSpPr txBox="1"/>
            <p:nvPr/>
          </p:nvSpPr>
          <p:spPr>
            <a:xfrm>
              <a:off x="0" y="-28575"/>
              <a:ext cx="4274726" cy="2011028"/>
            </a:xfrm>
            <a:prstGeom prst="rect">
              <a:avLst/>
            </a:prstGeom>
            <a:grpFill/>
          </p:spPr>
          <p:txBody>
            <a:bodyPr lIns="50800" tIns="50800" rIns="50800" bIns="50800" rtlCol="0" anchor="ctr"/>
            <a:lstStyle/>
            <a:p>
              <a:pPr marL="0" marR="0" lvl="0" indent="0" algn="ctr" defTabSz="914400" rtl="0" eaLnBrk="1" fontAlgn="auto" latinLnBrk="0" hangingPunct="1">
                <a:lnSpc>
                  <a:spcPts val="2807"/>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6" name="Rounded Rectangle 45"/>
          <p:cNvSpPr/>
          <p:nvPr/>
        </p:nvSpPr>
        <p:spPr>
          <a:xfrm>
            <a:off x="3747903" y="1722540"/>
            <a:ext cx="14017769" cy="1779732"/>
          </a:xfrm>
          <a:prstGeom prst="roundRect">
            <a:avLst>
              <a:gd name="adj" fmla="val 5115"/>
            </a:avLst>
          </a:prstGeom>
          <a:solidFill>
            <a:schemeClr val="accent6">
              <a:lumMod val="20000"/>
              <a:lumOff val="80000"/>
            </a:schemeClr>
          </a:solidFill>
          <a:ln w="28575">
            <a:solidFill>
              <a:schemeClr val="tx1">
                <a:lumMod val="95000"/>
                <a:lumOff val="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buFont typeface="Wingdings" panose="05000000000000000000" pitchFamily="2" charset="2"/>
              <a:buChar char="§"/>
            </a:pPr>
            <a:r>
              <a:rPr lang="en-US" sz="3600" dirty="0" err="1">
                <a:solidFill>
                  <a:schemeClr val="tx1">
                    <a:lumMod val="95000"/>
                    <a:lumOff val="5000"/>
                  </a:schemeClr>
                </a:solidFill>
              </a:rPr>
              <a:t>Giới</a:t>
            </a:r>
            <a:r>
              <a:rPr lang="en-US" sz="3600" dirty="0">
                <a:solidFill>
                  <a:schemeClr val="tx1">
                    <a:lumMod val="95000"/>
                    <a:lumOff val="5000"/>
                  </a:schemeClr>
                </a:solidFill>
              </a:rPr>
              <a:t> </a:t>
            </a:r>
            <a:r>
              <a:rPr lang="en-US" sz="3600" dirty="0" err="1">
                <a:solidFill>
                  <a:schemeClr val="tx1">
                    <a:lumMod val="95000"/>
                    <a:lumOff val="5000"/>
                  </a:schemeClr>
                </a:solidFill>
              </a:rPr>
              <a:t>thiệu</a:t>
            </a:r>
            <a:r>
              <a:rPr lang="en-US" sz="3600" dirty="0">
                <a:solidFill>
                  <a:schemeClr val="tx1">
                    <a:lumMod val="95000"/>
                    <a:lumOff val="5000"/>
                  </a:schemeClr>
                </a:solidFill>
              </a:rPr>
              <a:t> </a:t>
            </a:r>
            <a:r>
              <a:rPr lang="en-US" sz="3600" dirty="0" err="1">
                <a:solidFill>
                  <a:schemeClr val="tx1">
                    <a:lumMod val="95000"/>
                    <a:lumOff val="5000"/>
                  </a:schemeClr>
                </a:solidFill>
              </a:rPr>
              <a:t>nhân</a:t>
            </a:r>
            <a:r>
              <a:rPr lang="en-US" sz="3600" dirty="0">
                <a:solidFill>
                  <a:schemeClr val="tx1">
                    <a:lumMod val="95000"/>
                    <a:lumOff val="5000"/>
                  </a:schemeClr>
                </a:solidFill>
              </a:rPr>
              <a:t> </a:t>
            </a:r>
            <a:r>
              <a:rPr lang="en-US" sz="3600" dirty="0" err="1">
                <a:solidFill>
                  <a:schemeClr val="tx1">
                    <a:lumMod val="95000"/>
                    <a:lumOff val="5000"/>
                  </a:schemeClr>
                </a:solidFill>
              </a:rPr>
              <a:t>vật</a:t>
            </a:r>
            <a:r>
              <a:rPr lang="en-US" sz="3600" dirty="0">
                <a:solidFill>
                  <a:schemeClr val="tx1">
                    <a:lumMod val="95000"/>
                    <a:lumOff val="5000"/>
                  </a:schemeClr>
                </a:solidFill>
              </a:rPr>
              <a:t> (</a:t>
            </a:r>
            <a:r>
              <a:rPr lang="en-US" sz="3600" dirty="0" err="1">
                <a:solidFill>
                  <a:schemeClr val="tx1">
                    <a:lumMod val="95000"/>
                    <a:lumOff val="5000"/>
                  </a:schemeClr>
                </a:solidFill>
              </a:rPr>
              <a:t>trong</a:t>
            </a:r>
            <a:r>
              <a:rPr lang="en-US" sz="3600" dirty="0">
                <a:solidFill>
                  <a:schemeClr val="tx1">
                    <a:lumMod val="95000"/>
                    <a:lumOff val="5000"/>
                  </a:schemeClr>
                </a:solidFill>
              </a:rPr>
              <a:t> </a:t>
            </a:r>
            <a:r>
              <a:rPr lang="en-US" sz="3600" dirty="0" err="1">
                <a:solidFill>
                  <a:schemeClr val="tx1">
                    <a:lumMod val="95000"/>
                    <a:lumOff val="5000"/>
                  </a:schemeClr>
                </a:solidFill>
              </a:rPr>
              <a:t>câu</a:t>
            </a:r>
            <a:r>
              <a:rPr lang="en-US" sz="3600" dirty="0">
                <a:solidFill>
                  <a:schemeClr val="tx1">
                    <a:lumMod val="95000"/>
                    <a:lumOff val="5000"/>
                  </a:schemeClr>
                </a:solidFill>
              </a:rPr>
              <a:t> </a:t>
            </a:r>
            <a:r>
              <a:rPr lang="en-US" sz="3600" dirty="0" err="1">
                <a:solidFill>
                  <a:schemeClr val="tx1">
                    <a:lumMod val="95000"/>
                    <a:lumOff val="5000"/>
                  </a:schemeClr>
                </a:solidFill>
              </a:rPr>
              <a:t>chuyện</a:t>
            </a:r>
            <a:r>
              <a:rPr lang="en-US" sz="3600" dirty="0">
                <a:solidFill>
                  <a:schemeClr val="tx1">
                    <a:lumMod val="95000"/>
                    <a:lumOff val="5000"/>
                  </a:schemeClr>
                </a:solidFill>
              </a:rPr>
              <a:t> </a:t>
            </a:r>
            <a:r>
              <a:rPr lang="en-US" sz="3600" dirty="0" err="1">
                <a:solidFill>
                  <a:schemeClr val="tx1">
                    <a:lumMod val="95000"/>
                    <a:lumOff val="5000"/>
                  </a:schemeClr>
                </a:solidFill>
              </a:rPr>
              <a:t>hoặc</a:t>
            </a:r>
            <a:r>
              <a:rPr lang="en-US" sz="3600" dirty="0">
                <a:solidFill>
                  <a:schemeClr val="tx1">
                    <a:lumMod val="95000"/>
                    <a:lumOff val="5000"/>
                  </a:schemeClr>
                </a:solidFill>
              </a:rPr>
              <a:t> </a:t>
            </a:r>
            <a:r>
              <a:rPr lang="en-US" sz="3600" dirty="0" err="1">
                <a:solidFill>
                  <a:schemeClr val="tx1">
                    <a:lumMod val="95000"/>
                    <a:lumOff val="5000"/>
                  </a:schemeClr>
                </a:solidFill>
              </a:rPr>
              <a:t>bài</a:t>
            </a:r>
            <a:r>
              <a:rPr lang="en-US" sz="3600" dirty="0">
                <a:solidFill>
                  <a:schemeClr val="tx1">
                    <a:lumMod val="95000"/>
                    <a:lumOff val="5000"/>
                  </a:schemeClr>
                </a:solidFill>
              </a:rPr>
              <a:t> </a:t>
            </a:r>
            <a:r>
              <a:rPr lang="en-US" sz="3600" dirty="0" err="1">
                <a:solidFill>
                  <a:schemeClr val="tx1">
                    <a:lumMod val="95000"/>
                    <a:lumOff val="5000"/>
                  </a:schemeClr>
                </a:solidFill>
              </a:rPr>
              <a:t>thơ</a:t>
            </a:r>
            <a:r>
              <a:rPr lang="en-US" sz="3600" dirty="0">
                <a:solidFill>
                  <a:schemeClr val="tx1">
                    <a:lumMod val="95000"/>
                    <a:lumOff val="5000"/>
                  </a:schemeClr>
                </a:solidFill>
              </a:rPr>
              <a:t> </a:t>
            </a:r>
            <a:r>
              <a:rPr lang="en-US" sz="3600" dirty="0" err="1">
                <a:solidFill>
                  <a:schemeClr val="tx1">
                    <a:lumMod val="95000"/>
                    <a:lumOff val="5000"/>
                  </a:schemeClr>
                </a:solidFill>
              </a:rPr>
              <a:t>mà</a:t>
            </a:r>
            <a:r>
              <a:rPr lang="en-US" sz="3600" dirty="0">
                <a:solidFill>
                  <a:schemeClr val="tx1">
                    <a:lumMod val="95000"/>
                    <a:lumOff val="5000"/>
                  </a:schemeClr>
                </a:solidFill>
              </a:rPr>
              <a:t> </a:t>
            </a:r>
            <a:r>
              <a:rPr lang="en-US" sz="3600" dirty="0" err="1">
                <a:solidFill>
                  <a:schemeClr val="tx1">
                    <a:lumMod val="95000"/>
                    <a:lumOff val="5000"/>
                  </a:schemeClr>
                </a:solidFill>
              </a:rPr>
              <a:t>em</a:t>
            </a:r>
            <a:r>
              <a:rPr lang="en-US" sz="3600" dirty="0">
                <a:solidFill>
                  <a:schemeClr val="tx1">
                    <a:lumMod val="95000"/>
                    <a:lumOff val="5000"/>
                  </a:schemeClr>
                </a:solidFill>
              </a:rPr>
              <a:t> </a:t>
            </a:r>
            <a:r>
              <a:rPr lang="en-US" sz="3600" dirty="0" err="1">
                <a:solidFill>
                  <a:schemeClr val="tx1">
                    <a:lumMod val="95000"/>
                    <a:lumOff val="5000"/>
                  </a:schemeClr>
                </a:solidFill>
              </a:rPr>
              <a:t>đã</a:t>
            </a:r>
            <a:r>
              <a:rPr lang="en-US" sz="3600" dirty="0">
                <a:solidFill>
                  <a:schemeClr val="tx1">
                    <a:lumMod val="95000"/>
                    <a:lumOff val="5000"/>
                  </a:schemeClr>
                </a:solidFill>
              </a:rPr>
              <a:t> </a:t>
            </a:r>
            <a:r>
              <a:rPr lang="en-US" sz="3600" dirty="0" err="1">
                <a:solidFill>
                  <a:schemeClr val="tx1">
                    <a:lumMod val="95000"/>
                    <a:lumOff val="5000"/>
                  </a:schemeClr>
                </a:solidFill>
              </a:rPr>
              <a:t>học</a:t>
            </a:r>
            <a:r>
              <a:rPr lang="en-US" sz="3600" dirty="0">
                <a:solidFill>
                  <a:schemeClr val="tx1">
                    <a:lumMod val="95000"/>
                    <a:lumOff val="5000"/>
                  </a:schemeClr>
                </a:solidFill>
              </a:rPr>
              <a:t>, </a:t>
            </a:r>
            <a:r>
              <a:rPr lang="en-US" sz="3600" dirty="0" err="1">
                <a:solidFill>
                  <a:schemeClr val="tx1">
                    <a:lumMod val="95000"/>
                    <a:lumOff val="5000"/>
                  </a:schemeClr>
                </a:solidFill>
              </a:rPr>
              <a:t>đã</a:t>
            </a:r>
            <a:r>
              <a:rPr lang="en-US" sz="3600" dirty="0">
                <a:solidFill>
                  <a:schemeClr val="tx1">
                    <a:lumMod val="95000"/>
                    <a:lumOff val="5000"/>
                  </a:schemeClr>
                </a:solidFill>
              </a:rPr>
              <a:t> </a:t>
            </a:r>
            <a:r>
              <a:rPr lang="en-US" sz="3600" dirty="0" err="1">
                <a:solidFill>
                  <a:schemeClr val="tx1">
                    <a:lumMod val="95000"/>
                    <a:lumOff val="5000"/>
                  </a:schemeClr>
                </a:solidFill>
              </a:rPr>
              <a:t>nghe</a:t>
            </a:r>
            <a:r>
              <a:rPr lang="en-US" sz="3600" dirty="0">
                <a:solidFill>
                  <a:schemeClr val="tx1">
                    <a:lumMod val="95000"/>
                    <a:lumOff val="5000"/>
                  </a:schemeClr>
                </a:solidFill>
              </a:rPr>
              <a:t>).</a:t>
            </a:r>
          </a:p>
          <a:p>
            <a:pPr marL="571500" indent="-571500" algn="just">
              <a:buFont typeface="Wingdings" panose="05000000000000000000" pitchFamily="2" charset="2"/>
              <a:buChar char="§"/>
            </a:pPr>
            <a:r>
              <a:rPr lang="en-US" sz="3600" dirty="0" err="1">
                <a:solidFill>
                  <a:schemeClr val="tx1">
                    <a:lumMod val="95000"/>
                    <a:lumOff val="5000"/>
                  </a:schemeClr>
                </a:solidFill>
              </a:rPr>
              <a:t>Nêu</a:t>
            </a:r>
            <a:r>
              <a:rPr lang="en-US" sz="3600" dirty="0">
                <a:solidFill>
                  <a:schemeClr val="tx1">
                    <a:lumMod val="95000"/>
                    <a:lumOff val="5000"/>
                  </a:schemeClr>
                </a:solidFill>
              </a:rPr>
              <a:t> ý </a:t>
            </a:r>
            <a:r>
              <a:rPr lang="en-US" sz="3600" dirty="0" err="1">
                <a:solidFill>
                  <a:schemeClr val="tx1">
                    <a:lumMod val="95000"/>
                    <a:lumOff val="5000"/>
                  </a:schemeClr>
                </a:solidFill>
              </a:rPr>
              <a:t>kiến</a:t>
            </a:r>
            <a:r>
              <a:rPr lang="en-US" sz="3600" dirty="0">
                <a:solidFill>
                  <a:schemeClr val="tx1">
                    <a:lumMod val="95000"/>
                    <a:lumOff val="5000"/>
                  </a:schemeClr>
                </a:solidFill>
              </a:rPr>
              <a:t> </a:t>
            </a:r>
            <a:r>
              <a:rPr lang="en-US" sz="3600" dirty="0" err="1">
                <a:solidFill>
                  <a:schemeClr val="tx1">
                    <a:lumMod val="95000"/>
                    <a:lumOff val="5000"/>
                  </a:schemeClr>
                </a:solidFill>
              </a:rPr>
              <a:t>khái</a:t>
            </a:r>
            <a:r>
              <a:rPr lang="en-US" sz="3600" dirty="0">
                <a:solidFill>
                  <a:schemeClr val="tx1">
                    <a:lumMod val="95000"/>
                    <a:lumOff val="5000"/>
                  </a:schemeClr>
                </a:solidFill>
              </a:rPr>
              <a:t> </a:t>
            </a:r>
            <a:r>
              <a:rPr lang="en-US" sz="3600" dirty="0" err="1">
                <a:solidFill>
                  <a:schemeClr val="tx1">
                    <a:lumMod val="95000"/>
                    <a:lumOff val="5000"/>
                  </a:schemeClr>
                </a:solidFill>
              </a:rPr>
              <a:t>quát</a:t>
            </a:r>
            <a:r>
              <a:rPr lang="en-US" sz="3600" dirty="0">
                <a:solidFill>
                  <a:schemeClr val="tx1">
                    <a:lumMod val="95000"/>
                    <a:lumOff val="5000"/>
                  </a:schemeClr>
                </a:solidFill>
              </a:rPr>
              <a:t> </a:t>
            </a:r>
            <a:r>
              <a:rPr lang="en-US" sz="3600" dirty="0" err="1">
                <a:solidFill>
                  <a:schemeClr val="tx1">
                    <a:lumMod val="95000"/>
                    <a:lumOff val="5000"/>
                  </a:schemeClr>
                </a:solidFill>
              </a:rPr>
              <a:t>về</a:t>
            </a:r>
            <a:r>
              <a:rPr lang="en-US" sz="3600" dirty="0">
                <a:solidFill>
                  <a:schemeClr val="tx1">
                    <a:lumMod val="95000"/>
                    <a:lumOff val="5000"/>
                  </a:schemeClr>
                </a:solidFill>
              </a:rPr>
              <a:t> </a:t>
            </a:r>
            <a:r>
              <a:rPr lang="en-US" sz="3600" dirty="0" err="1">
                <a:solidFill>
                  <a:schemeClr val="tx1">
                    <a:lumMod val="95000"/>
                    <a:lumOff val="5000"/>
                  </a:schemeClr>
                </a:solidFill>
              </a:rPr>
              <a:t>nhân</a:t>
            </a:r>
            <a:r>
              <a:rPr lang="en-US" sz="3600" dirty="0">
                <a:solidFill>
                  <a:schemeClr val="tx1">
                    <a:lumMod val="95000"/>
                    <a:lumOff val="5000"/>
                  </a:schemeClr>
                </a:solidFill>
              </a:rPr>
              <a:t> </a:t>
            </a:r>
            <a:r>
              <a:rPr lang="en-US" sz="3600" dirty="0" err="1">
                <a:solidFill>
                  <a:schemeClr val="tx1">
                    <a:lumMod val="95000"/>
                    <a:lumOff val="5000"/>
                  </a:schemeClr>
                </a:solidFill>
              </a:rPr>
              <a:t>vật</a:t>
            </a:r>
            <a:endParaRPr lang="en-US" sz="3600" dirty="0">
              <a:solidFill>
                <a:schemeClr val="tx1">
                  <a:lumMod val="95000"/>
                  <a:lumOff val="5000"/>
                </a:schemeClr>
              </a:solidFill>
            </a:endParaRPr>
          </a:p>
        </p:txBody>
      </p:sp>
      <p:sp>
        <p:nvSpPr>
          <p:cNvPr id="20" name="Rounded Rectangle 19"/>
          <p:cNvSpPr/>
          <p:nvPr/>
        </p:nvSpPr>
        <p:spPr>
          <a:xfrm>
            <a:off x="3771349" y="8803241"/>
            <a:ext cx="13994323" cy="907752"/>
          </a:xfrm>
          <a:prstGeom prst="roundRect">
            <a:avLst>
              <a:gd name="adj" fmla="val 5115"/>
            </a:avLst>
          </a:prstGeom>
          <a:solidFill>
            <a:schemeClr val="accent5">
              <a:lumMod val="20000"/>
              <a:lumOff val="80000"/>
            </a:schemeClr>
          </a:solidFill>
          <a:ln w="28575">
            <a:solidFill>
              <a:schemeClr val="tx1">
                <a:lumMod val="95000"/>
                <a:lumOff val="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dirty="0" err="1">
                <a:solidFill>
                  <a:schemeClr val="tx1">
                    <a:lumMod val="95000"/>
                    <a:lumOff val="5000"/>
                  </a:schemeClr>
                </a:solidFill>
              </a:rPr>
              <a:t>Đánh</a:t>
            </a:r>
            <a:r>
              <a:rPr lang="en-US" sz="3600" dirty="0">
                <a:solidFill>
                  <a:schemeClr val="tx1">
                    <a:lumMod val="95000"/>
                    <a:lumOff val="5000"/>
                  </a:schemeClr>
                </a:solidFill>
              </a:rPr>
              <a:t> </a:t>
            </a:r>
            <a:r>
              <a:rPr lang="en-US" sz="3600" dirty="0" err="1">
                <a:solidFill>
                  <a:schemeClr val="tx1">
                    <a:lumMod val="95000"/>
                    <a:lumOff val="5000"/>
                  </a:schemeClr>
                </a:solidFill>
              </a:rPr>
              <a:t>giá</a:t>
            </a:r>
            <a:r>
              <a:rPr lang="en-US" sz="3600" dirty="0">
                <a:solidFill>
                  <a:schemeClr val="tx1">
                    <a:lumMod val="95000"/>
                    <a:lumOff val="5000"/>
                  </a:schemeClr>
                </a:solidFill>
              </a:rPr>
              <a:t> </a:t>
            </a:r>
            <a:r>
              <a:rPr lang="en-US" sz="3600" dirty="0" err="1">
                <a:solidFill>
                  <a:schemeClr val="tx1">
                    <a:lumMod val="95000"/>
                    <a:lumOff val="5000"/>
                  </a:schemeClr>
                </a:solidFill>
              </a:rPr>
              <a:t>về</a:t>
            </a:r>
            <a:r>
              <a:rPr lang="en-US" sz="3600" dirty="0">
                <a:solidFill>
                  <a:schemeClr val="tx1">
                    <a:lumMod val="95000"/>
                    <a:lumOff val="5000"/>
                  </a:schemeClr>
                </a:solidFill>
              </a:rPr>
              <a:t> </a:t>
            </a:r>
            <a:r>
              <a:rPr lang="en-US" sz="3600" dirty="0" err="1">
                <a:solidFill>
                  <a:schemeClr val="tx1">
                    <a:lumMod val="95000"/>
                    <a:lumOff val="5000"/>
                  </a:schemeClr>
                </a:solidFill>
              </a:rPr>
              <a:t>nhân</a:t>
            </a:r>
            <a:r>
              <a:rPr lang="en-US" sz="3600" dirty="0">
                <a:solidFill>
                  <a:schemeClr val="tx1">
                    <a:lumMod val="95000"/>
                    <a:lumOff val="5000"/>
                  </a:schemeClr>
                </a:solidFill>
              </a:rPr>
              <a:t> </a:t>
            </a:r>
            <a:r>
              <a:rPr lang="en-US" sz="3600" dirty="0" err="1">
                <a:solidFill>
                  <a:schemeClr val="tx1">
                    <a:lumMod val="95000"/>
                    <a:lumOff val="5000"/>
                  </a:schemeClr>
                </a:solidFill>
              </a:rPr>
              <a:t>vật</a:t>
            </a:r>
            <a:r>
              <a:rPr lang="en-US" sz="3600" dirty="0">
                <a:solidFill>
                  <a:schemeClr val="tx1">
                    <a:lumMod val="95000"/>
                    <a:lumOff val="5000"/>
                  </a:schemeClr>
                </a:solidFill>
              </a:rPr>
              <a:t> </a:t>
            </a:r>
            <a:r>
              <a:rPr lang="en-US" sz="3600" dirty="0" err="1">
                <a:solidFill>
                  <a:schemeClr val="tx1">
                    <a:lumMod val="95000"/>
                    <a:lumOff val="5000"/>
                  </a:schemeClr>
                </a:solidFill>
              </a:rPr>
              <a:t>và</a:t>
            </a:r>
            <a:r>
              <a:rPr lang="en-US" sz="3600" dirty="0">
                <a:solidFill>
                  <a:schemeClr val="tx1">
                    <a:lumMod val="95000"/>
                    <a:lumOff val="5000"/>
                  </a:schemeClr>
                </a:solidFill>
              </a:rPr>
              <a:t> </a:t>
            </a:r>
            <a:r>
              <a:rPr lang="en-US" sz="3600" dirty="0" err="1">
                <a:solidFill>
                  <a:schemeClr val="tx1">
                    <a:lumMod val="95000"/>
                    <a:lumOff val="5000"/>
                  </a:schemeClr>
                </a:solidFill>
              </a:rPr>
              <a:t>khẳng</a:t>
            </a:r>
            <a:r>
              <a:rPr lang="en-US" sz="3600" dirty="0">
                <a:solidFill>
                  <a:schemeClr val="tx1">
                    <a:lumMod val="95000"/>
                    <a:lumOff val="5000"/>
                  </a:schemeClr>
                </a:solidFill>
              </a:rPr>
              <a:t> </a:t>
            </a:r>
            <a:r>
              <a:rPr lang="en-US" sz="3600" dirty="0" err="1">
                <a:solidFill>
                  <a:schemeClr val="tx1">
                    <a:lumMod val="95000"/>
                    <a:lumOff val="5000"/>
                  </a:schemeClr>
                </a:solidFill>
              </a:rPr>
              <a:t>định</a:t>
            </a:r>
            <a:r>
              <a:rPr lang="en-US" sz="3600" dirty="0">
                <a:solidFill>
                  <a:schemeClr val="tx1">
                    <a:lumMod val="95000"/>
                    <a:lumOff val="5000"/>
                  </a:schemeClr>
                </a:solidFill>
              </a:rPr>
              <a:t> </a:t>
            </a:r>
            <a:r>
              <a:rPr lang="en-US" sz="3600" dirty="0" err="1">
                <a:solidFill>
                  <a:schemeClr val="tx1">
                    <a:lumMod val="95000"/>
                    <a:lumOff val="5000"/>
                  </a:schemeClr>
                </a:solidFill>
              </a:rPr>
              <a:t>lại</a:t>
            </a:r>
            <a:r>
              <a:rPr lang="en-US" sz="3600" dirty="0">
                <a:solidFill>
                  <a:schemeClr val="tx1">
                    <a:lumMod val="95000"/>
                    <a:lumOff val="5000"/>
                  </a:schemeClr>
                </a:solidFill>
              </a:rPr>
              <a:t> </a:t>
            </a:r>
            <a:r>
              <a:rPr lang="en-US" sz="3600" dirty="0" err="1">
                <a:solidFill>
                  <a:schemeClr val="tx1">
                    <a:lumMod val="95000"/>
                    <a:lumOff val="5000"/>
                  </a:schemeClr>
                </a:solidFill>
              </a:rPr>
              <a:t>tình</a:t>
            </a:r>
            <a:r>
              <a:rPr lang="en-US" sz="3600" dirty="0">
                <a:solidFill>
                  <a:schemeClr val="tx1">
                    <a:lumMod val="95000"/>
                    <a:lumOff val="5000"/>
                  </a:schemeClr>
                </a:solidFill>
              </a:rPr>
              <a:t> </a:t>
            </a:r>
            <a:r>
              <a:rPr lang="en-US" sz="3600" dirty="0" err="1">
                <a:solidFill>
                  <a:schemeClr val="tx1">
                    <a:lumMod val="95000"/>
                    <a:lumOff val="5000"/>
                  </a:schemeClr>
                </a:solidFill>
              </a:rPr>
              <a:t>cảm</a:t>
            </a:r>
            <a:r>
              <a:rPr lang="en-US" sz="3600" dirty="0">
                <a:solidFill>
                  <a:schemeClr val="tx1">
                    <a:lumMod val="95000"/>
                    <a:lumOff val="5000"/>
                  </a:schemeClr>
                </a:solidFill>
              </a:rPr>
              <a:t>, </a:t>
            </a:r>
            <a:r>
              <a:rPr lang="en-US" sz="3600" dirty="0" err="1">
                <a:solidFill>
                  <a:schemeClr val="tx1">
                    <a:lumMod val="95000"/>
                    <a:lumOff val="5000"/>
                  </a:schemeClr>
                </a:solidFill>
              </a:rPr>
              <a:t>cảm</a:t>
            </a:r>
            <a:r>
              <a:rPr lang="en-US" sz="3600" dirty="0">
                <a:solidFill>
                  <a:schemeClr val="tx1">
                    <a:lumMod val="95000"/>
                    <a:lumOff val="5000"/>
                  </a:schemeClr>
                </a:solidFill>
              </a:rPr>
              <a:t> </a:t>
            </a:r>
            <a:r>
              <a:rPr lang="en-US" sz="3600" dirty="0" err="1">
                <a:solidFill>
                  <a:schemeClr val="tx1">
                    <a:lumMod val="95000"/>
                    <a:lumOff val="5000"/>
                  </a:schemeClr>
                </a:solidFill>
              </a:rPr>
              <a:t>xúc</a:t>
            </a:r>
            <a:r>
              <a:rPr lang="en-US" sz="3600" dirty="0">
                <a:solidFill>
                  <a:schemeClr val="tx1">
                    <a:lumMod val="95000"/>
                    <a:lumOff val="5000"/>
                  </a:schemeClr>
                </a:solidFill>
              </a:rPr>
              <a:t> </a:t>
            </a:r>
            <a:r>
              <a:rPr lang="en-US" sz="3600" dirty="0" err="1">
                <a:solidFill>
                  <a:schemeClr val="tx1">
                    <a:lumMod val="95000"/>
                    <a:lumOff val="5000"/>
                  </a:schemeClr>
                </a:solidFill>
              </a:rPr>
              <a:t>của</a:t>
            </a:r>
            <a:r>
              <a:rPr lang="en-US" sz="3600" dirty="0">
                <a:solidFill>
                  <a:schemeClr val="tx1">
                    <a:lumMod val="95000"/>
                    <a:lumOff val="5000"/>
                  </a:schemeClr>
                </a:solidFill>
              </a:rPr>
              <a:t> </a:t>
            </a:r>
            <a:r>
              <a:rPr lang="en-US" sz="3600" dirty="0" err="1">
                <a:solidFill>
                  <a:schemeClr val="tx1">
                    <a:lumMod val="95000"/>
                    <a:lumOff val="5000"/>
                  </a:schemeClr>
                </a:solidFill>
              </a:rPr>
              <a:t>em</a:t>
            </a:r>
            <a:r>
              <a:rPr lang="en-US" sz="3600" dirty="0">
                <a:solidFill>
                  <a:schemeClr val="tx1">
                    <a:lumMod val="95000"/>
                    <a:lumOff val="5000"/>
                  </a:schemeClr>
                </a:solidFill>
              </a:rPr>
              <a:t>.</a:t>
            </a:r>
          </a:p>
        </p:txBody>
      </p:sp>
      <p:sp>
        <p:nvSpPr>
          <p:cNvPr id="22" name="Rounded Rectangle 21"/>
          <p:cNvSpPr/>
          <p:nvPr/>
        </p:nvSpPr>
        <p:spPr>
          <a:xfrm>
            <a:off x="3747903" y="3703508"/>
            <a:ext cx="14072369" cy="4872858"/>
          </a:xfrm>
          <a:prstGeom prst="roundRect">
            <a:avLst>
              <a:gd name="adj" fmla="val 1752"/>
            </a:avLst>
          </a:prstGeom>
          <a:solidFill>
            <a:schemeClr val="accent4">
              <a:lumMod val="20000"/>
              <a:lumOff val="80000"/>
            </a:schemeClr>
          </a:solidFill>
          <a:ln w="28575">
            <a:solidFill>
              <a:schemeClr val="tx1">
                <a:lumMod val="95000"/>
                <a:lumOff val="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3600" b="1" i="1" u="none" strike="noStrike" kern="1200" cap="none" spc="0" normalizeH="0" baseline="0" noProof="0" dirty="0" err="1">
                <a:ln>
                  <a:noFill/>
                </a:ln>
                <a:solidFill>
                  <a:prstClr val="black">
                    <a:lumMod val="95000"/>
                    <a:lumOff val="5000"/>
                  </a:prstClr>
                </a:solidFill>
                <a:effectLst/>
                <a:uLnTx/>
                <a:uFillTx/>
                <a:latin typeface="Calibri"/>
              </a:rPr>
              <a:t>Nêu</a:t>
            </a:r>
            <a:r>
              <a:rPr kumimoji="0" lang="en-US" sz="3600" b="1" i="1" u="none" strike="noStrike" kern="1200" cap="none" spc="0" normalizeH="0" baseline="0" noProof="0" dirty="0">
                <a:ln>
                  <a:noFill/>
                </a:ln>
                <a:solidFill>
                  <a:prstClr val="black">
                    <a:lumMod val="95000"/>
                    <a:lumOff val="5000"/>
                  </a:prstClr>
                </a:solidFill>
                <a:effectLst/>
                <a:uLnTx/>
                <a:uFillTx/>
                <a:latin typeface="Calibri"/>
              </a:rPr>
              <a:t> </a:t>
            </a:r>
            <a:r>
              <a:rPr kumimoji="0" lang="en-US" sz="3600" b="1" i="1" u="none" strike="noStrike" kern="1200" cap="none" spc="0" normalizeH="0" baseline="0" noProof="0" dirty="0" err="1">
                <a:ln>
                  <a:noFill/>
                </a:ln>
                <a:solidFill>
                  <a:prstClr val="black">
                    <a:lumMod val="95000"/>
                    <a:lumOff val="5000"/>
                  </a:prstClr>
                </a:solidFill>
                <a:effectLst/>
                <a:uLnTx/>
                <a:uFillTx/>
                <a:latin typeface="Calibri"/>
              </a:rPr>
              <a:t>những</a:t>
            </a:r>
            <a:r>
              <a:rPr kumimoji="0" lang="en-US" sz="3600" b="1" i="1" u="none" strike="noStrike" kern="1200" cap="none" spc="0" normalizeH="0" baseline="0" noProof="0" dirty="0">
                <a:ln>
                  <a:noFill/>
                </a:ln>
                <a:solidFill>
                  <a:prstClr val="black">
                    <a:lumMod val="95000"/>
                    <a:lumOff val="5000"/>
                  </a:prstClr>
                </a:solidFill>
                <a:effectLst/>
                <a:uLnTx/>
                <a:uFillTx/>
                <a:latin typeface="Calibri"/>
              </a:rPr>
              <a:t> </a:t>
            </a:r>
            <a:r>
              <a:rPr kumimoji="0" lang="en-US" sz="3600" b="1" i="1" u="none" strike="noStrike" kern="1200" cap="none" spc="0" normalizeH="0" baseline="0" noProof="0" dirty="0" err="1">
                <a:ln>
                  <a:noFill/>
                </a:ln>
                <a:solidFill>
                  <a:prstClr val="black">
                    <a:lumMod val="95000"/>
                    <a:lumOff val="5000"/>
                  </a:prstClr>
                </a:solidFill>
                <a:effectLst/>
                <a:uLnTx/>
                <a:uFillTx/>
                <a:latin typeface="Calibri"/>
              </a:rPr>
              <a:t>điều</a:t>
            </a:r>
            <a:r>
              <a:rPr kumimoji="0" lang="en-US" sz="3600" b="1" i="1" u="none" strike="noStrike" kern="1200" cap="none" spc="0" normalizeH="0" baseline="0" noProof="0" dirty="0">
                <a:ln>
                  <a:noFill/>
                </a:ln>
                <a:solidFill>
                  <a:prstClr val="black">
                    <a:lumMod val="95000"/>
                    <a:lumOff val="5000"/>
                  </a:prstClr>
                </a:solidFill>
                <a:effectLst/>
                <a:uLnTx/>
                <a:uFillTx/>
                <a:latin typeface="Calibri"/>
              </a:rPr>
              <a:t> </a:t>
            </a:r>
            <a:r>
              <a:rPr kumimoji="0" lang="en-US" sz="3600" b="1" i="1" u="none" strike="noStrike" kern="1200" cap="none" spc="0" normalizeH="0" baseline="0" noProof="0" dirty="0" err="1">
                <a:ln>
                  <a:noFill/>
                </a:ln>
                <a:solidFill>
                  <a:prstClr val="black">
                    <a:lumMod val="95000"/>
                    <a:lumOff val="5000"/>
                  </a:prstClr>
                </a:solidFill>
                <a:effectLst/>
                <a:uLnTx/>
                <a:uFillTx/>
                <a:latin typeface="Calibri"/>
              </a:rPr>
              <a:t>em</a:t>
            </a:r>
            <a:r>
              <a:rPr kumimoji="0" lang="en-US" sz="3600" b="1" i="1" u="none" strike="noStrike" kern="1200" cap="none" spc="0" normalizeH="0" baseline="0" noProof="0" dirty="0">
                <a:ln>
                  <a:noFill/>
                </a:ln>
                <a:solidFill>
                  <a:prstClr val="black">
                    <a:lumMod val="95000"/>
                    <a:lumOff val="5000"/>
                  </a:prstClr>
                </a:solidFill>
                <a:effectLst/>
                <a:uLnTx/>
                <a:uFillTx/>
                <a:latin typeface="Calibri"/>
              </a:rPr>
              <a:t> </a:t>
            </a:r>
            <a:r>
              <a:rPr kumimoji="0" lang="en-US" sz="3600" b="1" i="1" u="none" strike="noStrike" kern="1200" cap="none" spc="0" normalizeH="0" baseline="0" noProof="0" dirty="0" err="1">
                <a:ln>
                  <a:noFill/>
                </a:ln>
                <a:solidFill>
                  <a:prstClr val="black">
                    <a:lumMod val="95000"/>
                    <a:lumOff val="5000"/>
                  </a:prstClr>
                </a:solidFill>
                <a:effectLst/>
                <a:uLnTx/>
                <a:uFillTx/>
                <a:latin typeface="Calibri"/>
              </a:rPr>
              <a:t>ấn</a:t>
            </a:r>
            <a:r>
              <a:rPr kumimoji="0" lang="en-US" sz="3600" b="1" i="1" u="none" strike="noStrike" kern="1200" cap="none" spc="0" normalizeH="0" noProof="0" dirty="0">
                <a:ln>
                  <a:noFill/>
                </a:ln>
                <a:solidFill>
                  <a:prstClr val="black">
                    <a:lumMod val="95000"/>
                    <a:lumOff val="5000"/>
                  </a:prstClr>
                </a:solidFill>
                <a:effectLst/>
                <a:uLnTx/>
                <a:uFillTx/>
                <a:latin typeface="Calibri"/>
              </a:rPr>
              <a:t> </a:t>
            </a:r>
            <a:r>
              <a:rPr kumimoji="0" lang="en-US" sz="3600" b="1" i="1" u="none" strike="noStrike" kern="1200" cap="none" spc="0" normalizeH="0" noProof="0" dirty="0" err="1">
                <a:ln>
                  <a:noFill/>
                </a:ln>
                <a:solidFill>
                  <a:prstClr val="black">
                    <a:lumMod val="95000"/>
                    <a:lumOff val="5000"/>
                  </a:prstClr>
                </a:solidFill>
                <a:effectLst/>
                <a:uLnTx/>
                <a:uFillTx/>
                <a:latin typeface="Calibri"/>
              </a:rPr>
              <a:t>tượng</a:t>
            </a:r>
            <a:r>
              <a:rPr kumimoji="0" lang="en-US" sz="3600" b="1" i="1" u="none" strike="noStrike" kern="1200" cap="none" spc="0" normalizeH="0" noProof="0" dirty="0">
                <a:ln>
                  <a:noFill/>
                </a:ln>
                <a:solidFill>
                  <a:prstClr val="black">
                    <a:lumMod val="95000"/>
                    <a:lumOff val="5000"/>
                  </a:prstClr>
                </a:solidFill>
                <a:effectLst/>
                <a:uLnTx/>
                <a:uFillTx/>
                <a:latin typeface="Calibri"/>
              </a:rPr>
              <a:t> </a:t>
            </a:r>
            <a:r>
              <a:rPr kumimoji="0" lang="en-US" sz="3600" b="1" i="1" u="none" strike="noStrike" kern="1200" cap="none" spc="0" normalizeH="0" noProof="0" dirty="0" err="1">
                <a:ln>
                  <a:noFill/>
                </a:ln>
                <a:solidFill>
                  <a:prstClr val="black">
                    <a:lumMod val="95000"/>
                    <a:lumOff val="5000"/>
                  </a:prstClr>
                </a:solidFill>
                <a:effectLst/>
                <a:uLnTx/>
                <a:uFillTx/>
                <a:latin typeface="Calibri"/>
              </a:rPr>
              <a:t>về</a:t>
            </a:r>
            <a:r>
              <a:rPr kumimoji="0" lang="en-US" sz="3600" b="1" i="1" u="none" strike="noStrike" kern="1200" cap="none" spc="0" normalizeH="0" noProof="0" dirty="0">
                <a:ln>
                  <a:noFill/>
                </a:ln>
                <a:solidFill>
                  <a:prstClr val="black">
                    <a:lumMod val="95000"/>
                    <a:lumOff val="5000"/>
                  </a:prstClr>
                </a:solidFill>
                <a:effectLst/>
                <a:uLnTx/>
                <a:uFillTx/>
                <a:latin typeface="Calibri"/>
              </a:rPr>
              <a:t> </a:t>
            </a:r>
            <a:r>
              <a:rPr kumimoji="0" lang="en-US" sz="3600" b="1" i="1" u="none" strike="noStrike" kern="1200" cap="none" spc="0" normalizeH="0" noProof="0" dirty="0" err="1">
                <a:ln>
                  <a:noFill/>
                </a:ln>
                <a:solidFill>
                  <a:prstClr val="black">
                    <a:lumMod val="95000"/>
                    <a:lumOff val="5000"/>
                  </a:prstClr>
                </a:solidFill>
                <a:effectLst/>
                <a:uLnTx/>
                <a:uFillTx/>
                <a:latin typeface="Calibri"/>
              </a:rPr>
              <a:t>nhân</a:t>
            </a:r>
            <a:r>
              <a:rPr kumimoji="0" lang="en-US" sz="3600" b="1" i="1" u="none" strike="noStrike" kern="1200" cap="none" spc="0" normalizeH="0" noProof="0" dirty="0">
                <a:ln>
                  <a:noFill/>
                </a:ln>
                <a:solidFill>
                  <a:prstClr val="black">
                    <a:lumMod val="95000"/>
                    <a:lumOff val="5000"/>
                  </a:prstClr>
                </a:solidFill>
                <a:effectLst/>
                <a:uLnTx/>
                <a:uFillTx/>
                <a:latin typeface="Calibri"/>
              </a:rPr>
              <a:t> </a:t>
            </a:r>
            <a:r>
              <a:rPr kumimoji="0" lang="en-US" sz="3600" b="1" i="1" u="none" strike="noStrike" kern="1200" cap="none" spc="0" normalizeH="0" noProof="0" dirty="0" err="1">
                <a:ln>
                  <a:noFill/>
                </a:ln>
                <a:solidFill>
                  <a:prstClr val="black">
                    <a:lumMod val="95000"/>
                    <a:lumOff val="5000"/>
                  </a:prstClr>
                </a:solidFill>
                <a:effectLst/>
                <a:uLnTx/>
                <a:uFillTx/>
                <a:latin typeface="Calibri"/>
              </a:rPr>
              <a:t>vật</a:t>
            </a:r>
            <a:r>
              <a:rPr kumimoji="0" lang="en-US" sz="3600" b="1" i="1" u="none" strike="noStrike" kern="1200" cap="none" spc="0" normalizeH="0" noProof="0" dirty="0">
                <a:ln>
                  <a:noFill/>
                </a:ln>
                <a:solidFill>
                  <a:prstClr val="black">
                    <a:lumMod val="95000"/>
                    <a:lumOff val="5000"/>
                  </a:prstClr>
                </a:solidFill>
                <a:effectLst/>
                <a:uLnTx/>
                <a:uFillTx/>
                <a:latin typeface="Calibri"/>
              </a:rPr>
              <a:t> </a:t>
            </a:r>
            <a:r>
              <a:rPr lang="en-US" sz="3600" i="1" dirty="0">
                <a:solidFill>
                  <a:prstClr val="black">
                    <a:lumMod val="95000"/>
                    <a:lumOff val="5000"/>
                  </a:prstClr>
                </a:solidFill>
                <a:latin typeface="Calibri"/>
              </a:rPr>
              <a:t>(</a:t>
            </a:r>
            <a:r>
              <a:rPr lang="en-US" sz="3600" i="1" dirty="0" err="1">
                <a:solidFill>
                  <a:prstClr val="black">
                    <a:lumMod val="95000"/>
                    <a:lumOff val="5000"/>
                  </a:prstClr>
                </a:solidFill>
                <a:latin typeface="Calibri"/>
              </a:rPr>
              <a:t>ví</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dụ</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sự</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kiên</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nhẫn</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sáng</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tạo</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của</a:t>
            </a:r>
            <a:r>
              <a:rPr lang="en-US" sz="3600" i="1" dirty="0">
                <a:solidFill>
                  <a:prstClr val="black">
                    <a:lumMod val="95000"/>
                    <a:lumOff val="5000"/>
                  </a:prstClr>
                </a:solidFill>
                <a:latin typeface="Calibri"/>
              </a:rPr>
              <a:t> Ma-</a:t>
            </a:r>
            <a:r>
              <a:rPr lang="en-US" sz="3600" i="1" dirty="0" err="1">
                <a:solidFill>
                  <a:prstClr val="black">
                    <a:lumMod val="95000"/>
                    <a:lumOff val="5000"/>
                  </a:prstClr>
                </a:solidFill>
                <a:latin typeface="Calibri"/>
              </a:rPr>
              <a:t>ri</a:t>
            </a:r>
            <a:r>
              <a:rPr lang="en-US" sz="3600" i="1" dirty="0">
                <a:solidFill>
                  <a:prstClr val="black">
                    <a:lumMod val="95000"/>
                    <a:lumOff val="5000"/>
                  </a:prstClr>
                </a:solidFill>
                <a:latin typeface="Calibri"/>
              </a:rPr>
              <a:t>-a; </a:t>
            </a:r>
            <a:r>
              <a:rPr lang="en-US" sz="3600" i="1" dirty="0" err="1">
                <a:solidFill>
                  <a:prstClr val="black">
                    <a:lumMod val="95000"/>
                    <a:lumOff val="5000"/>
                  </a:prstClr>
                </a:solidFill>
                <a:latin typeface="Calibri"/>
              </a:rPr>
              <a:t>lòng</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vị</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tha</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nhân</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hậu</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của</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người</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nhạc</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sĩ</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đức</a:t>
            </a:r>
            <a:r>
              <a:rPr lang="en-US" sz="3600" i="1" dirty="0">
                <a:solidFill>
                  <a:prstClr val="black">
                    <a:lumMod val="95000"/>
                    <a:lumOff val="5000"/>
                  </a:prstClr>
                </a:solidFill>
                <a:latin typeface="Calibri"/>
              </a:rPr>
              <a:t> hi </a:t>
            </a:r>
            <a:r>
              <a:rPr lang="en-US" sz="3600" i="1" dirty="0" err="1">
                <a:solidFill>
                  <a:prstClr val="black">
                    <a:lumMod val="95000"/>
                    <a:lumOff val="5000"/>
                  </a:prstClr>
                </a:solidFill>
                <a:latin typeface="Calibri"/>
              </a:rPr>
              <a:t>sinh</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và</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tình</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yêu</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thương</a:t>
            </a:r>
            <a:r>
              <a:rPr lang="en-US" sz="3600" i="1" dirty="0">
                <a:solidFill>
                  <a:prstClr val="black">
                    <a:lumMod val="95000"/>
                    <a:lumOff val="5000"/>
                  </a:prstClr>
                </a:solidFill>
                <a:latin typeface="Calibri"/>
              </a:rPr>
              <a:t> con </a:t>
            </a:r>
            <a:r>
              <a:rPr lang="en-US" sz="3600" i="1" dirty="0" err="1">
                <a:solidFill>
                  <a:prstClr val="black">
                    <a:lumMod val="95000"/>
                    <a:lumOff val="5000"/>
                  </a:prstClr>
                </a:solidFill>
                <a:latin typeface="Calibri"/>
              </a:rPr>
              <a:t>cháu</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của</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người</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bà</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vẻ</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ngây</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thơ</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háo</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hức</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trước</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cuộc</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sống</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mới</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của</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chú</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gà</a:t>
            </a:r>
            <a:r>
              <a:rPr lang="en-US" sz="3600" i="1" dirty="0">
                <a:solidFill>
                  <a:prstClr val="black">
                    <a:lumMod val="95000"/>
                    <a:lumOff val="5000"/>
                  </a:prstClr>
                </a:solidFill>
                <a:latin typeface="Calibri"/>
              </a:rPr>
              <a:t> con;…).</a:t>
            </a:r>
            <a:endParaRPr kumimoji="0" lang="en-US" sz="3600" b="1" i="1" u="none" strike="noStrike" kern="1200" cap="none" spc="0" normalizeH="0" baseline="0" noProof="0" dirty="0">
              <a:ln>
                <a:noFill/>
              </a:ln>
              <a:solidFill>
                <a:prstClr val="black">
                  <a:lumMod val="95000"/>
                  <a:lumOff val="5000"/>
                </a:prstClr>
              </a:solidFill>
              <a:effectLst/>
              <a:uLnTx/>
              <a:uFillTx/>
              <a:latin typeface="Calibri"/>
            </a:endParaRPr>
          </a:p>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3600" b="1" i="1" u="none" strike="noStrike" kern="1200" cap="none" spc="0" normalizeH="0" baseline="0" noProof="0" dirty="0" err="1">
                <a:ln>
                  <a:noFill/>
                </a:ln>
                <a:solidFill>
                  <a:prstClr val="black">
                    <a:lumMod val="95000"/>
                    <a:lumOff val="5000"/>
                  </a:prstClr>
                </a:solidFill>
                <a:effectLst/>
                <a:uLnTx/>
                <a:uFillTx/>
                <a:latin typeface="Calibri"/>
              </a:rPr>
              <a:t>Nêu</a:t>
            </a:r>
            <a:r>
              <a:rPr kumimoji="0" lang="en-US" sz="3600" b="1" i="1" u="none" strike="noStrike" kern="1200" cap="none" spc="0" normalizeH="0" baseline="0" noProof="0" dirty="0">
                <a:ln>
                  <a:noFill/>
                </a:ln>
                <a:solidFill>
                  <a:prstClr val="black">
                    <a:lumMod val="95000"/>
                    <a:lumOff val="5000"/>
                  </a:prstClr>
                </a:solidFill>
                <a:effectLst/>
                <a:uLnTx/>
                <a:uFillTx/>
                <a:latin typeface="Calibri"/>
              </a:rPr>
              <a:t> </a:t>
            </a:r>
            <a:r>
              <a:rPr kumimoji="0" lang="en-US" sz="3600" b="1" i="1" u="none" strike="noStrike" kern="1200" cap="none" spc="0" normalizeH="0" baseline="0" noProof="0" dirty="0" err="1">
                <a:ln>
                  <a:noFill/>
                </a:ln>
                <a:solidFill>
                  <a:prstClr val="black">
                    <a:lumMod val="95000"/>
                    <a:lumOff val="5000"/>
                  </a:prstClr>
                </a:solidFill>
                <a:effectLst/>
                <a:uLnTx/>
                <a:uFillTx/>
                <a:latin typeface="Calibri"/>
              </a:rPr>
              <a:t>rõ</a:t>
            </a:r>
            <a:r>
              <a:rPr kumimoji="0" lang="en-US" sz="3600" b="1" i="1" u="none" strike="noStrike" kern="1200" cap="none" spc="0" normalizeH="0" baseline="0" noProof="0" dirty="0">
                <a:ln>
                  <a:noFill/>
                </a:ln>
                <a:solidFill>
                  <a:prstClr val="black">
                    <a:lumMod val="95000"/>
                    <a:lumOff val="5000"/>
                  </a:prstClr>
                </a:solidFill>
                <a:effectLst/>
                <a:uLnTx/>
                <a:uFillTx/>
                <a:latin typeface="Calibri"/>
              </a:rPr>
              <a:t> </a:t>
            </a:r>
            <a:r>
              <a:rPr kumimoji="0" lang="en-US" sz="3600" b="1" i="1" u="none" strike="noStrike" kern="1200" cap="none" spc="0" normalizeH="0" baseline="0" noProof="0" dirty="0" err="1">
                <a:ln>
                  <a:noFill/>
                </a:ln>
                <a:solidFill>
                  <a:prstClr val="black">
                    <a:lumMod val="95000"/>
                    <a:lumOff val="5000"/>
                  </a:prstClr>
                </a:solidFill>
                <a:effectLst/>
                <a:uLnTx/>
                <a:uFillTx/>
                <a:latin typeface="Calibri"/>
              </a:rPr>
              <a:t>tình</a:t>
            </a:r>
            <a:r>
              <a:rPr kumimoji="0" lang="en-US" sz="3600" b="1" i="1" u="none" strike="noStrike" kern="1200" cap="none" spc="0" normalizeH="0" baseline="0" noProof="0" dirty="0">
                <a:ln>
                  <a:noFill/>
                </a:ln>
                <a:solidFill>
                  <a:prstClr val="black">
                    <a:lumMod val="95000"/>
                    <a:lumOff val="5000"/>
                  </a:prstClr>
                </a:solidFill>
                <a:effectLst/>
                <a:uLnTx/>
                <a:uFillTx/>
                <a:latin typeface="Calibri"/>
              </a:rPr>
              <a:t> </a:t>
            </a:r>
            <a:r>
              <a:rPr kumimoji="0" lang="en-US" sz="3600" b="1" i="1" u="none" strike="noStrike" kern="1200" cap="none" spc="0" normalizeH="0" baseline="0" noProof="0" dirty="0" err="1">
                <a:ln>
                  <a:noFill/>
                </a:ln>
                <a:solidFill>
                  <a:prstClr val="black">
                    <a:lumMod val="95000"/>
                    <a:lumOff val="5000"/>
                  </a:prstClr>
                </a:solidFill>
                <a:effectLst/>
                <a:uLnTx/>
                <a:uFillTx/>
                <a:latin typeface="Calibri"/>
              </a:rPr>
              <a:t>cảm</a:t>
            </a:r>
            <a:r>
              <a:rPr kumimoji="0" lang="en-US" sz="3600" b="1" i="1" u="none" strike="noStrike" kern="1200" cap="none" spc="0" normalizeH="0" baseline="0" noProof="0" dirty="0">
                <a:ln>
                  <a:noFill/>
                </a:ln>
                <a:solidFill>
                  <a:prstClr val="black">
                    <a:lumMod val="95000"/>
                    <a:lumOff val="5000"/>
                  </a:prstClr>
                </a:solidFill>
                <a:effectLst/>
                <a:uLnTx/>
                <a:uFillTx/>
                <a:latin typeface="Calibri"/>
              </a:rPr>
              <a:t>, </a:t>
            </a:r>
            <a:r>
              <a:rPr kumimoji="0" lang="en-US" sz="3600" b="1" i="1" u="none" strike="noStrike" kern="1200" cap="none" spc="0" normalizeH="0" baseline="0" noProof="0" dirty="0" err="1">
                <a:ln>
                  <a:noFill/>
                </a:ln>
                <a:solidFill>
                  <a:prstClr val="black">
                    <a:lumMod val="95000"/>
                    <a:lumOff val="5000"/>
                  </a:prstClr>
                </a:solidFill>
                <a:effectLst/>
                <a:uLnTx/>
                <a:uFillTx/>
                <a:latin typeface="Calibri"/>
              </a:rPr>
              <a:t>cảm</a:t>
            </a:r>
            <a:r>
              <a:rPr kumimoji="0" lang="en-US" sz="3600" b="1" i="1" u="none" strike="noStrike" kern="1200" cap="none" spc="0" normalizeH="0" baseline="0" noProof="0" dirty="0">
                <a:ln>
                  <a:noFill/>
                </a:ln>
                <a:solidFill>
                  <a:prstClr val="black">
                    <a:lumMod val="95000"/>
                    <a:lumOff val="5000"/>
                  </a:prstClr>
                </a:solidFill>
                <a:effectLst/>
                <a:uLnTx/>
                <a:uFillTx/>
                <a:latin typeface="Calibri"/>
              </a:rPr>
              <a:t> </a:t>
            </a:r>
            <a:r>
              <a:rPr kumimoji="0" lang="en-US" sz="3600" b="1" i="1" u="none" strike="noStrike" kern="1200" cap="none" spc="0" normalizeH="0" baseline="0" noProof="0" dirty="0" err="1">
                <a:ln>
                  <a:noFill/>
                </a:ln>
                <a:solidFill>
                  <a:prstClr val="black">
                    <a:lumMod val="95000"/>
                    <a:lumOff val="5000"/>
                  </a:prstClr>
                </a:solidFill>
                <a:effectLst/>
                <a:uLnTx/>
                <a:uFillTx/>
                <a:latin typeface="Calibri"/>
              </a:rPr>
              <a:t>xúc</a:t>
            </a:r>
            <a:r>
              <a:rPr kumimoji="0" lang="en-US" sz="3600" b="1" i="1" u="none" strike="noStrike" kern="1200" cap="none" spc="0" normalizeH="0" baseline="0" noProof="0" dirty="0">
                <a:ln>
                  <a:noFill/>
                </a:ln>
                <a:solidFill>
                  <a:prstClr val="black">
                    <a:lumMod val="95000"/>
                    <a:lumOff val="5000"/>
                  </a:prstClr>
                </a:solidFill>
                <a:effectLst/>
                <a:uLnTx/>
                <a:uFillTx/>
                <a:latin typeface="Calibri"/>
              </a:rPr>
              <a:t> </a:t>
            </a:r>
            <a:r>
              <a:rPr kumimoji="0" lang="en-US" sz="3600" b="1" i="1" u="none" strike="noStrike" kern="1200" cap="none" spc="0" normalizeH="0" baseline="0" noProof="0" dirty="0" err="1">
                <a:ln>
                  <a:noFill/>
                </a:ln>
                <a:solidFill>
                  <a:prstClr val="black">
                    <a:lumMod val="95000"/>
                    <a:lumOff val="5000"/>
                  </a:prstClr>
                </a:solidFill>
                <a:effectLst/>
                <a:uLnTx/>
                <a:uFillTx/>
                <a:latin typeface="Calibri"/>
              </a:rPr>
              <a:t>của</a:t>
            </a:r>
            <a:r>
              <a:rPr kumimoji="0" lang="en-US" sz="3600" b="1" i="1" u="none" strike="noStrike" kern="1200" cap="none" spc="0" normalizeH="0" baseline="0" noProof="0" dirty="0">
                <a:ln>
                  <a:noFill/>
                </a:ln>
                <a:solidFill>
                  <a:prstClr val="black">
                    <a:lumMod val="95000"/>
                    <a:lumOff val="5000"/>
                  </a:prstClr>
                </a:solidFill>
                <a:effectLst/>
                <a:uLnTx/>
                <a:uFillTx/>
                <a:latin typeface="Calibri"/>
              </a:rPr>
              <a:t> </a:t>
            </a:r>
            <a:r>
              <a:rPr kumimoji="0" lang="en-US" sz="3600" b="1" i="1" u="none" strike="noStrike" kern="1200" cap="none" spc="0" normalizeH="0" baseline="0" noProof="0" dirty="0" err="1">
                <a:ln>
                  <a:noFill/>
                </a:ln>
                <a:solidFill>
                  <a:prstClr val="black">
                    <a:lumMod val="95000"/>
                    <a:lumOff val="5000"/>
                  </a:prstClr>
                </a:solidFill>
                <a:effectLst/>
                <a:uLnTx/>
                <a:uFillTx/>
                <a:latin typeface="Calibri"/>
              </a:rPr>
              <a:t>em</a:t>
            </a:r>
            <a:r>
              <a:rPr kumimoji="0" lang="en-US" sz="3600" b="1" i="1" u="none" strike="noStrike" kern="1200" cap="none" spc="0" normalizeH="0" baseline="0" noProof="0" dirty="0">
                <a:ln>
                  <a:noFill/>
                </a:ln>
                <a:solidFill>
                  <a:prstClr val="black">
                    <a:lumMod val="95000"/>
                    <a:lumOff val="5000"/>
                  </a:prstClr>
                </a:solidFill>
                <a:effectLst/>
                <a:uLnTx/>
                <a:uFillTx/>
                <a:latin typeface="Calibri"/>
              </a:rPr>
              <a:t> </a:t>
            </a:r>
            <a:r>
              <a:rPr kumimoji="0" lang="en-US" sz="3600" b="1" i="1" u="none" strike="noStrike" kern="1200" cap="none" spc="0" normalizeH="0" baseline="0" noProof="0" dirty="0" err="1">
                <a:ln>
                  <a:noFill/>
                </a:ln>
                <a:solidFill>
                  <a:prstClr val="black">
                    <a:lumMod val="95000"/>
                    <a:lumOff val="5000"/>
                  </a:prstClr>
                </a:solidFill>
                <a:effectLst/>
                <a:uLnTx/>
                <a:uFillTx/>
                <a:latin typeface="Calibri"/>
              </a:rPr>
              <a:t>về</a:t>
            </a:r>
            <a:r>
              <a:rPr kumimoji="0" lang="en-US" sz="3600" b="1" i="1" u="none" strike="noStrike" kern="1200" cap="none" spc="0" normalizeH="0" noProof="0" dirty="0">
                <a:ln>
                  <a:noFill/>
                </a:ln>
                <a:solidFill>
                  <a:prstClr val="black">
                    <a:lumMod val="95000"/>
                    <a:lumOff val="5000"/>
                  </a:prstClr>
                </a:solidFill>
                <a:effectLst/>
                <a:uLnTx/>
                <a:uFillTx/>
                <a:latin typeface="Calibri"/>
              </a:rPr>
              <a:t> </a:t>
            </a:r>
            <a:r>
              <a:rPr kumimoji="0" lang="en-US" sz="3600" b="1" i="1" u="none" strike="noStrike" kern="1200" cap="none" spc="0" normalizeH="0" noProof="0" dirty="0" err="1">
                <a:ln>
                  <a:noFill/>
                </a:ln>
                <a:solidFill>
                  <a:prstClr val="black">
                    <a:lumMod val="95000"/>
                    <a:lumOff val="5000"/>
                  </a:prstClr>
                </a:solidFill>
                <a:effectLst/>
                <a:uLnTx/>
                <a:uFillTx/>
                <a:latin typeface="Calibri"/>
              </a:rPr>
              <a:t>nhân</a:t>
            </a:r>
            <a:r>
              <a:rPr kumimoji="0" lang="en-US" sz="3600" b="1" i="1" u="none" strike="noStrike" kern="1200" cap="none" spc="0" normalizeH="0" noProof="0" dirty="0">
                <a:ln>
                  <a:noFill/>
                </a:ln>
                <a:solidFill>
                  <a:prstClr val="black">
                    <a:lumMod val="95000"/>
                    <a:lumOff val="5000"/>
                  </a:prstClr>
                </a:solidFill>
                <a:effectLst/>
                <a:uLnTx/>
                <a:uFillTx/>
                <a:latin typeface="Calibri"/>
              </a:rPr>
              <a:t> </a:t>
            </a:r>
            <a:r>
              <a:rPr kumimoji="0" lang="en-US" sz="3600" b="1" i="1" u="none" strike="noStrike" kern="1200" cap="none" spc="0" normalizeH="0" noProof="0" dirty="0" err="1">
                <a:ln>
                  <a:noFill/>
                </a:ln>
                <a:solidFill>
                  <a:prstClr val="black">
                    <a:lumMod val="95000"/>
                    <a:lumOff val="5000"/>
                  </a:prstClr>
                </a:solidFill>
                <a:effectLst/>
                <a:uLnTx/>
                <a:uFillTx/>
                <a:latin typeface="Calibri"/>
              </a:rPr>
              <a:t>vật</a:t>
            </a:r>
            <a:r>
              <a:rPr kumimoji="0" lang="en-US" sz="3600" b="1" i="1" u="none" strike="noStrike" kern="1200" cap="none" spc="0" normalizeH="0" baseline="0" noProof="0" dirty="0">
                <a:ln>
                  <a:noFill/>
                </a:ln>
                <a:solidFill>
                  <a:prstClr val="black">
                    <a:lumMod val="95000"/>
                    <a:lumOff val="5000"/>
                  </a:prstClr>
                </a:solidFill>
                <a:effectLst/>
                <a:uLnTx/>
                <a:uFillTx/>
                <a:latin typeface="Calibri"/>
              </a:rPr>
              <a:t>: </a:t>
            </a:r>
            <a:r>
              <a:rPr kumimoji="0" lang="en-US" sz="3600" u="none" strike="noStrike" kern="1200" cap="none" spc="0" normalizeH="0" baseline="0" noProof="0" dirty="0" err="1">
                <a:ln>
                  <a:noFill/>
                </a:ln>
                <a:solidFill>
                  <a:prstClr val="black">
                    <a:lumMod val="95000"/>
                    <a:lumOff val="5000"/>
                  </a:prstClr>
                </a:solidFill>
                <a:effectLst/>
                <a:uLnTx/>
                <a:uFillTx/>
                <a:latin typeface="Calibri"/>
              </a:rPr>
              <a:t>thích</a:t>
            </a:r>
            <a:r>
              <a:rPr kumimoji="0" lang="en-US" sz="3600" u="none" strike="noStrike" kern="1200" cap="none" spc="0" normalizeH="0" noProof="0" dirty="0">
                <a:ln>
                  <a:noFill/>
                </a:ln>
                <a:solidFill>
                  <a:prstClr val="black">
                    <a:lumMod val="95000"/>
                    <a:lumOff val="5000"/>
                  </a:prstClr>
                </a:solidFill>
                <a:effectLst/>
                <a:uLnTx/>
                <a:uFillTx/>
                <a:latin typeface="Calibri"/>
              </a:rPr>
              <a:t> </a:t>
            </a:r>
            <a:r>
              <a:rPr kumimoji="0" lang="en-US" sz="3600" u="none" strike="noStrike" kern="1200" cap="none" spc="0" normalizeH="0" noProof="0" dirty="0" err="1">
                <a:ln>
                  <a:noFill/>
                </a:ln>
                <a:solidFill>
                  <a:prstClr val="black">
                    <a:lumMod val="95000"/>
                    <a:lumOff val="5000"/>
                  </a:prstClr>
                </a:solidFill>
                <a:effectLst/>
                <a:uLnTx/>
                <a:uFillTx/>
                <a:latin typeface="Calibri"/>
              </a:rPr>
              <a:t>thú</a:t>
            </a:r>
            <a:r>
              <a:rPr kumimoji="0" lang="en-US" sz="3600" u="none" strike="noStrike" kern="1200" cap="none" spc="0" normalizeH="0" noProof="0" dirty="0">
                <a:ln>
                  <a:noFill/>
                </a:ln>
                <a:solidFill>
                  <a:prstClr val="black">
                    <a:lumMod val="95000"/>
                    <a:lumOff val="5000"/>
                  </a:prstClr>
                </a:solidFill>
                <a:effectLst/>
                <a:uLnTx/>
                <a:uFillTx/>
                <a:latin typeface="Calibri"/>
              </a:rPr>
              <a:t>, </a:t>
            </a:r>
            <a:r>
              <a:rPr kumimoji="0" lang="en-US" sz="3600" u="none" strike="noStrike" kern="1200" cap="none" spc="0" normalizeH="0" noProof="0" dirty="0" err="1">
                <a:ln>
                  <a:noFill/>
                </a:ln>
                <a:solidFill>
                  <a:prstClr val="black">
                    <a:lumMod val="95000"/>
                    <a:lumOff val="5000"/>
                  </a:prstClr>
                </a:solidFill>
                <a:effectLst/>
                <a:uLnTx/>
                <a:uFillTx/>
                <a:latin typeface="Calibri"/>
              </a:rPr>
              <a:t>yêu</a:t>
            </a:r>
            <a:r>
              <a:rPr kumimoji="0" lang="en-US" sz="3600" u="none" strike="noStrike" kern="1200" cap="none" spc="0" normalizeH="0" noProof="0" dirty="0">
                <a:ln>
                  <a:noFill/>
                </a:ln>
                <a:solidFill>
                  <a:prstClr val="black">
                    <a:lumMod val="95000"/>
                    <a:lumOff val="5000"/>
                  </a:prstClr>
                </a:solidFill>
                <a:effectLst/>
                <a:uLnTx/>
                <a:uFillTx/>
                <a:latin typeface="Calibri"/>
              </a:rPr>
              <a:t> </a:t>
            </a:r>
            <a:r>
              <a:rPr kumimoji="0" lang="en-US" sz="3600" u="none" strike="noStrike" kern="1200" cap="none" spc="0" normalizeH="0" noProof="0" dirty="0" err="1">
                <a:ln>
                  <a:noFill/>
                </a:ln>
                <a:solidFill>
                  <a:prstClr val="black">
                    <a:lumMod val="95000"/>
                    <a:lumOff val="5000"/>
                  </a:prstClr>
                </a:solidFill>
                <a:effectLst/>
                <a:uLnTx/>
                <a:uFillTx/>
                <a:latin typeface="Calibri"/>
              </a:rPr>
              <a:t>quý</a:t>
            </a:r>
            <a:r>
              <a:rPr kumimoji="0" lang="en-US" sz="3600" u="none" strike="noStrike" kern="1200" cap="none" spc="0" normalizeH="0" noProof="0" dirty="0">
                <a:ln>
                  <a:noFill/>
                </a:ln>
                <a:solidFill>
                  <a:prstClr val="black">
                    <a:lumMod val="95000"/>
                    <a:lumOff val="5000"/>
                  </a:prstClr>
                </a:solidFill>
                <a:effectLst/>
                <a:uLnTx/>
                <a:uFillTx/>
                <a:latin typeface="Calibri"/>
              </a:rPr>
              <a:t>, </a:t>
            </a:r>
            <a:r>
              <a:rPr kumimoji="0" lang="en-US" sz="3600" u="none" strike="noStrike" kern="1200" cap="none" spc="0" normalizeH="0" noProof="0" dirty="0" err="1">
                <a:ln>
                  <a:noFill/>
                </a:ln>
                <a:solidFill>
                  <a:prstClr val="black">
                    <a:lumMod val="95000"/>
                    <a:lumOff val="5000"/>
                  </a:prstClr>
                </a:solidFill>
                <a:effectLst/>
                <a:uLnTx/>
                <a:uFillTx/>
                <a:latin typeface="Calibri"/>
              </a:rPr>
              <a:t>trân</a:t>
            </a:r>
            <a:r>
              <a:rPr kumimoji="0" lang="en-US" sz="3600" u="none" strike="noStrike" kern="1200" cap="none" spc="0" normalizeH="0" noProof="0" dirty="0">
                <a:ln>
                  <a:noFill/>
                </a:ln>
                <a:solidFill>
                  <a:prstClr val="black">
                    <a:lumMod val="95000"/>
                    <a:lumOff val="5000"/>
                  </a:prstClr>
                </a:solidFill>
                <a:effectLst/>
                <a:uLnTx/>
                <a:uFillTx/>
                <a:latin typeface="Calibri"/>
              </a:rPr>
              <a:t> </a:t>
            </a:r>
            <a:r>
              <a:rPr kumimoji="0" lang="en-US" sz="3600" u="none" strike="noStrike" kern="1200" cap="none" spc="0" normalizeH="0" noProof="0" dirty="0" err="1">
                <a:ln>
                  <a:noFill/>
                </a:ln>
                <a:solidFill>
                  <a:prstClr val="black">
                    <a:lumMod val="95000"/>
                    <a:lumOff val="5000"/>
                  </a:prstClr>
                </a:solidFill>
                <a:effectLst/>
                <a:uLnTx/>
                <a:uFillTx/>
                <a:latin typeface="Calibri"/>
              </a:rPr>
              <a:t>trọng</a:t>
            </a:r>
            <a:r>
              <a:rPr kumimoji="0" lang="en-US" sz="3600" u="none" strike="noStrike" kern="1200" cap="none" spc="0" normalizeH="0" noProof="0" dirty="0">
                <a:ln>
                  <a:noFill/>
                </a:ln>
                <a:solidFill>
                  <a:prstClr val="black">
                    <a:lumMod val="95000"/>
                    <a:lumOff val="5000"/>
                  </a:prstClr>
                </a:solidFill>
                <a:effectLst/>
                <a:uLnTx/>
                <a:uFillTx/>
                <a:latin typeface="Calibri"/>
              </a:rPr>
              <a:t>, </a:t>
            </a:r>
            <a:r>
              <a:rPr kumimoji="0" lang="en-US" sz="3600" u="none" strike="noStrike" kern="1200" cap="none" spc="0" normalizeH="0" noProof="0" dirty="0" err="1">
                <a:ln>
                  <a:noFill/>
                </a:ln>
                <a:solidFill>
                  <a:prstClr val="black">
                    <a:lumMod val="95000"/>
                    <a:lumOff val="5000"/>
                  </a:prstClr>
                </a:solidFill>
                <a:effectLst/>
                <a:uLnTx/>
                <a:uFillTx/>
                <a:latin typeface="Calibri"/>
              </a:rPr>
              <a:t>ngưỡng</a:t>
            </a:r>
            <a:r>
              <a:rPr kumimoji="0" lang="en-US" sz="3600" u="none" strike="noStrike" kern="1200" cap="none" spc="0" normalizeH="0" noProof="0" dirty="0">
                <a:ln>
                  <a:noFill/>
                </a:ln>
                <a:solidFill>
                  <a:prstClr val="black">
                    <a:lumMod val="95000"/>
                    <a:lumOff val="5000"/>
                  </a:prstClr>
                </a:solidFill>
                <a:effectLst/>
                <a:uLnTx/>
                <a:uFillTx/>
                <a:latin typeface="Calibri"/>
              </a:rPr>
              <a:t> </a:t>
            </a:r>
            <a:r>
              <a:rPr kumimoji="0" lang="en-US" sz="3600" u="none" strike="noStrike" kern="1200" cap="none" spc="0" normalizeH="0" noProof="0" dirty="0" err="1">
                <a:ln>
                  <a:noFill/>
                </a:ln>
                <a:solidFill>
                  <a:prstClr val="black">
                    <a:lumMod val="95000"/>
                    <a:lumOff val="5000"/>
                  </a:prstClr>
                </a:solidFill>
                <a:effectLst/>
                <a:uLnTx/>
                <a:uFillTx/>
                <a:latin typeface="Calibri"/>
              </a:rPr>
              <a:t>mộ</a:t>
            </a:r>
            <a:r>
              <a:rPr kumimoji="0" lang="en-US" sz="3600" u="none" strike="noStrike" kern="1200" cap="none" spc="0" normalizeH="0" noProof="0" dirty="0">
                <a:ln>
                  <a:noFill/>
                </a:ln>
                <a:solidFill>
                  <a:prstClr val="black">
                    <a:lumMod val="95000"/>
                    <a:lumOff val="5000"/>
                  </a:prstClr>
                </a:solidFill>
                <a:effectLst/>
                <a:uLnTx/>
                <a:uFillTx/>
                <a:latin typeface="Calibri"/>
              </a:rPr>
              <a:t>, </a:t>
            </a:r>
            <a:r>
              <a:rPr kumimoji="0" lang="en-US" sz="3600" u="none" strike="noStrike" kern="1200" cap="none" spc="0" normalizeH="0" noProof="0" dirty="0" err="1">
                <a:ln>
                  <a:noFill/>
                </a:ln>
                <a:solidFill>
                  <a:prstClr val="black">
                    <a:lumMod val="95000"/>
                    <a:lumOff val="5000"/>
                  </a:prstClr>
                </a:solidFill>
                <a:effectLst/>
                <a:uLnTx/>
                <a:uFillTx/>
                <a:latin typeface="Calibri"/>
              </a:rPr>
              <a:t>cản</a:t>
            </a:r>
            <a:r>
              <a:rPr kumimoji="0" lang="en-US" sz="3600" u="none" strike="noStrike" kern="1200" cap="none" spc="0" normalizeH="0" noProof="0" dirty="0">
                <a:ln>
                  <a:noFill/>
                </a:ln>
                <a:solidFill>
                  <a:prstClr val="black">
                    <a:lumMod val="95000"/>
                    <a:lumOff val="5000"/>
                  </a:prstClr>
                </a:solidFill>
                <a:effectLst/>
                <a:uLnTx/>
                <a:uFillTx/>
                <a:latin typeface="Calibri"/>
              </a:rPr>
              <a:t> </a:t>
            </a:r>
            <a:r>
              <a:rPr kumimoji="0" lang="en-US" sz="3600" u="none" strike="noStrike" kern="1200" cap="none" spc="0" normalizeH="0" noProof="0" dirty="0" err="1">
                <a:ln>
                  <a:noFill/>
                </a:ln>
                <a:solidFill>
                  <a:prstClr val="black">
                    <a:lumMod val="95000"/>
                    <a:lumOff val="5000"/>
                  </a:prstClr>
                </a:solidFill>
                <a:effectLst/>
                <a:uLnTx/>
                <a:uFillTx/>
                <a:latin typeface="Calibri"/>
              </a:rPr>
              <a:t>phục</a:t>
            </a:r>
            <a:r>
              <a:rPr kumimoji="0" lang="en-US" sz="3600" u="none" strike="noStrike" kern="1200" cap="none" spc="0" normalizeH="0" noProof="0" dirty="0">
                <a:ln>
                  <a:noFill/>
                </a:ln>
                <a:solidFill>
                  <a:prstClr val="black">
                    <a:lumMod val="95000"/>
                    <a:lumOff val="5000"/>
                  </a:prstClr>
                </a:solidFill>
                <a:effectLst/>
                <a:uLnTx/>
                <a:uFillTx/>
                <a:latin typeface="Calibri"/>
              </a:rPr>
              <a:t>,…</a:t>
            </a:r>
          </a:p>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3600" b="1" i="1" noProof="0" dirty="0" err="1">
                <a:solidFill>
                  <a:prstClr val="black">
                    <a:lumMod val="95000"/>
                    <a:lumOff val="5000"/>
                  </a:prstClr>
                </a:solidFill>
                <a:latin typeface="Calibri"/>
              </a:rPr>
              <a:t>Thể</a:t>
            </a:r>
            <a:r>
              <a:rPr lang="en-US" sz="3600" b="1" i="1" noProof="0" dirty="0">
                <a:solidFill>
                  <a:prstClr val="black">
                    <a:lumMod val="95000"/>
                    <a:lumOff val="5000"/>
                  </a:prstClr>
                </a:solidFill>
                <a:latin typeface="Calibri"/>
              </a:rPr>
              <a:t> </a:t>
            </a:r>
            <a:r>
              <a:rPr lang="en-US" sz="3600" b="1" i="1" noProof="0" dirty="0" err="1">
                <a:solidFill>
                  <a:prstClr val="black">
                    <a:lumMod val="95000"/>
                    <a:lumOff val="5000"/>
                  </a:prstClr>
                </a:solidFill>
                <a:latin typeface="Calibri"/>
              </a:rPr>
              <a:t>hiện</a:t>
            </a:r>
            <a:r>
              <a:rPr lang="en-US" sz="3600" b="1" i="1" noProof="0" dirty="0">
                <a:solidFill>
                  <a:prstClr val="black">
                    <a:lumMod val="95000"/>
                    <a:lumOff val="5000"/>
                  </a:prstClr>
                </a:solidFill>
                <a:latin typeface="Calibri"/>
              </a:rPr>
              <a:t> </a:t>
            </a:r>
            <a:r>
              <a:rPr lang="en-US" sz="3600" b="1" i="1" noProof="0" dirty="0" err="1">
                <a:solidFill>
                  <a:prstClr val="black">
                    <a:lumMod val="95000"/>
                    <a:lumOff val="5000"/>
                  </a:prstClr>
                </a:solidFill>
                <a:latin typeface="Calibri"/>
              </a:rPr>
              <a:t>tình</a:t>
            </a:r>
            <a:r>
              <a:rPr lang="en-US" sz="3600" b="1" i="1" noProof="0" dirty="0">
                <a:solidFill>
                  <a:prstClr val="black">
                    <a:lumMod val="95000"/>
                    <a:lumOff val="5000"/>
                  </a:prstClr>
                </a:solidFill>
                <a:latin typeface="Calibri"/>
              </a:rPr>
              <a:t> </a:t>
            </a:r>
            <a:r>
              <a:rPr lang="en-US" sz="3600" b="1" i="1" noProof="0" dirty="0" err="1">
                <a:solidFill>
                  <a:prstClr val="black">
                    <a:lumMod val="95000"/>
                    <a:lumOff val="5000"/>
                  </a:prstClr>
                </a:solidFill>
                <a:latin typeface="Calibri"/>
              </a:rPr>
              <a:t>cảm</a:t>
            </a:r>
            <a:r>
              <a:rPr lang="en-US" sz="3600" b="1" i="1" noProof="0" dirty="0">
                <a:solidFill>
                  <a:prstClr val="black">
                    <a:lumMod val="95000"/>
                    <a:lumOff val="5000"/>
                  </a:prstClr>
                </a:solidFill>
                <a:latin typeface="Calibri"/>
              </a:rPr>
              <a:t> </a:t>
            </a:r>
            <a:r>
              <a:rPr lang="en-US" sz="3600" b="1" i="1" noProof="0" dirty="0" err="1">
                <a:solidFill>
                  <a:prstClr val="black">
                    <a:lumMod val="95000"/>
                    <a:lumOff val="5000"/>
                  </a:prstClr>
                </a:solidFill>
                <a:latin typeface="Calibri"/>
              </a:rPr>
              <a:t>đối</a:t>
            </a:r>
            <a:r>
              <a:rPr lang="en-US" sz="3600" b="1" i="1" noProof="0" dirty="0">
                <a:solidFill>
                  <a:prstClr val="black">
                    <a:lumMod val="95000"/>
                    <a:lumOff val="5000"/>
                  </a:prstClr>
                </a:solidFill>
                <a:latin typeface="Calibri"/>
              </a:rPr>
              <a:t> </a:t>
            </a:r>
            <a:r>
              <a:rPr lang="en-US" sz="3600" b="1" i="1" noProof="0" dirty="0" err="1">
                <a:solidFill>
                  <a:prstClr val="black">
                    <a:lumMod val="95000"/>
                    <a:lumOff val="5000"/>
                  </a:prstClr>
                </a:solidFill>
                <a:latin typeface="Calibri"/>
              </a:rPr>
              <a:t>với</a:t>
            </a:r>
            <a:r>
              <a:rPr lang="en-US" sz="3600" b="1" i="1" noProof="0" dirty="0">
                <a:solidFill>
                  <a:prstClr val="black">
                    <a:lumMod val="95000"/>
                    <a:lumOff val="5000"/>
                  </a:prstClr>
                </a:solidFill>
                <a:latin typeface="Calibri"/>
              </a:rPr>
              <a:t> </a:t>
            </a:r>
            <a:r>
              <a:rPr lang="en-US" sz="3600" b="1" i="1" noProof="0" dirty="0" err="1">
                <a:solidFill>
                  <a:prstClr val="black">
                    <a:lumMod val="95000"/>
                    <a:lumOff val="5000"/>
                  </a:prstClr>
                </a:solidFill>
                <a:latin typeface="Calibri"/>
              </a:rPr>
              <a:t>nhân</a:t>
            </a:r>
            <a:r>
              <a:rPr lang="en-US" sz="3600" b="1" i="1" noProof="0" dirty="0">
                <a:solidFill>
                  <a:prstClr val="black">
                    <a:lumMod val="95000"/>
                    <a:lumOff val="5000"/>
                  </a:prstClr>
                </a:solidFill>
                <a:latin typeface="Calibri"/>
              </a:rPr>
              <a:t> </a:t>
            </a:r>
            <a:r>
              <a:rPr lang="en-US" sz="3600" b="1" i="1" noProof="0" dirty="0" err="1">
                <a:solidFill>
                  <a:prstClr val="black">
                    <a:lumMod val="95000"/>
                    <a:lumOff val="5000"/>
                  </a:prstClr>
                </a:solidFill>
                <a:latin typeface="Calibri"/>
              </a:rPr>
              <a:t>vật</a:t>
            </a:r>
            <a:r>
              <a:rPr lang="en-US" sz="3600" b="1" i="1" noProof="0" dirty="0">
                <a:solidFill>
                  <a:prstClr val="black">
                    <a:lumMod val="95000"/>
                    <a:lumOff val="5000"/>
                  </a:prstClr>
                </a:solidFill>
                <a:latin typeface="Calibri"/>
              </a:rPr>
              <a:t> </a:t>
            </a:r>
            <a:r>
              <a:rPr lang="en-US" sz="3600" b="1" i="1" noProof="0" dirty="0" err="1">
                <a:solidFill>
                  <a:prstClr val="black">
                    <a:lumMod val="95000"/>
                    <a:lumOff val="5000"/>
                  </a:prstClr>
                </a:solidFill>
                <a:latin typeface="Calibri"/>
              </a:rPr>
              <a:t>bằng</a:t>
            </a:r>
            <a:r>
              <a:rPr lang="en-US" sz="3600" b="1" i="1" noProof="0" dirty="0">
                <a:solidFill>
                  <a:prstClr val="black">
                    <a:lumMod val="95000"/>
                    <a:lumOff val="5000"/>
                  </a:prstClr>
                </a:solidFill>
                <a:latin typeface="Calibri"/>
              </a:rPr>
              <a:t> </a:t>
            </a:r>
            <a:r>
              <a:rPr lang="en-US" sz="3600" b="1" i="1" noProof="0" dirty="0" err="1">
                <a:solidFill>
                  <a:prstClr val="black">
                    <a:lumMod val="95000"/>
                    <a:lumOff val="5000"/>
                  </a:prstClr>
                </a:solidFill>
                <a:latin typeface="Calibri"/>
              </a:rPr>
              <a:t>một</a:t>
            </a:r>
            <a:r>
              <a:rPr lang="en-US" sz="3600" b="1" i="1" noProof="0" dirty="0">
                <a:solidFill>
                  <a:prstClr val="black">
                    <a:lumMod val="95000"/>
                    <a:lumOff val="5000"/>
                  </a:prstClr>
                </a:solidFill>
                <a:latin typeface="Calibri"/>
              </a:rPr>
              <a:t> </a:t>
            </a:r>
            <a:r>
              <a:rPr lang="en-US" sz="3600" b="1" i="1" noProof="0" dirty="0" err="1">
                <a:solidFill>
                  <a:prstClr val="black">
                    <a:lumMod val="95000"/>
                    <a:lumOff val="5000"/>
                  </a:prstClr>
                </a:solidFill>
                <a:latin typeface="Calibri"/>
              </a:rPr>
              <a:t>số</a:t>
            </a:r>
            <a:r>
              <a:rPr lang="en-US" sz="3600" b="1" i="1" noProof="0" dirty="0">
                <a:solidFill>
                  <a:prstClr val="black">
                    <a:lumMod val="95000"/>
                    <a:lumOff val="5000"/>
                  </a:prstClr>
                </a:solidFill>
                <a:latin typeface="Calibri"/>
              </a:rPr>
              <a:t> </a:t>
            </a:r>
            <a:r>
              <a:rPr lang="en-US" sz="3600" b="1" i="1" noProof="0" dirty="0" err="1">
                <a:solidFill>
                  <a:prstClr val="black">
                    <a:lumMod val="95000"/>
                    <a:lumOff val="5000"/>
                  </a:prstClr>
                </a:solidFill>
                <a:latin typeface="Calibri"/>
              </a:rPr>
              <a:t>cách</a:t>
            </a:r>
            <a:r>
              <a:rPr lang="en-US" sz="3600" b="1" i="1" dirty="0">
                <a:solidFill>
                  <a:prstClr val="black">
                    <a:lumMod val="95000"/>
                    <a:lumOff val="5000"/>
                  </a:prstClr>
                </a:solidFill>
                <a:latin typeface="Calibri"/>
              </a:rPr>
              <a:t>: </a:t>
            </a:r>
            <a:r>
              <a:rPr lang="en-US" sz="3600" dirty="0" err="1">
                <a:solidFill>
                  <a:prstClr val="black">
                    <a:lumMod val="95000"/>
                    <a:lumOff val="5000"/>
                  </a:prstClr>
                </a:solidFill>
                <a:latin typeface="Calibri"/>
              </a:rPr>
              <a:t>đọc</a:t>
            </a:r>
            <a:r>
              <a:rPr lang="en-US" sz="3600" dirty="0">
                <a:solidFill>
                  <a:prstClr val="black">
                    <a:lumMod val="95000"/>
                    <a:lumOff val="5000"/>
                  </a:prstClr>
                </a:solidFill>
                <a:latin typeface="Calibri"/>
              </a:rPr>
              <a:t> </a:t>
            </a:r>
            <a:r>
              <a:rPr lang="en-US" sz="3600" dirty="0" err="1">
                <a:solidFill>
                  <a:prstClr val="black">
                    <a:lumMod val="95000"/>
                    <a:lumOff val="5000"/>
                  </a:prstClr>
                </a:solidFill>
                <a:latin typeface="Calibri"/>
              </a:rPr>
              <a:t>bài</a:t>
            </a:r>
            <a:r>
              <a:rPr lang="en-US" sz="3600" dirty="0">
                <a:solidFill>
                  <a:prstClr val="black">
                    <a:lumMod val="95000"/>
                    <a:lumOff val="5000"/>
                  </a:prstClr>
                </a:solidFill>
                <a:latin typeface="Calibri"/>
              </a:rPr>
              <a:t> </a:t>
            </a:r>
            <a:r>
              <a:rPr lang="en-US" sz="3600" dirty="0" err="1">
                <a:solidFill>
                  <a:prstClr val="black">
                    <a:lumMod val="95000"/>
                    <a:lumOff val="5000"/>
                  </a:prstClr>
                </a:solidFill>
                <a:latin typeface="Calibri"/>
              </a:rPr>
              <a:t>thơ</a:t>
            </a:r>
            <a:r>
              <a:rPr lang="en-US" sz="3600" dirty="0">
                <a:solidFill>
                  <a:prstClr val="black">
                    <a:lumMod val="95000"/>
                    <a:lumOff val="5000"/>
                  </a:prstClr>
                </a:solidFill>
                <a:latin typeface="Calibri"/>
              </a:rPr>
              <a:t>, </a:t>
            </a:r>
            <a:r>
              <a:rPr lang="en-US" sz="3600" dirty="0" err="1">
                <a:solidFill>
                  <a:prstClr val="black">
                    <a:lumMod val="95000"/>
                    <a:lumOff val="5000"/>
                  </a:prstClr>
                </a:solidFill>
                <a:latin typeface="Calibri"/>
              </a:rPr>
              <a:t>câu</a:t>
            </a:r>
            <a:r>
              <a:rPr lang="en-US" sz="3600" dirty="0">
                <a:solidFill>
                  <a:prstClr val="black">
                    <a:lumMod val="95000"/>
                    <a:lumOff val="5000"/>
                  </a:prstClr>
                </a:solidFill>
                <a:latin typeface="Calibri"/>
              </a:rPr>
              <a:t> </a:t>
            </a:r>
            <a:r>
              <a:rPr lang="en-US" sz="3600" dirty="0" err="1">
                <a:solidFill>
                  <a:prstClr val="black">
                    <a:lumMod val="95000"/>
                    <a:lumOff val="5000"/>
                  </a:prstClr>
                </a:solidFill>
                <a:latin typeface="Calibri"/>
              </a:rPr>
              <a:t>chuyện</a:t>
            </a:r>
            <a:r>
              <a:rPr lang="en-US" sz="3600" dirty="0">
                <a:solidFill>
                  <a:prstClr val="black">
                    <a:lumMod val="95000"/>
                    <a:lumOff val="5000"/>
                  </a:prstClr>
                </a:solidFill>
                <a:latin typeface="Calibri"/>
              </a:rPr>
              <a:t> </a:t>
            </a:r>
            <a:r>
              <a:rPr lang="en-US" sz="3600" dirty="0" err="1">
                <a:solidFill>
                  <a:prstClr val="black">
                    <a:lumMod val="95000"/>
                    <a:lumOff val="5000"/>
                  </a:prstClr>
                </a:solidFill>
                <a:latin typeface="Calibri"/>
              </a:rPr>
              <a:t>nhiều</a:t>
            </a:r>
            <a:r>
              <a:rPr lang="en-US" sz="3600" dirty="0">
                <a:solidFill>
                  <a:prstClr val="black">
                    <a:lumMod val="95000"/>
                    <a:lumOff val="5000"/>
                  </a:prstClr>
                </a:solidFill>
                <a:latin typeface="Calibri"/>
              </a:rPr>
              <a:t> </a:t>
            </a:r>
            <a:r>
              <a:rPr lang="en-US" sz="3600" dirty="0" err="1">
                <a:solidFill>
                  <a:prstClr val="black">
                    <a:lumMod val="95000"/>
                    <a:lumOff val="5000"/>
                  </a:prstClr>
                </a:solidFill>
                <a:latin typeface="Calibri"/>
              </a:rPr>
              <a:t>lần</a:t>
            </a:r>
            <a:r>
              <a:rPr lang="en-US" sz="3600" dirty="0">
                <a:solidFill>
                  <a:prstClr val="black">
                    <a:lumMod val="95000"/>
                    <a:lumOff val="5000"/>
                  </a:prstClr>
                </a:solidFill>
                <a:latin typeface="Calibri"/>
              </a:rPr>
              <a:t>; chia </a:t>
            </a:r>
            <a:r>
              <a:rPr lang="en-US" sz="3600" dirty="0" err="1">
                <a:solidFill>
                  <a:prstClr val="black">
                    <a:lumMod val="95000"/>
                    <a:lumOff val="5000"/>
                  </a:prstClr>
                </a:solidFill>
                <a:latin typeface="Calibri"/>
              </a:rPr>
              <a:t>sẻ</a:t>
            </a:r>
            <a:r>
              <a:rPr lang="en-US" sz="3600" dirty="0">
                <a:solidFill>
                  <a:prstClr val="black">
                    <a:lumMod val="95000"/>
                    <a:lumOff val="5000"/>
                  </a:prstClr>
                </a:solidFill>
                <a:latin typeface="Calibri"/>
              </a:rPr>
              <a:t> </a:t>
            </a:r>
            <a:r>
              <a:rPr lang="en-US" sz="3600" dirty="0" err="1">
                <a:solidFill>
                  <a:prstClr val="black">
                    <a:lumMod val="95000"/>
                    <a:lumOff val="5000"/>
                  </a:prstClr>
                </a:solidFill>
                <a:latin typeface="Calibri"/>
              </a:rPr>
              <a:t>suy</a:t>
            </a:r>
            <a:r>
              <a:rPr lang="en-US" sz="3600" dirty="0">
                <a:solidFill>
                  <a:prstClr val="black">
                    <a:lumMod val="95000"/>
                    <a:lumOff val="5000"/>
                  </a:prstClr>
                </a:solidFill>
                <a:latin typeface="Calibri"/>
              </a:rPr>
              <a:t> </a:t>
            </a:r>
            <a:r>
              <a:rPr lang="en-US" sz="3600" dirty="0" err="1">
                <a:solidFill>
                  <a:prstClr val="black">
                    <a:lumMod val="95000"/>
                    <a:lumOff val="5000"/>
                  </a:prstClr>
                </a:solidFill>
                <a:latin typeface="Calibri"/>
              </a:rPr>
              <a:t>nghĩ</a:t>
            </a:r>
            <a:r>
              <a:rPr lang="en-US" sz="3600" dirty="0">
                <a:solidFill>
                  <a:prstClr val="black">
                    <a:lumMod val="95000"/>
                    <a:lumOff val="5000"/>
                  </a:prstClr>
                </a:solidFill>
                <a:latin typeface="Calibri"/>
              </a:rPr>
              <a:t>, </a:t>
            </a:r>
            <a:r>
              <a:rPr lang="en-US" sz="3600" dirty="0" err="1">
                <a:solidFill>
                  <a:prstClr val="black">
                    <a:lumMod val="95000"/>
                    <a:lumOff val="5000"/>
                  </a:prstClr>
                </a:solidFill>
                <a:latin typeface="Calibri"/>
              </a:rPr>
              <a:t>cảm</a:t>
            </a:r>
            <a:r>
              <a:rPr lang="en-US" sz="3600" dirty="0">
                <a:solidFill>
                  <a:prstClr val="black">
                    <a:lumMod val="95000"/>
                    <a:lumOff val="5000"/>
                  </a:prstClr>
                </a:solidFill>
                <a:latin typeface="Calibri"/>
              </a:rPr>
              <a:t> </a:t>
            </a:r>
            <a:r>
              <a:rPr lang="en-US" sz="3600" dirty="0" err="1">
                <a:solidFill>
                  <a:prstClr val="black">
                    <a:lumMod val="95000"/>
                    <a:lumOff val="5000"/>
                  </a:prstClr>
                </a:solidFill>
                <a:latin typeface="Calibri"/>
              </a:rPr>
              <a:t>xúc</a:t>
            </a:r>
            <a:r>
              <a:rPr lang="en-US" sz="3600" dirty="0">
                <a:solidFill>
                  <a:prstClr val="black">
                    <a:lumMod val="95000"/>
                    <a:lumOff val="5000"/>
                  </a:prstClr>
                </a:solidFill>
                <a:latin typeface="Calibri"/>
              </a:rPr>
              <a:t> </a:t>
            </a:r>
            <a:r>
              <a:rPr lang="en-US" sz="3600" dirty="0" err="1">
                <a:solidFill>
                  <a:prstClr val="black">
                    <a:lumMod val="95000"/>
                    <a:lumOff val="5000"/>
                  </a:prstClr>
                </a:solidFill>
                <a:latin typeface="Calibri"/>
              </a:rPr>
              <a:t>của</a:t>
            </a:r>
            <a:r>
              <a:rPr lang="en-US" sz="3600" dirty="0">
                <a:solidFill>
                  <a:prstClr val="black">
                    <a:lumMod val="95000"/>
                    <a:lumOff val="5000"/>
                  </a:prstClr>
                </a:solidFill>
                <a:latin typeface="Calibri"/>
              </a:rPr>
              <a:t> </a:t>
            </a:r>
            <a:r>
              <a:rPr lang="en-US" sz="3600" dirty="0" err="1">
                <a:solidFill>
                  <a:prstClr val="black">
                    <a:lumMod val="95000"/>
                    <a:lumOff val="5000"/>
                  </a:prstClr>
                </a:solidFill>
                <a:latin typeface="Calibri"/>
              </a:rPr>
              <a:t>mình</a:t>
            </a:r>
            <a:r>
              <a:rPr lang="en-US" sz="3600" dirty="0">
                <a:solidFill>
                  <a:prstClr val="black">
                    <a:lumMod val="95000"/>
                    <a:lumOff val="5000"/>
                  </a:prstClr>
                </a:solidFill>
                <a:latin typeface="Calibri"/>
              </a:rPr>
              <a:t> </a:t>
            </a:r>
            <a:r>
              <a:rPr lang="en-US" sz="3600" dirty="0" err="1">
                <a:solidFill>
                  <a:prstClr val="black">
                    <a:lumMod val="95000"/>
                    <a:lumOff val="5000"/>
                  </a:prstClr>
                </a:solidFill>
                <a:latin typeface="Calibri"/>
              </a:rPr>
              <a:t>với</a:t>
            </a:r>
            <a:r>
              <a:rPr lang="en-US" sz="3600" dirty="0">
                <a:solidFill>
                  <a:prstClr val="black">
                    <a:lumMod val="95000"/>
                    <a:lumOff val="5000"/>
                  </a:prstClr>
                </a:solidFill>
                <a:latin typeface="Calibri"/>
              </a:rPr>
              <a:t> </a:t>
            </a:r>
            <a:r>
              <a:rPr lang="en-US" sz="3600" dirty="0" err="1">
                <a:solidFill>
                  <a:prstClr val="black">
                    <a:lumMod val="95000"/>
                    <a:lumOff val="5000"/>
                  </a:prstClr>
                </a:solidFill>
                <a:latin typeface="Calibri"/>
              </a:rPr>
              <a:t>người</a:t>
            </a:r>
            <a:r>
              <a:rPr lang="en-US" sz="3600" dirty="0">
                <a:solidFill>
                  <a:prstClr val="black">
                    <a:lumMod val="95000"/>
                    <a:lumOff val="5000"/>
                  </a:prstClr>
                </a:solidFill>
                <a:latin typeface="Calibri"/>
              </a:rPr>
              <a:t> </a:t>
            </a:r>
            <a:r>
              <a:rPr lang="en-US" sz="3600" dirty="0" err="1">
                <a:solidFill>
                  <a:prstClr val="black">
                    <a:lumMod val="95000"/>
                    <a:lumOff val="5000"/>
                  </a:prstClr>
                </a:solidFill>
                <a:latin typeface="Calibri"/>
              </a:rPr>
              <a:t>thân</a:t>
            </a:r>
            <a:r>
              <a:rPr lang="en-US" sz="3600" dirty="0">
                <a:solidFill>
                  <a:prstClr val="black">
                    <a:lumMod val="95000"/>
                    <a:lumOff val="5000"/>
                  </a:prstClr>
                </a:solidFill>
                <a:latin typeface="Calibri"/>
              </a:rPr>
              <a:t> </a:t>
            </a:r>
            <a:r>
              <a:rPr lang="en-US" sz="3600" dirty="0" err="1">
                <a:solidFill>
                  <a:prstClr val="black">
                    <a:lumMod val="95000"/>
                    <a:lumOff val="5000"/>
                  </a:prstClr>
                </a:solidFill>
                <a:latin typeface="Calibri"/>
              </a:rPr>
              <a:t>về</a:t>
            </a:r>
            <a:r>
              <a:rPr lang="en-US" sz="3600" dirty="0">
                <a:solidFill>
                  <a:prstClr val="black">
                    <a:lumMod val="95000"/>
                    <a:lumOff val="5000"/>
                  </a:prstClr>
                </a:solidFill>
                <a:latin typeface="Calibri"/>
              </a:rPr>
              <a:t> </a:t>
            </a:r>
            <a:r>
              <a:rPr lang="en-US" sz="3600" dirty="0" err="1">
                <a:solidFill>
                  <a:prstClr val="black">
                    <a:lumMod val="95000"/>
                    <a:lumOff val="5000"/>
                  </a:prstClr>
                </a:solidFill>
                <a:latin typeface="Calibri"/>
              </a:rPr>
              <a:t>nhân</a:t>
            </a:r>
            <a:r>
              <a:rPr lang="en-US" sz="3600" dirty="0">
                <a:solidFill>
                  <a:prstClr val="black">
                    <a:lumMod val="95000"/>
                    <a:lumOff val="5000"/>
                  </a:prstClr>
                </a:solidFill>
                <a:latin typeface="Calibri"/>
              </a:rPr>
              <a:t> </a:t>
            </a:r>
            <a:r>
              <a:rPr lang="en-US" sz="3600" dirty="0" err="1">
                <a:solidFill>
                  <a:prstClr val="black">
                    <a:lumMod val="95000"/>
                    <a:lumOff val="5000"/>
                  </a:prstClr>
                </a:solidFill>
                <a:latin typeface="Calibri"/>
              </a:rPr>
              <a:t>vật</a:t>
            </a:r>
            <a:r>
              <a:rPr lang="en-US" sz="3600" dirty="0">
                <a:solidFill>
                  <a:prstClr val="black">
                    <a:lumMod val="95000"/>
                    <a:lumOff val="5000"/>
                  </a:prstClr>
                </a:solidFill>
                <a:latin typeface="Calibri"/>
              </a:rPr>
              <a:t>;…</a:t>
            </a:r>
            <a:endParaRPr kumimoji="0" lang="en-US" sz="3600" b="1" i="1" u="none" strike="noStrike" kern="1200" cap="none" spc="0" normalizeH="0" baseline="0" noProof="0" dirty="0">
              <a:ln>
                <a:noFill/>
              </a:ln>
              <a:solidFill>
                <a:prstClr val="black">
                  <a:lumMod val="95000"/>
                  <a:lumOff val="5000"/>
                </a:prstClr>
              </a:solidFill>
              <a:effectLst/>
              <a:uLnTx/>
              <a:uFillTx/>
              <a:latin typeface="Calibri"/>
            </a:endParaRPr>
          </a:p>
        </p:txBody>
      </p:sp>
      <p:pic>
        <p:nvPicPr>
          <p:cNvPr id="26" name="Picture 25"/>
          <p:cNvPicPr>
            <a:picLocks noChangeAspect="1"/>
          </p:cNvPicPr>
          <p:nvPr/>
        </p:nvPicPr>
        <p:blipFill>
          <a:blip r:embed="rId4"/>
          <a:stretch>
            <a:fillRect/>
          </a:stretch>
        </p:blipFill>
        <p:spPr>
          <a:xfrm>
            <a:off x="-2352270" y="-272062"/>
            <a:ext cx="12546655" cy="3468925"/>
          </a:xfrm>
          <a:prstGeom prst="rect">
            <a:avLst/>
          </a:prstGeom>
        </p:spPr>
      </p:pic>
      <p:sp>
        <p:nvSpPr>
          <p:cNvPr id="28" name="Freeform 3"/>
          <p:cNvSpPr/>
          <p:nvPr/>
        </p:nvSpPr>
        <p:spPr>
          <a:xfrm>
            <a:off x="503919" y="6475344"/>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sp>
        <p:nvSpPr>
          <p:cNvPr id="29" name="Freeform 4"/>
          <p:cNvSpPr/>
          <p:nvPr/>
        </p:nvSpPr>
        <p:spPr>
          <a:xfrm>
            <a:off x="6634008" y="435491"/>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0" name="Freeform 5"/>
          <p:cNvSpPr/>
          <p:nvPr/>
        </p:nvSpPr>
        <p:spPr>
          <a:xfrm>
            <a:off x="6634008" y="6475344"/>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sp>
        <p:nvSpPr>
          <p:cNvPr id="31" name="Freeform 6"/>
          <p:cNvSpPr/>
          <p:nvPr/>
        </p:nvSpPr>
        <p:spPr>
          <a:xfrm>
            <a:off x="12764098" y="435491"/>
            <a:ext cx="5122445" cy="69723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r="-36112"/>
            </a:stretch>
          </a:blipFill>
        </p:spPr>
      </p:sp>
      <p:sp>
        <p:nvSpPr>
          <p:cNvPr id="32" name="Freeform 7"/>
          <p:cNvSpPr/>
          <p:nvPr/>
        </p:nvSpPr>
        <p:spPr>
          <a:xfrm>
            <a:off x="12764098" y="6475344"/>
            <a:ext cx="5152524" cy="3386889"/>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r="-35318" b="-105861"/>
            </a:stretch>
          </a:blipFill>
        </p:spPr>
      </p:sp>
      <p:grpSp>
        <p:nvGrpSpPr>
          <p:cNvPr id="33" name="Group 35"/>
          <p:cNvGrpSpPr/>
          <p:nvPr/>
        </p:nvGrpSpPr>
        <p:grpSpPr>
          <a:xfrm>
            <a:off x="1028700" y="1459999"/>
            <a:ext cx="16230600" cy="8656601"/>
            <a:chOff x="0" y="0"/>
            <a:chExt cx="4274726" cy="1982453"/>
          </a:xfrm>
          <a:solidFill>
            <a:schemeClr val="bg1"/>
          </a:solidFill>
        </p:grpSpPr>
        <p:sp>
          <p:nvSpPr>
            <p:cNvPr id="34" name="Freeform 36"/>
            <p:cNvSpPr/>
            <p:nvPr/>
          </p:nvSpPr>
          <p:spPr>
            <a:xfrm>
              <a:off x="0" y="0"/>
              <a:ext cx="4274726" cy="1982453"/>
            </a:xfrm>
            <a:custGeom>
              <a:avLst/>
              <a:gdLst/>
              <a:ahLst/>
              <a:cxnLst/>
              <a:rect l="l" t="t" r="r" b="b"/>
              <a:pathLst>
                <a:path w="4274726" h="1982453">
                  <a:moveTo>
                    <a:pt x="24327" y="0"/>
                  </a:moveTo>
                  <a:lnTo>
                    <a:pt x="4250399" y="0"/>
                  </a:lnTo>
                  <a:cubicBezTo>
                    <a:pt x="4263834" y="0"/>
                    <a:pt x="4274726" y="10891"/>
                    <a:pt x="4274726" y="24327"/>
                  </a:cubicBezTo>
                  <a:lnTo>
                    <a:pt x="4274726" y="1958126"/>
                  </a:lnTo>
                  <a:cubicBezTo>
                    <a:pt x="4274726" y="1964578"/>
                    <a:pt x="4272163" y="1970766"/>
                    <a:pt x="4267601" y="1975328"/>
                  </a:cubicBezTo>
                  <a:cubicBezTo>
                    <a:pt x="4263039" y="1979890"/>
                    <a:pt x="4256851" y="1982453"/>
                    <a:pt x="4250399" y="1982453"/>
                  </a:cubicBezTo>
                  <a:lnTo>
                    <a:pt x="24327" y="1982453"/>
                  </a:lnTo>
                  <a:cubicBezTo>
                    <a:pt x="10891" y="1982453"/>
                    <a:pt x="0" y="1971562"/>
                    <a:pt x="0" y="1958126"/>
                  </a:cubicBezTo>
                  <a:lnTo>
                    <a:pt x="0" y="24327"/>
                  </a:lnTo>
                  <a:cubicBezTo>
                    <a:pt x="0" y="10891"/>
                    <a:pt x="10891" y="0"/>
                    <a:pt x="24327" y="0"/>
                  </a:cubicBezTo>
                  <a:close/>
                </a:path>
              </a:pathLst>
            </a:custGeom>
            <a:grpFill/>
            <a:ln cap="rnd">
              <a:noFill/>
              <a:prstDash val="solid"/>
              <a:round/>
            </a:ln>
          </p:spPr>
        </p:sp>
        <p:sp>
          <p:nvSpPr>
            <p:cNvPr id="38" name="TextBox 37"/>
            <p:cNvSpPr txBox="1"/>
            <p:nvPr/>
          </p:nvSpPr>
          <p:spPr>
            <a:xfrm>
              <a:off x="0" y="-28575"/>
              <a:ext cx="4274726" cy="2011028"/>
            </a:xfrm>
            <a:prstGeom prst="rect">
              <a:avLst/>
            </a:prstGeom>
            <a:grpFill/>
          </p:spPr>
          <p:txBody>
            <a:bodyPr lIns="50800" tIns="50800" rIns="50800" bIns="50800" rtlCol="0" anchor="ctr"/>
            <a:lstStyle/>
            <a:p>
              <a:pPr marL="0" marR="0" lvl="0" indent="0" algn="ctr" defTabSz="914400" rtl="0" eaLnBrk="1" fontAlgn="auto" latinLnBrk="0" hangingPunct="1">
                <a:lnSpc>
                  <a:spcPts val="2807"/>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0" name="Rounded Rectangle 39"/>
          <p:cNvSpPr/>
          <p:nvPr/>
        </p:nvSpPr>
        <p:spPr>
          <a:xfrm>
            <a:off x="3814173" y="1727902"/>
            <a:ext cx="14017769" cy="1779732"/>
          </a:xfrm>
          <a:prstGeom prst="roundRect">
            <a:avLst>
              <a:gd name="adj" fmla="val 5115"/>
            </a:avLst>
          </a:prstGeom>
          <a:solidFill>
            <a:schemeClr val="accent6">
              <a:lumMod val="20000"/>
              <a:lumOff val="80000"/>
            </a:schemeClr>
          </a:solidFill>
          <a:ln w="28575">
            <a:solidFill>
              <a:schemeClr val="tx1">
                <a:lumMod val="95000"/>
                <a:lumOff val="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buFont typeface="Wingdings" panose="05000000000000000000" pitchFamily="2" charset="2"/>
              <a:buChar char="§"/>
            </a:pPr>
            <a:r>
              <a:rPr lang="en-US" sz="3600" dirty="0" err="1">
                <a:solidFill>
                  <a:schemeClr val="tx1">
                    <a:lumMod val="95000"/>
                    <a:lumOff val="5000"/>
                  </a:schemeClr>
                </a:solidFill>
              </a:rPr>
              <a:t>Giới</a:t>
            </a:r>
            <a:r>
              <a:rPr lang="en-US" sz="3600" dirty="0">
                <a:solidFill>
                  <a:schemeClr val="tx1">
                    <a:lumMod val="95000"/>
                    <a:lumOff val="5000"/>
                  </a:schemeClr>
                </a:solidFill>
              </a:rPr>
              <a:t> </a:t>
            </a:r>
            <a:r>
              <a:rPr lang="en-US" sz="3600" dirty="0" err="1">
                <a:solidFill>
                  <a:schemeClr val="tx1">
                    <a:lumMod val="95000"/>
                    <a:lumOff val="5000"/>
                  </a:schemeClr>
                </a:solidFill>
              </a:rPr>
              <a:t>thiệu</a:t>
            </a:r>
            <a:r>
              <a:rPr lang="en-US" sz="3600" dirty="0">
                <a:solidFill>
                  <a:schemeClr val="tx1">
                    <a:lumMod val="95000"/>
                    <a:lumOff val="5000"/>
                  </a:schemeClr>
                </a:solidFill>
              </a:rPr>
              <a:t> </a:t>
            </a:r>
            <a:r>
              <a:rPr lang="en-US" sz="3600" dirty="0" err="1">
                <a:solidFill>
                  <a:schemeClr val="tx1">
                    <a:lumMod val="95000"/>
                    <a:lumOff val="5000"/>
                  </a:schemeClr>
                </a:solidFill>
              </a:rPr>
              <a:t>nhân</a:t>
            </a:r>
            <a:r>
              <a:rPr lang="en-US" sz="3600" dirty="0">
                <a:solidFill>
                  <a:schemeClr val="tx1">
                    <a:lumMod val="95000"/>
                    <a:lumOff val="5000"/>
                  </a:schemeClr>
                </a:solidFill>
              </a:rPr>
              <a:t> </a:t>
            </a:r>
            <a:r>
              <a:rPr lang="en-US" sz="3600" dirty="0" err="1">
                <a:solidFill>
                  <a:schemeClr val="tx1">
                    <a:lumMod val="95000"/>
                    <a:lumOff val="5000"/>
                  </a:schemeClr>
                </a:solidFill>
              </a:rPr>
              <a:t>vật</a:t>
            </a:r>
            <a:r>
              <a:rPr lang="en-US" sz="3600" dirty="0">
                <a:solidFill>
                  <a:schemeClr val="tx1">
                    <a:lumMod val="95000"/>
                    <a:lumOff val="5000"/>
                  </a:schemeClr>
                </a:solidFill>
              </a:rPr>
              <a:t> (</a:t>
            </a:r>
            <a:r>
              <a:rPr lang="en-US" sz="3600" dirty="0" err="1">
                <a:solidFill>
                  <a:schemeClr val="tx1">
                    <a:lumMod val="95000"/>
                    <a:lumOff val="5000"/>
                  </a:schemeClr>
                </a:solidFill>
              </a:rPr>
              <a:t>trong</a:t>
            </a:r>
            <a:r>
              <a:rPr lang="en-US" sz="3600" dirty="0">
                <a:solidFill>
                  <a:schemeClr val="tx1">
                    <a:lumMod val="95000"/>
                    <a:lumOff val="5000"/>
                  </a:schemeClr>
                </a:solidFill>
              </a:rPr>
              <a:t> </a:t>
            </a:r>
            <a:r>
              <a:rPr lang="en-US" sz="3600" dirty="0" err="1">
                <a:solidFill>
                  <a:schemeClr val="tx1">
                    <a:lumMod val="95000"/>
                    <a:lumOff val="5000"/>
                  </a:schemeClr>
                </a:solidFill>
              </a:rPr>
              <a:t>câu</a:t>
            </a:r>
            <a:r>
              <a:rPr lang="en-US" sz="3600" dirty="0">
                <a:solidFill>
                  <a:schemeClr val="tx1">
                    <a:lumMod val="95000"/>
                    <a:lumOff val="5000"/>
                  </a:schemeClr>
                </a:solidFill>
              </a:rPr>
              <a:t> </a:t>
            </a:r>
            <a:r>
              <a:rPr lang="en-US" sz="3600" dirty="0" err="1">
                <a:solidFill>
                  <a:schemeClr val="tx1">
                    <a:lumMod val="95000"/>
                    <a:lumOff val="5000"/>
                  </a:schemeClr>
                </a:solidFill>
              </a:rPr>
              <a:t>chuyện</a:t>
            </a:r>
            <a:r>
              <a:rPr lang="en-US" sz="3600" dirty="0">
                <a:solidFill>
                  <a:schemeClr val="tx1">
                    <a:lumMod val="95000"/>
                    <a:lumOff val="5000"/>
                  </a:schemeClr>
                </a:solidFill>
              </a:rPr>
              <a:t> </a:t>
            </a:r>
            <a:r>
              <a:rPr lang="en-US" sz="3600" dirty="0" err="1">
                <a:solidFill>
                  <a:schemeClr val="tx1">
                    <a:lumMod val="95000"/>
                    <a:lumOff val="5000"/>
                  </a:schemeClr>
                </a:solidFill>
              </a:rPr>
              <a:t>hoặc</a:t>
            </a:r>
            <a:r>
              <a:rPr lang="en-US" sz="3600" dirty="0">
                <a:solidFill>
                  <a:schemeClr val="tx1">
                    <a:lumMod val="95000"/>
                    <a:lumOff val="5000"/>
                  </a:schemeClr>
                </a:solidFill>
              </a:rPr>
              <a:t> </a:t>
            </a:r>
            <a:r>
              <a:rPr lang="en-US" sz="3600" dirty="0" err="1">
                <a:solidFill>
                  <a:schemeClr val="tx1">
                    <a:lumMod val="95000"/>
                    <a:lumOff val="5000"/>
                  </a:schemeClr>
                </a:solidFill>
              </a:rPr>
              <a:t>bài</a:t>
            </a:r>
            <a:r>
              <a:rPr lang="en-US" sz="3600" dirty="0">
                <a:solidFill>
                  <a:schemeClr val="tx1">
                    <a:lumMod val="95000"/>
                    <a:lumOff val="5000"/>
                  </a:schemeClr>
                </a:solidFill>
              </a:rPr>
              <a:t> </a:t>
            </a:r>
            <a:r>
              <a:rPr lang="en-US" sz="3600" dirty="0" err="1">
                <a:solidFill>
                  <a:schemeClr val="tx1">
                    <a:lumMod val="95000"/>
                    <a:lumOff val="5000"/>
                  </a:schemeClr>
                </a:solidFill>
              </a:rPr>
              <a:t>thơ</a:t>
            </a:r>
            <a:r>
              <a:rPr lang="en-US" sz="3600" dirty="0">
                <a:solidFill>
                  <a:schemeClr val="tx1">
                    <a:lumMod val="95000"/>
                    <a:lumOff val="5000"/>
                  </a:schemeClr>
                </a:solidFill>
              </a:rPr>
              <a:t> </a:t>
            </a:r>
            <a:r>
              <a:rPr lang="en-US" sz="3600" dirty="0" err="1">
                <a:solidFill>
                  <a:schemeClr val="tx1">
                    <a:lumMod val="95000"/>
                    <a:lumOff val="5000"/>
                  </a:schemeClr>
                </a:solidFill>
              </a:rPr>
              <a:t>mà</a:t>
            </a:r>
            <a:r>
              <a:rPr lang="en-US" sz="3600" dirty="0">
                <a:solidFill>
                  <a:schemeClr val="tx1">
                    <a:lumMod val="95000"/>
                    <a:lumOff val="5000"/>
                  </a:schemeClr>
                </a:solidFill>
              </a:rPr>
              <a:t> </a:t>
            </a:r>
            <a:r>
              <a:rPr lang="en-US" sz="3600" dirty="0" err="1">
                <a:solidFill>
                  <a:schemeClr val="tx1">
                    <a:lumMod val="95000"/>
                    <a:lumOff val="5000"/>
                  </a:schemeClr>
                </a:solidFill>
              </a:rPr>
              <a:t>em</a:t>
            </a:r>
            <a:r>
              <a:rPr lang="en-US" sz="3600" dirty="0">
                <a:solidFill>
                  <a:schemeClr val="tx1">
                    <a:lumMod val="95000"/>
                    <a:lumOff val="5000"/>
                  </a:schemeClr>
                </a:solidFill>
              </a:rPr>
              <a:t> </a:t>
            </a:r>
            <a:r>
              <a:rPr lang="en-US" sz="3600" dirty="0" err="1">
                <a:solidFill>
                  <a:schemeClr val="tx1">
                    <a:lumMod val="95000"/>
                    <a:lumOff val="5000"/>
                  </a:schemeClr>
                </a:solidFill>
              </a:rPr>
              <a:t>đã</a:t>
            </a:r>
            <a:r>
              <a:rPr lang="en-US" sz="3600" dirty="0">
                <a:solidFill>
                  <a:schemeClr val="tx1">
                    <a:lumMod val="95000"/>
                    <a:lumOff val="5000"/>
                  </a:schemeClr>
                </a:solidFill>
              </a:rPr>
              <a:t> </a:t>
            </a:r>
            <a:r>
              <a:rPr lang="en-US" sz="3600" dirty="0" err="1">
                <a:solidFill>
                  <a:schemeClr val="tx1">
                    <a:lumMod val="95000"/>
                    <a:lumOff val="5000"/>
                  </a:schemeClr>
                </a:solidFill>
              </a:rPr>
              <a:t>học</a:t>
            </a:r>
            <a:r>
              <a:rPr lang="en-US" sz="3600" dirty="0">
                <a:solidFill>
                  <a:schemeClr val="tx1">
                    <a:lumMod val="95000"/>
                    <a:lumOff val="5000"/>
                  </a:schemeClr>
                </a:solidFill>
              </a:rPr>
              <a:t>, </a:t>
            </a:r>
            <a:r>
              <a:rPr lang="en-US" sz="3600" dirty="0" err="1">
                <a:solidFill>
                  <a:schemeClr val="tx1">
                    <a:lumMod val="95000"/>
                    <a:lumOff val="5000"/>
                  </a:schemeClr>
                </a:solidFill>
              </a:rPr>
              <a:t>đã</a:t>
            </a:r>
            <a:r>
              <a:rPr lang="en-US" sz="3600" dirty="0">
                <a:solidFill>
                  <a:schemeClr val="tx1">
                    <a:lumMod val="95000"/>
                    <a:lumOff val="5000"/>
                  </a:schemeClr>
                </a:solidFill>
              </a:rPr>
              <a:t> </a:t>
            </a:r>
            <a:r>
              <a:rPr lang="en-US" sz="3600" dirty="0" err="1">
                <a:solidFill>
                  <a:schemeClr val="tx1">
                    <a:lumMod val="95000"/>
                    <a:lumOff val="5000"/>
                  </a:schemeClr>
                </a:solidFill>
              </a:rPr>
              <a:t>nghe</a:t>
            </a:r>
            <a:r>
              <a:rPr lang="en-US" sz="3600" dirty="0">
                <a:solidFill>
                  <a:schemeClr val="tx1">
                    <a:lumMod val="95000"/>
                    <a:lumOff val="5000"/>
                  </a:schemeClr>
                </a:solidFill>
              </a:rPr>
              <a:t>).</a:t>
            </a:r>
          </a:p>
          <a:p>
            <a:pPr marL="571500" indent="-571500" algn="just">
              <a:buFont typeface="Wingdings" panose="05000000000000000000" pitchFamily="2" charset="2"/>
              <a:buChar char="§"/>
            </a:pPr>
            <a:r>
              <a:rPr lang="en-US" sz="3600" dirty="0" err="1">
                <a:solidFill>
                  <a:schemeClr val="tx1">
                    <a:lumMod val="95000"/>
                    <a:lumOff val="5000"/>
                  </a:schemeClr>
                </a:solidFill>
              </a:rPr>
              <a:t>Nêu</a:t>
            </a:r>
            <a:r>
              <a:rPr lang="en-US" sz="3600" dirty="0">
                <a:solidFill>
                  <a:schemeClr val="tx1">
                    <a:lumMod val="95000"/>
                    <a:lumOff val="5000"/>
                  </a:schemeClr>
                </a:solidFill>
              </a:rPr>
              <a:t> ý </a:t>
            </a:r>
            <a:r>
              <a:rPr lang="en-US" sz="3600" dirty="0" err="1">
                <a:solidFill>
                  <a:schemeClr val="tx1">
                    <a:lumMod val="95000"/>
                    <a:lumOff val="5000"/>
                  </a:schemeClr>
                </a:solidFill>
              </a:rPr>
              <a:t>kiến</a:t>
            </a:r>
            <a:r>
              <a:rPr lang="en-US" sz="3600" dirty="0">
                <a:solidFill>
                  <a:schemeClr val="tx1">
                    <a:lumMod val="95000"/>
                    <a:lumOff val="5000"/>
                  </a:schemeClr>
                </a:solidFill>
              </a:rPr>
              <a:t> </a:t>
            </a:r>
            <a:r>
              <a:rPr lang="en-US" sz="3600" dirty="0" err="1">
                <a:solidFill>
                  <a:schemeClr val="tx1">
                    <a:lumMod val="95000"/>
                    <a:lumOff val="5000"/>
                  </a:schemeClr>
                </a:solidFill>
              </a:rPr>
              <a:t>khái</a:t>
            </a:r>
            <a:r>
              <a:rPr lang="en-US" sz="3600" dirty="0">
                <a:solidFill>
                  <a:schemeClr val="tx1">
                    <a:lumMod val="95000"/>
                    <a:lumOff val="5000"/>
                  </a:schemeClr>
                </a:solidFill>
              </a:rPr>
              <a:t> </a:t>
            </a:r>
            <a:r>
              <a:rPr lang="en-US" sz="3600" dirty="0" err="1">
                <a:solidFill>
                  <a:schemeClr val="tx1">
                    <a:lumMod val="95000"/>
                    <a:lumOff val="5000"/>
                  </a:schemeClr>
                </a:solidFill>
              </a:rPr>
              <a:t>quát</a:t>
            </a:r>
            <a:r>
              <a:rPr lang="en-US" sz="3600" dirty="0">
                <a:solidFill>
                  <a:schemeClr val="tx1">
                    <a:lumMod val="95000"/>
                    <a:lumOff val="5000"/>
                  </a:schemeClr>
                </a:solidFill>
              </a:rPr>
              <a:t> </a:t>
            </a:r>
            <a:r>
              <a:rPr lang="en-US" sz="3600" dirty="0" err="1">
                <a:solidFill>
                  <a:schemeClr val="tx1">
                    <a:lumMod val="95000"/>
                    <a:lumOff val="5000"/>
                  </a:schemeClr>
                </a:solidFill>
              </a:rPr>
              <a:t>về</a:t>
            </a:r>
            <a:r>
              <a:rPr lang="en-US" sz="3600" dirty="0">
                <a:solidFill>
                  <a:schemeClr val="tx1">
                    <a:lumMod val="95000"/>
                    <a:lumOff val="5000"/>
                  </a:schemeClr>
                </a:solidFill>
              </a:rPr>
              <a:t> </a:t>
            </a:r>
            <a:r>
              <a:rPr lang="en-US" sz="3600" dirty="0" err="1">
                <a:solidFill>
                  <a:schemeClr val="tx1">
                    <a:lumMod val="95000"/>
                    <a:lumOff val="5000"/>
                  </a:schemeClr>
                </a:solidFill>
              </a:rPr>
              <a:t>nhân</a:t>
            </a:r>
            <a:r>
              <a:rPr lang="en-US" sz="3600" dirty="0">
                <a:solidFill>
                  <a:schemeClr val="tx1">
                    <a:lumMod val="95000"/>
                    <a:lumOff val="5000"/>
                  </a:schemeClr>
                </a:solidFill>
              </a:rPr>
              <a:t> </a:t>
            </a:r>
            <a:r>
              <a:rPr lang="en-US" sz="3600" dirty="0" err="1">
                <a:solidFill>
                  <a:schemeClr val="tx1">
                    <a:lumMod val="95000"/>
                    <a:lumOff val="5000"/>
                  </a:schemeClr>
                </a:solidFill>
              </a:rPr>
              <a:t>vật</a:t>
            </a:r>
            <a:endParaRPr lang="en-US" sz="3600" dirty="0">
              <a:solidFill>
                <a:schemeClr val="tx1">
                  <a:lumMod val="95000"/>
                  <a:lumOff val="5000"/>
                </a:schemeClr>
              </a:solidFill>
            </a:endParaRPr>
          </a:p>
        </p:txBody>
      </p:sp>
      <p:sp>
        <p:nvSpPr>
          <p:cNvPr id="43" name="Rounded Rectangle 42"/>
          <p:cNvSpPr/>
          <p:nvPr/>
        </p:nvSpPr>
        <p:spPr>
          <a:xfrm>
            <a:off x="3837619" y="8808603"/>
            <a:ext cx="13994323" cy="907752"/>
          </a:xfrm>
          <a:prstGeom prst="roundRect">
            <a:avLst>
              <a:gd name="adj" fmla="val 5115"/>
            </a:avLst>
          </a:prstGeom>
          <a:solidFill>
            <a:schemeClr val="accent5">
              <a:lumMod val="20000"/>
              <a:lumOff val="80000"/>
            </a:schemeClr>
          </a:solidFill>
          <a:ln w="28575">
            <a:solidFill>
              <a:schemeClr val="tx1">
                <a:lumMod val="95000"/>
                <a:lumOff val="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dirty="0" err="1">
                <a:solidFill>
                  <a:schemeClr val="tx1">
                    <a:lumMod val="95000"/>
                    <a:lumOff val="5000"/>
                  </a:schemeClr>
                </a:solidFill>
              </a:rPr>
              <a:t>Đánh</a:t>
            </a:r>
            <a:r>
              <a:rPr lang="en-US" sz="3600" dirty="0">
                <a:solidFill>
                  <a:schemeClr val="tx1">
                    <a:lumMod val="95000"/>
                    <a:lumOff val="5000"/>
                  </a:schemeClr>
                </a:solidFill>
              </a:rPr>
              <a:t> </a:t>
            </a:r>
            <a:r>
              <a:rPr lang="en-US" sz="3600" dirty="0" err="1">
                <a:solidFill>
                  <a:schemeClr val="tx1">
                    <a:lumMod val="95000"/>
                    <a:lumOff val="5000"/>
                  </a:schemeClr>
                </a:solidFill>
              </a:rPr>
              <a:t>giá</a:t>
            </a:r>
            <a:r>
              <a:rPr lang="en-US" sz="3600" dirty="0">
                <a:solidFill>
                  <a:schemeClr val="tx1">
                    <a:lumMod val="95000"/>
                    <a:lumOff val="5000"/>
                  </a:schemeClr>
                </a:solidFill>
              </a:rPr>
              <a:t> </a:t>
            </a:r>
            <a:r>
              <a:rPr lang="en-US" sz="3600" dirty="0" err="1">
                <a:solidFill>
                  <a:schemeClr val="tx1">
                    <a:lumMod val="95000"/>
                    <a:lumOff val="5000"/>
                  </a:schemeClr>
                </a:solidFill>
              </a:rPr>
              <a:t>về</a:t>
            </a:r>
            <a:r>
              <a:rPr lang="en-US" sz="3600" dirty="0">
                <a:solidFill>
                  <a:schemeClr val="tx1">
                    <a:lumMod val="95000"/>
                    <a:lumOff val="5000"/>
                  </a:schemeClr>
                </a:solidFill>
              </a:rPr>
              <a:t> </a:t>
            </a:r>
            <a:r>
              <a:rPr lang="en-US" sz="3600" dirty="0" err="1">
                <a:solidFill>
                  <a:schemeClr val="tx1">
                    <a:lumMod val="95000"/>
                    <a:lumOff val="5000"/>
                  </a:schemeClr>
                </a:solidFill>
              </a:rPr>
              <a:t>nhân</a:t>
            </a:r>
            <a:r>
              <a:rPr lang="en-US" sz="3600" dirty="0">
                <a:solidFill>
                  <a:schemeClr val="tx1">
                    <a:lumMod val="95000"/>
                    <a:lumOff val="5000"/>
                  </a:schemeClr>
                </a:solidFill>
              </a:rPr>
              <a:t> </a:t>
            </a:r>
            <a:r>
              <a:rPr lang="en-US" sz="3600" dirty="0" err="1">
                <a:solidFill>
                  <a:schemeClr val="tx1">
                    <a:lumMod val="95000"/>
                    <a:lumOff val="5000"/>
                  </a:schemeClr>
                </a:solidFill>
              </a:rPr>
              <a:t>vật</a:t>
            </a:r>
            <a:r>
              <a:rPr lang="en-US" sz="3600" dirty="0">
                <a:solidFill>
                  <a:schemeClr val="tx1">
                    <a:lumMod val="95000"/>
                    <a:lumOff val="5000"/>
                  </a:schemeClr>
                </a:solidFill>
              </a:rPr>
              <a:t> </a:t>
            </a:r>
            <a:r>
              <a:rPr lang="en-US" sz="3600" dirty="0" err="1">
                <a:solidFill>
                  <a:schemeClr val="tx1">
                    <a:lumMod val="95000"/>
                    <a:lumOff val="5000"/>
                  </a:schemeClr>
                </a:solidFill>
              </a:rPr>
              <a:t>và</a:t>
            </a:r>
            <a:r>
              <a:rPr lang="en-US" sz="3600" dirty="0">
                <a:solidFill>
                  <a:schemeClr val="tx1">
                    <a:lumMod val="95000"/>
                    <a:lumOff val="5000"/>
                  </a:schemeClr>
                </a:solidFill>
              </a:rPr>
              <a:t> </a:t>
            </a:r>
            <a:r>
              <a:rPr lang="en-US" sz="3600" dirty="0" err="1">
                <a:solidFill>
                  <a:schemeClr val="tx1">
                    <a:lumMod val="95000"/>
                    <a:lumOff val="5000"/>
                  </a:schemeClr>
                </a:solidFill>
              </a:rPr>
              <a:t>khẳng</a:t>
            </a:r>
            <a:r>
              <a:rPr lang="en-US" sz="3600" dirty="0">
                <a:solidFill>
                  <a:schemeClr val="tx1">
                    <a:lumMod val="95000"/>
                    <a:lumOff val="5000"/>
                  </a:schemeClr>
                </a:solidFill>
              </a:rPr>
              <a:t> </a:t>
            </a:r>
            <a:r>
              <a:rPr lang="en-US" sz="3600" dirty="0" err="1">
                <a:solidFill>
                  <a:schemeClr val="tx1">
                    <a:lumMod val="95000"/>
                    <a:lumOff val="5000"/>
                  </a:schemeClr>
                </a:solidFill>
              </a:rPr>
              <a:t>định</a:t>
            </a:r>
            <a:r>
              <a:rPr lang="en-US" sz="3600" dirty="0">
                <a:solidFill>
                  <a:schemeClr val="tx1">
                    <a:lumMod val="95000"/>
                    <a:lumOff val="5000"/>
                  </a:schemeClr>
                </a:solidFill>
              </a:rPr>
              <a:t> </a:t>
            </a:r>
            <a:r>
              <a:rPr lang="en-US" sz="3600" dirty="0" err="1">
                <a:solidFill>
                  <a:schemeClr val="tx1">
                    <a:lumMod val="95000"/>
                    <a:lumOff val="5000"/>
                  </a:schemeClr>
                </a:solidFill>
              </a:rPr>
              <a:t>lại</a:t>
            </a:r>
            <a:r>
              <a:rPr lang="en-US" sz="3600" dirty="0">
                <a:solidFill>
                  <a:schemeClr val="tx1">
                    <a:lumMod val="95000"/>
                    <a:lumOff val="5000"/>
                  </a:schemeClr>
                </a:solidFill>
              </a:rPr>
              <a:t> </a:t>
            </a:r>
            <a:r>
              <a:rPr lang="en-US" sz="3600" dirty="0" err="1">
                <a:solidFill>
                  <a:schemeClr val="tx1">
                    <a:lumMod val="95000"/>
                    <a:lumOff val="5000"/>
                  </a:schemeClr>
                </a:solidFill>
              </a:rPr>
              <a:t>tình</a:t>
            </a:r>
            <a:r>
              <a:rPr lang="en-US" sz="3600" dirty="0">
                <a:solidFill>
                  <a:schemeClr val="tx1">
                    <a:lumMod val="95000"/>
                    <a:lumOff val="5000"/>
                  </a:schemeClr>
                </a:solidFill>
              </a:rPr>
              <a:t> </a:t>
            </a:r>
            <a:r>
              <a:rPr lang="en-US" sz="3600" dirty="0" err="1">
                <a:solidFill>
                  <a:schemeClr val="tx1">
                    <a:lumMod val="95000"/>
                    <a:lumOff val="5000"/>
                  </a:schemeClr>
                </a:solidFill>
              </a:rPr>
              <a:t>cảm</a:t>
            </a:r>
            <a:r>
              <a:rPr lang="en-US" sz="3600" dirty="0">
                <a:solidFill>
                  <a:schemeClr val="tx1">
                    <a:lumMod val="95000"/>
                    <a:lumOff val="5000"/>
                  </a:schemeClr>
                </a:solidFill>
              </a:rPr>
              <a:t>, </a:t>
            </a:r>
            <a:r>
              <a:rPr lang="en-US" sz="3600" dirty="0" err="1">
                <a:solidFill>
                  <a:schemeClr val="tx1">
                    <a:lumMod val="95000"/>
                    <a:lumOff val="5000"/>
                  </a:schemeClr>
                </a:solidFill>
              </a:rPr>
              <a:t>cảm</a:t>
            </a:r>
            <a:r>
              <a:rPr lang="en-US" sz="3600" dirty="0">
                <a:solidFill>
                  <a:schemeClr val="tx1">
                    <a:lumMod val="95000"/>
                    <a:lumOff val="5000"/>
                  </a:schemeClr>
                </a:solidFill>
              </a:rPr>
              <a:t> </a:t>
            </a:r>
            <a:r>
              <a:rPr lang="en-US" sz="3600" dirty="0" err="1">
                <a:solidFill>
                  <a:schemeClr val="tx1">
                    <a:lumMod val="95000"/>
                    <a:lumOff val="5000"/>
                  </a:schemeClr>
                </a:solidFill>
              </a:rPr>
              <a:t>xúc</a:t>
            </a:r>
            <a:r>
              <a:rPr lang="en-US" sz="3600" dirty="0">
                <a:solidFill>
                  <a:schemeClr val="tx1">
                    <a:lumMod val="95000"/>
                    <a:lumOff val="5000"/>
                  </a:schemeClr>
                </a:solidFill>
              </a:rPr>
              <a:t> </a:t>
            </a:r>
            <a:r>
              <a:rPr lang="en-US" sz="3600" dirty="0" err="1">
                <a:solidFill>
                  <a:schemeClr val="tx1">
                    <a:lumMod val="95000"/>
                    <a:lumOff val="5000"/>
                  </a:schemeClr>
                </a:solidFill>
              </a:rPr>
              <a:t>của</a:t>
            </a:r>
            <a:r>
              <a:rPr lang="en-US" sz="3600" dirty="0">
                <a:solidFill>
                  <a:schemeClr val="tx1">
                    <a:lumMod val="95000"/>
                    <a:lumOff val="5000"/>
                  </a:schemeClr>
                </a:solidFill>
              </a:rPr>
              <a:t> </a:t>
            </a:r>
            <a:r>
              <a:rPr lang="en-US" sz="3600" dirty="0" err="1">
                <a:solidFill>
                  <a:schemeClr val="tx1">
                    <a:lumMod val="95000"/>
                    <a:lumOff val="5000"/>
                  </a:schemeClr>
                </a:solidFill>
              </a:rPr>
              <a:t>em</a:t>
            </a:r>
            <a:r>
              <a:rPr lang="en-US" sz="3600" dirty="0">
                <a:solidFill>
                  <a:schemeClr val="tx1">
                    <a:lumMod val="95000"/>
                    <a:lumOff val="5000"/>
                  </a:schemeClr>
                </a:solidFill>
              </a:rPr>
              <a:t>.</a:t>
            </a:r>
          </a:p>
        </p:txBody>
      </p:sp>
      <p:sp>
        <p:nvSpPr>
          <p:cNvPr id="47" name="Rounded Rectangle 46"/>
          <p:cNvSpPr/>
          <p:nvPr/>
        </p:nvSpPr>
        <p:spPr>
          <a:xfrm>
            <a:off x="3814173" y="3708870"/>
            <a:ext cx="14072369" cy="4872858"/>
          </a:xfrm>
          <a:prstGeom prst="roundRect">
            <a:avLst>
              <a:gd name="adj" fmla="val 1752"/>
            </a:avLst>
          </a:prstGeom>
          <a:solidFill>
            <a:schemeClr val="accent4">
              <a:lumMod val="20000"/>
              <a:lumOff val="80000"/>
            </a:schemeClr>
          </a:solidFill>
          <a:ln w="28575">
            <a:solidFill>
              <a:schemeClr val="tx1">
                <a:lumMod val="95000"/>
                <a:lumOff val="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3600" b="1" i="1" u="none" strike="noStrike" kern="1200" cap="none" spc="0" normalizeH="0" baseline="0" noProof="0" dirty="0" err="1">
                <a:ln>
                  <a:noFill/>
                </a:ln>
                <a:solidFill>
                  <a:prstClr val="black">
                    <a:lumMod val="95000"/>
                    <a:lumOff val="5000"/>
                  </a:prstClr>
                </a:solidFill>
                <a:effectLst/>
                <a:uLnTx/>
                <a:uFillTx/>
                <a:latin typeface="Calibri"/>
              </a:rPr>
              <a:t>Nêu</a:t>
            </a:r>
            <a:r>
              <a:rPr kumimoji="0" lang="en-US" sz="3600" b="1" i="1" u="none" strike="noStrike" kern="1200" cap="none" spc="0" normalizeH="0" baseline="0" noProof="0" dirty="0">
                <a:ln>
                  <a:noFill/>
                </a:ln>
                <a:solidFill>
                  <a:prstClr val="black">
                    <a:lumMod val="95000"/>
                    <a:lumOff val="5000"/>
                  </a:prstClr>
                </a:solidFill>
                <a:effectLst/>
                <a:uLnTx/>
                <a:uFillTx/>
                <a:latin typeface="Calibri"/>
              </a:rPr>
              <a:t> </a:t>
            </a:r>
            <a:r>
              <a:rPr kumimoji="0" lang="en-US" sz="3600" b="1" i="1" u="none" strike="noStrike" kern="1200" cap="none" spc="0" normalizeH="0" baseline="0" noProof="0" dirty="0" err="1">
                <a:ln>
                  <a:noFill/>
                </a:ln>
                <a:solidFill>
                  <a:prstClr val="black">
                    <a:lumMod val="95000"/>
                    <a:lumOff val="5000"/>
                  </a:prstClr>
                </a:solidFill>
                <a:effectLst/>
                <a:uLnTx/>
                <a:uFillTx/>
                <a:latin typeface="Calibri"/>
              </a:rPr>
              <a:t>những</a:t>
            </a:r>
            <a:r>
              <a:rPr kumimoji="0" lang="en-US" sz="3600" b="1" i="1" u="none" strike="noStrike" kern="1200" cap="none" spc="0" normalizeH="0" baseline="0" noProof="0" dirty="0">
                <a:ln>
                  <a:noFill/>
                </a:ln>
                <a:solidFill>
                  <a:prstClr val="black">
                    <a:lumMod val="95000"/>
                    <a:lumOff val="5000"/>
                  </a:prstClr>
                </a:solidFill>
                <a:effectLst/>
                <a:uLnTx/>
                <a:uFillTx/>
                <a:latin typeface="Calibri"/>
              </a:rPr>
              <a:t> </a:t>
            </a:r>
            <a:r>
              <a:rPr kumimoji="0" lang="en-US" sz="3600" b="1" i="1" u="none" strike="noStrike" kern="1200" cap="none" spc="0" normalizeH="0" baseline="0" noProof="0" dirty="0" err="1">
                <a:ln>
                  <a:noFill/>
                </a:ln>
                <a:solidFill>
                  <a:prstClr val="black">
                    <a:lumMod val="95000"/>
                    <a:lumOff val="5000"/>
                  </a:prstClr>
                </a:solidFill>
                <a:effectLst/>
                <a:uLnTx/>
                <a:uFillTx/>
                <a:latin typeface="Calibri"/>
              </a:rPr>
              <a:t>điều</a:t>
            </a:r>
            <a:r>
              <a:rPr kumimoji="0" lang="en-US" sz="3600" b="1" i="1" u="none" strike="noStrike" kern="1200" cap="none" spc="0" normalizeH="0" baseline="0" noProof="0" dirty="0">
                <a:ln>
                  <a:noFill/>
                </a:ln>
                <a:solidFill>
                  <a:prstClr val="black">
                    <a:lumMod val="95000"/>
                    <a:lumOff val="5000"/>
                  </a:prstClr>
                </a:solidFill>
                <a:effectLst/>
                <a:uLnTx/>
                <a:uFillTx/>
                <a:latin typeface="Calibri"/>
              </a:rPr>
              <a:t> </a:t>
            </a:r>
            <a:r>
              <a:rPr kumimoji="0" lang="en-US" sz="3600" b="1" i="1" u="none" strike="noStrike" kern="1200" cap="none" spc="0" normalizeH="0" baseline="0" noProof="0" dirty="0" err="1">
                <a:ln>
                  <a:noFill/>
                </a:ln>
                <a:solidFill>
                  <a:prstClr val="black">
                    <a:lumMod val="95000"/>
                    <a:lumOff val="5000"/>
                  </a:prstClr>
                </a:solidFill>
                <a:effectLst/>
                <a:uLnTx/>
                <a:uFillTx/>
                <a:latin typeface="Calibri"/>
              </a:rPr>
              <a:t>em</a:t>
            </a:r>
            <a:r>
              <a:rPr kumimoji="0" lang="en-US" sz="3600" b="1" i="1" u="none" strike="noStrike" kern="1200" cap="none" spc="0" normalizeH="0" baseline="0" noProof="0" dirty="0">
                <a:ln>
                  <a:noFill/>
                </a:ln>
                <a:solidFill>
                  <a:prstClr val="black">
                    <a:lumMod val="95000"/>
                    <a:lumOff val="5000"/>
                  </a:prstClr>
                </a:solidFill>
                <a:effectLst/>
                <a:uLnTx/>
                <a:uFillTx/>
                <a:latin typeface="Calibri"/>
              </a:rPr>
              <a:t> </a:t>
            </a:r>
            <a:r>
              <a:rPr kumimoji="0" lang="en-US" sz="3600" b="1" i="1" u="none" strike="noStrike" kern="1200" cap="none" spc="0" normalizeH="0" baseline="0" noProof="0" dirty="0" err="1">
                <a:ln>
                  <a:noFill/>
                </a:ln>
                <a:solidFill>
                  <a:prstClr val="black">
                    <a:lumMod val="95000"/>
                    <a:lumOff val="5000"/>
                  </a:prstClr>
                </a:solidFill>
                <a:effectLst/>
                <a:uLnTx/>
                <a:uFillTx/>
                <a:latin typeface="Calibri"/>
              </a:rPr>
              <a:t>ấn</a:t>
            </a:r>
            <a:r>
              <a:rPr kumimoji="0" lang="en-US" sz="3600" b="1" i="1" u="none" strike="noStrike" kern="1200" cap="none" spc="0" normalizeH="0" noProof="0" dirty="0">
                <a:ln>
                  <a:noFill/>
                </a:ln>
                <a:solidFill>
                  <a:prstClr val="black">
                    <a:lumMod val="95000"/>
                    <a:lumOff val="5000"/>
                  </a:prstClr>
                </a:solidFill>
                <a:effectLst/>
                <a:uLnTx/>
                <a:uFillTx/>
                <a:latin typeface="Calibri"/>
              </a:rPr>
              <a:t> </a:t>
            </a:r>
            <a:r>
              <a:rPr kumimoji="0" lang="en-US" sz="3600" b="1" i="1" u="none" strike="noStrike" kern="1200" cap="none" spc="0" normalizeH="0" noProof="0" dirty="0" err="1">
                <a:ln>
                  <a:noFill/>
                </a:ln>
                <a:solidFill>
                  <a:prstClr val="black">
                    <a:lumMod val="95000"/>
                    <a:lumOff val="5000"/>
                  </a:prstClr>
                </a:solidFill>
                <a:effectLst/>
                <a:uLnTx/>
                <a:uFillTx/>
                <a:latin typeface="Calibri"/>
              </a:rPr>
              <a:t>tượng</a:t>
            </a:r>
            <a:r>
              <a:rPr kumimoji="0" lang="en-US" sz="3600" b="1" i="1" u="none" strike="noStrike" kern="1200" cap="none" spc="0" normalizeH="0" noProof="0" dirty="0">
                <a:ln>
                  <a:noFill/>
                </a:ln>
                <a:solidFill>
                  <a:prstClr val="black">
                    <a:lumMod val="95000"/>
                    <a:lumOff val="5000"/>
                  </a:prstClr>
                </a:solidFill>
                <a:effectLst/>
                <a:uLnTx/>
                <a:uFillTx/>
                <a:latin typeface="Calibri"/>
              </a:rPr>
              <a:t> </a:t>
            </a:r>
            <a:r>
              <a:rPr kumimoji="0" lang="en-US" sz="3600" b="1" i="1" u="none" strike="noStrike" kern="1200" cap="none" spc="0" normalizeH="0" noProof="0" dirty="0" err="1">
                <a:ln>
                  <a:noFill/>
                </a:ln>
                <a:solidFill>
                  <a:prstClr val="black">
                    <a:lumMod val="95000"/>
                    <a:lumOff val="5000"/>
                  </a:prstClr>
                </a:solidFill>
                <a:effectLst/>
                <a:uLnTx/>
                <a:uFillTx/>
                <a:latin typeface="Calibri"/>
              </a:rPr>
              <a:t>về</a:t>
            </a:r>
            <a:r>
              <a:rPr kumimoji="0" lang="en-US" sz="3600" b="1" i="1" u="none" strike="noStrike" kern="1200" cap="none" spc="0" normalizeH="0" noProof="0" dirty="0">
                <a:ln>
                  <a:noFill/>
                </a:ln>
                <a:solidFill>
                  <a:prstClr val="black">
                    <a:lumMod val="95000"/>
                    <a:lumOff val="5000"/>
                  </a:prstClr>
                </a:solidFill>
                <a:effectLst/>
                <a:uLnTx/>
                <a:uFillTx/>
                <a:latin typeface="Calibri"/>
              </a:rPr>
              <a:t> </a:t>
            </a:r>
            <a:r>
              <a:rPr kumimoji="0" lang="en-US" sz="3600" b="1" i="1" u="none" strike="noStrike" kern="1200" cap="none" spc="0" normalizeH="0" noProof="0" dirty="0" err="1">
                <a:ln>
                  <a:noFill/>
                </a:ln>
                <a:solidFill>
                  <a:prstClr val="black">
                    <a:lumMod val="95000"/>
                    <a:lumOff val="5000"/>
                  </a:prstClr>
                </a:solidFill>
                <a:effectLst/>
                <a:uLnTx/>
                <a:uFillTx/>
                <a:latin typeface="Calibri"/>
              </a:rPr>
              <a:t>nhân</a:t>
            </a:r>
            <a:r>
              <a:rPr kumimoji="0" lang="en-US" sz="3600" b="1" i="1" u="none" strike="noStrike" kern="1200" cap="none" spc="0" normalizeH="0" noProof="0" dirty="0">
                <a:ln>
                  <a:noFill/>
                </a:ln>
                <a:solidFill>
                  <a:prstClr val="black">
                    <a:lumMod val="95000"/>
                    <a:lumOff val="5000"/>
                  </a:prstClr>
                </a:solidFill>
                <a:effectLst/>
                <a:uLnTx/>
                <a:uFillTx/>
                <a:latin typeface="Calibri"/>
              </a:rPr>
              <a:t> </a:t>
            </a:r>
            <a:r>
              <a:rPr kumimoji="0" lang="en-US" sz="3600" b="1" i="1" u="none" strike="noStrike" kern="1200" cap="none" spc="0" normalizeH="0" noProof="0" dirty="0" err="1">
                <a:ln>
                  <a:noFill/>
                </a:ln>
                <a:solidFill>
                  <a:prstClr val="black">
                    <a:lumMod val="95000"/>
                    <a:lumOff val="5000"/>
                  </a:prstClr>
                </a:solidFill>
                <a:effectLst/>
                <a:uLnTx/>
                <a:uFillTx/>
                <a:latin typeface="Calibri"/>
              </a:rPr>
              <a:t>vật</a:t>
            </a:r>
            <a:r>
              <a:rPr kumimoji="0" lang="en-US" sz="3600" b="1" i="1" u="none" strike="noStrike" kern="1200" cap="none" spc="0" normalizeH="0" noProof="0" dirty="0">
                <a:ln>
                  <a:noFill/>
                </a:ln>
                <a:solidFill>
                  <a:prstClr val="black">
                    <a:lumMod val="95000"/>
                    <a:lumOff val="5000"/>
                  </a:prstClr>
                </a:solidFill>
                <a:effectLst/>
                <a:uLnTx/>
                <a:uFillTx/>
                <a:latin typeface="Calibri"/>
              </a:rPr>
              <a:t> </a:t>
            </a:r>
            <a:r>
              <a:rPr lang="en-US" sz="3600" i="1" dirty="0">
                <a:solidFill>
                  <a:prstClr val="black">
                    <a:lumMod val="95000"/>
                    <a:lumOff val="5000"/>
                  </a:prstClr>
                </a:solidFill>
                <a:latin typeface="Calibri"/>
              </a:rPr>
              <a:t>(</a:t>
            </a:r>
            <a:r>
              <a:rPr lang="en-US" sz="3600" i="1" dirty="0" err="1">
                <a:solidFill>
                  <a:prstClr val="black">
                    <a:lumMod val="95000"/>
                    <a:lumOff val="5000"/>
                  </a:prstClr>
                </a:solidFill>
                <a:latin typeface="Calibri"/>
              </a:rPr>
              <a:t>ví</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dụ</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sự</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kiên</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nhẫn</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sáng</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tạo</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của</a:t>
            </a:r>
            <a:r>
              <a:rPr lang="en-US" sz="3600" i="1" dirty="0">
                <a:solidFill>
                  <a:prstClr val="black">
                    <a:lumMod val="95000"/>
                    <a:lumOff val="5000"/>
                  </a:prstClr>
                </a:solidFill>
                <a:latin typeface="Calibri"/>
              </a:rPr>
              <a:t> Ma-</a:t>
            </a:r>
            <a:r>
              <a:rPr lang="en-US" sz="3600" i="1" dirty="0" err="1">
                <a:solidFill>
                  <a:prstClr val="black">
                    <a:lumMod val="95000"/>
                    <a:lumOff val="5000"/>
                  </a:prstClr>
                </a:solidFill>
                <a:latin typeface="Calibri"/>
              </a:rPr>
              <a:t>ri</a:t>
            </a:r>
            <a:r>
              <a:rPr lang="en-US" sz="3600" i="1" dirty="0">
                <a:solidFill>
                  <a:prstClr val="black">
                    <a:lumMod val="95000"/>
                    <a:lumOff val="5000"/>
                  </a:prstClr>
                </a:solidFill>
                <a:latin typeface="Calibri"/>
              </a:rPr>
              <a:t>-a; </a:t>
            </a:r>
            <a:r>
              <a:rPr lang="en-US" sz="3600" i="1" dirty="0" err="1">
                <a:solidFill>
                  <a:prstClr val="black">
                    <a:lumMod val="95000"/>
                    <a:lumOff val="5000"/>
                  </a:prstClr>
                </a:solidFill>
                <a:latin typeface="Calibri"/>
              </a:rPr>
              <a:t>lòng</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vị</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tha</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nhân</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hậu</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của</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người</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nhạc</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sĩ</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đức</a:t>
            </a:r>
            <a:r>
              <a:rPr lang="en-US" sz="3600" i="1" dirty="0">
                <a:solidFill>
                  <a:prstClr val="black">
                    <a:lumMod val="95000"/>
                    <a:lumOff val="5000"/>
                  </a:prstClr>
                </a:solidFill>
                <a:latin typeface="Calibri"/>
              </a:rPr>
              <a:t> hi </a:t>
            </a:r>
            <a:r>
              <a:rPr lang="en-US" sz="3600" i="1" dirty="0" err="1">
                <a:solidFill>
                  <a:prstClr val="black">
                    <a:lumMod val="95000"/>
                    <a:lumOff val="5000"/>
                  </a:prstClr>
                </a:solidFill>
                <a:latin typeface="Calibri"/>
              </a:rPr>
              <a:t>sinh</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và</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tình</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yêu</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thương</a:t>
            </a:r>
            <a:r>
              <a:rPr lang="en-US" sz="3600" i="1" dirty="0">
                <a:solidFill>
                  <a:prstClr val="black">
                    <a:lumMod val="95000"/>
                    <a:lumOff val="5000"/>
                  </a:prstClr>
                </a:solidFill>
                <a:latin typeface="Calibri"/>
              </a:rPr>
              <a:t> con </a:t>
            </a:r>
            <a:r>
              <a:rPr lang="en-US" sz="3600" i="1" dirty="0" err="1">
                <a:solidFill>
                  <a:prstClr val="black">
                    <a:lumMod val="95000"/>
                    <a:lumOff val="5000"/>
                  </a:prstClr>
                </a:solidFill>
                <a:latin typeface="Calibri"/>
              </a:rPr>
              <a:t>cháu</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của</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người</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bà</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vẻ</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ngây</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thơ</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háo</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hức</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trước</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cuộc</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sống</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mới</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của</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chú</a:t>
            </a:r>
            <a:r>
              <a:rPr lang="en-US" sz="3600" i="1" dirty="0">
                <a:solidFill>
                  <a:prstClr val="black">
                    <a:lumMod val="95000"/>
                    <a:lumOff val="5000"/>
                  </a:prstClr>
                </a:solidFill>
                <a:latin typeface="Calibri"/>
              </a:rPr>
              <a:t> </a:t>
            </a:r>
            <a:r>
              <a:rPr lang="en-US" sz="3600" i="1" dirty="0" err="1">
                <a:solidFill>
                  <a:prstClr val="black">
                    <a:lumMod val="95000"/>
                    <a:lumOff val="5000"/>
                  </a:prstClr>
                </a:solidFill>
                <a:latin typeface="Calibri"/>
              </a:rPr>
              <a:t>gà</a:t>
            </a:r>
            <a:r>
              <a:rPr lang="en-US" sz="3600" i="1" dirty="0">
                <a:solidFill>
                  <a:prstClr val="black">
                    <a:lumMod val="95000"/>
                    <a:lumOff val="5000"/>
                  </a:prstClr>
                </a:solidFill>
                <a:latin typeface="Calibri"/>
              </a:rPr>
              <a:t> con;…).</a:t>
            </a:r>
            <a:endParaRPr kumimoji="0" lang="en-US" sz="3600" b="1" i="1" u="none" strike="noStrike" kern="1200" cap="none" spc="0" normalizeH="0" baseline="0" noProof="0" dirty="0">
              <a:ln>
                <a:noFill/>
              </a:ln>
              <a:solidFill>
                <a:prstClr val="black">
                  <a:lumMod val="95000"/>
                  <a:lumOff val="5000"/>
                </a:prstClr>
              </a:solidFill>
              <a:effectLst/>
              <a:uLnTx/>
              <a:uFillTx/>
              <a:latin typeface="Calibri"/>
            </a:endParaRPr>
          </a:p>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3600" b="1" i="1" u="none" strike="noStrike" kern="1200" cap="none" spc="0" normalizeH="0" baseline="0" noProof="0" dirty="0" err="1">
                <a:ln>
                  <a:noFill/>
                </a:ln>
                <a:solidFill>
                  <a:prstClr val="black">
                    <a:lumMod val="95000"/>
                    <a:lumOff val="5000"/>
                  </a:prstClr>
                </a:solidFill>
                <a:effectLst/>
                <a:uLnTx/>
                <a:uFillTx/>
                <a:latin typeface="Calibri"/>
              </a:rPr>
              <a:t>Nêu</a:t>
            </a:r>
            <a:r>
              <a:rPr kumimoji="0" lang="en-US" sz="3600" b="1" i="1" u="none" strike="noStrike" kern="1200" cap="none" spc="0" normalizeH="0" baseline="0" noProof="0" dirty="0">
                <a:ln>
                  <a:noFill/>
                </a:ln>
                <a:solidFill>
                  <a:prstClr val="black">
                    <a:lumMod val="95000"/>
                    <a:lumOff val="5000"/>
                  </a:prstClr>
                </a:solidFill>
                <a:effectLst/>
                <a:uLnTx/>
                <a:uFillTx/>
                <a:latin typeface="Calibri"/>
              </a:rPr>
              <a:t> </a:t>
            </a:r>
            <a:r>
              <a:rPr kumimoji="0" lang="en-US" sz="3600" b="1" i="1" u="none" strike="noStrike" kern="1200" cap="none" spc="0" normalizeH="0" baseline="0" noProof="0" dirty="0" err="1">
                <a:ln>
                  <a:noFill/>
                </a:ln>
                <a:solidFill>
                  <a:prstClr val="black">
                    <a:lumMod val="95000"/>
                    <a:lumOff val="5000"/>
                  </a:prstClr>
                </a:solidFill>
                <a:effectLst/>
                <a:uLnTx/>
                <a:uFillTx/>
                <a:latin typeface="Calibri"/>
              </a:rPr>
              <a:t>rõ</a:t>
            </a:r>
            <a:r>
              <a:rPr kumimoji="0" lang="en-US" sz="3600" b="1" i="1" u="none" strike="noStrike" kern="1200" cap="none" spc="0" normalizeH="0" baseline="0" noProof="0" dirty="0">
                <a:ln>
                  <a:noFill/>
                </a:ln>
                <a:solidFill>
                  <a:prstClr val="black">
                    <a:lumMod val="95000"/>
                    <a:lumOff val="5000"/>
                  </a:prstClr>
                </a:solidFill>
                <a:effectLst/>
                <a:uLnTx/>
                <a:uFillTx/>
                <a:latin typeface="Calibri"/>
              </a:rPr>
              <a:t> </a:t>
            </a:r>
            <a:r>
              <a:rPr kumimoji="0" lang="en-US" sz="3600" b="1" i="1" u="none" strike="noStrike" kern="1200" cap="none" spc="0" normalizeH="0" baseline="0" noProof="0" dirty="0" err="1">
                <a:ln>
                  <a:noFill/>
                </a:ln>
                <a:solidFill>
                  <a:prstClr val="black">
                    <a:lumMod val="95000"/>
                    <a:lumOff val="5000"/>
                  </a:prstClr>
                </a:solidFill>
                <a:effectLst/>
                <a:uLnTx/>
                <a:uFillTx/>
                <a:latin typeface="Calibri"/>
              </a:rPr>
              <a:t>tình</a:t>
            </a:r>
            <a:r>
              <a:rPr kumimoji="0" lang="en-US" sz="3600" b="1" i="1" u="none" strike="noStrike" kern="1200" cap="none" spc="0" normalizeH="0" baseline="0" noProof="0" dirty="0">
                <a:ln>
                  <a:noFill/>
                </a:ln>
                <a:solidFill>
                  <a:prstClr val="black">
                    <a:lumMod val="95000"/>
                    <a:lumOff val="5000"/>
                  </a:prstClr>
                </a:solidFill>
                <a:effectLst/>
                <a:uLnTx/>
                <a:uFillTx/>
                <a:latin typeface="Calibri"/>
              </a:rPr>
              <a:t> </a:t>
            </a:r>
            <a:r>
              <a:rPr kumimoji="0" lang="en-US" sz="3600" b="1" i="1" u="none" strike="noStrike" kern="1200" cap="none" spc="0" normalizeH="0" baseline="0" noProof="0" dirty="0" err="1">
                <a:ln>
                  <a:noFill/>
                </a:ln>
                <a:solidFill>
                  <a:prstClr val="black">
                    <a:lumMod val="95000"/>
                    <a:lumOff val="5000"/>
                  </a:prstClr>
                </a:solidFill>
                <a:effectLst/>
                <a:uLnTx/>
                <a:uFillTx/>
                <a:latin typeface="Calibri"/>
              </a:rPr>
              <a:t>cảm</a:t>
            </a:r>
            <a:r>
              <a:rPr kumimoji="0" lang="en-US" sz="3600" b="1" i="1" u="none" strike="noStrike" kern="1200" cap="none" spc="0" normalizeH="0" baseline="0" noProof="0" dirty="0">
                <a:ln>
                  <a:noFill/>
                </a:ln>
                <a:solidFill>
                  <a:prstClr val="black">
                    <a:lumMod val="95000"/>
                    <a:lumOff val="5000"/>
                  </a:prstClr>
                </a:solidFill>
                <a:effectLst/>
                <a:uLnTx/>
                <a:uFillTx/>
                <a:latin typeface="Calibri"/>
              </a:rPr>
              <a:t>, </a:t>
            </a:r>
            <a:r>
              <a:rPr kumimoji="0" lang="en-US" sz="3600" b="1" i="1" u="none" strike="noStrike" kern="1200" cap="none" spc="0" normalizeH="0" baseline="0" noProof="0" dirty="0" err="1">
                <a:ln>
                  <a:noFill/>
                </a:ln>
                <a:solidFill>
                  <a:prstClr val="black">
                    <a:lumMod val="95000"/>
                    <a:lumOff val="5000"/>
                  </a:prstClr>
                </a:solidFill>
                <a:effectLst/>
                <a:uLnTx/>
                <a:uFillTx/>
                <a:latin typeface="Calibri"/>
              </a:rPr>
              <a:t>cảm</a:t>
            </a:r>
            <a:r>
              <a:rPr kumimoji="0" lang="en-US" sz="3600" b="1" i="1" u="none" strike="noStrike" kern="1200" cap="none" spc="0" normalizeH="0" baseline="0" noProof="0" dirty="0">
                <a:ln>
                  <a:noFill/>
                </a:ln>
                <a:solidFill>
                  <a:prstClr val="black">
                    <a:lumMod val="95000"/>
                    <a:lumOff val="5000"/>
                  </a:prstClr>
                </a:solidFill>
                <a:effectLst/>
                <a:uLnTx/>
                <a:uFillTx/>
                <a:latin typeface="Calibri"/>
              </a:rPr>
              <a:t> </a:t>
            </a:r>
            <a:r>
              <a:rPr kumimoji="0" lang="en-US" sz="3600" b="1" i="1" u="none" strike="noStrike" kern="1200" cap="none" spc="0" normalizeH="0" baseline="0" noProof="0" dirty="0" err="1">
                <a:ln>
                  <a:noFill/>
                </a:ln>
                <a:solidFill>
                  <a:prstClr val="black">
                    <a:lumMod val="95000"/>
                    <a:lumOff val="5000"/>
                  </a:prstClr>
                </a:solidFill>
                <a:effectLst/>
                <a:uLnTx/>
                <a:uFillTx/>
                <a:latin typeface="Calibri"/>
              </a:rPr>
              <a:t>xúc</a:t>
            </a:r>
            <a:r>
              <a:rPr kumimoji="0" lang="en-US" sz="3600" b="1" i="1" u="none" strike="noStrike" kern="1200" cap="none" spc="0" normalizeH="0" baseline="0" noProof="0" dirty="0">
                <a:ln>
                  <a:noFill/>
                </a:ln>
                <a:solidFill>
                  <a:prstClr val="black">
                    <a:lumMod val="95000"/>
                    <a:lumOff val="5000"/>
                  </a:prstClr>
                </a:solidFill>
                <a:effectLst/>
                <a:uLnTx/>
                <a:uFillTx/>
                <a:latin typeface="Calibri"/>
              </a:rPr>
              <a:t> </a:t>
            </a:r>
            <a:r>
              <a:rPr kumimoji="0" lang="en-US" sz="3600" b="1" i="1" u="none" strike="noStrike" kern="1200" cap="none" spc="0" normalizeH="0" baseline="0" noProof="0" dirty="0" err="1">
                <a:ln>
                  <a:noFill/>
                </a:ln>
                <a:solidFill>
                  <a:prstClr val="black">
                    <a:lumMod val="95000"/>
                    <a:lumOff val="5000"/>
                  </a:prstClr>
                </a:solidFill>
                <a:effectLst/>
                <a:uLnTx/>
                <a:uFillTx/>
                <a:latin typeface="Calibri"/>
              </a:rPr>
              <a:t>của</a:t>
            </a:r>
            <a:r>
              <a:rPr kumimoji="0" lang="en-US" sz="3600" b="1" i="1" u="none" strike="noStrike" kern="1200" cap="none" spc="0" normalizeH="0" baseline="0" noProof="0" dirty="0">
                <a:ln>
                  <a:noFill/>
                </a:ln>
                <a:solidFill>
                  <a:prstClr val="black">
                    <a:lumMod val="95000"/>
                    <a:lumOff val="5000"/>
                  </a:prstClr>
                </a:solidFill>
                <a:effectLst/>
                <a:uLnTx/>
                <a:uFillTx/>
                <a:latin typeface="Calibri"/>
              </a:rPr>
              <a:t> </a:t>
            </a:r>
            <a:r>
              <a:rPr kumimoji="0" lang="en-US" sz="3600" b="1" i="1" u="none" strike="noStrike" kern="1200" cap="none" spc="0" normalizeH="0" baseline="0" noProof="0" dirty="0" err="1">
                <a:ln>
                  <a:noFill/>
                </a:ln>
                <a:solidFill>
                  <a:prstClr val="black">
                    <a:lumMod val="95000"/>
                    <a:lumOff val="5000"/>
                  </a:prstClr>
                </a:solidFill>
                <a:effectLst/>
                <a:uLnTx/>
                <a:uFillTx/>
                <a:latin typeface="Calibri"/>
              </a:rPr>
              <a:t>em</a:t>
            </a:r>
            <a:r>
              <a:rPr kumimoji="0" lang="en-US" sz="3600" b="1" i="1" u="none" strike="noStrike" kern="1200" cap="none" spc="0" normalizeH="0" baseline="0" noProof="0" dirty="0">
                <a:ln>
                  <a:noFill/>
                </a:ln>
                <a:solidFill>
                  <a:prstClr val="black">
                    <a:lumMod val="95000"/>
                    <a:lumOff val="5000"/>
                  </a:prstClr>
                </a:solidFill>
                <a:effectLst/>
                <a:uLnTx/>
                <a:uFillTx/>
                <a:latin typeface="Calibri"/>
              </a:rPr>
              <a:t> </a:t>
            </a:r>
            <a:r>
              <a:rPr kumimoji="0" lang="en-US" sz="3600" b="1" i="1" u="none" strike="noStrike" kern="1200" cap="none" spc="0" normalizeH="0" baseline="0" noProof="0" dirty="0" err="1">
                <a:ln>
                  <a:noFill/>
                </a:ln>
                <a:solidFill>
                  <a:prstClr val="black">
                    <a:lumMod val="95000"/>
                    <a:lumOff val="5000"/>
                  </a:prstClr>
                </a:solidFill>
                <a:effectLst/>
                <a:uLnTx/>
                <a:uFillTx/>
                <a:latin typeface="Calibri"/>
              </a:rPr>
              <a:t>về</a:t>
            </a:r>
            <a:r>
              <a:rPr kumimoji="0" lang="en-US" sz="3600" b="1" i="1" u="none" strike="noStrike" kern="1200" cap="none" spc="0" normalizeH="0" noProof="0" dirty="0">
                <a:ln>
                  <a:noFill/>
                </a:ln>
                <a:solidFill>
                  <a:prstClr val="black">
                    <a:lumMod val="95000"/>
                    <a:lumOff val="5000"/>
                  </a:prstClr>
                </a:solidFill>
                <a:effectLst/>
                <a:uLnTx/>
                <a:uFillTx/>
                <a:latin typeface="Calibri"/>
              </a:rPr>
              <a:t> </a:t>
            </a:r>
            <a:r>
              <a:rPr kumimoji="0" lang="en-US" sz="3600" b="1" i="1" u="none" strike="noStrike" kern="1200" cap="none" spc="0" normalizeH="0" noProof="0" dirty="0" err="1">
                <a:ln>
                  <a:noFill/>
                </a:ln>
                <a:solidFill>
                  <a:prstClr val="black">
                    <a:lumMod val="95000"/>
                    <a:lumOff val="5000"/>
                  </a:prstClr>
                </a:solidFill>
                <a:effectLst/>
                <a:uLnTx/>
                <a:uFillTx/>
                <a:latin typeface="Calibri"/>
              </a:rPr>
              <a:t>nhân</a:t>
            </a:r>
            <a:r>
              <a:rPr kumimoji="0" lang="en-US" sz="3600" b="1" i="1" u="none" strike="noStrike" kern="1200" cap="none" spc="0" normalizeH="0" noProof="0" dirty="0">
                <a:ln>
                  <a:noFill/>
                </a:ln>
                <a:solidFill>
                  <a:prstClr val="black">
                    <a:lumMod val="95000"/>
                    <a:lumOff val="5000"/>
                  </a:prstClr>
                </a:solidFill>
                <a:effectLst/>
                <a:uLnTx/>
                <a:uFillTx/>
                <a:latin typeface="Calibri"/>
              </a:rPr>
              <a:t> </a:t>
            </a:r>
            <a:r>
              <a:rPr kumimoji="0" lang="en-US" sz="3600" b="1" i="1" u="none" strike="noStrike" kern="1200" cap="none" spc="0" normalizeH="0" noProof="0" dirty="0" err="1">
                <a:ln>
                  <a:noFill/>
                </a:ln>
                <a:solidFill>
                  <a:prstClr val="black">
                    <a:lumMod val="95000"/>
                    <a:lumOff val="5000"/>
                  </a:prstClr>
                </a:solidFill>
                <a:effectLst/>
                <a:uLnTx/>
                <a:uFillTx/>
                <a:latin typeface="Calibri"/>
              </a:rPr>
              <a:t>vật</a:t>
            </a:r>
            <a:r>
              <a:rPr kumimoji="0" lang="en-US" sz="3600" b="1" i="1" u="none" strike="noStrike" kern="1200" cap="none" spc="0" normalizeH="0" baseline="0" noProof="0" dirty="0">
                <a:ln>
                  <a:noFill/>
                </a:ln>
                <a:solidFill>
                  <a:prstClr val="black">
                    <a:lumMod val="95000"/>
                    <a:lumOff val="5000"/>
                  </a:prstClr>
                </a:solidFill>
                <a:effectLst/>
                <a:uLnTx/>
                <a:uFillTx/>
                <a:latin typeface="Calibri"/>
              </a:rPr>
              <a:t>: </a:t>
            </a:r>
            <a:r>
              <a:rPr kumimoji="0" lang="en-US" sz="3600" u="none" strike="noStrike" kern="1200" cap="none" spc="0" normalizeH="0" baseline="0" noProof="0" dirty="0" err="1">
                <a:ln>
                  <a:noFill/>
                </a:ln>
                <a:solidFill>
                  <a:prstClr val="black">
                    <a:lumMod val="95000"/>
                    <a:lumOff val="5000"/>
                  </a:prstClr>
                </a:solidFill>
                <a:effectLst/>
                <a:uLnTx/>
                <a:uFillTx/>
                <a:latin typeface="Calibri"/>
              </a:rPr>
              <a:t>thích</a:t>
            </a:r>
            <a:r>
              <a:rPr kumimoji="0" lang="en-US" sz="3600" u="none" strike="noStrike" kern="1200" cap="none" spc="0" normalizeH="0" noProof="0" dirty="0">
                <a:ln>
                  <a:noFill/>
                </a:ln>
                <a:solidFill>
                  <a:prstClr val="black">
                    <a:lumMod val="95000"/>
                    <a:lumOff val="5000"/>
                  </a:prstClr>
                </a:solidFill>
                <a:effectLst/>
                <a:uLnTx/>
                <a:uFillTx/>
                <a:latin typeface="Calibri"/>
              </a:rPr>
              <a:t> </a:t>
            </a:r>
            <a:r>
              <a:rPr kumimoji="0" lang="en-US" sz="3600" u="none" strike="noStrike" kern="1200" cap="none" spc="0" normalizeH="0" noProof="0" dirty="0" err="1">
                <a:ln>
                  <a:noFill/>
                </a:ln>
                <a:solidFill>
                  <a:prstClr val="black">
                    <a:lumMod val="95000"/>
                    <a:lumOff val="5000"/>
                  </a:prstClr>
                </a:solidFill>
                <a:effectLst/>
                <a:uLnTx/>
                <a:uFillTx/>
                <a:latin typeface="Calibri"/>
              </a:rPr>
              <a:t>thú</a:t>
            </a:r>
            <a:r>
              <a:rPr kumimoji="0" lang="en-US" sz="3600" u="none" strike="noStrike" kern="1200" cap="none" spc="0" normalizeH="0" noProof="0" dirty="0">
                <a:ln>
                  <a:noFill/>
                </a:ln>
                <a:solidFill>
                  <a:prstClr val="black">
                    <a:lumMod val="95000"/>
                    <a:lumOff val="5000"/>
                  </a:prstClr>
                </a:solidFill>
                <a:effectLst/>
                <a:uLnTx/>
                <a:uFillTx/>
                <a:latin typeface="Calibri"/>
              </a:rPr>
              <a:t>, </a:t>
            </a:r>
            <a:r>
              <a:rPr kumimoji="0" lang="en-US" sz="3600" u="none" strike="noStrike" kern="1200" cap="none" spc="0" normalizeH="0" noProof="0" dirty="0" err="1">
                <a:ln>
                  <a:noFill/>
                </a:ln>
                <a:solidFill>
                  <a:prstClr val="black">
                    <a:lumMod val="95000"/>
                    <a:lumOff val="5000"/>
                  </a:prstClr>
                </a:solidFill>
                <a:effectLst/>
                <a:uLnTx/>
                <a:uFillTx/>
                <a:latin typeface="Calibri"/>
              </a:rPr>
              <a:t>yêu</a:t>
            </a:r>
            <a:r>
              <a:rPr kumimoji="0" lang="en-US" sz="3600" u="none" strike="noStrike" kern="1200" cap="none" spc="0" normalizeH="0" noProof="0" dirty="0">
                <a:ln>
                  <a:noFill/>
                </a:ln>
                <a:solidFill>
                  <a:prstClr val="black">
                    <a:lumMod val="95000"/>
                    <a:lumOff val="5000"/>
                  </a:prstClr>
                </a:solidFill>
                <a:effectLst/>
                <a:uLnTx/>
                <a:uFillTx/>
                <a:latin typeface="Calibri"/>
              </a:rPr>
              <a:t> </a:t>
            </a:r>
            <a:r>
              <a:rPr kumimoji="0" lang="en-US" sz="3600" u="none" strike="noStrike" kern="1200" cap="none" spc="0" normalizeH="0" noProof="0" dirty="0" err="1">
                <a:ln>
                  <a:noFill/>
                </a:ln>
                <a:solidFill>
                  <a:prstClr val="black">
                    <a:lumMod val="95000"/>
                    <a:lumOff val="5000"/>
                  </a:prstClr>
                </a:solidFill>
                <a:effectLst/>
                <a:uLnTx/>
                <a:uFillTx/>
                <a:latin typeface="Calibri"/>
              </a:rPr>
              <a:t>quý</a:t>
            </a:r>
            <a:r>
              <a:rPr kumimoji="0" lang="en-US" sz="3600" u="none" strike="noStrike" kern="1200" cap="none" spc="0" normalizeH="0" noProof="0" dirty="0">
                <a:ln>
                  <a:noFill/>
                </a:ln>
                <a:solidFill>
                  <a:prstClr val="black">
                    <a:lumMod val="95000"/>
                    <a:lumOff val="5000"/>
                  </a:prstClr>
                </a:solidFill>
                <a:effectLst/>
                <a:uLnTx/>
                <a:uFillTx/>
                <a:latin typeface="Calibri"/>
              </a:rPr>
              <a:t>, </a:t>
            </a:r>
            <a:r>
              <a:rPr kumimoji="0" lang="en-US" sz="3600" u="none" strike="noStrike" kern="1200" cap="none" spc="0" normalizeH="0" noProof="0" dirty="0" err="1">
                <a:ln>
                  <a:noFill/>
                </a:ln>
                <a:solidFill>
                  <a:prstClr val="black">
                    <a:lumMod val="95000"/>
                    <a:lumOff val="5000"/>
                  </a:prstClr>
                </a:solidFill>
                <a:effectLst/>
                <a:uLnTx/>
                <a:uFillTx/>
                <a:latin typeface="Calibri"/>
              </a:rPr>
              <a:t>trân</a:t>
            </a:r>
            <a:r>
              <a:rPr kumimoji="0" lang="en-US" sz="3600" u="none" strike="noStrike" kern="1200" cap="none" spc="0" normalizeH="0" noProof="0" dirty="0">
                <a:ln>
                  <a:noFill/>
                </a:ln>
                <a:solidFill>
                  <a:prstClr val="black">
                    <a:lumMod val="95000"/>
                    <a:lumOff val="5000"/>
                  </a:prstClr>
                </a:solidFill>
                <a:effectLst/>
                <a:uLnTx/>
                <a:uFillTx/>
                <a:latin typeface="Calibri"/>
              </a:rPr>
              <a:t> </a:t>
            </a:r>
            <a:r>
              <a:rPr kumimoji="0" lang="en-US" sz="3600" u="none" strike="noStrike" kern="1200" cap="none" spc="0" normalizeH="0" noProof="0" dirty="0" err="1">
                <a:ln>
                  <a:noFill/>
                </a:ln>
                <a:solidFill>
                  <a:prstClr val="black">
                    <a:lumMod val="95000"/>
                    <a:lumOff val="5000"/>
                  </a:prstClr>
                </a:solidFill>
                <a:effectLst/>
                <a:uLnTx/>
                <a:uFillTx/>
                <a:latin typeface="Calibri"/>
              </a:rPr>
              <a:t>trọng</a:t>
            </a:r>
            <a:r>
              <a:rPr kumimoji="0" lang="en-US" sz="3600" u="none" strike="noStrike" kern="1200" cap="none" spc="0" normalizeH="0" noProof="0" dirty="0">
                <a:ln>
                  <a:noFill/>
                </a:ln>
                <a:solidFill>
                  <a:prstClr val="black">
                    <a:lumMod val="95000"/>
                    <a:lumOff val="5000"/>
                  </a:prstClr>
                </a:solidFill>
                <a:effectLst/>
                <a:uLnTx/>
                <a:uFillTx/>
                <a:latin typeface="Calibri"/>
              </a:rPr>
              <a:t>, </a:t>
            </a:r>
            <a:r>
              <a:rPr kumimoji="0" lang="en-US" sz="3600" u="none" strike="noStrike" kern="1200" cap="none" spc="0" normalizeH="0" noProof="0" dirty="0" err="1">
                <a:ln>
                  <a:noFill/>
                </a:ln>
                <a:solidFill>
                  <a:prstClr val="black">
                    <a:lumMod val="95000"/>
                    <a:lumOff val="5000"/>
                  </a:prstClr>
                </a:solidFill>
                <a:effectLst/>
                <a:uLnTx/>
                <a:uFillTx/>
                <a:latin typeface="Calibri"/>
              </a:rPr>
              <a:t>ngưỡng</a:t>
            </a:r>
            <a:r>
              <a:rPr kumimoji="0" lang="en-US" sz="3600" u="none" strike="noStrike" kern="1200" cap="none" spc="0" normalizeH="0" noProof="0" dirty="0">
                <a:ln>
                  <a:noFill/>
                </a:ln>
                <a:solidFill>
                  <a:prstClr val="black">
                    <a:lumMod val="95000"/>
                    <a:lumOff val="5000"/>
                  </a:prstClr>
                </a:solidFill>
                <a:effectLst/>
                <a:uLnTx/>
                <a:uFillTx/>
                <a:latin typeface="Calibri"/>
              </a:rPr>
              <a:t> </a:t>
            </a:r>
            <a:r>
              <a:rPr kumimoji="0" lang="en-US" sz="3600" u="none" strike="noStrike" kern="1200" cap="none" spc="0" normalizeH="0" noProof="0" dirty="0" err="1">
                <a:ln>
                  <a:noFill/>
                </a:ln>
                <a:solidFill>
                  <a:prstClr val="black">
                    <a:lumMod val="95000"/>
                    <a:lumOff val="5000"/>
                  </a:prstClr>
                </a:solidFill>
                <a:effectLst/>
                <a:uLnTx/>
                <a:uFillTx/>
                <a:latin typeface="Calibri"/>
              </a:rPr>
              <a:t>mộ</a:t>
            </a:r>
            <a:r>
              <a:rPr kumimoji="0" lang="en-US" sz="3600" u="none" strike="noStrike" kern="1200" cap="none" spc="0" normalizeH="0" noProof="0" dirty="0">
                <a:ln>
                  <a:noFill/>
                </a:ln>
                <a:solidFill>
                  <a:prstClr val="black">
                    <a:lumMod val="95000"/>
                    <a:lumOff val="5000"/>
                  </a:prstClr>
                </a:solidFill>
                <a:effectLst/>
                <a:uLnTx/>
                <a:uFillTx/>
                <a:latin typeface="Calibri"/>
              </a:rPr>
              <a:t>, </a:t>
            </a:r>
            <a:r>
              <a:rPr kumimoji="0" lang="en-US" sz="3600" u="none" strike="noStrike" kern="1200" cap="none" spc="0" normalizeH="0" noProof="0" dirty="0" err="1">
                <a:ln>
                  <a:noFill/>
                </a:ln>
                <a:solidFill>
                  <a:prstClr val="black">
                    <a:lumMod val="95000"/>
                    <a:lumOff val="5000"/>
                  </a:prstClr>
                </a:solidFill>
                <a:effectLst/>
                <a:uLnTx/>
                <a:uFillTx/>
                <a:latin typeface="Calibri"/>
              </a:rPr>
              <a:t>cản</a:t>
            </a:r>
            <a:r>
              <a:rPr kumimoji="0" lang="en-US" sz="3600" u="none" strike="noStrike" kern="1200" cap="none" spc="0" normalizeH="0" noProof="0" dirty="0">
                <a:ln>
                  <a:noFill/>
                </a:ln>
                <a:solidFill>
                  <a:prstClr val="black">
                    <a:lumMod val="95000"/>
                    <a:lumOff val="5000"/>
                  </a:prstClr>
                </a:solidFill>
                <a:effectLst/>
                <a:uLnTx/>
                <a:uFillTx/>
                <a:latin typeface="Calibri"/>
              </a:rPr>
              <a:t> </a:t>
            </a:r>
            <a:r>
              <a:rPr kumimoji="0" lang="en-US" sz="3600" u="none" strike="noStrike" kern="1200" cap="none" spc="0" normalizeH="0" noProof="0" dirty="0" err="1">
                <a:ln>
                  <a:noFill/>
                </a:ln>
                <a:solidFill>
                  <a:prstClr val="black">
                    <a:lumMod val="95000"/>
                    <a:lumOff val="5000"/>
                  </a:prstClr>
                </a:solidFill>
                <a:effectLst/>
                <a:uLnTx/>
                <a:uFillTx/>
                <a:latin typeface="Calibri"/>
              </a:rPr>
              <a:t>phục</a:t>
            </a:r>
            <a:r>
              <a:rPr kumimoji="0" lang="en-US" sz="3600" u="none" strike="noStrike" kern="1200" cap="none" spc="0" normalizeH="0" noProof="0" dirty="0">
                <a:ln>
                  <a:noFill/>
                </a:ln>
                <a:solidFill>
                  <a:prstClr val="black">
                    <a:lumMod val="95000"/>
                    <a:lumOff val="5000"/>
                  </a:prstClr>
                </a:solidFill>
                <a:effectLst/>
                <a:uLnTx/>
                <a:uFillTx/>
                <a:latin typeface="Calibri"/>
              </a:rPr>
              <a:t>,…</a:t>
            </a:r>
          </a:p>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3600" b="1" i="1" noProof="0" dirty="0" err="1">
                <a:solidFill>
                  <a:prstClr val="black">
                    <a:lumMod val="95000"/>
                    <a:lumOff val="5000"/>
                  </a:prstClr>
                </a:solidFill>
                <a:latin typeface="Calibri"/>
              </a:rPr>
              <a:t>Thể</a:t>
            </a:r>
            <a:r>
              <a:rPr lang="en-US" sz="3600" b="1" i="1" noProof="0" dirty="0">
                <a:solidFill>
                  <a:prstClr val="black">
                    <a:lumMod val="95000"/>
                    <a:lumOff val="5000"/>
                  </a:prstClr>
                </a:solidFill>
                <a:latin typeface="Calibri"/>
              </a:rPr>
              <a:t> </a:t>
            </a:r>
            <a:r>
              <a:rPr lang="en-US" sz="3600" b="1" i="1" noProof="0" dirty="0" err="1">
                <a:solidFill>
                  <a:prstClr val="black">
                    <a:lumMod val="95000"/>
                    <a:lumOff val="5000"/>
                  </a:prstClr>
                </a:solidFill>
                <a:latin typeface="Calibri"/>
              </a:rPr>
              <a:t>hiện</a:t>
            </a:r>
            <a:r>
              <a:rPr lang="en-US" sz="3600" b="1" i="1" noProof="0" dirty="0">
                <a:solidFill>
                  <a:prstClr val="black">
                    <a:lumMod val="95000"/>
                    <a:lumOff val="5000"/>
                  </a:prstClr>
                </a:solidFill>
                <a:latin typeface="Calibri"/>
              </a:rPr>
              <a:t> </a:t>
            </a:r>
            <a:r>
              <a:rPr lang="en-US" sz="3600" b="1" i="1" noProof="0" dirty="0" err="1">
                <a:solidFill>
                  <a:prstClr val="black">
                    <a:lumMod val="95000"/>
                    <a:lumOff val="5000"/>
                  </a:prstClr>
                </a:solidFill>
                <a:latin typeface="Calibri"/>
              </a:rPr>
              <a:t>tình</a:t>
            </a:r>
            <a:r>
              <a:rPr lang="en-US" sz="3600" b="1" i="1" noProof="0" dirty="0">
                <a:solidFill>
                  <a:prstClr val="black">
                    <a:lumMod val="95000"/>
                    <a:lumOff val="5000"/>
                  </a:prstClr>
                </a:solidFill>
                <a:latin typeface="Calibri"/>
              </a:rPr>
              <a:t> </a:t>
            </a:r>
            <a:r>
              <a:rPr lang="en-US" sz="3600" b="1" i="1" noProof="0" dirty="0" err="1">
                <a:solidFill>
                  <a:prstClr val="black">
                    <a:lumMod val="95000"/>
                    <a:lumOff val="5000"/>
                  </a:prstClr>
                </a:solidFill>
                <a:latin typeface="Calibri"/>
              </a:rPr>
              <a:t>cảm</a:t>
            </a:r>
            <a:r>
              <a:rPr lang="en-US" sz="3600" b="1" i="1" noProof="0" dirty="0">
                <a:solidFill>
                  <a:prstClr val="black">
                    <a:lumMod val="95000"/>
                    <a:lumOff val="5000"/>
                  </a:prstClr>
                </a:solidFill>
                <a:latin typeface="Calibri"/>
              </a:rPr>
              <a:t> </a:t>
            </a:r>
            <a:r>
              <a:rPr lang="en-US" sz="3600" b="1" i="1" noProof="0" dirty="0" err="1">
                <a:solidFill>
                  <a:prstClr val="black">
                    <a:lumMod val="95000"/>
                    <a:lumOff val="5000"/>
                  </a:prstClr>
                </a:solidFill>
                <a:latin typeface="Calibri"/>
              </a:rPr>
              <a:t>đối</a:t>
            </a:r>
            <a:r>
              <a:rPr lang="en-US" sz="3600" b="1" i="1" noProof="0" dirty="0">
                <a:solidFill>
                  <a:prstClr val="black">
                    <a:lumMod val="95000"/>
                    <a:lumOff val="5000"/>
                  </a:prstClr>
                </a:solidFill>
                <a:latin typeface="Calibri"/>
              </a:rPr>
              <a:t> </a:t>
            </a:r>
            <a:r>
              <a:rPr lang="en-US" sz="3600" b="1" i="1" noProof="0" dirty="0" err="1">
                <a:solidFill>
                  <a:prstClr val="black">
                    <a:lumMod val="95000"/>
                    <a:lumOff val="5000"/>
                  </a:prstClr>
                </a:solidFill>
                <a:latin typeface="Calibri"/>
              </a:rPr>
              <a:t>với</a:t>
            </a:r>
            <a:r>
              <a:rPr lang="en-US" sz="3600" b="1" i="1" noProof="0" dirty="0">
                <a:solidFill>
                  <a:prstClr val="black">
                    <a:lumMod val="95000"/>
                    <a:lumOff val="5000"/>
                  </a:prstClr>
                </a:solidFill>
                <a:latin typeface="Calibri"/>
              </a:rPr>
              <a:t> </a:t>
            </a:r>
            <a:r>
              <a:rPr lang="en-US" sz="3600" b="1" i="1" noProof="0" dirty="0" err="1">
                <a:solidFill>
                  <a:prstClr val="black">
                    <a:lumMod val="95000"/>
                    <a:lumOff val="5000"/>
                  </a:prstClr>
                </a:solidFill>
                <a:latin typeface="Calibri"/>
              </a:rPr>
              <a:t>nhân</a:t>
            </a:r>
            <a:r>
              <a:rPr lang="en-US" sz="3600" b="1" i="1" noProof="0" dirty="0">
                <a:solidFill>
                  <a:prstClr val="black">
                    <a:lumMod val="95000"/>
                    <a:lumOff val="5000"/>
                  </a:prstClr>
                </a:solidFill>
                <a:latin typeface="Calibri"/>
              </a:rPr>
              <a:t> </a:t>
            </a:r>
            <a:r>
              <a:rPr lang="en-US" sz="3600" b="1" i="1" noProof="0" dirty="0" err="1">
                <a:solidFill>
                  <a:prstClr val="black">
                    <a:lumMod val="95000"/>
                    <a:lumOff val="5000"/>
                  </a:prstClr>
                </a:solidFill>
                <a:latin typeface="Calibri"/>
              </a:rPr>
              <a:t>vật</a:t>
            </a:r>
            <a:r>
              <a:rPr lang="en-US" sz="3600" b="1" i="1" noProof="0" dirty="0">
                <a:solidFill>
                  <a:prstClr val="black">
                    <a:lumMod val="95000"/>
                    <a:lumOff val="5000"/>
                  </a:prstClr>
                </a:solidFill>
                <a:latin typeface="Calibri"/>
              </a:rPr>
              <a:t> </a:t>
            </a:r>
            <a:r>
              <a:rPr lang="en-US" sz="3600" b="1" i="1" noProof="0" dirty="0" err="1">
                <a:solidFill>
                  <a:prstClr val="black">
                    <a:lumMod val="95000"/>
                    <a:lumOff val="5000"/>
                  </a:prstClr>
                </a:solidFill>
                <a:latin typeface="Calibri"/>
              </a:rPr>
              <a:t>bằng</a:t>
            </a:r>
            <a:r>
              <a:rPr lang="en-US" sz="3600" b="1" i="1" noProof="0" dirty="0">
                <a:solidFill>
                  <a:prstClr val="black">
                    <a:lumMod val="95000"/>
                    <a:lumOff val="5000"/>
                  </a:prstClr>
                </a:solidFill>
                <a:latin typeface="Calibri"/>
              </a:rPr>
              <a:t> </a:t>
            </a:r>
            <a:r>
              <a:rPr lang="en-US" sz="3600" b="1" i="1" noProof="0" dirty="0" err="1">
                <a:solidFill>
                  <a:prstClr val="black">
                    <a:lumMod val="95000"/>
                    <a:lumOff val="5000"/>
                  </a:prstClr>
                </a:solidFill>
                <a:latin typeface="Calibri"/>
              </a:rPr>
              <a:t>một</a:t>
            </a:r>
            <a:r>
              <a:rPr lang="en-US" sz="3600" b="1" i="1" noProof="0" dirty="0">
                <a:solidFill>
                  <a:prstClr val="black">
                    <a:lumMod val="95000"/>
                    <a:lumOff val="5000"/>
                  </a:prstClr>
                </a:solidFill>
                <a:latin typeface="Calibri"/>
              </a:rPr>
              <a:t> </a:t>
            </a:r>
            <a:r>
              <a:rPr lang="en-US" sz="3600" b="1" i="1" noProof="0" dirty="0" err="1">
                <a:solidFill>
                  <a:prstClr val="black">
                    <a:lumMod val="95000"/>
                    <a:lumOff val="5000"/>
                  </a:prstClr>
                </a:solidFill>
                <a:latin typeface="Calibri"/>
              </a:rPr>
              <a:t>số</a:t>
            </a:r>
            <a:r>
              <a:rPr lang="en-US" sz="3600" b="1" i="1" noProof="0" dirty="0">
                <a:solidFill>
                  <a:prstClr val="black">
                    <a:lumMod val="95000"/>
                    <a:lumOff val="5000"/>
                  </a:prstClr>
                </a:solidFill>
                <a:latin typeface="Calibri"/>
              </a:rPr>
              <a:t> </a:t>
            </a:r>
            <a:r>
              <a:rPr lang="en-US" sz="3600" b="1" i="1" noProof="0" dirty="0" err="1">
                <a:solidFill>
                  <a:prstClr val="black">
                    <a:lumMod val="95000"/>
                    <a:lumOff val="5000"/>
                  </a:prstClr>
                </a:solidFill>
                <a:latin typeface="Calibri"/>
              </a:rPr>
              <a:t>cách</a:t>
            </a:r>
            <a:r>
              <a:rPr lang="en-US" sz="3600" b="1" i="1" dirty="0">
                <a:solidFill>
                  <a:prstClr val="black">
                    <a:lumMod val="95000"/>
                    <a:lumOff val="5000"/>
                  </a:prstClr>
                </a:solidFill>
                <a:latin typeface="Calibri"/>
              </a:rPr>
              <a:t>: </a:t>
            </a:r>
            <a:r>
              <a:rPr lang="en-US" sz="3600" dirty="0" err="1">
                <a:solidFill>
                  <a:prstClr val="black">
                    <a:lumMod val="95000"/>
                    <a:lumOff val="5000"/>
                  </a:prstClr>
                </a:solidFill>
                <a:latin typeface="Calibri"/>
              </a:rPr>
              <a:t>đọc</a:t>
            </a:r>
            <a:r>
              <a:rPr lang="en-US" sz="3600" dirty="0">
                <a:solidFill>
                  <a:prstClr val="black">
                    <a:lumMod val="95000"/>
                    <a:lumOff val="5000"/>
                  </a:prstClr>
                </a:solidFill>
                <a:latin typeface="Calibri"/>
              </a:rPr>
              <a:t> </a:t>
            </a:r>
            <a:r>
              <a:rPr lang="en-US" sz="3600" dirty="0" err="1">
                <a:solidFill>
                  <a:prstClr val="black">
                    <a:lumMod val="95000"/>
                    <a:lumOff val="5000"/>
                  </a:prstClr>
                </a:solidFill>
                <a:latin typeface="Calibri"/>
              </a:rPr>
              <a:t>bài</a:t>
            </a:r>
            <a:r>
              <a:rPr lang="en-US" sz="3600" dirty="0">
                <a:solidFill>
                  <a:prstClr val="black">
                    <a:lumMod val="95000"/>
                    <a:lumOff val="5000"/>
                  </a:prstClr>
                </a:solidFill>
                <a:latin typeface="Calibri"/>
              </a:rPr>
              <a:t> </a:t>
            </a:r>
            <a:r>
              <a:rPr lang="en-US" sz="3600" dirty="0" err="1">
                <a:solidFill>
                  <a:prstClr val="black">
                    <a:lumMod val="95000"/>
                    <a:lumOff val="5000"/>
                  </a:prstClr>
                </a:solidFill>
                <a:latin typeface="Calibri"/>
              </a:rPr>
              <a:t>thơ</a:t>
            </a:r>
            <a:r>
              <a:rPr lang="en-US" sz="3600" dirty="0">
                <a:solidFill>
                  <a:prstClr val="black">
                    <a:lumMod val="95000"/>
                    <a:lumOff val="5000"/>
                  </a:prstClr>
                </a:solidFill>
                <a:latin typeface="Calibri"/>
              </a:rPr>
              <a:t>, </a:t>
            </a:r>
            <a:r>
              <a:rPr lang="en-US" sz="3600" dirty="0" err="1">
                <a:solidFill>
                  <a:prstClr val="black">
                    <a:lumMod val="95000"/>
                    <a:lumOff val="5000"/>
                  </a:prstClr>
                </a:solidFill>
                <a:latin typeface="Calibri"/>
              </a:rPr>
              <a:t>câu</a:t>
            </a:r>
            <a:r>
              <a:rPr lang="en-US" sz="3600" dirty="0">
                <a:solidFill>
                  <a:prstClr val="black">
                    <a:lumMod val="95000"/>
                    <a:lumOff val="5000"/>
                  </a:prstClr>
                </a:solidFill>
                <a:latin typeface="Calibri"/>
              </a:rPr>
              <a:t> </a:t>
            </a:r>
            <a:r>
              <a:rPr lang="en-US" sz="3600" dirty="0" err="1">
                <a:solidFill>
                  <a:prstClr val="black">
                    <a:lumMod val="95000"/>
                    <a:lumOff val="5000"/>
                  </a:prstClr>
                </a:solidFill>
                <a:latin typeface="Calibri"/>
              </a:rPr>
              <a:t>chuyện</a:t>
            </a:r>
            <a:r>
              <a:rPr lang="en-US" sz="3600" dirty="0">
                <a:solidFill>
                  <a:prstClr val="black">
                    <a:lumMod val="95000"/>
                    <a:lumOff val="5000"/>
                  </a:prstClr>
                </a:solidFill>
                <a:latin typeface="Calibri"/>
              </a:rPr>
              <a:t> </a:t>
            </a:r>
            <a:r>
              <a:rPr lang="en-US" sz="3600" dirty="0" err="1">
                <a:solidFill>
                  <a:prstClr val="black">
                    <a:lumMod val="95000"/>
                    <a:lumOff val="5000"/>
                  </a:prstClr>
                </a:solidFill>
                <a:latin typeface="Calibri"/>
              </a:rPr>
              <a:t>nhiều</a:t>
            </a:r>
            <a:r>
              <a:rPr lang="en-US" sz="3600" dirty="0">
                <a:solidFill>
                  <a:prstClr val="black">
                    <a:lumMod val="95000"/>
                    <a:lumOff val="5000"/>
                  </a:prstClr>
                </a:solidFill>
                <a:latin typeface="Calibri"/>
              </a:rPr>
              <a:t> </a:t>
            </a:r>
            <a:r>
              <a:rPr lang="en-US" sz="3600" dirty="0" err="1">
                <a:solidFill>
                  <a:prstClr val="black">
                    <a:lumMod val="95000"/>
                    <a:lumOff val="5000"/>
                  </a:prstClr>
                </a:solidFill>
                <a:latin typeface="Calibri"/>
              </a:rPr>
              <a:t>lần</a:t>
            </a:r>
            <a:r>
              <a:rPr lang="en-US" sz="3600" dirty="0">
                <a:solidFill>
                  <a:prstClr val="black">
                    <a:lumMod val="95000"/>
                    <a:lumOff val="5000"/>
                  </a:prstClr>
                </a:solidFill>
                <a:latin typeface="Calibri"/>
              </a:rPr>
              <a:t>; chia </a:t>
            </a:r>
            <a:r>
              <a:rPr lang="en-US" sz="3600" dirty="0" err="1">
                <a:solidFill>
                  <a:prstClr val="black">
                    <a:lumMod val="95000"/>
                    <a:lumOff val="5000"/>
                  </a:prstClr>
                </a:solidFill>
                <a:latin typeface="Calibri"/>
              </a:rPr>
              <a:t>sẻ</a:t>
            </a:r>
            <a:r>
              <a:rPr lang="en-US" sz="3600" dirty="0">
                <a:solidFill>
                  <a:prstClr val="black">
                    <a:lumMod val="95000"/>
                    <a:lumOff val="5000"/>
                  </a:prstClr>
                </a:solidFill>
                <a:latin typeface="Calibri"/>
              </a:rPr>
              <a:t> </a:t>
            </a:r>
            <a:r>
              <a:rPr lang="en-US" sz="3600" dirty="0" err="1">
                <a:solidFill>
                  <a:prstClr val="black">
                    <a:lumMod val="95000"/>
                    <a:lumOff val="5000"/>
                  </a:prstClr>
                </a:solidFill>
                <a:latin typeface="Calibri"/>
              </a:rPr>
              <a:t>suy</a:t>
            </a:r>
            <a:r>
              <a:rPr lang="en-US" sz="3600" dirty="0">
                <a:solidFill>
                  <a:prstClr val="black">
                    <a:lumMod val="95000"/>
                    <a:lumOff val="5000"/>
                  </a:prstClr>
                </a:solidFill>
                <a:latin typeface="Calibri"/>
              </a:rPr>
              <a:t> </a:t>
            </a:r>
            <a:r>
              <a:rPr lang="en-US" sz="3600" dirty="0" err="1">
                <a:solidFill>
                  <a:prstClr val="black">
                    <a:lumMod val="95000"/>
                    <a:lumOff val="5000"/>
                  </a:prstClr>
                </a:solidFill>
                <a:latin typeface="Calibri"/>
              </a:rPr>
              <a:t>nghĩ</a:t>
            </a:r>
            <a:r>
              <a:rPr lang="en-US" sz="3600" dirty="0">
                <a:solidFill>
                  <a:prstClr val="black">
                    <a:lumMod val="95000"/>
                    <a:lumOff val="5000"/>
                  </a:prstClr>
                </a:solidFill>
                <a:latin typeface="Calibri"/>
              </a:rPr>
              <a:t>, </a:t>
            </a:r>
            <a:r>
              <a:rPr lang="en-US" sz="3600" dirty="0" err="1">
                <a:solidFill>
                  <a:prstClr val="black">
                    <a:lumMod val="95000"/>
                    <a:lumOff val="5000"/>
                  </a:prstClr>
                </a:solidFill>
                <a:latin typeface="Calibri"/>
              </a:rPr>
              <a:t>cảm</a:t>
            </a:r>
            <a:r>
              <a:rPr lang="en-US" sz="3600" dirty="0">
                <a:solidFill>
                  <a:prstClr val="black">
                    <a:lumMod val="95000"/>
                    <a:lumOff val="5000"/>
                  </a:prstClr>
                </a:solidFill>
                <a:latin typeface="Calibri"/>
              </a:rPr>
              <a:t> </a:t>
            </a:r>
            <a:r>
              <a:rPr lang="en-US" sz="3600" dirty="0" err="1">
                <a:solidFill>
                  <a:prstClr val="black">
                    <a:lumMod val="95000"/>
                    <a:lumOff val="5000"/>
                  </a:prstClr>
                </a:solidFill>
                <a:latin typeface="Calibri"/>
              </a:rPr>
              <a:t>xúc</a:t>
            </a:r>
            <a:r>
              <a:rPr lang="en-US" sz="3600" dirty="0">
                <a:solidFill>
                  <a:prstClr val="black">
                    <a:lumMod val="95000"/>
                    <a:lumOff val="5000"/>
                  </a:prstClr>
                </a:solidFill>
                <a:latin typeface="Calibri"/>
              </a:rPr>
              <a:t> </a:t>
            </a:r>
            <a:r>
              <a:rPr lang="en-US" sz="3600" dirty="0" err="1">
                <a:solidFill>
                  <a:prstClr val="black">
                    <a:lumMod val="95000"/>
                    <a:lumOff val="5000"/>
                  </a:prstClr>
                </a:solidFill>
                <a:latin typeface="Calibri"/>
              </a:rPr>
              <a:t>của</a:t>
            </a:r>
            <a:r>
              <a:rPr lang="en-US" sz="3600" dirty="0">
                <a:solidFill>
                  <a:prstClr val="black">
                    <a:lumMod val="95000"/>
                    <a:lumOff val="5000"/>
                  </a:prstClr>
                </a:solidFill>
                <a:latin typeface="Calibri"/>
              </a:rPr>
              <a:t> </a:t>
            </a:r>
            <a:r>
              <a:rPr lang="en-US" sz="3600" dirty="0" err="1">
                <a:solidFill>
                  <a:prstClr val="black">
                    <a:lumMod val="95000"/>
                    <a:lumOff val="5000"/>
                  </a:prstClr>
                </a:solidFill>
                <a:latin typeface="Calibri"/>
              </a:rPr>
              <a:t>mình</a:t>
            </a:r>
            <a:r>
              <a:rPr lang="en-US" sz="3600" dirty="0">
                <a:solidFill>
                  <a:prstClr val="black">
                    <a:lumMod val="95000"/>
                    <a:lumOff val="5000"/>
                  </a:prstClr>
                </a:solidFill>
                <a:latin typeface="Calibri"/>
              </a:rPr>
              <a:t> </a:t>
            </a:r>
            <a:r>
              <a:rPr lang="en-US" sz="3600" dirty="0" err="1">
                <a:solidFill>
                  <a:prstClr val="black">
                    <a:lumMod val="95000"/>
                    <a:lumOff val="5000"/>
                  </a:prstClr>
                </a:solidFill>
                <a:latin typeface="Calibri"/>
              </a:rPr>
              <a:t>với</a:t>
            </a:r>
            <a:r>
              <a:rPr lang="en-US" sz="3600" dirty="0">
                <a:solidFill>
                  <a:prstClr val="black">
                    <a:lumMod val="95000"/>
                    <a:lumOff val="5000"/>
                  </a:prstClr>
                </a:solidFill>
                <a:latin typeface="Calibri"/>
              </a:rPr>
              <a:t> </a:t>
            </a:r>
            <a:r>
              <a:rPr lang="en-US" sz="3600" dirty="0" err="1">
                <a:solidFill>
                  <a:prstClr val="black">
                    <a:lumMod val="95000"/>
                    <a:lumOff val="5000"/>
                  </a:prstClr>
                </a:solidFill>
                <a:latin typeface="Calibri"/>
              </a:rPr>
              <a:t>người</a:t>
            </a:r>
            <a:r>
              <a:rPr lang="en-US" sz="3600" dirty="0">
                <a:solidFill>
                  <a:prstClr val="black">
                    <a:lumMod val="95000"/>
                    <a:lumOff val="5000"/>
                  </a:prstClr>
                </a:solidFill>
                <a:latin typeface="Calibri"/>
              </a:rPr>
              <a:t> </a:t>
            </a:r>
            <a:r>
              <a:rPr lang="en-US" sz="3600" dirty="0" err="1">
                <a:solidFill>
                  <a:prstClr val="black">
                    <a:lumMod val="95000"/>
                    <a:lumOff val="5000"/>
                  </a:prstClr>
                </a:solidFill>
                <a:latin typeface="Calibri"/>
              </a:rPr>
              <a:t>thân</a:t>
            </a:r>
            <a:r>
              <a:rPr lang="en-US" sz="3600" dirty="0">
                <a:solidFill>
                  <a:prstClr val="black">
                    <a:lumMod val="95000"/>
                    <a:lumOff val="5000"/>
                  </a:prstClr>
                </a:solidFill>
                <a:latin typeface="Calibri"/>
              </a:rPr>
              <a:t> </a:t>
            </a:r>
            <a:r>
              <a:rPr lang="en-US" sz="3600" dirty="0" err="1">
                <a:solidFill>
                  <a:prstClr val="black">
                    <a:lumMod val="95000"/>
                    <a:lumOff val="5000"/>
                  </a:prstClr>
                </a:solidFill>
                <a:latin typeface="Calibri"/>
              </a:rPr>
              <a:t>về</a:t>
            </a:r>
            <a:r>
              <a:rPr lang="en-US" sz="3600" dirty="0">
                <a:solidFill>
                  <a:prstClr val="black">
                    <a:lumMod val="95000"/>
                    <a:lumOff val="5000"/>
                  </a:prstClr>
                </a:solidFill>
                <a:latin typeface="Calibri"/>
              </a:rPr>
              <a:t> </a:t>
            </a:r>
            <a:r>
              <a:rPr lang="en-US" sz="3600" dirty="0" err="1">
                <a:solidFill>
                  <a:prstClr val="black">
                    <a:lumMod val="95000"/>
                    <a:lumOff val="5000"/>
                  </a:prstClr>
                </a:solidFill>
                <a:latin typeface="Calibri"/>
              </a:rPr>
              <a:t>nhân</a:t>
            </a:r>
            <a:r>
              <a:rPr lang="en-US" sz="3600" dirty="0">
                <a:solidFill>
                  <a:prstClr val="black">
                    <a:lumMod val="95000"/>
                    <a:lumOff val="5000"/>
                  </a:prstClr>
                </a:solidFill>
                <a:latin typeface="Calibri"/>
              </a:rPr>
              <a:t> </a:t>
            </a:r>
            <a:r>
              <a:rPr lang="en-US" sz="3600" dirty="0" err="1">
                <a:solidFill>
                  <a:prstClr val="black">
                    <a:lumMod val="95000"/>
                    <a:lumOff val="5000"/>
                  </a:prstClr>
                </a:solidFill>
                <a:latin typeface="Calibri"/>
              </a:rPr>
              <a:t>vật</a:t>
            </a:r>
            <a:r>
              <a:rPr lang="en-US" sz="3600" dirty="0">
                <a:solidFill>
                  <a:prstClr val="black">
                    <a:lumMod val="95000"/>
                    <a:lumOff val="5000"/>
                  </a:prstClr>
                </a:solidFill>
                <a:latin typeface="Calibri"/>
              </a:rPr>
              <a:t>;…</a:t>
            </a:r>
            <a:endParaRPr kumimoji="0" lang="en-US" sz="3600" b="1" i="1" u="none" strike="noStrike" kern="1200" cap="none" spc="0" normalizeH="0" baseline="0" noProof="0" dirty="0">
              <a:ln>
                <a:noFill/>
              </a:ln>
              <a:solidFill>
                <a:prstClr val="black">
                  <a:lumMod val="95000"/>
                  <a:lumOff val="5000"/>
                </a:prstClr>
              </a:solidFill>
              <a:effectLst/>
              <a:uLnTx/>
              <a:uFillTx/>
              <a:latin typeface="Calibri"/>
            </a:endParaRPr>
          </a:p>
        </p:txBody>
      </p:sp>
      <p:sp>
        <p:nvSpPr>
          <p:cNvPr id="45" name="Rounded Rectangle 44"/>
          <p:cNvSpPr/>
          <p:nvPr/>
        </p:nvSpPr>
        <p:spPr>
          <a:xfrm>
            <a:off x="755347" y="2056933"/>
            <a:ext cx="2885860" cy="1061011"/>
          </a:xfrm>
          <a:prstGeom prst="roundRect">
            <a:avLst>
              <a:gd name="adj" fmla="val 7715"/>
            </a:avLst>
          </a:prstGeom>
          <a:solidFill>
            <a:schemeClr val="accent6">
              <a:lumMod val="60000"/>
              <a:lumOff val="40000"/>
            </a:schemeClr>
          </a:solidFill>
          <a:ln w="5715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lumMod val="95000"/>
                    <a:lumOff val="5000"/>
                  </a:prstClr>
                </a:solidFill>
                <a:effectLst/>
                <a:uLnTx/>
                <a:uFillTx/>
                <a:latin typeface="SVN-Apple" panose="02040603050506020204" pitchFamily="18" charset="0"/>
                <a:ea typeface="Calibri" panose="020F0502020204030204" pitchFamily="34" charset="0"/>
                <a:cs typeface="Calibri" panose="020F0502020204030204" pitchFamily="34" charset="0"/>
              </a:rPr>
              <a:t>Mở</a:t>
            </a:r>
            <a:r>
              <a:rPr kumimoji="0" lang="en-US" sz="4800" b="0" i="0" u="none" strike="noStrike" kern="1200" cap="none" spc="0" normalizeH="0" baseline="0" noProof="0" dirty="0">
                <a:ln>
                  <a:noFill/>
                </a:ln>
                <a:solidFill>
                  <a:prstClr val="black">
                    <a:lumMod val="95000"/>
                    <a:lumOff val="5000"/>
                  </a:prstClr>
                </a:solidFill>
                <a:effectLst/>
                <a:uLnTx/>
                <a:uFillTx/>
                <a:latin typeface="SVN-Apple" panose="02040603050506020204" pitchFamily="18"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lumMod val="95000"/>
                    <a:lumOff val="5000"/>
                  </a:prstClr>
                </a:solidFill>
                <a:effectLst/>
                <a:uLnTx/>
                <a:uFillTx/>
                <a:latin typeface="SVN-Apple" panose="02040603050506020204" pitchFamily="18" charset="0"/>
                <a:ea typeface="Calibri" panose="020F0502020204030204" pitchFamily="34" charset="0"/>
                <a:cs typeface="Calibri" panose="020F0502020204030204" pitchFamily="34" charset="0"/>
              </a:rPr>
              <a:t>đầu</a:t>
            </a:r>
            <a:endParaRPr kumimoji="0" lang="en-US" sz="4800" b="0" i="0" u="none" strike="noStrike" kern="1200" cap="none" spc="0" normalizeH="0" baseline="0" noProof="0" dirty="0">
              <a:ln>
                <a:noFill/>
              </a:ln>
              <a:solidFill>
                <a:prstClr val="black">
                  <a:lumMod val="95000"/>
                  <a:lumOff val="5000"/>
                </a:prstClr>
              </a:solidFill>
              <a:effectLst/>
              <a:uLnTx/>
              <a:uFillTx/>
              <a:latin typeface="SVN-Apple" panose="02040603050506020204" pitchFamily="18" charset="0"/>
              <a:ea typeface="Calibri" panose="020F0502020204030204" pitchFamily="34" charset="0"/>
              <a:cs typeface="Calibri" panose="020F0502020204030204" pitchFamily="34" charset="0"/>
            </a:endParaRPr>
          </a:p>
        </p:txBody>
      </p:sp>
      <p:sp>
        <p:nvSpPr>
          <p:cNvPr id="19" name="Rounded Rectangle 18"/>
          <p:cNvSpPr/>
          <p:nvPr/>
        </p:nvSpPr>
        <p:spPr>
          <a:xfrm>
            <a:off x="755345" y="8723015"/>
            <a:ext cx="2885861" cy="974228"/>
          </a:xfrm>
          <a:prstGeom prst="roundRect">
            <a:avLst>
              <a:gd name="adj" fmla="val 7715"/>
            </a:avLst>
          </a:prstGeom>
          <a:solidFill>
            <a:srgbClr val="0070C0"/>
          </a:solidFill>
          <a:ln w="57150">
            <a:solidFill>
              <a:schemeClr val="tx1">
                <a:lumMod val="95000"/>
                <a:lumOff val="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chemeClr val="bg1"/>
                </a:solidFill>
                <a:effectLst/>
                <a:uLnTx/>
                <a:uFillTx/>
                <a:latin typeface="SVN-Apple" panose="02040603050506020204" pitchFamily="18" charset="0"/>
                <a:ea typeface="Calibri" panose="020F0502020204030204" pitchFamily="34" charset="0"/>
                <a:cs typeface="Calibri" panose="020F0502020204030204" pitchFamily="34" charset="0"/>
              </a:rPr>
              <a:t>Kết</a:t>
            </a:r>
            <a:r>
              <a:rPr kumimoji="0" lang="en-US" sz="4400" b="0" i="0" u="none" strike="noStrike" kern="1200" cap="none" spc="0" normalizeH="0" noProof="0" dirty="0">
                <a:ln>
                  <a:noFill/>
                </a:ln>
                <a:solidFill>
                  <a:schemeClr val="bg1"/>
                </a:solidFill>
                <a:effectLst/>
                <a:uLnTx/>
                <a:uFillTx/>
                <a:latin typeface="SVN-Apple" panose="02040603050506020204" pitchFamily="18" charset="0"/>
                <a:ea typeface="Calibri" panose="020F0502020204030204" pitchFamily="34" charset="0"/>
                <a:cs typeface="Calibri" panose="020F0502020204030204" pitchFamily="34" charset="0"/>
              </a:rPr>
              <a:t> </a:t>
            </a:r>
            <a:r>
              <a:rPr kumimoji="0" lang="en-US" sz="4400" b="0" i="0" u="none" strike="noStrike" kern="1200" cap="none" spc="0" normalizeH="0" noProof="0" dirty="0" err="1">
                <a:ln>
                  <a:noFill/>
                </a:ln>
                <a:solidFill>
                  <a:schemeClr val="bg1"/>
                </a:solidFill>
                <a:effectLst/>
                <a:uLnTx/>
                <a:uFillTx/>
                <a:latin typeface="SVN-Apple" panose="02040603050506020204" pitchFamily="18" charset="0"/>
                <a:ea typeface="Calibri" panose="020F0502020204030204" pitchFamily="34" charset="0"/>
                <a:cs typeface="Calibri" panose="020F0502020204030204" pitchFamily="34" charset="0"/>
              </a:rPr>
              <a:t>thúc</a:t>
            </a:r>
            <a:endParaRPr kumimoji="0" lang="en-US" sz="4400" b="0" i="0" u="none" strike="noStrike" kern="1200" cap="none" spc="0" normalizeH="0" baseline="0" noProof="0" dirty="0">
              <a:ln>
                <a:noFill/>
              </a:ln>
              <a:solidFill>
                <a:schemeClr val="bg1"/>
              </a:solidFill>
              <a:effectLst/>
              <a:uLnTx/>
              <a:uFillTx/>
              <a:latin typeface="SVN-Apple" panose="02040603050506020204" pitchFamily="18" charset="0"/>
              <a:ea typeface="Calibri" panose="020F0502020204030204" pitchFamily="34" charset="0"/>
              <a:cs typeface="Calibri" panose="020F0502020204030204" pitchFamily="34" charset="0"/>
            </a:endParaRPr>
          </a:p>
        </p:txBody>
      </p:sp>
      <p:sp>
        <p:nvSpPr>
          <p:cNvPr id="21" name="Rounded Rectangle 20"/>
          <p:cNvSpPr/>
          <p:nvPr/>
        </p:nvSpPr>
        <p:spPr>
          <a:xfrm>
            <a:off x="755346" y="5123576"/>
            <a:ext cx="2868275" cy="1061011"/>
          </a:xfrm>
          <a:prstGeom prst="roundRect">
            <a:avLst>
              <a:gd name="adj" fmla="val 5579"/>
            </a:avLst>
          </a:prstGeom>
          <a:solidFill>
            <a:schemeClr val="accent4">
              <a:lumMod val="60000"/>
              <a:lumOff val="40000"/>
            </a:schemeClr>
          </a:solidFill>
          <a:ln w="57150">
            <a:solidFill>
              <a:schemeClr val="accent4">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solidFill>
                    <a:schemeClr val="tx1"/>
                  </a:solidFill>
                </a:ln>
                <a:solidFill>
                  <a:srgbClr val="FF0000"/>
                </a:solidFill>
                <a:effectLst/>
                <a:uLnTx/>
                <a:uFillTx/>
                <a:latin typeface="SVN-Apple" panose="02040603050506020204" pitchFamily="18" charset="0"/>
              </a:rPr>
              <a:t>Triển</a:t>
            </a:r>
            <a:r>
              <a:rPr kumimoji="0" lang="en-US" sz="4400" b="1" i="0" u="none" strike="noStrike" kern="1200" cap="none" spc="0" normalizeH="0" baseline="0" noProof="0" dirty="0">
                <a:ln>
                  <a:solidFill>
                    <a:schemeClr val="tx1"/>
                  </a:solidFill>
                </a:ln>
                <a:solidFill>
                  <a:srgbClr val="FF0000"/>
                </a:solidFill>
                <a:effectLst/>
                <a:uLnTx/>
                <a:uFillTx/>
                <a:latin typeface="SVN-Apple" panose="02040603050506020204" pitchFamily="18" charset="0"/>
              </a:rPr>
              <a:t> </a:t>
            </a:r>
            <a:r>
              <a:rPr kumimoji="0" lang="en-US" sz="4400" b="1" i="0" u="none" strike="noStrike" kern="1200" cap="none" spc="0" normalizeH="0" baseline="0" noProof="0" dirty="0" err="1">
                <a:ln>
                  <a:solidFill>
                    <a:schemeClr val="tx1"/>
                  </a:solidFill>
                </a:ln>
                <a:solidFill>
                  <a:srgbClr val="FF0000"/>
                </a:solidFill>
                <a:effectLst/>
                <a:uLnTx/>
                <a:uFillTx/>
                <a:latin typeface="SVN-Apple" panose="02040603050506020204" pitchFamily="18" charset="0"/>
              </a:rPr>
              <a:t>khai</a:t>
            </a:r>
            <a:endParaRPr kumimoji="0" lang="en-US" sz="4400" b="1" i="0" u="none" strike="noStrike" kern="1200" cap="none" spc="0" normalizeH="0" baseline="0" noProof="0" dirty="0">
              <a:ln>
                <a:solidFill>
                  <a:schemeClr val="tx1"/>
                </a:solidFill>
              </a:ln>
              <a:solidFill>
                <a:srgbClr val="FF0000"/>
              </a:solidFill>
              <a:effectLst/>
              <a:uLnTx/>
              <a:uFillTx/>
              <a:latin typeface="SVN-Apple" panose="02040603050506020204" pitchFamily="18" charset="0"/>
            </a:endParaRPr>
          </a:p>
        </p:txBody>
      </p:sp>
      <p:sp>
        <p:nvSpPr>
          <p:cNvPr id="39" name="Rounded Rectangle 38"/>
          <p:cNvSpPr/>
          <p:nvPr/>
        </p:nvSpPr>
        <p:spPr>
          <a:xfrm>
            <a:off x="747170" y="2081900"/>
            <a:ext cx="2885860" cy="1061011"/>
          </a:xfrm>
          <a:prstGeom prst="roundRect">
            <a:avLst>
              <a:gd name="adj" fmla="val 7715"/>
            </a:avLst>
          </a:prstGeom>
          <a:solidFill>
            <a:schemeClr val="accent6">
              <a:lumMod val="60000"/>
              <a:lumOff val="40000"/>
            </a:schemeClr>
          </a:solidFill>
          <a:ln w="5715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lumMod val="95000"/>
                    <a:lumOff val="5000"/>
                  </a:prstClr>
                </a:solidFill>
                <a:effectLst/>
                <a:uLnTx/>
                <a:uFillTx/>
                <a:latin typeface="SVN-Apple" panose="02040603050506020204" pitchFamily="18" charset="0"/>
                <a:ea typeface="Calibri" panose="020F0502020204030204" pitchFamily="34" charset="0"/>
                <a:cs typeface="Calibri" panose="020F0502020204030204" pitchFamily="34" charset="0"/>
              </a:rPr>
              <a:t>Mở</a:t>
            </a:r>
            <a:r>
              <a:rPr kumimoji="0" lang="en-US" sz="4400" b="0" i="0" u="none" strike="noStrike" kern="1200" cap="none" spc="0" normalizeH="0" baseline="0" noProof="0" dirty="0">
                <a:ln>
                  <a:noFill/>
                </a:ln>
                <a:solidFill>
                  <a:prstClr val="black">
                    <a:lumMod val="95000"/>
                    <a:lumOff val="5000"/>
                  </a:prstClr>
                </a:solidFill>
                <a:effectLst/>
                <a:uLnTx/>
                <a:uFillTx/>
                <a:latin typeface="SVN-Apple" panose="02040603050506020204" pitchFamily="18"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SVN-Apple" panose="02040603050506020204" pitchFamily="18" charset="0"/>
                <a:ea typeface="Calibri" panose="020F0502020204030204" pitchFamily="34" charset="0"/>
                <a:cs typeface="Calibri" panose="020F0502020204030204" pitchFamily="34" charset="0"/>
              </a:rPr>
              <a:t>đầu</a:t>
            </a:r>
            <a:endParaRPr kumimoji="0" lang="en-US" sz="4400" b="0" i="0" u="none" strike="noStrike" kern="1200" cap="none" spc="0" normalizeH="0" baseline="0" noProof="0" dirty="0">
              <a:ln>
                <a:noFill/>
              </a:ln>
              <a:solidFill>
                <a:prstClr val="black">
                  <a:lumMod val="95000"/>
                  <a:lumOff val="5000"/>
                </a:prstClr>
              </a:solidFill>
              <a:effectLst/>
              <a:uLnTx/>
              <a:uFillTx/>
              <a:latin typeface="SVN-Apple" panose="02040603050506020204" pitchFamily="18"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21516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randombar(horizontal)">
                                      <p:cBhvr>
                                        <p:cTn id="16" dur="500"/>
                                        <p:tgtEl>
                                          <p:spTgt spid="46"/>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randombar(horizontal)">
                                      <p:cBhvr>
                                        <p:cTn id="22" dur="500"/>
                                        <p:tgtEl>
                                          <p:spTgt spid="22"/>
                                        </p:tgtEl>
                                      </p:cBhvr>
                                    </p:animEffect>
                                  </p:childTnLst>
                                </p:cTn>
                              </p:par>
                              <p:par>
                                <p:cTn id="23" presetID="14" presetClass="entr" presetSubtype="1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randombar(horizontal)">
                                      <p:cBhvr>
                                        <p:cTn id="25" dur="500"/>
                                        <p:tgtEl>
                                          <p:spTgt spid="28"/>
                                        </p:tgtEl>
                                      </p:cBhvr>
                                    </p:animEffect>
                                  </p:childTnLst>
                                </p:cTn>
                              </p:par>
                              <p:par>
                                <p:cTn id="26" presetID="14" presetClass="entr" presetSubtype="10" fill="hold"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randombar(horizontal)">
                                      <p:cBhvr>
                                        <p:cTn id="28" dur="500"/>
                                        <p:tgtEl>
                                          <p:spTgt spid="30"/>
                                        </p:tgtEl>
                                      </p:cBhvr>
                                    </p:animEffect>
                                  </p:childTnLst>
                                </p:cTn>
                              </p:par>
                              <p:par>
                                <p:cTn id="29" presetID="14" presetClass="entr" presetSubtype="10"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randombar(horizontal)">
                                      <p:cBhvr>
                                        <p:cTn id="31" dur="500"/>
                                        <p:tgtEl>
                                          <p:spTgt spid="32"/>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randombar(horizontal)">
                                      <p:cBhvr>
                                        <p:cTn id="34" dur="500"/>
                                        <p:tgtEl>
                                          <p:spTgt spid="40"/>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randombar(horizontal)">
                                      <p:cBhvr>
                                        <p:cTn id="37" dur="500"/>
                                        <p:tgtEl>
                                          <p:spTgt spid="43"/>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randombar(horizontal)">
                                      <p:cBhvr>
                                        <p:cTn id="40" dur="500"/>
                                        <p:tgtEl>
                                          <p:spTgt spid="47"/>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randombar(horizontal)">
                                      <p:cBhvr>
                                        <p:cTn id="43" dur="500"/>
                                        <p:tgtEl>
                                          <p:spTgt spid="45"/>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randombar(horizontal)">
                                      <p:cBhvr>
                                        <p:cTn id="46" dur="500"/>
                                        <p:tgtEl>
                                          <p:spTgt spid="19"/>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randombar(horizontal)">
                                      <p:cBhvr>
                                        <p:cTn id="49" dur="500"/>
                                        <p:tgtEl>
                                          <p:spTgt spid="21"/>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randombar(horizontal)">
                                      <p:cBhvr>
                                        <p:cTn id="5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20" grpId="0" animBg="1"/>
      <p:bldP spid="22" grpId="0" animBg="1"/>
      <p:bldP spid="40" grpId="0" animBg="1"/>
      <p:bldP spid="43" grpId="0" animBg="1"/>
      <p:bldP spid="47" grpId="0" animBg="1"/>
      <p:bldP spid="45" grpId="0" animBg="1"/>
      <p:bldP spid="19" grpId="0" animBg="1"/>
      <p:bldP spid="21" grpId="0" animBg="1"/>
      <p:bldP spid="3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EBDB"/>
        </a:solidFill>
        <a:effectLst/>
      </p:bgPr>
    </p:bg>
    <p:spTree>
      <p:nvGrpSpPr>
        <p:cNvPr id="1" name=""/>
        <p:cNvGrpSpPr/>
        <p:nvPr/>
      </p:nvGrpSpPr>
      <p:grpSpPr>
        <a:xfrm>
          <a:off x="0" y="0"/>
          <a:ext cx="0" cy="0"/>
          <a:chOff x="0" y="0"/>
          <a:chExt cx="0" cy="0"/>
        </a:xfrm>
      </p:grpSpPr>
      <p:sp>
        <p:nvSpPr>
          <p:cNvPr id="6" name="Rounded Rectangle 5"/>
          <p:cNvSpPr/>
          <p:nvPr/>
        </p:nvSpPr>
        <p:spPr>
          <a:xfrm>
            <a:off x="1905000" y="1298473"/>
            <a:ext cx="15773400" cy="7010400"/>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42"/>
          <p:cNvSpPr txBox="1"/>
          <p:nvPr/>
        </p:nvSpPr>
        <p:spPr>
          <a:xfrm>
            <a:off x="4800600" y="2587681"/>
            <a:ext cx="12496800" cy="4431983"/>
          </a:xfrm>
          <a:prstGeom prst="rect">
            <a:avLst/>
          </a:prstGeom>
          <a:ln w="57150">
            <a:noFill/>
            <a:prstDash val="dash"/>
          </a:ln>
        </p:spPr>
        <p:txBody>
          <a:bodyPr wrap="square" lIns="0" tIns="0" rIns="0" bIns="0" rtlCol="0" anchor="t">
            <a:spAutoFit/>
          </a:bodyPr>
          <a:lstStyle/>
          <a:p>
            <a:pPr algn="ctr">
              <a:spcBef>
                <a:spcPct val="0"/>
              </a:spcBef>
            </a:pPr>
            <a:r>
              <a:rPr lang="en-US" sz="7200" b="1" dirty="0" err="1">
                <a:solidFill>
                  <a:schemeClr val="bg2">
                    <a:lumMod val="25000"/>
                  </a:schemeClr>
                </a:solidFill>
                <a:latin typeface="Calibri" panose="020F0502020204030204" pitchFamily="34" charset="0"/>
                <a:ea typeface="Calibri" panose="020F0502020204030204" pitchFamily="34" charset="0"/>
                <a:cs typeface="Calibri" panose="020F0502020204030204" pitchFamily="34" charset="0"/>
              </a:rPr>
              <a:t>Tìm</a:t>
            </a:r>
            <a:r>
              <a:rPr lang="en-US" sz="7200" b="1" dirty="0">
                <a:solidFill>
                  <a:schemeClr val="bg2">
                    <a:lumMod val="25000"/>
                  </a:schemeClr>
                </a:solidFill>
                <a:latin typeface="Calibri" panose="020F0502020204030204" pitchFamily="34" charset="0"/>
                <a:ea typeface="Calibri" panose="020F0502020204030204" pitchFamily="34" charset="0"/>
                <a:cs typeface="Calibri" panose="020F0502020204030204" pitchFamily="34" charset="0"/>
              </a:rPr>
              <a:t> ý </a:t>
            </a:r>
            <a:r>
              <a:rPr lang="en-US" sz="7200" b="1" dirty="0" err="1">
                <a:solidFill>
                  <a:schemeClr val="bg2">
                    <a:lumMod val="25000"/>
                  </a:schemeClr>
                </a:solidFill>
                <a:latin typeface="Calibri" panose="020F0502020204030204" pitchFamily="34" charset="0"/>
                <a:ea typeface="Calibri" panose="020F0502020204030204" pitchFamily="34" charset="0"/>
                <a:cs typeface="Calibri" panose="020F0502020204030204" pitchFamily="34" charset="0"/>
              </a:rPr>
              <a:t>cho</a:t>
            </a:r>
            <a:r>
              <a:rPr lang="en-US" sz="7200" b="1" dirty="0">
                <a:solidFill>
                  <a:schemeClr val="bg2">
                    <a:lumMod val="25000"/>
                  </a:schemeClr>
                </a:solidFill>
                <a:latin typeface="Calibri" panose="020F0502020204030204" pitchFamily="34" charset="0"/>
                <a:ea typeface="Calibri" panose="020F0502020204030204" pitchFamily="34" charset="0"/>
                <a:cs typeface="Calibri" panose="020F0502020204030204" pitchFamily="34" charset="0"/>
              </a:rPr>
              <a:t> </a:t>
            </a:r>
            <a:r>
              <a:rPr lang="en-US" sz="7200" b="1" dirty="0" err="1">
                <a:solidFill>
                  <a:schemeClr val="bg2">
                    <a:lumMod val="25000"/>
                  </a:schemeClr>
                </a:solidFill>
                <a:latin typeface="Calibri" panose="020F0502020204030204" pitchFamily="34" charset="0"/>
                <a:ea typeface="Calibri" panose="020F0502020204030204" pitchFamily="34" charset="0"/>
                <a:cs typeface="Calibri" panose="020F0502020204030204" pitchFamily="34" charset="0"/>
              </a:rPr>
              <a:t>đoạn</a:t>
            </a:r>
            <a:r>
              <a:rPr lang="en-US" sz="7200" b="1" dirty="0">
                <a:solidFill>
                  <a:schemeClr val="bg2">
                    <a:lumMod val="25000"/>
                  </a:schemeClr>
                </a:solidFill>
                <a:latin typeface="Calibri" panose="020F0502020204030204" pitchFamily="34" charset="0"/>
                <a:ea typeface="Calibri" panose="020F0502020204030204" pitchFamily="34" charset="0"/>
                <a:cs typeface="Calibri" panose="020F0502020204030204" pitchFamily="34" charset="0"/>
              </a:rPr>
              <a:t> </a:t>
            </a:r>
            <a:r>
              <a:rPr lang="en-US" sz="7200" b="1" dirty="0" err="1">
                <a:solidFill>
                  <a:schemeClr val="bg2">
                    <a:lumMod val="25000"/>
                  </a:schemeClr>
                </a:solidFill>
                <a:latin typeface="Calibri" panose="020F0502020204030204" pitchFamily="34" charset="0"/>
                <a:ea typeface="Calibri" panose="020F0502020204030204" pitchFamily="34" charset="0"/>
                <a:cs typeface="Calibri" panose="020F0502020204030204" pitchFamily="34" charset="0"/>
              </a:rPr>
              <a:t>văn</a:t>
            </a:r>
            <a:r>
              <a:rPr lang="en-US" sz="7200" b="1" dirty="0">
                <a:solidFill>
                  <a:schemeClr val="bg2">
                    <a:lumMod val="25000"/>
                  </a:schemeClr>
                </a:solidFill>
                <a:latin typeface="Calibri" panose="020F0502020204030204" pitchFamily="34" charset="0"/>
                <a:ea typeface="Calibri" panose="020F0502020204030204" pitchFamily="34" charset="0"/>
                <a:cs typeface="Calibri" panose="020F0502020204030204" pitchFamily="34" charset="0"/>
              </a:rPr>
              <a:t> </a:t>
            </a:r>
            <a:r>
              <a:rPr lang="en-US" sz="7200" b="1" dirty="0" err="1">
                <a:solidFill>
                  <a:schemeClr val="bg2">
                    <a:lumMod val="25000"/>
                  </a:schemeClr>
                </a:solidFill>
              </a:rPr>
              <a:t>nêu</a:t>
            </a:r>
            <a:r>
              <a:rPr lang="en-US" sz="7200" b="1" dirty="0">
                <a:solidFill>
                  <a:schemeClr val="bg2">
                    <a:lumMod val="25000"/>
                  </a:schemeClr>
                </a:solidFill>
              </a:rPr>
              <a:t> </a:t>
            </a:r>
            <a:r>
              <a:rPr lang="en-US" sz="7200" b="1" dirty="0" err="1">
                <a:solidFill>
                  <a:schemeClr val="bg2">
                    <a:lumMod val="25000"/>
                  </a:schemeClr>
                </a:solidFill>
              </a:rPr>
              <a:t>tình</a:t>
            </a:r>
            <a:r>
              <a:rPr lang="en-US" sz="7200" b="1" dirty="0">
                <a:solidFill>
                  <a:schemeClr val="bg2">
                    <a:lumMod val="25000"/>
                  </a:schemeClr>
                </a:solidFill>
              </a:rPr>
              <a:t> </a:t>
            </a:r>
            <a:r>
              <a:rPr lang="en-US" sz="7200" b="1" dirty="0" err="1">
                <a:solidFill>
                  <a:schemeClr val="bg2">
                    <a:lumMod val="25000"/>
                  </a:schemeClr>
                </a:solidFill>
              </a:rPr>
              <a:t>cảm</a:t>
            </a:r>
            <a:r>
              <a:rPr lang="en-US" sz="7200" b="1" dirty="0">
                <a:solidFill>
                  <a:schemeClr val="bg2">
                    <a:lumMod val="25000"/>
                  </a:schemeClr>
                </a:solidFill>
              </a:rPr>
              <a:t>, </a:t>
            </a:r>
            <a:r>
              <a:rPr lang="en-US" sz="7200" b="1" dirty="0" err="1">
                <a:solidFill>
                  <a:schemeClr val="bg2">
                    <a:lumMod val="25000"/>
                  </a:schemeClr>
                </a:solidFill>
              </a:rPr>
              <a:t>cảm</a:t>
            </a:r>
            <a:r>
              <a:rPr lang="en-US" sz="7200" b="1" dirty="0">
                <a:solidFill>
                  <a:schemeClr val="bg2">
                    <a:lumMod val="25000"/>
                  </a:schemeClr>
                </a:solidFill>
              </a:rPr>
              <a:t> </a:t>
            </a:r>
            <a:r>
              <a:rPr lang="en-US" sz="7200" b="1" dirty="0" err="1">
                <a:solidFill>
                  <a:schemeClr val="bg2">
                    <a:lumMod val="25000"/>
                  </a:schemeClr>
                </a:solidFill>
              </a:rPr>
              <a:t>xúc</a:t>
            </a:r>
            <a:r>
              <a:rPr lang="en-US" sz="7200" b="1" dirty="0">
                <a:solidFill>
                  <a:schemeClr val="bg2">
                    <a:lumMod val="25000"/>
                  </a:schemeClr>
                </a:solidFill>
              </a:rPr>
              <a:t> </a:t>
            </a:r>
            <a:r>
              <a:rPr lang="en-US" sz="7200" b="1" dirty="0" err="1">
                <a:solidFill>
                  <a:schemeClr val="bg2">
                    <a:lumMod val="25000"/>
                  </a:schemeClr>
                </a:solidFill>
              </a:rPr>
              <a:t>của</a:t>
            </a:r>
            <a:r>
              <a:rPr lang="en-US" sz="7200" b="1" dirty="0">
                <a:solidFill>
                  <a:schemeClr val="bg2">
                    <a:lumMod val="25000"/>
                  </a:schemeClr>
                </a:solidFill>
              </a:rPr>
              <a:t> </a:t>
            </a:r>
            <a:r>
              <a:rPr lang="en-US" sz="7200" b="1" dirty="0" err="1">
                <a:solidFill>
                  <a:schemeClr val="bg2">
                    <a:lumMod val="25000"/>
                  </a:schemeClr>
                </a:solidFill>
              </a:rPr>
              <a:t>em</a:t>
            </a:r>
            <a:r>
              <a:rPr lang="en-US" sz="7200" b="1" dirty="0">
                <a:solidFill>
                  <a:schemeClr val="bg2">
                    <a:lumMod val="25000"/>
                  </a:schemeClr>
                </a:solidFill>
              </a:rPr>
              <a:t> </a:t>
            </a:r>
            <a:r>
              <a:rPr lang="en-US" sz="7200" b="1" dirty="0" err="1">
                <a:solidFill>
                  <a:schemeClr val="bg2">
                    <a:lumMod val="25000"/>
                  </a:schemeClr>
                </a:solidFill>
              </a:rPr>
              <a:t>về</a:t>
            </a:r>
            <a:r>
              <a:rPr lang="en-US" sz="7200" b="1" dirty="0">
                <a:solidFill>
                  <a:schemeClr val="bg2">
                    <a:lumMod val="25000"/>
                  </a:schemeClr>
                </a:solidFill>
              </a:rPr>
              <a:t> </a:t>
            </a:r>
            <a:r>
              <a:rPr lang="en-US" sz="7200" b="1" dirty="0" err="1">
                <a:solidFill>
                  <a:schemeClr val="bg2">
                    <a:lumMod val="25000"/>
                  </a:schemeClr>
                </a:solidFill>
              </a:rPr>
              <a:t>một</a:t>
            </a:r>
            <a:r>
              <a:rPr lang="en-US" sz="7200" b="1" dirty="0">
                <a:solidFill>
                  <a:schemeClr val="bg2">
                    <a:lumMod val="25000"/>
                  </a:schemeClr>
                </a:solidFill>
              </a:rPr>
              <a:t> </a:t>
            </a:r>
            <a:r>
              <a:rPr lang="en-US" sz="7200" b="1" dirty="0" err="1">
                <a:solidFill>
                  <a:schemeClr val="bg2">
                    <a:lumMod val="25000"/>
                  </a:schemeClr>
                </a:solidFill>
              </a:rPr>
              <a:t>nhân</a:t>
            </a:r>
            <a:r>
              <a:rPr lang="en-US" sz="7200" b="1" dirty="0">
                <a:solidFill>
                  <a:schemeClr val="bg2">
                    <a:lumMod val="25000"/>
                  </a:schemeClr>
                </a:solidFill>
              </a:rPr>
              <a:t> </a:t>
            </a:r>
            <a:r>
              <a:rPr lang="en-US" sz="7200" b="1" dirty="0" err="1">
                <a:solidFill>
                  <a:schemeClr val="bg2">
                    <a:lumMod val="25000"/>
                  </a:schemeClr>
                </a:solidFill>
              </a:rPr>
              <a:t>vật</a:t>
            </a:r>
            <a:r>
              <a:rPr lang="en-US" sz="7200" b="1" dirty="0">
                <a:solidFill>
                  <a:schemeClr val="bg2">
                    <a:lumMod val="25000"/>
                  </a:schemeClr>
                </a:solidFill>
              </a:rPr>
              <a:t> </a:t>
            </a:r>
            <a:r>
              <a:rPr lang="en-US" sz="7200" b="1" dirty="0" err="1">
                <a:solidFill>
                  <a:schemeClr val="bg2">
                    <a:lumMod val="25000"/>
                  </a:schemeClr>
                </a:solidFill>
              </a:rPr>
              <a:t>trong</a:t>
            </a:r>
            <a:r>
              <a:rPr lang="en-US" sz="7200" b="1" dirty="0">
                <a:solidFill>
                  <a:schemeClr val="bg2">
                    <a:lumMod val="25000"/>
                  </a:schemeClr>
                </a:solidFill>
              </a:rPr>
              <a:t> </a:t>
            </a:r>
            <a:r>
              <a:rPr lang="en-US" sz="7200" b="1" dirty="0" err="1">
                <a:solidFill>
                  <a:schemeClr val="bg2">
                    <a:lumMod val="25000"/>
                  </a:schemeClr>
                </a:solidFill>
              </a:rPr>
              <a:t>câu</a:t>
            </a:r>
            <a:r>
              <a:rPr lang="en-US" sz="7200" b="1" dirty="0">
                <a:solidFill>
                  <a:schemeClr val="bg2">
                    <a:lumMod val="25000"/>
                  </a:schemeClr>
                </a:solidFill>
              </a:rPr>
              <a:t> </a:t>
            </a:r>
            <a:r>
              <a:rPr lang="en-US" sz="7200" b="1" dirty="0" err="1">
                <a:solidFill>
                  <a:schemeClr val="bg2">
                    <a:lumMod val="25000"/>
                  </a:schemeClr>
                </a:solidFill>
              </a:rPr>
              <a:t>chuyện</a:t>
            </a:r>
            <a:r>
              <a:rPr lang="en-US" sz="7200" b="1" dirty="0">
                <a:solidFill>
                  <a:schemeClr val="bg2">
                    <a:lumMod val="25000"/>
                  </a:schemeClr>
                </a:solidFill>
              </a:rPr>
              <a:t> </a:t>
            </a:r>
            <a:r>
              <a:rPr lang="en-US" sz="7200" b="1" dirty="0" err="1">
                <a:solidFill>
                  <a:schemeClr val="bg2">
                    <a:lumMod val="25000"/>
                  </a:schemeClr>
                </a:solidFill>
              </a:rPr>
              <a:t>hoặc</a:t>
            </a:r>
            <a:r>
              <a:rPr lang="en-US" sz="7200" b="1" dirty="0">
                <a:solidFill>
                  <a:schemeClr val="bg2">
                    <a:lumMod val="25000"/>
                  </a:schemeClr>
                </a:solidFill>
              </a:rPr>
              <a:t> </a:t>
            </a:r>
            <a:r>
              <a:rPr lang="en-US" sz="7200" b="1" dirty="0" err="1">
                <a:solidFill>
                  <a:schemeClr val="bg2">
                    <a:lumMod val="25000"/>
                  </a:schemeClr>
                </a:solidFill>
              </a:rPr>
              <a:t>bài</a:t>
            </a:r>
            <a:r>
              <a:rPr lang="en-US" sz="7200" b="1" dirty="0">
                <a:solidFill>
                  <a:schemeClr val="bg2">
                    <a:lumMod val="25000"/>
                  </a:schemeClr>
                </a:solidFill>
              </a:rPr>
              <a:t> </a:t>
            </a:r>
            <a:r>
              <a:rPr lang="en-US" sz="7200" b="1" dirty="0" err="1">
                <a:solidFill>
                  <a:schemeClr val="bg2">
                    <a:lumMod val="25000"/>
                  </a:schemeClr>
                </a:solidFill>
              </a:rPr>
              <a:t>thơ</a:t>
            </a:r>
            <a:r>
              <a:rPr lang="en-US" sz="7200" b="1" dirty="0">
                <a:solidFill>
                  <a:schemeClr val="bg2">
                    <a:lumMod val="25000"/>
                  </a:schemeClr>
                </a:solidFill>
              </a:rPr>
              <a:t> </a:t>
            </a:r>
            <a:r>
              <a:rPr lang="en-US" sz="7200" b="1" dirty="0" err="1">
                <a:solidFill>
                  <a:schemeClr val="bg2">
                    <a:lumMod val="25000"/>
                  </a:schemeClr>
                </a:solidFill>
              </a:rPr>
              <a:t>đã</a:t>
            </a:r>
            <a:r>
              <a:rPr lang="en-US" sz="7200" b="1" dirty="0">
                <a:solidFill>
                  <a:schemeClr val="bg2">
                    <a:lumMod val="25000"/>
                  </a:schemeClr>
                </a:solidFill>
              </a:rPr>
              <a:t> </a:t>
            </a:r>
            <a:r>
              <a:rPr lang="en-US" sz="7200" b="1" dirty="0" err="1">
                <a:solidFill>
                  <a:schemeClr val="bg2">
                    <a:lumMod val="25000"/>
                  </a:schemeClr>
                </a:solidFill>
              </a:rPr>
              <a:t>đọc</a:t>
            </a:r>
            <a:r>
              <a:rPr lang="en-US" sz="7200" b="1" dirty="0">
                <a:solidFill>
                  <a:schemeClr val="bg2">
                    <a:lumMod val="25000"/>
                  </a:schemeClr>
                </a:solidFill>
              </a:rPr>
              <a:t>, </a:t>
            </a:r>
            <a:r>
              <a:rPr lang="en-US" sz="7200" b="1" dirty="0" err="1">
                <a:solidFill>
                  <a:schemeClr val="bg2">
                    <a:lumMod val="25000"/>
                  </a:schemeClr>
                </a:solidFill>
              </a:rPr>
              <a:t>đã</a:t>
            </a:r>
            <a:r>
              <a:rPr lang="en-US" sz="7200" b="1" dirty="0">
                <a:solidFill>
                  <a:schemeClr val="bg2">
                    <a:lumMod val="25000"/>
                  </a:schemeClr>
                </a:solidFill>
              </a:rPr>
              <a:t> </a:t>
            </a:r>
            <a:r>
              <a:rPr lang="en-US" sz="7200" b="1" dirty="0" err="1">
                <a:solidFill>
                  <a:schemeClr val="bg2">
                    <a:lumMod val="25000"/>
                  </a:schemeClr>
                </a:solidFill>
              </a:rPr>
              <a:t>nghe</a:t>
            </a:r>
            <a:r>
              <a:rPr lang="en-US" sz="7200" b="1" dirty="0">
                <a:solidFill>
                  <a:schemeClr val="bg2">
                    <a:lumMod val="25000"/>
                  </a:schemeClr>
                </a:solidFill>
              </a:rPr>
              <a: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144807"/>
            <a:ext cx="5035732" cy="446265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7353300"/>
            <a:ext cx="8378793" cy="1911143"/>
          </a:xfrm>
          <a:prstGeom prst="rect">
            <a:avLst/>
          </a:prstGeom>
        </p:spPr>
      </p:pic>
    </p:spTree>
    <p:extLst>
      <p:ext uri="{BB962C8B-B14F-4D97-AF65-F5344CB8AC3E}">
        <p14:creationId xmlns:p14="http://schemas.microsoft.com/office/powerpoint/2010/main" val="4015790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EBDB"/>
        </a:solidFill>
        <a:effectLst/>
      </p:bgPr>
    </p:bg>
    <p:spTree>
      <p:nvGrpSpPr>
        <p:cNvPr id="1" name=""/>
        <p:cNvGrpSpPr/>
        <p:nvPr/>
      </p:nvGrpSpPr>
      <p:grpSpPr>
        <a:xfrm>
          <a:off x="0" y="0"/>
          <a:ext cx="0" cy="0"/>
          <a:chOff x="0" y="0"/>
          <a:chExt cx="0" cy="0"/>
        </a:xfrm>
      </p:grpSpPr>
      <p:sp>
        <p:nvSpPr>
          <p:cNvPr id="6" name="Rounded Rectangle 5"/>
          <p:cNvSpPr/>
          <p:nvPr/>
        </p:nvSpPr>
        <p:spPr>
          <a:xfrm>
            <a:off x="1066800" y="647700"/>
            <a:ext cx="15697200" cy="84582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2"/>
          <p:cNvSpPr/>
          <p:nvPr/>
        </p:nvSpPr>
        <p:spPr>
          <a:xfrm>
            <a:off x="14232914" y="3950928"/>
            <a:ext cx="4055086" cy="6336072"/>
          </a:xfrm>
          <a:custGeom>
            <a:avLst/>
            <a:gdLst/>
            <a:ahLst/>
            <a:cxnLst/>
            <a:rect l="l" t="t" r="r" b="b"/>
            <a:pathLst>
              <a:path w="4055086" h="6336072">
                <a:moveTo>
                  <a:pt x="0" y="0"/>
                </a:moveTo>
                <a:lnTo>
                  <a:pt x="4055087" y="0"/>
                </a:lnTo>
                <a:lnTo>
                  <a:pt x="4055087" y="6336073"/>
                </a:lnTo>
                <a:lnTo>
                  <a:pt x="0" y="63360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TextBox 42"/>
          <p:cNvSpPr txBox="1"/>
          <p:nvPr/>
        </p:nvSpPr>
        <p:spPr>
          <a:xfrm>
            <a:off x="1752600" y="1790700"/>
            <a:ext cx="12459610" cy="6647974"/>
          </a:xfrm>
          <a:prstGeom prst="rect">
            <a:avLst/>
          </a:prstGeom>
        </p:spPr>
        <p:txBody>
          <a:bodyPr wrap="square" lIns="0" tIns="0" rIns="0" bIns="0" rtlCol="0" anchor="t">
            <a:spAutoFit/>
          </a:bodyPr>
          <a:lstStyle/>
          <a:p>
            <a:pPr marL="685800" lvl="0" indent="-685800" algn="just">
              <a:spcBef>
                <a:spcPct val="0"/>
              </a:spcBef>
              <a:buFontTx/>
              <a:buChar char="-"/>
            </a:pPr>
            <a:r>
              <a:rPr lang="en-US" sz="5400" b="1" dirty="0" err="1">
                <a:solidFill>
                  <a:srgbClr val="2F3936"/>
                </a:solidFill>
              </a:rPr>
              <a:t>Nhận</a:t>
            </a:r>
            <a:r>
              <a:rPr lang="en-US" sz="5400" b="1" dirty="0">
                <a:solidFill>
                  <a:srgbClr val="2F3936"/>
                </a:solidFill>
              </a:rPr>
              <a:t> </a:t>
            </a:r>
            <a:r>
              <a:rPr lang="en-US" sz="5400" b="1" dirty="0" err="1">
                <a:solidFill>
                  <a:srgbClr val="2F3936"/>
                </a:solidFill>
              </a:rPr>
              <a:t>xét</a:t>
            </a:r>
            <a:r>
              <a:rPr lang="en-US" sz="5400" b="1" dirty="0">
                <a:solidFill>
                  <a:srgbClr val="2F3936"/>
                </a:solidFill>
              </a:rPr>
              <a:t> </a:t>
            </a:r>
            <a:r>
              <a:rPr lang="en-US" sz="5400" b="1" dirty="0" err="1">
                <a:solidFill>
                  <a:srgbClr val="2F3936"/>
                </a:solidFill>
              </a:rPr>
              <a:t>các</a:t>
            </a:r>
            <a:r>
              <a:rPr lang="en-US" sz="5400" b="1" dirty="0">
                <a:solidFill>
                  <a:srgbClr val="2F3936"/>
                </a:solidFill>
              </a:rPr>
              <a:t> ý </a:t>
            </a:r>
            <a:r>
              <a:rPr lang="en-US" sz="5400" b="1" dirty="0" err="1">
                <a:solidFill>
                  <a:srgbClr val="2F3936"/>
                </a:solidFill>
              </a:rPr>
              <a:t>bạn</a:t>
            </a:r>
            <a:r>
              <a:rPr lang="en-US" sz="5400" b="1" dirty="0">
                <a:solidFill>
                  <a:srgbClr val="2F3936"/>
                </a:solidFill>
              </a:rPr>
              <a:t> </a:t>
            </a:r>
            <a:r>
              <a:rPr lang="en-US" sz="5400" b="1" dirty="0" err="1">
                <a:solidFill>
                  <a:srgbClr val="2F3936"/>
                </a:solidFill>
              </a:rPr>
              <a:t>đã</a:t>
            </a:r>
            <a:r>
              <a:rPr lang="en-US" sz="5400" b="1" dirty="0">
                <a:solidFill>
                  <a:srgbClr val="2F3936"/>
                </a:solidFill>
              </a:rPr>
              <a:t> </a:t>
            </a:r>
            <a:r>
              <a:rPr lang="en-US" sz="5400" b="1" dirty="0" err="1">
                <a:solidFill>
                  <a:srgbClr val="2F3936"/>
                </a:solidFill>
              </a:rPr>
              <a:t>tìm</a:t>
            </a:r>
            <a:r>
              <a:rPr lang="en-US" sz="5400" b="1" dirty="0">
                <a:solidFill>
                  <a:srgbClr val="2F3936"/>
                </a:solidFill>
              </a:rPr>
              <a:t>:</a:t>
            </a:r>
          </a:p>
          <a:p>
            <a:pPr lvl="0" algn="just">
              <a:spcBef>
                <a:spcPct val="0"/>
              </a:spcBef>
            </a:pPr>
            <a:r>
              <a:rPr lang="en-US" sz="5400" dirty="0">
                <a:solidFill>
                  <a:srgbClr val="2F3936"/>
                </a:solidFill>
              </a:rPr>
              <a:t>+ </a:t>
            </a:r>
            <a:r>
              <a:rPr lang="en-US" sz="5400" dirty="0" err="1">
                <a:solidFill>
                  <a:srgbClr val="2F3936"/>
                </a:solidFill>
              </a:rPr>
              <a:t>Đã</a:t>
            </a:r>
            <a:r>
              <a:rPr lang="en-US" sz="5400" dirty="0">
                <a:solidFill>
                  <a:srgbClr val="2F3936"/>
                </a:solidFill>
              </a:rPr>
              <a:t> </a:t>
            </a:r>
            <a:r>
              <a:rPr lang="en-US" sz="5400" dirty="0" err="1">
                <a:solidFill>
                  <a:srgbClr val="2F3936"/>
                </a:solidFill>
              </a:rPr>
              <a:t>nêu</a:t>
            </a:r>
            <a:r>
              <a:rPr lang="en-US" sz="5400" dirty="0">
                <a:solidFill>
                  <a:srgbClr val="2F3936"/>
                </a:solidFill>
              </a:rPr>
              <a:t> </a:t>
            </a:r>
            <a:r>
              <a:rPr lang="en-US" sz="5400" dirty="0" err="1">
                <a:solidFill>
                  <a:srgbClr val="2F3936"/>
                </a:solidFill>
              </a:rPr>
              <a:t>tên</a:t>
            </a:r>
            <a:r>
              <a:rPr lang="en-US" sz="5400" dirty="0">
                <a:solidFill>
                  <a:srgbClr val="2F3936"/>
                </a:solidFill>
              </a:rPr>
              <a:t> </a:t>
            </a:r>
            <a:r>
              <a:rPr lang="en-US" sz="5400" dirty="0" err="1">
                <a:solidFill>
                  <a:srgbClr val="2F3936"/>
                </a:solidFill>
              </a:rPr>
              <a:t>nhân</a:t>
            </a:r>
            <a:r>
              <a:rPr lang="en-US" sz="5400" dirty="0">
                <a:solidFill>
                  <a:srgbClr val="2F3936"/>
                </a:solidFill>
              </a:rPr>
              <a:t> </a:t>
            </a:r>
            <a:r>
              <a:rPr lang="en-US" sz="5400" dirty="0" err="1">
                <a:solidFill>
                  <a:srgbClr val="2F3936"/>
                </a:solidFill>
              </a:rPr>
              <a:t>vật</a:t>
            </a:r>
            <a:r>
              <a:rPr lang="en-US" sz="5400" dirty="0">
                <a:solidFill>
                  <a:srgbClr val="2F3936"/>
                </a:solidFill>
              </a:rPr>
              <a:t>, </a:t>
            </a:r>
            <a:r>
              <a:rPr lang="en-US" sz="5400" dirty="0" err="1">
                <a:solidFill>
                  <a:srgbClr val="2F3936"/>
                </a:solidFill>
              </a:rPr>
              <a:t>tên</a:t>
            </a:r>
            <a:r>
              <a:rPr lang="en-US" sz="5400" dirty="0">
                <a:solidFill>
                  <a:srgbClr val="2F3936"/>
                </a:solidFill>
              </a:rPr>
              <a:t> </a:t>
            </a:r>
            <a:r>
              <a:rPr lang="en-US" sz="5400" dirty="0" err="1">
                <a:solidFill>
                  <a:srgbClr val="2F3936"/>
                </a:solidFill>
              </a:rPr>
              <a:t>câu</a:t>
            </a:r>
            <a:r>
              <a:rPr lang="en-US" sz="5400" dirty="0">
                <a:solidFill>
                  <a:srgbClr val="2F3936"/>
                </a:solidFill>
              </a:rPr>
              <a:t> </a:t>
            </a:r>
            <a:r>
              <a:rPr lang="en-US" sz="5400" dirty="0" err="1">
                <a:solidFill>
                  <a:srgbClr val="2F3936"/>
                </a:solidFill>
              </a:rPr>
              <a:t>chuyện</a:t>
            </a:r>
            <a:r>
              <a:rPr lang="en-US" sz="5400" dirty="0">
                <a:solidFill>
                  <a:srgbClr val="2F3936"/>
                </a:solidFill>
              </a:rPr>
              <a:t> </a:t>
            </a:r>
            <a:r>
              <a:rPr lang="en-US" sz="5400" dirty="0" err="1">
                <a:solidFill>
                  <a:srgbClr val="2F3936"/>
                </a:solidFill>
              </a:rPr>
              <a:t>hoặc</a:t>
            </a:r>
            <a:r>
              <a:rPr lang="en-US" sz="5400" dirty="0">
                <a:solidFill>
                  <a:srgbClr val="2F3936"/>
                </a:solidFill>
              </a:rPr>
              <a:t> </a:t>
            </a:r>
            <a:r>
              <a:rPr lang="en-US" sz="5400" dirty="0" err="1">
                <a:solidFill>
                  <a:srgbClr val="2F3936"/>
                </a:solidFill>
              </a:rPr>
              <a:t>bài</a:t>
            </a:r>
            <a:r>
              <a:rPr lang="en-US" sz="5400" dirty="0">
                <a:solidFill>
                  <a:srgbClr val="2F3936"/>
                </a:solidFill>
              </a:rPr>
              <a:t> </a:t>
            </a:r>
            <a:r>
              <a:rPr lang="en-US" sz="5400" dirty="0" err="1">
                <a:solidFill>
                  <a:srgbClr val="2F3936"/>
                </a:solidFill>
              </a:rPr>
              <a:t>thơ</a:t>
            </a:r>
            <a:r>
              <a:rPr lang="en-US" sz="5400" dirty="0">
                <a:solidFill>
                  <a:srgbClr val="2F3936"/>
                </a:solidFill>
              </a:rPr>
              <a:t>.</a:t>
            </a:r>
          </a:p>
          <a:p>
            <a:pPr lvl="0" algn="just">
              <a:spcBef>
                <a:spcPct val="0"/>
              </a:spcBef>
            </a:pPr>
            <a:r>
              <a:rPr lang="en-US" sz="5400" dirty="0">
                <a:solidFill>
                  <a:srgbClr val="2F3936"/>
                </a:solidFill>
              </a:rPr>
              <a:t>+ </a:t>
            </a:r>
            <a:r>
              <a:rPr lang="en-US" sz="5400" dirty="0" err="1">
                <a:solidFill>
                  <a:srgbClr val="2F3936"/>
                </a:solidFill>
              </a:rPr>
              <a:t>Thông</a:t>
            </a:r>
            <a:r>
              <a:rPr lang="en-US" sz="5400" dirty="0">
                <a:solidFill>
                  <a:srgbClr val="2F3936"/>
                </a:solidFill>
              </a:rPr>
              <a:t> tin </a:t>
            </a:r>
            <a:r>
              <a:rPr lang="en-US" sz="5400" dirty="0" err="1">
                <a:solidFill>
                  <a:srgbClr val="2F3936"/>
                </a:solidFill>
              </a:rPr>
              <a:t>về</a:t>
            </a:r>
            <a:r>
              <a:rPr lang="en-US" sz="5400" dirty="0">
                <a:solidFill>
                  <a:srgbClr val="2F3936"/>
                </a:solidFill>
              </a:rPr>
              <a:t> </a:t>
            </a:r>
            <a:r>
              <a:rPr lang="en-US" sz="5400" dirty="0" err="1">
                <a:solidFill>
                  <a:srgbClr val="2F3936"/>
                </a:solidFill>
              </a:rPr>
              <a:t>nhân</a:t>
            </a:r>
            <a:r>
              <a:rPr lang="en-US" sz="5400" dirty="0">
                <a:solidFill>
                  <a:srgbClr val="2F3936"/>
                </a:solidFill>
              </a:rPr>
              <a:t> </a:t>
            </a:r>
            <a:r>
              <a:rPr lang="en-US" sz="5400" dirty="0" err="1">
                <a:solidFill>
                  <a:srgbClr val="2F3936"/>
                </a:solidFill>
              </a:rPr>
              <a:t>vật</a:t>
            </a:r>
            <a:r>
              <a:rPr lang="en-US" sz="5400" dirty="0">
                <a:solidFill>
                  <a:srgbClr val="2F3936"/>
                </a:solidFill>
              </a:rPr>
              <a:t> </a:t>
            </a:r>
            <a:r>
              <a:rPr lang="en-US" sz="5400" dirty="0" err="1">
                <a:solidFill>
                  <a:srgbClr val="2F3936"/>
                </a:solidFill>
              </a:rPr>
              <a:t>được</a:t>
            </a:r>
            <a:r>
              <a:rPr lang="en-US" sz="5400" dirty="0">
                <a:solidFill>
                  <a:srgbClr val="2F3936"/>
                </a:solidFill>
              </a:rPr>
              <a:t> </a:t>
            </a:r>
            <a:r>
              <a:rPr lang="en-US" sz="5400" dirty="0" err="1">
                <a:solidFill>
                  <a:srgbClr val="2F3936"/>
                </a:solidFill>
              </a:rPr>
              <a:t>chọn</a:t>
            </a:r>
            <a:r>
              <a:rPr lang="en-US" sz="5400" dirty="0">
                <a:solidFill>
                  <a:srgbClr val="2F3936"/>
                </a:solidFill>
              </a:rPr>
              <a:t> </a:t>
            </a:r>
            <a:r>
              <a:rPr lang="en-US" sz="5400" dirty="0" err="1">
                <a:solidFill>
                  <a:srgbClr val="2F3936"/>
                </a:solidFill>
              </a:rPr>
              <a:t>lọc</a:t>
            </a:r>
            <a:r>
              <a:rPr lang="en-US" sz="5400" dirty="0">
                <a:solidFill>
                  <a:srgbClr val="2F3936"/>
                </a:solidFill>
              </a:rPr>
              <a:t> </a:t>
            </a:r>
            <a:r>
              <a:rPr lang="en-US" sz="5400" dirty="0" err="1">
                <a:solidFill>
                  <a:srgbClr val="2F3936"/>
                </a:solidFill>
              </a:rPr>
              <a:t>kĩ</a:t>
            </a:r>
            <a:r>
              <a:rPr lang="en-US" sz="5400" dirty="0">
                <a:solidFill>
                  <a:srgbClr val="2F3936"/>
                </a:solidFill>
              </a:rPr>
              <a:t>, </a:t>
            </a:r>
            <a:r>
              <a:rPr lang="en-US" sz="5400" dirty="0" err="1">
                <a:solidFill>
                  <a:srgbClr val="2F3936"/>
                </a:solidFill>
              </a:rPr>
              <a:t>thể</a:t>
            </a:r>
            <a:r>
              <a:rPr lang="en-US" sz="5400" dirty="0">
                <a:solidFill>
                  <a:srgbClr val="2F3936"/>
                </a:solidFill>
              </a:rPr>
              <a:t> </a:t>
            </a:r>
            <a:r>
              <a:rPr lang="en-US" sz="5400" dirty="0" err="1">
                <a:solidFill>
                  <a:srgbClr val="2F3936"/>
                </a:solidFill>
              </a:rPr>
              <a:t>hiện</a:t>
            </a:r>
            <a:r>
              <a:rPr lang="en-US" sz="5400" dirty="0">
                <a:solidFill>
                  <a:srgbClr val="2F3936"/>
                </a:solidFill>
              </a:rPr>
              <a:t> </a:t>
            </a:r>
            <a:r>
              <a:rPr lang="en-US" sz="5400" dirty="0" err="1">
                <a:solidFill>
                  <a:srgbClr val="2F3936"/>
                </a:solidFill>
              </a:rPr>
              <a:t>đúng</a:t>
            </a:r>
            <a:r>
              <a:rPr lang="en-US" sz="5400" dirty="0">
                <a:solidFill>
                  <a:srgbClr val="2F3936"/>
                </a:solidFill>
              </a:rPr>
              <a:t> </a:t>
            </a:r>
            <a:r>
              <a:rPr lang="en-US" sz="5400" dirty="0" err="1">
                <a:solidFill>
                  <a:srgbClr val="2F3936"/>
                </a:solidFill>
              </a:rPr>
              <a:t>đặc</a:t>
            </a:r>
            <a:r>
              <a:rPr lang="en-US" sz="5400" dirty="0">
                <a:solidFill>
                  <a:srgbClr val="2F3936"/>
                </a:solidFill>
              </a:rPr>
              <a:t> </a:t>
            </a:r>
            <a:r>
              <a:rPr lang="en-US" sz="5400" dirty="0" err="1">
                <a:solidFill>
                  <a:srgbClr val="2F3936"/>
                </a:solidFill>
              </a:rPr>
              <a:t>điểm</a:t>
            </a:r>
            <a:r>
              <a:rPr lang="en-US" sz="5400" dirty="0">
                <a:solidFill>
                  <a:srgbClr val="2F3936"/>
                </a:solidFill>
              </a:rPr>
              <a:t> </a:t>
            </a:r>
            <a:r>
              <a:rPr lang="en-US" sz="5400" dirty="0" err="1">
                <a:solidFill>
                  <a:srgbClr val="2F3936"/>
                </a:solidFill>
              </a:rPr>
              <a:t>của</a:t>
            </a:r>
            <a:r>
              <a:rPr lang="en-US" sz="5400" dirty="0">
                <a:solidFill>
                  <a:srgbClr val="2F3936"/>
                </a:solidFill>
              </a:rPr>
              <a:t> </a:t>
            </a:r>
            <a:r>
              <a:rPr lang="en-US" sz="5400" dirty="0" err="1">
                <a:solidFill>
                  <a:srgbClr val="2F3936"/>
                </a:solidFill>
              </a:rPr>
              <a:t>nhân</a:t>
            </a:r>
            <a:r>
              <a:rPr lang="en-US" sz="5400" dirty="0">
                <a:solidFill>
                  <a:srgbClr val="2F3936"/>
                </a:solidFill>
              </a:rPr>
              <a:t> </a:t>
            </a:r>
            <a:r>
              <a:rPr lang="en-US" sz="5400" dirty="0" err="1">
                <a:solidFill>
                  <a:srgbClr val="2F3936"/>
                </a:solidFill>
              </a:rPr>
              <a:t>vật</a:t>
            </a:r>
            <a:r>
              <a:rPr lang="en-US" sz="5400" dirty="0">
                <a:solidFill>
                  <a:srgbClr val="2F3936"/>
                </a:solidFill>
              </a:rPr>
              <a:t> </a:t>
            </a:r>
            <a:r>
              <a:rPr lang="en-US" sz="5400" dirty="0" err="1">
                <a:solidFill>
                  <a:srgbClr val="2F3936"/>
                </a:solidFill>
              </a:rPr>
              <a:t>trong</a:t>
            </a:r>
            <a:r>
              <a:rPr lang="en-US" sz="5400" dirty="0">
                <a:solidFill>
                  <a:srgbClr val="2F3936"/>
                </a:solidFill>
              </a:rPr>
              <a:t> </a:t>
            </a:r>
            <a:r>
              <a:rPr lang="en-US" sz="5400" dirty="0" err="1">
                <a:solidFill>
                  <a:srgbClr val="2F3936"/>
                </a:solidFill>
              </a:rPr>
              <a:t>tác</a:t>
            </a:r>
            <a:r>
              <a:rPr lang="en-US" sz="5400" dirty="0">
                <a:solidFill>
                  <a:srgbClr val="2F3936"/>
                </a:solidFill>
              </a:rPr>
              <a:t> </a:t>
            </a:r>
            <a:r>
              <a:rPr lang="en-US" sz="5400" dirty="0" err="1">
                <a:solidFill>
                  <a:srgbClr val="2F3936"/>
                </a:solidFill>
              </a:rPr>
              <a:t>phẩm</a:t>
            </a:r>
            <a:r>
              <a:rPr lang="en-US" sz="5400" dirty="0">
                <a:solidFill>
                  <a:srgbClr val="2F3936"/>
                </a:solidFill>
              </a:rPr>
              <a:t>.</a:t>
            </a:r>
          </a:p>
          <a:p>
            <a:pPr lvl="0" algn="just">
              <a:spcBef>
                <a:spcPct val="0"/>
              </a:spcBef>
            </a:pPr>
            <a:r>
              <a:rPr lang="en-US" sz="5400" dirty="0">
                <a:solidFill>
                  <a:srgbClr val="2F3936"/>
                </a:solidFill>
              </a:rPr>
              <a:t>+ </a:t>
            </a:r>
            <a:r>
              <a:rPr lang="en-US" sz="5400" dirty="0" err="1">
                <a:solidFill>
                  <a:srgbClr val="2F3936"/>
                </a:solidFill>
              </a:rPr>
              <a:t>Nêu</a:t>
            </a:r>
            <a:r>
              <a:rPr lang="en-US" sz="5400" dirty="0">
                <a:solidFill>
                  <a:srgbClr val="2F3936"/>
                </a:solidFill>
              </a:rPr>
              <a:t> </a:t>
            </a:r>
            <a:r>
              <a:rPr lang="en-US" sz="5400" dirty="0" err="1">
                <a:solidFill>
                  <a:srgbClr val="2F3936"/>
                </a:solidFill>
              </a:rPr>
              <a:t>tình</a:t>
            </a:r>
            <a:r>
              <a:rPr lang="en-US" sz="5400" dirty="0">
                <a:solidFill>
                  <a:srgbClr val="2F3936"/>
                </a:solidFill>
              </a:rPr>
              <a:t> </a:t>
            </a:r>
            <a:r>
              <a:rPr lang="en-US" sz="5400" dirty="0" err="1">
                <a:solidFill>
                  <a:srgbClr val="2F3936"/>
                </a:solidFill>
              </a:rPr>
              <a:t>cảm</a:t>
            </a:r>
            <a:r>
              <a:rPr lang="en-US" sz="5400" dirty="0">
                <a:solidFill>
                  <a:srgbClr val="2F3936"/>
                </a:solidFill>
              </a:rPr>
              <a:t>, </a:t>
            </a:r>
            <a:r>
              <a:rPr lang="en-US" sz="5400" dirty="0" err="1">
                <a:solidFill>
                  <a:srgbClr val="2F3936"/>
                </a:solidFill>
              </a:rPr>
              <a:t>cảm</a:t>
            </a:r>
            <a:r>
              <a:rPr lang="en-US" sz="5400" dirty="0">
                <a:solidFill>
                  <a:srgbClr val="2F3936"/>
                </a:solidFill>
              </a:rPr>
              <a:t> </a:t>
            </a:r>
            <a:r>
              <a:rPr lang="en-US" sz="5400" dirty="0" err="1">
                <a:solidFill>
                  <a:srgbClr val="2F3936"/>
                </a:solidFill>
              </a:rPr>
              <a:t>xúc</a:t>
            </a:r>
            <a:r>
              <a:rPr lang="en-US" sz="5400" dirty="0">
                <a:solidFill>
                  <a:srgbClr val="2F3936"/>
                </a:solidFill>
              </a:rPr>
              <a:t> </a:t>
            </a:r>
            <a:r>
              <a:rPr lang="en-US" sz="5400" dirty="0" err="1">
                <a:solidFill>
                  <a:srgbClr val="2F3936"/>
                </a:solidFill>
              </a:rPr>
              <a:t>đối</a:t>
            </a:r>
            <a:r>
              <a:rPr lang="en-US" sz="5400" dirty="0">
                <a:solidFill>
                  <a:srgbClr val="2F3936"/>
                </a:solidFill>
              </a:rPr>
              <a:t> </a:t>
            </a:r>
            <a:r>
              <a:rPr lang="en-US" sz="5400" dirty="0" err="1">
                <a:solidFill>
                  <a:srgbClr val="2F3936"/>
                </a:solidFill>
              </a:rPr>
              <a:t>với</a:t>
            </a:r>
            <a:r>
              <a:rPr lang="en-US" sz="5400" dirty="0">
                <a:solidFill>
                  <a:srgbClr val="2F3936"/>
                </a:solidFill>
              </a:rPr>
              <a:t> </a:t>
            </a:r>
            <a:r>
              <a:rPr lang="en-US" sz="5400" dirty="0" err="1">
                <a:solidFill>
                  <a:srgbClr val="2F3936"/>
                </a:solidFill>
              </a:rPr>
              <a:t>nhân</a:t>
            </a:r>
            <a:r>
              <a:rPr lang="en-US" sz="5400" dirty="0">
                <a:solidFill>
                  <a:srgbClr val="2F3936"/>
                </a:solidFill>
              </a:rPr>
              <a:t> </a:t>
            </a:r>
            <a:r>
              <a:rPr lang="en-US" sz="5400" dirty="0" err="1">
                <a:solidFill>
                  <a:srgbClr val="2F3936"/>
                </a:solidFill>
              </a:rPr>
              <a:t>vật</a:t>
            </a:r>
            <a:r>
              <a:rPr lang="en-US" sz="5400" dirty="0">
                <a:solidFill>
                  <a:srgbClr val="2F3936"/>
                </a:solidFill>
              </a:rPr>
              <a:t>.</a:t>
            </a:r>
          </a:p>
          <a:p>
            <a:pPr marL="685800" lvl="0" indent="-685800" algn="just">
              <a:spcBef>
                <a:spcPct val="0"/>
              </a:spcBef>
              <a:buFontTx/>
              <a:buChar char="-"/>
            </a:pPr>
            <a:r>
              <a:rPr lang="en-US" sz="5400" b="1" dirty="0" err="1">
                <a:solidFill>
                  <a:srgbClr val="2F3936"/>
                </a:solidFill>
              </a:rPr>
              <a:t>Sửa</a:t>
            </a:r>
            <a:r>
              <a:rPr lang="en-US" sz="5400" b="1" dirty="0">
                <a:solidFill>
                  <a:srgbClr val="2F3936"/>
                </a:solidFill>
              </a:rPr>
              <a:t> </a:t>
            </a:r>
            <a:r>
              <a:rPr lang="en-US" sz="5400" b="1" dirty="0" err="1">
                <a:solidFill>
                  <a:srgbClr val="2F3936"/>
                </a:solidFill>
              </a:rPr>
              <a:t>các</a:t>
            </a:r>
            <a:r>
              <a:rPr lang="en-US" sz="5400" b="1" dirty="0">
                <a:solidFill>
                  <a:srgbClr val="2F3936"/>
                </a:solidFill>
              </a:rPr>
              <a:t> ý </a:t>
            </a:r>
            <a:r>
              <a:rPr lang="en-US" sz="5400" b="1" dirty="0" err="1">
                <a:solidFill>
                  <a:srgbClr val="2F3936"/>
                </a:solidFill>
              </a:rPr>
              <a:t>em</a:t>
            </a:r>
            <a:r>
              <a:rPr lang="en-US" sz="5400" b="1" dirty="0">
                <a:solidFill>
                  <a:srgbClr val="2F3936"/>
                </a:solidFill>
              </a:rPr>
              <a:t> </a:t>
            </a:r>
            <a:r>
              <a:rPr lang="en-US" sz="5400" b="1" dirty="0" err="1">
                <a:solidFill>
                  <a:srgbClr val="2F3936"/>
                </a:solidFill>
              </a:rPr>
              <a:t>đã</a:t>
            </a:r>
            <a:r>
              <a:rPr lang="en-US" sz="5400" b="1" dirty="0">
                <a:solidFill>
                  <a:srgbClr val="2F3936"/>
                </a:solidFill>
              </a:rPr>
              <a:t> </a:t>
            </a:r>
            <a:r>
              <a:rPr lang="en-US" sz="5400" b="1" dirty="0" err="1">
                <a:solidFill>
                  <a:srgbClr val="2F3936"/>
                </a:solidFill>
              </a:rPr>
              <a:t>tìm</a:t>
            </a:r>
            <a:r>
              <a:rPr lang="en-US" sz="5400" b="1" dirty="0">
                <a:solidFill>
                  <a:srgbClr val="2F3936"/>
                </a:solidFill>
              </a:rPr>
              <a:t> </a:t>
            </a:r>
            <a:r>
              <a:rPr lang="en-US" sz="5400" b="1" dirty="0" err="1">
                <a:solidFill>
                  <a:srgbClr val="2F3936"/>
                </a:solidFill>
              </a:rPr>
              <a:t>theo</a:t>
            </a:r>
            <a:r>
              <a:rPr lang="en-US" sz="5400" b="1" dirty="0">
                <a:solidFill>
                  <a:srgbClr val="2F3936"/>
                </a:solidFill>
              </a:rPr>
              <a:t> </a:t>
            </a:r>
            <a:r>
              <a:rPr lang="en-US" sz="5400" b="1" dirty="0" err="1">
                <a:solidFill>
                  <a:srgbClr val="2F3936"/>
                </a:solidFill>
              </a:rPr>
              <a:t>góp</a:t>
            </a:r>
            <a:r>
              <a:rPr lang="en-US" sz="5400" b="1" dirty="0">
                <a:solidFill>
                  <a:srgbClr val="2F3936"/>
                </a:solidFill>
              </a:rPr>
              <a:t> ý </a:t>
            </a:r>
            <a:r>
              <a:rPr lang="en-US" sz="5400" b="1" dirty="0" err="1">
                <a:solidFill>
                  <a:srgbClr val="2F3936"/>
                </a:solidFill>
              </a:rPr>
              <a:t>của</a:t>
            </a:r>
            <a:r>
              <a:rPr lang="en-US" sz="5400" b="1" dirty="0">
                <a:solidFill>
                  <a:srgbClr val="2F3936"/>
                </a:solidFill>
              </a:rPr>
              <a:t> </a:t>
            </a:r>
            <a:r>
              <a:rPr lang="en-US" sz="5400" b="1" dirty="0" err="1">
                <a:solidFill>
                  <a:srgbClr val="2F3936"/>
                </a:solidFill>
              </a:rPr>
              <a:t>bạn</a:t>
            </a:r>
            <a:r>
              <a:rPr lang="en-US" sz="5400" b="1" dirty="0">
                <a:solidFill>
                  <a:srgbClr val="2F3936"/>
                </a:solidFill>
              </a:rPr>
              <a:t>.</a:t>
            </a:r>
          </a:p>
        </p:txBody>
      </p:sp>
      <p:pic>
        <p:nvPicPr>
          <p:cNvPr id="10" name="Picture 9"/>
          <p:cNvPicPr>
            <a:picLocks noChangeAspect="1"/>
          </p:cNvPicPr>
          <p:nvPr/>
        </p:nvPicPr>
        <p:blipFill>
          <a:blip r:embed="rId4">
            <a:duotone>
              <a:schemeClr val="accent2">
                <a:shade val="45000"/>
                <a:satMod val="135000"/>
              </a:schemeClr>
              <a:prstClr val="white"/>
            </a:duotone>
          </a:blip>
          <a:stretch>
            <a:fillRect/>
          </a:stretch>
        </p:blipFill>
        <p:spPr>
          <a:xfrm>
            <a:off x="5181600" y="647700"/>
            <a:ext cx="6986622" cy="1457070"/>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23" y="8012995"/>
            <a:ext cx="9547163" cy="22740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DF0"/>
        </a:solidFill>
        <a:effectLst/>
      </p:bgPr>
    </p:bg>
    <p:spTree>
      <p:nvGrpSpPr>
        <p:cNvPr id="1" name=""/>
        <p:cNvGrpSpPr/>
        <p:nvPr/>
      </p:nvGrpSpPr>
      <p:grpSpPr>
        <a:xfrm>
          <a:off x="0" y="0"/>
          <a:ext cx="0" cy="0"/>
          <a:chOff x="0" y="0"/>
          <a:chExt cx="0" cy="0"/>
        </a:xfrm>
      </p:grpSpPr>
      <p:sp>
        <p:nvSpPr>
          <p:cNvPr id="2" name="Freeform 2"/>
          <p:cNvSpPr/>
          <p:nvPr/>
        </p:nvSpPr>
        <p:spPr>
          <a:xfrm>
            <a:off x="1540263" y="504445"/>
            <a:ext cx="15207474" cy="15207474"/>
          </a:xfrm>
          <a:custGeom>
            <a:avLst/>
            <a:gdLst/>
            <a:ahLst/>
            <a:cxnLst/>
            <a:rect l="l" t="t" r="r" b="b"/>
            <a:pathLst>
              <a:path w="15207474" h="15207474">
                <a:moveTo>
                  <a:pt x="0" y="0"/>
                </a:moveTo>
                <a:lnTo>
                  <a:pt x="15207474" y="0"/>
                </a:lnTo>
                <a:lnTo>
                  <a:pt x="15207474" y="15207474"/>
                </a:lnTo>
                <a:lnTo>
                  <a:pt x="0" y="152074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flipH="1">
            <a:off x="369502" y="504445"/>
            <a:ext cx="5527577" cy="2321582"/>
          </a:xfrm>
          <a:custGeom>
            <a:avLst/>
            <a:gdLst/>
            <a:ahLst/>
            <a:cxnLst/>
            <a:rect l="l" t="t" r="r" b="b"/>
            <a:pathLst>
              <a:path w="5527577" h="2321582">
                <a:moveTo>
                  <a:pt x="5527577" y="0"/>
                </a:moveTo>
                <a:lnTo>
                  <a:pt x="0" y="0"/>
                </a:lnTo>
                <a:lnTo>
                  <a:pt x="0" y="2321582"/>
                </a:lnTo>
                <a:lnTo>
                  <a:pt x="5527577" y="2321582"/>
                </a:lnTo>
                <a:lnTo>
                  <a:pt x="5527577"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2620365" y="504445"/>
            <a:ext cx="5527577" cy="2321582"/>
          </a:xfrm>
          <a:custGeom>
            <a:avLst/>
            <a:gdLst/>
            <a:ahLst/>
            <a:cxnLst/>
            <a:rect l="l" t="t" r="r" b="b"/>
            <a:pathLst>
              <a:path w="5527577" h="2321582">
                <a:moveTo>
                  <a:pt x="0" y="0"/>
                </a:moveTo>
                <a:lnTo>
                  <a:pt x="5527577" y="0"/>
                </a:lnTo>
                <a:lnTo>
                  <a:pt x="5527577" y="2321582"/>
                </a:lnTo>
                <a:lnTo>
                  <a:pt x="0" y="23215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3458663" y="4512008"/>
            <a:ext cx="4829337" cy="5774992"/>
          </a:xfrm>
          <a:custGeom>
            <a:avLst/>
            <a:gdLst/>
            <a:ahLst/>
            <a:cxnLst/>
            <a:rect l="l" t="t" r="r" b="b"/>
            <a:pathLst>
              <a:path w="4829337" h="5774992">
                <a:moveTo>
                  <a:pt x="0" y="0"/>
                </a:moveTo>
                <a:lnTo>
                  <a:pt x="4829337" y="0"/>
                </a:lnTo>
                <a:lnTo>
                  <a:pt x="4829337" y="5774992"/>
                </a:lnTo>
                <a:lnTo>
                  <a:pt x="0" y="5774992"/>
                </a:lnTo>
                <a:lnTo>
                  <a:pt x="0" y="0"/>
                </a:lnTo>
                <a:close/>
              </a:path>
            </a:pathLst>
          </a:custGeom>
          <a:blipFill>
            <a:blip r:embed="rId6"/>
            <a:stretch>
              <a:fillRect/>
            </a:stretch>
          </a:blipFill>
        </p:spPr>
      </p:sp>
      <p:sp>
        <p:nvSpPr>
          <p:cNvPr id="6" name="Freeform 6"/>
          <p:cNvSpPr/>
          <p:nvPr/>
        </p:nvSpPr>
        <p:spPr>
          <a:xfrm>
            <a:off x="369502" y="4376550"/>
            <a:ext cx="4265114" cy="6045908"/>
          </a:xfrm>
          <a:custGeom>
            <a:avLst/>
            <a:gdLst/>
            <a:ahLst/>
            <a:cxnLst/>
            <a:rect l="l" t="t" r="r" b="b"/>
            <a:pathLst>
              <a:path w="4265114" h="6045908">
                <a:moveTo>
                  <a:pt x="0" y="0"/>
                </a:moveTo>
                <a:lnTo>
                  <a:pt x="4265114" y="0"/>
                </a:lnTo>
                <a:lnTo>
                  <a:pt x="4265114" y="6045908"/>
                </a:lnTo>
                <a:lnTo>
                  <a:pt x="0" y="60459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a:off x="6185937" y="7578519"/>
            <a:ext cx="5310747" cy="2708481"/>
          </a:xfrm>
          <a:custGeom>
            <a:avLst/>
            <a:gdLst/>
            <a:ahLst/>
            <a:cxnLst/>
            <a:rect l="l" t="t" r="r" b="b"/>
            <a:pathLst>
              <a:path w="5310747" h="2708481">
                <a:moveTo>
                  <a:pt x="0" y="0"/>
                </a:moveTo>
                <a:lnTo>
                  <a:pt x="5310747" y="0"/>
                </a:lnTo>
                <a:lnTo>
                  <a:pt x="5310747" y="2708481"/>
                </a:lnTo>
                <a:lnTo>
                  <a:pt x="0" y="2708481"/>
                </a:lnTo>
                <a:lnTo>
                  <a:pt x="0" y="0"/>
                </a:lnTo>
                <a:close/>
              </a:path>
            </a:pathLst>
          </a:custGeom>
          <a:blipFill>
            <a:blip r:embed="rId9"/>
            <a:stretch>
              <a:fillRect/>
            </a:stretch>
          </a:blipFill>
        </p:spPr>
      </p:sp>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1019" y="-110801"/>
            <a:ext cx="2755779" cy="2755779"/>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7727" y="8994404"/>
            <a:ext cx="932769" cy="957155"/>
          </a:xfrm>
          <a:prstGeom prst="rect">
            <a:avLst/>
          </a:prstGeom>
        </p:spPr>
      </p:pic>
      <p:pic>
        <p:nvPicPr>
          <p:cNvPr id="14" name="Picture 13"/>
          <p:cNvPicPr>
            <a:picLocks noChangeAspect="1"/>
          </p:cNvPicPr>
          <p:nvPr/>
        </p:nvPicPr>
        <p:blipFill>
          <a:blip r:embed="rId12"/>
          <a:stretch>
            <a:fillRect/>
          </a:stretch>
        </p:blipFill>
        <p:spPr>
          <a:xfrm>
            <a:off x="3560347" y="880191"/>
            <a:ext cx="14308552" cy="69927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BDB"/>
        </a:solidFill>
        <a:effectLst/>
      </p:bgPr>
    </p:bg>
    <p:spTree>
      <p:nvGrpSpPr>
        <p:cNvPr id="1" name=""/>
        <p:cNvGrpSpPr/>
        <p:nvPr/>
      </p:nvGrpSpPr>
      <p:grpSpPr>
        <a:xfrm>
          <a:off x="0" y="0"/>
          <a:ext cx="0" cy="0"/>
          <a:chOff x="0" y="0"/>
          <a:chExt cx="0" cy="0"/>
        </a:xfrm>
      </p:grpSpPr>
      <p:sp>
        <p:nvSpPr>
          <p:cNvPr id="2" name="Freeform 2"/>
          <p:cNvSpPr/>
          <p:nvPr/>
        </p:nvSpPr>
        <p:spPr>
          <a:xfrm>
            <a:off x="12695741" y="-115200"/>
            <a:ext cx="5592259" cy="8031970"/>
          </a:xfrm>
          <a:custGeom>
            <a:avLst/>
            <a:gdLst/>
            <a:ahLst/>
            <a:cxnLst/>
            <a:rect l="l" t="t" r="r" b="b"/>
            <a:pathLst>
              <a:path w="5592259" h="8031970">
                <a:moveTo>
                  <a:pt x="0" y="0"/>
                </a:moveTo>
                <a:lnTo>
                  <a:pt x="5592259" y="0"/>
                </a:lnTo>
                <a:lnTo>
                  <a:pt x="5592259" y="8031970"/>
                </a:lnTo>
                <a:lnTo>
                  <a:pt x="0" y="80319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1300281" y="4349044"/>
            <a:ext cx="9823404" cy="8742829"/>
          </a:xfrm>
          <a:custGeom>
            <a:avLst/>
            <a:gdLst/>
            <a:ahLst/>
            <a:cxnLst/>
            <a:rect l="l" t="t" r="r" b="b"/>
            <a:pathLst>
              <a:path w="9823404" h="8742829">
                <a:moveTo>
                  <a:pt x="0" y="0"/>
                </a:moveTo>
                <a:lnTo>
                  <a:pt x="9823404" y="0"/>
                </a:lnTo>
                <a:lnTo>
                  <a:pt x="9823404" y="8742829"/>
                </a:lnTo>
                <a:lnTo>
                  <a:pt x="0" y="8742829"/>
                </a:lnTo>
                <a:lnTo>
                  <a:pt x="0" y="0"/>
                </a:lnTo>
                <a:close/>
              </a:path>
            </a:pathLst>
          </a:custGeom>
          <a:blipFill>
            <a:blip r:embed="rId4">
              <a:extLst>
                <a:ext uri="{96DAC541-7B7A-43D3-8B79-37D633B846F1}">
                  <asvg:svgBlip xmlns:asvg="http://schemas.microsoft.com/office/drawing/2016/SVG/main" r:embed="rId5"/>
                </a:ext>
              </a:extLst>
            </a:blip>
            <a:stretch>
              <a:fillRect t="-313" b="-313"/>
            </a:stretch>
          </a:blipFill>
        </p:spPr>
      </p:sp>
      <p:sp>
        <p:nvSpPr>
          <p:cNvPr id="4" name="Freeform 4"/>
          <p:cNvSpPr/>
          <p:nvPr/>
        </p:nvSpPr>
        <p:spPr>
          <a:xfrm>
            <a:off x="9144000" y="4604994"/>
            <a:ext cx="5775097" cy="5652376"/>
          </a:xfrm>
          <a:custGeom>
            <a:avLst/>
            <a:gdLst/>
            <a:ahLst/>
            <a:cxnLst/>
            <a:rect l="l" t="t" r="r" b="b"/>
            <a:pathLst>
              <a:path w="5775097" h="5652376">
                <a:moveTo>
                  <a:pt x="0" y="0"/>
                </a:moveTo>
                <a:lnTo>
                  <a:pt x="5775097" y="0"/>
                </a:lnTo>
                <a:lnTo>
                  <a:pt x="5775097" y="5652376"/>
                </a:lnTo>
                <a:lnTo>
                  <a:pt x="0" y="5652376"/>
                </a:lnTo>
                <a:lnTo>
                  <a:pt x="0" y="0"/>
                </a:lnTo>
                <a:close/>
              </a:path>
            </a:pathLst>
          </a:custGeom>
          <a:blipFill>
            <a:blip r:embed="rId6"/>
            <a:stretch>
              <a:fillRect/>
            </a:stretch>
          </a:blipFill>
        </p:spPr>
      </p:sp>
      <p:sp>
        <p:nvSpPr>
          <p:cNvPr id="8" name="TextBox 6"/>
          <p:cNvSpPr txBox="1"/>
          <p:nvPr/>
        </p:nvSpPr>
        <p:spPr>
          <a:xfrm>
            <a:off x="1122218" y="1333500"/>
            <a:ext cx="9753600" cy="3693319"/>
          </a:xfrm>
          <a:prstGeom prst="rect">
            <a:avLst/>
          </a:prstGeom>
          <a:ln w="57150">
            <a:solidFill>
              <a:schemeClr val="tx1"/>
            </a:solidFill>
            <a:prstDash val="lgDashDot"/>
          </a:ln>
        </p:spPr>
        <p:txBody>
          <a:bodyPr wrap="square" lIns="0" tIns="0" rIns="0" bIns="0" rtlCol="0" anchor="t">
            <a:spAutoFit/>
          </a:bodyPr>
          <a:lstStyle/>
          <a:p>
            <a:pPr algn="ctr"/>
            <a:r>
              <a:rPr lang="en-US" sz="6000" dirty="0" err="1">
                <a:solidFill>
                  <a:srgbClr val="000000"/>
                </a:solidFill>
              </a:rPr>
              <a:t>Viết</a:t>
            </a:r>
            <a:r>
              <a:rPr lang="en-US" sz="6000" dirty="0">
                <a:solidFill>
                  <a:srgbClr val="000000"/>
                </a:solidFill>
              </a:rPr>
              <a:t> </a:t>
            </a:r>
            <a:r>
              <a:rPr lang="en-US" sz="6000" dirty="0" err="1">
                <a:solidFill>
                  <a:srgbClr val="000000"/>
                </a:solidFill>
              </a:rPr>
              <a:t>đoạn</a:t>
            </a:r>
            <a:r>
              <a:rPr lang="en-US" sz="6000" dirty="0">
                <a:solidFill>
                  <a:srgbClr val="000000"/>
                </a:solidFill>
              </a:rPr>
              <a:t> </a:t>
            </a:r>
            <a:r>
              <a:rPr lang="en-US" sz="6000" dirty="0" err="1">
                <a:solidFill>
                  <a:srgbClr val="000000"/>
                </a:solidFill>
              </a:rPr>
              <a:t>văn</a:t>
            </a:r>
            <a:r>
              <a:rPr lang="en-US" sz="6000" dirty="0">
                <a:solidFill>
                  <a:srgbClr val="000000"/>
                </a:solidFill>
              </a:rPr>
              <a:t> </a:t>
            </a:r>
            <a:r>
              <a:rPr lang="en-US" sz="6000" dirty="0" err="1">
                <a:solidFill>
                  <a:srgbClr val="000000"/>
                </a:solidFill>
              </a:rPr>
              <a:t>nêu</a:t>
            </a:r>
            <a:r>
              <a:rPr lang="en-US" sz="6000" dirty="0">
                <a:solidFill>
                  <a:srgbClr val="000000"/>
                </a:solidFill>
              </a:rPr>
              <a:t> </a:t>
            </a:r>
            <a:r>
              <a:rPr lang="en-US" sz="6000" dirty="0" err="1">
                <a:solidFill>
                  <a:srgbClr val="000000"/>
                </a:solidFill>
              </a:rPr>
              <a:t>tình</a:t>
            </a:r>
            <a:r>
              <a:rPr lang="en-US" sz="6000" dirty="0">
                <a:solidFill>
                  <a:srgbClr val="000000"/>
                </a:solidFill>
              </a:rPr>
              <a:t> </a:t>
            </a:r>
            <a:r>
              <a:rPr lang="en-US" sz="6000" dirty="0" err="1">
                <a:solidFill>
                  <a:srgbClr val="000000"/>
                </a:solidFill>
              </a:rPr>
              <a:t>cảm</a:t>
            </a:r>
            <a:r>
              <a:rPr lang="en-US" sz="6000" dirty="0">
                <a:solidFill>
                  <a:srgbClr val="000000"/>
                </a:solidFill>
              </a:rPr>
              <a:t>, </a:t>
            </a:r>
            <a:r>
              <a:rPr lang="en-US" sz="6000" dirty="0" err="1">
                <a:solidFill>
                  <a:srgbClr val="000000"/>
                </a:solidFill>
              </a:rPr>
              <a:t>cảm</a:t>
            </a:r>
            <a:r>
              <a:rPr lang="en-US" sz="6000" dirty="0">
                <a:solidFill>
                  <a:srgbClr val="000000"/>
                </a:solidFill>
              </a:rPr>
              <a:t> </a:t>
            </a:r>
            <a:r>
              <a:rPr lang="en-US" sz="6000" dirty="0" err="1">
                <a:solidFill>
                  <a:srgbClr val="000000"/>
                </a:solidFill>
              </a:rPr>
              <a:t>xúc</a:t>
            </a:r>
            <a:r>
              <a:rPr lang="en-US" sz="6000" dirty="0">
                <a:solidFill>
                  <a:srgbClr val="000000"/>
                </a:solidFill>
              </a:rPr>
              <a:t> </a:t>
            </a:r>
            <a:r>
              <a:rPr lang="en-US" sz="6000" dirty="0" err="1">
                <a:solidFill>
                  <a:srgbClr val="000000"/>
                </a:solidFill>
              </a:rPr>
              <a:t>của</a:t>
            </a:r>
            <a:r>
              <a:rPr lang="en-US" sz="6000" dirty="0">
                <a:solidFill>
                  <a:srgbClr val="000000"/>
                </a:solidFill>
              </a:rPr>
              <a:t> </a:t>
            </a:r>
            <a:r>
              <a:rPr lang="en-US" sz="6000" dirty="0" err="1">
                <a:solidFill>
                  <a:srgbClr val="000000"/>
                </a:solidFill>
              </a:rPr>
              <a:t>em</a:t>
            </a:r>
            <a:r>
              <a:rPr lang="en-US" sz="6000" dirty="0">
                <a:solidFill>
                  <a:srgbClr val="000000"/>
                </a:solidFill>
              </a:rPr>
              <a:t> </a:t>
            </a:r>
            <a:r>
              <a:rPr lang="en-US" sz="6000" dirty="0" err="1">
                <a:solidFill>
                  <a:srgbClr val="000000"/>
                </a:solidFill>
              </a:rPr>
              <a:t>về</a:t>
            </a:r>
            <a:r>
              <a:rPr lang="en-US" sz="6000" dirty="0">
                <a:solidFill>
                  <a:srgbClr val="000000"/>
                </a:solidFill>
              </a:rPr>
              <a:t> </a:t>
            </a:r>
            <a:r>
              <a:rPr lang="en-US" sz="6000" dirty="0" err="1">
                <a:solidFill>
                  <a:srgbClr val="000000"/>
                </a:solidFill>
              </a:rPr>
              <a:t>một</a:t>
            </a:r>
            <a:r>
              <a:rPr lang="en-US" sz="6000" dirty="0">
                <a:solidFill>
                  <a:srgbClr val="000000"/>
                </a:solidFill>
              </a:rPr>
              <a:t> </a:t>
            </a:r>
            <a:r>
              <a:rPr lang="en-US" sz="6000" dirty="0" err="1">
                <a:solidFill>
                  <a:srgbClr val="000000"/>
                </a:solidFill>
              </a:rPr>
              <a:t>nhân</a:t>
            </a:r>
            <a:r>
              <a:rPr lang="en-US" sz="6000" dirty="0">
                <a:solidFill>
                  <a:srgbClr val="000000"/>
                </a:solidFill>
              </a:rPr>
              <a:t> </a:t>
            </a:r>
            <a:r>
              <a:rPr lang="en-US" sz="6000" dirty="0" err="1">
                <a:solidFill>
                  <a:srgbClr val="000000"/>
                </a:solidFill>
              </a:rPr>
              <a:t>vật</a:t>
            </a:r>
            <a:r>
              <a:rPr lang="en-US" sz="6000" dirty="0">
                <a:solidFill>
                  <a:srgbClr val="000000"/>
                </a:solidFill>
              </a:rPr>
              <a:t> </a:t>
            </a:r>
            <a:r>
              <a:rPr lang="en-US" sz="6000" dirty="0" err="1">
                <a:solidFill>
                  <a:srgbClr val="000000"/>
                </a:solidFill>
              </a:rPr>
              <a:t>trong</a:t>
            </a:r>
            <a:r>
              <a:rPr lang="en-US" sz="6000" dirty="0">
                <a:solidFill>
                  <a:srgbClr val="000000"/>
                </a:solidFill>
              </a:rPr>
              <a:t> </a:t>
            </a:r>
            <a:r>
              <a:rPr lang="en-US" sz="6000" dirty="0" err="1">
                <a:solidFill>
                  <a:srgbClr val="000000"/>
                </a:solidFill>
              </a:rPr>
              <a:t>câu</a:t>
            </a:r>
            <a:r>
              <a:rPr lang="en-US" sz="6000" dirty="0">
                <a:solidFill>
                  <a:srgbClr val="000000"/>
                </a:solidFill>
              </a:rPr>
              <a:t> </a:t>
            </a:r>
            <a:r>
              <a:rPr lang="en-US" sz="6000" dirty="0" err="1">
                <a:solidFill>
                  <a:srgbClr val="000000"/>
                </a:solidFill>
              </a:rPr>
              <a:t>chuyện</a:t>
            </a:r>
            <a:r>
              <a:rPr lang="en-US" sz="6000" dirty="0">
                <a:solidFill>
                  <a:srgbClr val="000000"/>
                </a:solidFill>
              </a:rPr>
              <a:t> </a:t>
            </a:r>
            <a:r>
              <a:rPr lang="en-US" sz="6000" dirty="0" err="1">
                <a:solidFill>
                  <a:srgbClr val="000000"/>
                </a:solidFill>
              </a:rPr>
              <a:t>hoặc</a:t>
            </a:r>
            <a:r>
              <a:rPr lang="en-US" sz="6000" dirty="0">
                <a:solidFill>
                  <a:srgbClr val="000000"/>
                </a:solidFill>
              </a:rPr>
              <a:t> </a:t>
            </a:r>
            <a:r>
              <a:rPr lang="en-US" sz="6000" dirty="0" err="1">
                <a:solidFill>
                  <a:srgbClr val="000000"/>
                </a:solidFill>
              </a:rPr>
              <a:t>bài</a:t>
            </a:r>
            <a:r>
              <a:rPr lang="en-US" sz="6000" dirty="0">
                <a:solidFill>
                  <a:srgbClr val="000000"/>
                </a:solidFill>
              </a:rPr>
              <a:t> </a:t>
            </a:r>
            <a:r>
              <a:rPr lang="en-US" sz="6000" dirty="0" err="1">
                <a:solidFill>
                  <a:srgbClr val="000000"/>
                </a:solidFill>
              </a:rPr>
              <a:t>thơ</a:t>
            </a:r>
            <a:r>
              <a:rPr lang="en-US" sz="6000" dirty="0">
                <a:solidFill>
                  <a:srgbClr val="000000"/>
                </a:solidFill>
              </a:rPr>
              <a:t> </a:t>
            </a:r>
            <a:r>
              <a:rPr lang="en-US" sz="6000" dirty="0" err="1">
                <a:solidFill>
                  <a:srgbClr val="000000"/>
                </a:solidFill>
              </a:rPr>
              <a:t>đã</a:t>
            </a:r>
            <a:r>
              <a:rPr lang="en-US" sz="6000" dirty="0">
                <a:solidFill>
                  <a:srgbClr val="000000"/>
                </a:solidFill>
              </a:rPr>
              <a:t> </a:t>
            </a:r>
            <a:r>
              <a:rPr lang="en-US" sz="6000" dirty="0" err="1">
                <a:solidFill>
                  <a:srgbClr val="000000"/>
                </a:solidFill>
              </a:rPr>
              <a:t>đọc</a:t>
            </a:r>
            <a:r>
              <a:rPr lang="en-US" sz="6000" dirty="0">
                <a:solidFill>
                  <a:srgbClr val="000000"/>
                </a:solidFill>
              </a:rPr>
              <a:t>, </a:t>
            </a:r>
            <a:r>
              <a:rPr lang="en-US" sz="6000" dirty="0" err="1">
                <a:solidFill>
                  <a:srgbClr val="000000"/>
                </a:solidFill>
              </a:rPr>
              <a:t>đã</a:t>
            </a:r>
            <a:r>
              <a:rPr lang="en-US" sz="6000" dirty="0">
                <a:solidFill>
                  <a:srgbClr val="000000"/>
                </a:solidFill>
              </a:rPr>
              <a:t> </a:t>
            </a:r>
            <a:r>
              <a:rPr lang="en-US" sz="6000" dirty="0" err="1">
                <a:solidFill>
                  <a:srgbClr val="000000"/>
                </a:solidFill>
              </a:rPr>
              <a:t>nghe</a:t>
            </a:r>
            <a:r>
              <a:rPr lang="en-US" sz="6000" dirty="0">
                <a:solidFill>
                  <a:srgbClr val="000000"/>
                </a:solidFill>
              </a:rPr>
              <a:t>.</a:t>
            </a:r>
          </a:p>
        </p:txBody>
      </p:sp>
      <p:pic>
        <p:nvPicPr>
          <p:cNvPr id="10" name="Picture 9"/>
          <p:cNvPicPr>
            <a:picLocks noChangeAspect="1"/>
          </p:cNvPicPr>
          <p:nvPr/>
        </p:nvPicPr>
        <p:blipFill>
          <a:blip r:embed="rId7"/>
          <a:stretch>
            <a:fillRect/>
          </a:stretch>
        </p:blipFill>
        <p:spPr>
          <a:xfrm>
            <a:off x="881833" y="5248102"/>
            <a:ext cx="4115157" cy="504182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EBDB"/>
        </a:solidFill>
        <a:effectLst/>
      </p:bgPr>
    </p:bg>
    <p:spTree>
      <p:nvGrpSpPr>
        <p:cNvPr id="1" name=""/>
        <p:cNvGrpSpPr/>
        <p:nvPr/>
      </p:nvGrpSpPr>
      <p:grpSpPr>
        <a:xfrm>
          <a:off x="0" y="0"/>
          <a:ext cx="0" cy="0"/>
          <a:chOff x="0" y="0"/>
          <a:chExt cx="0" cy="0"/>
        </a:xfrm>
      </p:grpSpPr>
      <p:sp>
        <p:nvSpPr>
          <p:cNvPr id="2" name="Freeform 2"/>
          <p:cNvSpPr/>
          <p:nvPr/>
        </p:nvSpPr>
        <p:spPr>
          <a:xfrm>
            <a:off x="316686" y="3091085"/>
            <a:ext cx="6236514" cy="6396425"/>
          </a:xfrm>
          <a:custGeom>
            <a:avLst/>
            <a:gdLst/>
            <a:ahLst/>
            <a:cxnLst/>
            <a:rect l="l" t="t" r="r" b="b"/>
            <a:pathLst>
              <a:path w="6236514" h="6396425">
                <a:moveTo>
                  <a:pt x="0" y="0"/>
                </a:moveTo>
                <a:lnTo>
                  <a:pt x="6236514" y="0"/>
                </a:lnTo>
                <a:lnTo>
                  <a:pt x="6236514" y="6396425"/>
                </a:lnTo>
                <a:lnTo>
                  <a:pt x="0" y="6396425"/>
                </a:lnTo>
                <a:lnTo>
                  <a:pt x="0" y="0"/>
                </a:lnTo>
                <a:close/>
              </a:path>
            </a:pathLst>
          </a:custGeom>
          <a:blipFill>
            <a:blip r:embed="rId2"/>
            <a:stretch>
              <a:fillRect/>
            </a:stretch>
          </a:blipFill>
        </p:spPr>
      </p:sp>
      <p:sp>
        <p:nvSpPr>
          <p:cNvPr id="4" name="Rectangle 3"/>
          <p:cNvSpPr/>
          <p:nvPr/>
        </p:nvSpPr>
        <p:spPr>
          <a:xfrm>
            <a:off x="6934200" y="647700"/>
            <a:ext cx="10896599" cy="8956298"/>
          </a:xfrm>
          <a:prstGeom prst="rect">
            <a:avLst/>
          </a:prstGeom>
          <a:solidFill>
            <a:schemeClr val="bg1"/>
          </a:solidFill>
        </p:spPr>
        <p:txBody>
          <a:bodyPr wrap="square">
            <a:spAutoFit/>
          </a:bodyPr>
          <a:lstStyle/>
          <a:p>
            <a:pPr algn="just"/>
            <a:r>
              <a:rPr lang="vi-VN" sz="4800" dirty="0">
                <a:solidFill>
                  <a:srgbClr val="000000"/>
                </a:solidFill>
                <a:latin typeface="Calibri" panose="020F0502020204030204" pitchFamily="34" charset="0"/>
                <a:ea typeface="Calibri" panose="020F0502020204030204" pitchFamily="34" charset="0"/>
                <a:cs typeface="Calibri" panose="020F0502020204030204" pitchFamily="34" charset="0"/>
              </a:rPr>
              <a:t>- Chọn một nhân vật (trong câu chuyện hoặc bài thơ) đã mang lại cho em nhiều cảm xúc (ví dụ: Ma-ri-a trong Nhà phát minh 6 tuổi, người nhạc sĩ trong Ông Bụt đã đến, người bà trong Quả ngọt cuối mùa, chú gà con trong Bầu trời trong quả trứng,...)</a:t>
            </a:r>
            <a:endParaRPr lang="en-US" sz="48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r>
              <a:rPr lang="vi-VN" sz="4800" dirty="0">
                <a:solidFill>
                  <a:srgbClr val="000000"/>
                </a:solidFill>
                <a:latin typeface="Calibri" panose="020F0502020204030204" pitchFamily="34" charset="0"/>
                <a:ea typeface="Calibri" panose="020F0502020204030204" pitchFamily="34" charset="0"/>
                <a:cs typeface="Calibri" panose="020F0502020204030204" pitchFamily="34" charset="0"/>
              </a:rPr>
              <a:t>- Điều gì ở nhân vật gây ấn tượng với em (ngoại hình, tính cách, suy nghĩ, hành động,...)</a:t>
            </a:r>
          </a:p>
          <a:p>
            <a:pPr algn="just"/>
            <a:r>
              <a:rPr lang="vi-VN" sz="4800" dirty="0">
                <a:solidFill>
                  <a:srgbClr val="000000"/>
                </a:solidFill>
                <a:latin typeface="Calibri" panose="020F0502020204030204" pitchFamily="34" charset="0"/>
                <a:ea typeface="Calibri" panose="020F0502020204030204" pitchFamily="34" charset="0"/>
                <a:cs typeface="Calibri" panose="020F0502020204030204" pitchFamily="34" charset="0"/>
              </a:rPr>
              <a:t>- Tình cảm, cảm xúc của em với nhân vật đó như thế nào? </a:t>
            </a:r>
            <a:endParaRPr lang="vi-VN" sz="4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3"/>
          <a:stretch>
            <a:fillRect/>
          </a:stretch>
        </p:blipFill>
        <p:spPr>
          <a:xfrm>
            <a:off x="100759" y="647700"/>
            <a:ext cx="6798272" cy="304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1+#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EBDB"/>
        </a:solidFill>
        <a:effectLst/>
      </p:bgPr>
    </p:bg>
    <p:spTree>
      <p:nvGrpSpPr>
        <p:cNvPr id="1" name=""/>
        <p:cNvGrpSpPr/>
        <p:nvPr/>
      </p:nvGrpSpPr>
      <p:grpSpPr>
        <a:xfrm>
          <a:off x="0" y="0"/>
          <a:ext cx="0" cy="0"/>
          <a:chOff x="0" y="0"/>
          <a:chExt cx="0" cy="0"/>
        </a:xfrm>
      </p:grpSpPr>
      <p:sp>
        <p:nvSpPr>
          <p:cNvPr id="4" name="Rectangle 3"/>
          <p:cNvSpPr/>
          <p:nvPr/>
        </p:nvSpPr>
        <p:spPr>
          <a:xfrm>
            <a:off x="594360" y="1485900"/>
            <a:ext cx="16992600" cy="1754326"/>
          </a:xfrm>
          <a:prstGeom prst="rect">
            <a:avLst/>
          </a:prstGeom>
          <a:noFill/>
        </p:spPr>
        <p:txBody>
          <a:bodyPr wrap="square">
            <a:spAutoFit/>
          </a:bodyPr>
          <a:lstStyle/>
          <a:p>
            <a:pPr algn="just"/>
            <a:r>
              <a:rPr lang="vi-VN" sz="5400" dirty="0">
                <a:latin typeface="Calibri" panose="020F0502020204030204" pitchFamily="34" charset="0"/>
                <a:ea typeface="Calibri" panose="020F0502020204030204" pitchFamily="34" charset="0"/>
                <a:cs typeface="Calibri" panose="020F0502020204030204" pitchFamily="34" charset="0"/>
              </a:rPr>
              <a:t>- </a:t>
            </a:r>
            <a:r>
              <a:rPr lang="vi-VN" sz="5400" b="1" i="1" dirty="0">
                <a:latin typeface="Calibri" panose="020F0502020204030204" pitchFamily="34" charset="0"/>
                <a:ea typeface="Calibri" panose="020F0502020204030204" pitchFamily="34" charset="0"/>
                <a:cs typeface="Calibri" panose="020F0502020204030204" pitchFamily="34" charset="0"/>
              </a:rPr>
              <a:t>Chọn một nhân vật: </a:t>
            </a:r>
            <a:r>
              <a:rPr lang="vi-VN" sz="5400" dirty="0">
                <a:latin typeface="Calibri" panose="020F0502020204030204" pitchFamily="34" charset="0"/>
                <a:ea typeface="Calibri" panose="020F0502020204030204" pitchFamily="34" charset="0"/>
                <a:cs typeface="Calibri" panose="020F0502020204030204" pitchFamily="34" charset="0"/>
              </a:rPr>
              <a:t>Nhân vật </a:t>
            </a:r>
            <a:r>
              <a:rPr lang="vi-VN" sz="5400" b="1" u="sng"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người nhạc sĩ </a:t>
            </a:r>
            <a:r>
              <a:rPr lang="vi-VN" sz="5400" dirty="0">
                <a:latin typeface="Calibri" panose="020F0502020204030204" pitchFamily="34" charset="0"/>
                <a:ea typeface="Calibri" panose="020F0502020204030204" pitchFamily="34" charset="0"/>
                <a:cs typeface="Calibri" panose="020F0502020204030204" pitchFamily="34" charset="0"/>
              </a:rPr>
              <a:t>trong </a:t>
            </a:r>
            <a:r>
              <a:rPr lang="vi-VN" sz="5400" i="1" dirty="0">
                <a:latin typeface="Calibri" panose="020F0502020204030204" pitchFamily="34" charset="0"/>
                <a:ea typeface="Calibri" panose="020F0502020204030204" pitchFamily="34" charset="0"/>
                <a:cs typeface="Calibri" panose="020F0502020204030204" pitchFamily="34" charset="0"/>
              </a:rPr>
              <a:t>Ông Bụt đã đến.</a:t>
            </a: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ackgroundRemoval t="0" b="100000" l="26642" r="100000">
                        <a14:foregroundMark x1="46341" y1="52899" x2="43902" y2="62319"/>
                        <a14:foregroundMark x1="46717" y1="67754" x2="40901" y2="76087"/>
                        <a14:foregroundMark x1="57223" y1="39493" x2="57223" y2="39493"/>
                        <a14:foregroundMark x1="85929" y1="42754" x2="85929" y2="42754"/>
                        <a14:foregroundMark x1="86116" y1="49275" x2="82364" y2="57971"/>
                      </a14:backgroundRemoval>
                    </a14:imgEffect>
                  </a14:imgLayer>
                </a14:imgProps>
              </a:ext>
            </a:extLst>
          </a:blip>
          <a:srcRect l="26934" t="-80"/>
          <a:stretch/>
        </p:blipFill>
        <p:spPr>
          <a:xfrm>
            <a:off x="10195560" y="4030593"/>
            <a:ext cx="8077200" cy="6467654"/>
          </a:xfrm>
          <a:prstGeom prst="rect">
            <a:avLst/>
          </a:prstGeom>
        </p:spPr>
      </p:pic>
      <p:sp>
        <p:nvSpPr>
          <p:cNvPr id="6" name="Rectangle 5"/>
          <p:cNvSpPr/>
          <p:nvPr/>
        </p:nvSpPr>
        <p:spPr>
          <a:xfrm>
            <a:off x="609600" y="3391763"/>
            <a:ext cx="11887200" cy="3416320"/>
          </a:xfrm>
          <a:prstGeom prst="rect">
            <a:avLst/>
          </a:prstGeom>
        </p:spPr>
        <p:txBody>
          <a:bodyPr wrap="square">
            <a:spAutoFit/>
          </a:bodyPr>
          <a:lstStyle/>
          <a:p>
            <a:pPr algn="just"/>
            <a:r>
              <a:rPr lang="vi-VN" sz="5400" dirty="0">
                <a:latin typeface="Calibri" panose="020F0502020204030204" pitchFamily="34" charset="0"/>
                <a:ea typeface="Calibri" panose="020F0502020204030204" pitchFamily="34" charset="0"/>
                <a:cs typeface="Calibri" panose="020F0502020204030204" pitchFamily="34" charset="0"/>
              </a:rPr>
              <a:t>- </a:t>
            </a:r>
            <a:r>
              <a:rPr lang="vi-VN" sz="5400" b="1" dirty="0">
                <a:latin typeface="Calibri" panose="020F0502020204030204" pitchFamily="34" charset="0"/>
                <a:ea typeface="Calibri" panose="020F0502020204030204" pitchFamily="34" charset="0"/>
                <a:cs typeface="Calibri" panose="020F0502020204030204" pitchFamily="34" charset="0"/>
              </a:rPr>
              <a:t>Điều ở nhân vật gây ấn tượng với em: </a:t>
            </a:r>
            <a:r>
              <a:rPr lang="vi-VN" sz="5400" dirty="0">
                <a:latin typeface="Calibri" panose="020F0502020204030204" pitchFamily="34" charset="0"/>
                <a:ea typeface="Calibri" panose="020F0502020204030204" pitchFamily="34" charset="0"/>
                <a:cs typeface="Calibri" panose="020F0502020204030204" pitchFamily="34" charset="0"/>
              </a:rPr>
              <a:t>Tính cách ấm áp và nhân hậu và cách hành động mua chậu lan mà không cần ai biết của ông.</a:t>
            </a:r>
          </a:p>
        </p:txBody>
      </p:sp>
      <p:sp>
        <p:nvSpPr>
          <p:cNvPr id="7" name="Rectangle 6"/>
          <p:cNvSpPr/>
          <p:nvPr/>
        </p:nvSpPr>
        <p:spPr>
          <a:xfrm>
            <a:off x="594360" y="6830943"/>
            <a:ext cx="8952823" cy="2585323"/>
          </a:xfrm>
          <a:prstGeom prst="rect">
            <a:avLst/>
          </a:prstGeom>
        </p:spPr>
        <p:txBody>
          <a:bodyPr wrap="square">
            <a:spAutoFit/>
          </a:bodyPr>
          <a:lstStyle/>
          <a:p>
            <a:pPr algn="just"/>
            <a:r>
              <a:rPr lang="vi-VN" sz="5400" b="1" dirty="0">
                <a:latin typeface="Calibri" panose="020F0502020204030204" pitchFamily="34" charset="0"/>
                <a:ea typeface="Calibri" panose="020F0502020204030204" pitchFamily="34" charset="0"/>
                <a:cs typeface="Calibri" panose="020F0502020204030204" pitchFamily="34" charset="0"/>
              </a:rPr>
              <a:t>- Tình cảm, cảm xúc của em đối với nhận vật: </a:t>
            </a:r>
            <a:r>
              <a:rPr lang="vi-VN" sz="5400" dirty="0">
                <a:latin typeface="Calibri" panose="020F0502020204030204" pitchFamily="34" charset="0"/>
                <a:ea typeface="Calibri" panose="020F0502020204030204" pitchFamily="34" charset="0"/>
                <a:cs typeface="Calibri" panose="020F0502020204030204" pitchFamily="34" charset="0"/>
              </a:rPr>
              <a:t>Em rất mến mộ và kính trọng ông nhạc sĩ.</a:t>
            </a:r>
          </a:p>
        </p:txBody>
      </p:sp>
      <p:sp>
        <p:nvSpPr>
          <p:cNvPr id="8" name="TextBox 9"/>
          <p:cNvSpPr txBox="1"/>
          <p:nvPr/>
        </p:nvSpPr>
        <p:spPr>
          <a:xfrm>
            <a:off x="5867400" y="31173"/>
            <a:ext cx="6629400" cy="1654299"/>
          </a:xfrm>
          <a:prstGeom prst="rect">
            <a:avLst/>
          </a:prstGeom>
        </p:spPr>
        <p:txBody>
          <a:bodyPr wrap="square" lIns="0" tIns="0" rIns="0" bIns="0" rtlCol="0" anchor="t">
            <a:spAutoFit/>
          </a:bodyPr>
          <a:lstStyle/>
          <a:p>
            <a:pPr algn="ctr">
              <a:lnSpc>
                <a:spcPts val="12880"/>
              </a:lnSpc>
            </a:pPr>
            <a:r>
              <a:rPr lang="en-US" sz="6600" dirty="0">
                <a:solidFill>
                  <a:schemeClr val="accent2">
                    <a:lumMod val="75000"/>
                  </a:schemeClr>
                </a:solidFill>
                <a:latin typeface="SVN-Apple" panose="02040603050506020204" pitchFamily="18" charset="0"/>
              </a:rPr>
              <a:t>1- </a:t>
            </a:r>
            <a:r>
              <a:rPr lang="en-US" sz="6600" dirty="0" err="1">
                <a:solidFill>
                  <a:schemeClr val="accent2">
                    <a:lumMod val="75000"/>
                  </a:schemeClr>
                </a:solidFill>
                <a:latin typeface="SVN-Apple" panose="02040603050506020204" pitchFamily="18" charset="0"/>
              </a:rPr>
              <a:t>Chuẩn</a:t>
            </a:r>
            <a:r>
              <a:rPr lang="en-US" sz="6600" dirty="0">
                <a:solidFill>
                  <a:schemeClr val="accent2">
                    <a:lumMod val="75000"/>
                  </a:schemeClr>
                </a:solidFill>
                <a:latin typeface="SVN-Apple" panose="02040603050506020204" pitchFamily="18" charset="0"/>
              </a:rPr>
              <a:t> </a:t>
            </a:r>
            <a:r>
              <a:rPr lang="en-US" sz="6600" dirty="0" err="1">
                <a:solidFill>
                  <a:schemeClr val="accent2">
                    <a:lumMod val="75000"/>
                  </a:schemeClr>
                </a:solidFill>
                <a:latin typeface="SVN-Apple" panose="02040603050506020204" pitchFamily="18" charset="0"/>
              </a:rPr>
              <a:t>bị</a:t>
            </a:r>
            <a:endParaRPr lang="en-US" sz="6600" dirty="0">
              <a:solidFill>
                <a:schemeClr val="accent2">
                  <a:lumMod val="75000"/>
                </a:schemeClr>
              </a:solidFill>
              <a:latin typeface="SVN-Apple" panose="02040603050506020204" pitchFamily="18" charset="0"/>
            </a:endParaRPr>
          </a:p>
        </p:txBody>
      </p:sp>
    </p:spTree>
    <p:extLst>
      <p:ext uri="{BB962C8B-B14F-4D97-AF65-F5344CB8AC3E}">
        <p14:creationId xmlns:p14="http://schemas.microsoft.com/office/powerpoint/2010/main" val="2660396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E9EC"/>
        </a:solidFill>
        <a:effectLst/>
      </p:bgPr>
    </p:bg>
    <p:spTree>
      <p:nvGrpSpPr>
        <p:cNvPr id="1" name=""/>
        <p:cNvGrpSpPr/>
        <p:nvPr/>
      </p:nvGrpSpPr>
      <p:grpSpPr>
        <a:xfrm>
          <a:off x="0" y="0"/>
          <a:ext cx="0" cy="0"/>
          <a:chOff x="0" y="0"/>
          <a:chExt cx="0" cy="0"/>
        </a:xfrm>
      </p:grpSpPr>
      <p:sp>
        <p:nvSpPr>
          <p:cNvPr id="2" name="Freeform 2"/>
          <p:cNvSpPr/>
          <p:nvPr/>
        </p:nvSpPr>
        <p:spPr>
          <a:xfrm>
            <a:off x="437649"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437649"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sp>
        <p:nvSpPr>
          <p:cNvPr id="4" name="Freeform 4"/>
          <p:cNvSpPr/>
          <p:nvPr/>
        </p:nvSpPr>
        <p:spPr>
          <a:xfrm>
            <a:off x="6567738"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6567738"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sp>
        <p:nvSpPr>
          <p:cNvPr id="6" name="Freeform 6"/>
          <p:cNvSpPr/>
          <p:nvPr/>
        </p:nvSpPr>
        <p:spPr>
          <a:xfrm>
            <a:off x="12697828" y="430129"/>
            <a:ext cx="5122445" cy="69723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r="-36112"/>
            </a:stretch>
          </a:blipFill>
        </p:spPr>
      </p:sp>
      <p:sp>
        <p:nvSpPr>
          <p:cNvPr id="7" name="Freeform 7"/>
          <p:cNvSpPr/>
          <p:nvPr/>
        </p:nvSpPr>
        <p:spPr>
          <a:xfrm>
            <a:off x="12697828" y="6469982"/>
            <a:ext cx="5152524" cy="3386889"/>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r="-35318" b="-105861"/>
            </a:stretch>
          </a:blipFill>
        </p:spPr>
      </p:sp>
      <p:pic>
        <p:nvPicPr>
          <p:cNvPr id="20" name="Picture 19"/>
          <p:cNvPicPr>
            <a:picLocks noChangeAspect="1"/>
          </p:cNvPicPr>
          <p:nvPr/>
        </p:nvPicPr>
        <p:blipFill>
          <a:blip r:embed="rId4"/>
          <a:stretch>
            <a:fillRect/>
          </a:stretch>
        </p:blipFill>
        <p:spPr>
          <a:xfrm>
            <a:off x="-2649737" y="-318835"/>
            <a:ext cx="12546655" cy="3468925"/>
          </a:xfrm>
          <a:prstGeom prst="rect">
            <a:avLst/>
          </a:prstGeom>
        </p:spPr>
      </p:pic>
      <p:grpSp>
        <p:nvGrpSpPr>
          <p:cNvPr id="35" name="Group 35"/>
          <p:cNvGrpSpPr/>
          <p:nvPr/>
        </p:nvGrpSpPr>
        <p:grpSpPr>
          <a:xfrm>
            <a:off x="1028700" y="1372770"/>
            <a:ext cx="16230600" cy="8656601"/>
            <a:chOff x="0" y="0"/>
            <a:chExt cx="4274726" cy="1982453"/>
          </a:xfrm>
          <a:solidFill>
            <a:schemeClr val="bg1"/>
          </a:solidFill>
        </p:grpSpPr>
        <p:sp>
          <p:nvSpPr>
            <p:cNvPr id="36" name="Freeform 36"/>
            <p:cNvSpPr/>
            <p:nvPr/>
          </p:nvSpPr>
          <p:spPr>
            <a:xfrm>
              <a:off x="0" y="0"/>
              <a:ext cx="4274726" cy="1982453"/>
            </a:xfrm>
            <a:custGeom>
              <a:avLst/>
              <a:gdLst/>
              <a:ahLst/>
              <a:cxnLst/>
              <a:rect l="l" t="t" r="r" b="b"/>
              <a:pathLst>
                <a:path w="4274726" h="1982453">
                  <a:moveTo>
                    <a:pt x="24327" y="0"/>
                  </a:moveTo>
                  <a:lnTo>
                    <a:pt x="4250399" y="0"/>
                  </a:lnTo>
                  <a:cubicBezTo>
                    <a:pt x="4263834" y="0"/>
                    <a:pt x="4274726" y="10891"/>
                    <a:pt x="4274726" y="24327"/>
                  </a:cubicBezTo>
                  <a:lnTo>
                    <a:pt x="4274726" y="1958126"/>
                  </a:lnTo>
                  <a:cubicBezTo>
                    <a:pt x="4274726" y="1964578"/>
                    <a:pt x="4272163" y="1970766"/>
                    <a:pt x="4267601" y="1975328"/>
                  </a:cubicBezTo>
                  <a:cubicBezTo>
                    <a:pt x="4263039" y="1979890"/>
                    <a:pt x="4256851" y="1982453"/>
                    <a:pt x="4250399" y="1982453"/>
                  </a:cubicBezTo>
                  <a:lnTo>
                    <a:pt x="24327" y="1982453"/>
                  </a:lnTo>
                  <a:cubicBezTo>
                    <a:pt x="10891" y="1982453"/>
                    <a:pt x="0" y="1971562"/>
                    <a:pt x="0" y="1958126"/>
                  </a:cubicBezTo>
                  <a:lnTo>
                    <a:pt x="0" y="24327"/>
                  </a:lnTo>
                  <a:cubicBezTo>
                    <a:pt x="0" y="10891"/>
                    <a:pt x="10891" y="0"/>
                    <a:pt x="24327" y="0"/>
                  </a:cubicBezTo>
                  <a:close/>
                </a:path>
              </a:pathLst>
            </a:custGeom>
            <a:grpFill/>
            <a:ln cap="rnd">
              <a:noFill/>
              <a:prstDash val="solid"/>
              <a:round/>
            </a:ln>
          </p:spPr>
        </p:sp>
        <p:sp>
          <p:nvSpPr>
            <p:cNvPr id="37" name="TextBox 37"/>
            <p:cNvSpPr txBox="1"/>
            <p:nvPr/>
          </p:nvSpPr>
          <p:spPr>
            <a:xfrm>
              <a:off x="0" y="-28575"/>
              <a:ext cx="4274726" cy="2011028"/>
            </a:xfrm>
            <a:prstGeom prst="rect">
              <a:avLst/>
            </a:prstGeom>
            <a:grpFill/>
          </p:spPr>
          <p:txBody>
            <a:bodyPr lIns="50800" tIns="50800" rIns="50800" bIns="50800" rtlCol="0" anchor="ctr"/>
            <a:lstStyle/>
            <a:p>
              <a:pPr marL="0" marR="0" lvl="0" indent="0" algn="ctr" defTabSz="914400" rtl="0" eaLnBrk="1" fontAlgn="auto" latinLnBrk="0" hangingPunct="1">
                <a:lnSpc>
                  <a:spcPts val="2807"/>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5" name="Rounded Rectangle 44"/>
          <p:cNvSpPr/>
          <p:nvPr/>
        </p:nvSpPr>
        <p:spPr>
          <a:xfrm>
            <a:off x="1501295" y="1980448"/>
            <a:ext cx="2225403" cy="1748116"/>
          </a:xfrm>
          <a:prstGeom prst="roundRect">
            <a:avLst>
              <a:gd name="adj" fmla="val 7715"/>
            </a:avLst>
          </a:prstGeom>
          <a:solidFill>
            <a:schemeClr val="accent6">
              <a:lumMod val="60000"/>
              <a:lumOff val="40000"/>
            </a:schemeClr>
          </a:solidFill>
          <a:ln w="7620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lumMod val="95000"/>
                    <a:lumOff val="5000"/>
                  </a:prstClr>
                </a:solidFill>
                <a:effectLst/>
                <a:uLnTx/>
                <a:uFillTx/>
                <a:latin typeface="SVN-Apple" panose="02040603050506020204" pitchFamily="18" charset="0"/>
                <a:ea typeface="Calibri" panose="020F0502020204030204" pitchFamily="34" charset="0"/>
                <a:cs typeface="Calibri" panose="020F0502020204030204" pitchFamily="34" charset="0"/>
              </a:rPr>
              <a:t>Mở</a:t>
            </a:r>
            <a:r>
              <a:rPr kumimoji="0" lang="en-US" sz="6600" b="0" i="0" u="none" strike="noStrike" kern="1200" cap="none" spc="0" normalizeH="0" baseline="0" noProof="0" dirty="0">
                <a:ln>
                  <a:noFill/>
                </a:ln>
                <a:solidFill>
                  <a:prstClr val="black">
                    <a:lumMod val="95000"/>
                    <a:lumOff val="5000"/>
                  </a:prstClr>
                </a:solidFill>
                <a:effectLst/>
                <a:uLnTx/>
                <a:uFillTx/>
                <a:latin typeface="SVN-Apple" panose="02040603050506020204" pitchFamily="18" charset="0"/>
                <a:ea typeface="Calibri" panose="020F0502020204030204" pitchFamily="34" charset="0"/>
                <a:cs typeface="Calibri" panose="020F0502020204030204" pitchFamily="34" charset="0"/>
              </a:rPr>
              <a:t> </a:t>
            </a:r>
            <a:r>
              <a:rPr kumimoji="0" lang="en-US" sz="6600" b="0" i="0" u="none" strike="noStrike" kern="1200" cap="none" spc="0" normalizeH="0" baseline="0" noProof="0" dirty="0" err="1">
                <a:ln>
                  <a:noFill/>
                </a:ln>
                <a:solidFill>
                  <a:prstClr val="black">
                    <a:lumMod val="95000"/>
                    <a:lumOff val="5000"/>
                  </a:prstClr>
                </a:solidFill>
                <a:effectLst/>
                <a:uLnTx/>
                <a:uFillTx/>
                <a:latin typeface="SVN-Apple" panose="02040603050506020204" pitchFamily="18" charset="0"/>
                <a:ea typeface="Calibri" panose="020F0502020204030204" pitchFamily="34" charset="0"/>
                <a:cs typeface="Calibri" panose="020F0502020204030204" pitchFamily="34" charset="0"/>
              </a:rPr>
              <a:t>đầu</a:t>
            </a:r>
            <a:endParaRPr kumimoji="0" lang="en-US" sz="6600" b="0" i="0" u="none" strike="noStrike" kern="1200" cap="none" spc="0" normalizeH="0" baseline="0" noProof="0" dirty="0">
              <a:ln>
                <a:noFill/>
              </a:ln>
              <a:solidFill>
                <a:prstClr val="black">
                  <a:lumMod val="95000"/>
                  <a:lumOff val="5000"/>
                </a:prstClr>
              </a:solidFill>
              <a:effectLst/>
              <a:uLnTx/>
              <a:uFillTx/>
              <a:latin typeface="SVN-Apple" panose="02040603050506020204" pitchFamily="18" charset="0"/>
              <a:ea typeface="Calibri" panose="020F0502020204030204" pitchFamily="34" charset="0"/>
              <a:cs typeface="Calibri" panose="020F0502020204030204" pitchFamily="34" charset="0"/>
            </a:endParaRPr>
          </a:p>
        </p:txBody>
      </p:sp>
      <p:sp>
        <p:nvSpPr>
          <p:cNvPr id="46" name="Rounded Rectangle 45"/>
          <p:cNvSpPr/>
          <p:nvPr/>
        </p:nvSpPr>
        <p:spPr>
          <a:xfrm>
            <a:off x="4184564" y="1722539"/>
            <a:ext cx="12414421" cy="2533040"/>
          </a:xfrm>
          <a:prstGeom prst="roundRect">
            <a:avLst>
              <a:gd name="adj" fmla="val 5115"/>
            </a:avLst>
          </a:prstGeom>
          <a:solidFill>
            <a:schemeClr val="accent6">
              <a:lumMod val="20000"/>
              <a:lumOff val="80000"/>
            </a:schemeClr>
          </a:solidFill>
          <a:ln>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buFont typeface="Wingdings" panose="05000000000000000000" pitchFamily="2" charset="2"/>
              <a:buChar char="§"/>
            </a:pPr>
            <a:r>
              <a:rPr lang="en-US" sz="4400" dirty="0" err="1">
                <a:solidFill>
                  <a:schemeClr val="tx1">
                    <a:lumMod val="95000"/>
                    <a:lumOff val="5000"/>
                  </a:schemeClr>
                </a:solidFill>
              </a:rPr>
              <a:t>Giới</a:t>
            </a:r>
            <a:r>
              <a:rPr lang="en-US" sz="4400" dirty="0">
                <a:solidFill>
                  <a:schemeClr val="tx1">
                    <a:lumMod val="95000"/>
                    <a:lumOff val="5000"/>
                  </a:schemeClr>
                </a:solidFill>
              </a:rPr>
              <a:t> </a:t>
            </a:r>
            <a:r>
              <a:rPr lang="en-US" sz="4400" dirty="0" err="1">
                <a:solidFill>
                  <a:schemeClr val="tx1">
                    <a:lumMod val="95000"/>
                    <a:lumOff val="5000"/>
                  </a:schemeClr>
                </a:solidFill>
              </a:rPr>
              <a:t>thiệu</a:t>
            </a:r>
            <a:r>
              <a:rPr lang="en-US" sz="4400" dirty="0">
                <a:solidFill>
                  <a:schemeClr val="tx1">
                    <a:lumMod val="95000"/>
                    <a:lumOff val="5000"/>
                  </a:schemeClr>
                </a:solidFill>
              </a:rPr>
              <a:t> </a:t>
            </a:r>
            <a:r>
              <a:rPr lang="en-US" sz="4400" dirty="0" err="1">
                <a:solidFill>
                  <a:schemeClr val="tx1">
                    <a:lumMod val="95000"/>
                    <a:lumOff val="5000"/>
                  </a:schemeClr>
                </a:solidFill>
              </a:rPr>
              <a:t>nhân</a:t>
            </a:r>
            <a:r>
              <a:rPr lang="en-US" sz="4400" dirty="0">
                <a:solidFill>
                  <a:schemeClr val="tx1">
                    <a:lumMod val="95000"/>
                    <a:lumOff val="5000"/>
                  </a:schemeClr>
                </a:solidFill>
              </a:rPr>
              <a:t> </a:t>
            </a:r>
            <a:r>
              <a:rPr lang="en-US" sz="4400" dirty="0" err="1">
                <a:solidFill>
                  <a:schemeClr val="tx1">
                    <a:lumMod val="95000"/>
                    <a:lumOff val="5000"/>
                  </a:schemeClr>
                </a:solidFill>
              </a:rPr>
              <a:t>vật</a:t>
            </a:r>
            <a:r>
              <a:rPr lang="en-US" sz="4400" dirty="0">
                <a:solidFill>
                  <a:schemeClr val="tx1">
                    <a:lumMod val="95000"/>
                    <a:lumOff val="5000"/>
                  </a:schemeClr>
                </a:solidFill>
              </a:rPr>
              <a:t> (</a:t>
            </a:r>
            <a:r>
              <a:rPr lang="en-US" sz="4400" dirty="0" err="1">
                <a:solidFill>
                  <a:schemeClr val="tx1">
                    <a:lumMod val="95000"/>
                    <a:lumOff val="5000"/>
                  </a:schemeClr>
                </a:solidFill>
              </a:rPr>
              <a:t>trong</a:t>
            </a:r>
            <a:r>
              <a:rPr lang="en-US" sz="4400" dirty="0">
                <a:solidFill>
                  <a:schemeClr val="tx1">
                    <a:lumMod val="95000"/>
                    <a:lumOff val="5000"/>
                  </a:schemeClr>
                </a:solidFill>
              </a:rPr>
              <a:t> </a:t>
            </a:r>
            <a:r>
              <a:rPr lang="en-US" sz="4400" dirty="0" err="1">
                <a:solidFill>
                  <a:schemeClr val="tx1">
                    <a:lumMod val="95000"/>
                    <a:lumOff val="5000"/>
                  </a:schemeClr>
                </a:solidFill>
              </a:rPr>
              <a:t>câu</a:t>
            </a:r>
            <a:r>
              <a:rPr lang="en-US" sz="4400" dirty="0">
                <a:solidFill>
                  <a:schemeClr val="tx1">
                    <a:lumMod val="95000"/>
                    <a:lumOff val="5000"/>
                  </a:schemeClr>
                </a:solidFill>
              </a:rPr>
              <a:t> </a:t>
            </a:r>
            <a:r>
              <a:rPr lang="en-US" sz="4400" dirty="0" err="1">
                <a:solidFill>
                  <a:schemeClr val="tx1">
                    <a:lumMod val="95000"/>
                    <a:lumOff val="5000"/>
                  </a:schemeClr>
                </a:solidFill>
              </a:rPr>
              <a:t>chuyện</a:t>
            </a:r>
            <a:r>
              <a:rPr lang="en-US" sz="4400" dirty="0">
                <a:solidFill>
                  <a:schemeClr val="tx1">
                    <a:lumMod val="95000"/>
                    <a:lumOff val="5000"/>
                  </a:schemeClr>
                </a:solidFill>
              </a:rPr>
              <a:t> </a:t>
            </a:r>
            <a:r>
              <a:rPr lang="en-US" sz="4400" dirty="0" err="1">
                <a:solidFill>
                  <a:schemeClr val="tx1">
                    <a:lumMod val="95000"/>
                    <a:lumOff val="5000"/>
                  </a:schemeClr>
                </a:solidFill>
              </a:rPr>
              <a:t>hoặc</a:t>
            </a:r>
            <a:r>
              <a:rPr lang="en-US" sz="4400" dirty="0">
                <a:solidFill>
                  <a:schemeClr val="tx1">
                    <a:lumMod val="95000"/>
                    <a:lumOff val="5000"/>
                  </a:schemeClr>
                </a:solidFill>
              </a:rPr>
              <a:t> </a:t>
            </a:r>
            <a:r>
              <a:rPr lang="en-US" sz="4400" dirty="0" err="1">
                <a:solidFill>
                  <a:schemeClr val="tx1">
                    <a:lumMod val="95000"/>
                    <a:lumOff val="5000"/>
                  </a:schemeClr>
                </a:solidFill>
              </a:rPr>
              <a:t>bài</a:t>
            </a:r>
            <a:r>
              <a:rPr lang="en-US" sz="4400" dirty="0">
                <a:solidFill>
                  <a:schemeClr val="tx1">
                    <a:lumMod val="95000"/>
                    <a:lumOff val="5000"/>
                  </a:schemeClr>
                </a:solidFill>
              </a:rPr>
              <a:t> </a:t>
            </a:r>
            <a:r>
              <a:rPr lang="en-US" sz="4400" dirty="0" err="1">
                <a:solidFill>
                  <a:schemeClr val="tx1">
                    <a:lumMod val="95000"/>
                    <a:lumOff val="5000"/>
                  </a:schemeClr>
                </a:solidFill>
              </a:rPr>
              <a:t>thơ</a:t>
            </a:r>
            <a:r>
              <a:rPr lang="en-US" sz="4400" dirty="0">
                <a:solidFill>
                  <a:schemeClr val="tx1">
                    <a:lumMod val="95000"/>
                    <a:lumOff val="5000"/>
                  </a:schemeClr>
                </a:solidFill>
              </a:rPr>
              <a:t> </a:t>
            </a:r>
            <a:r>
              <a:rPr lang="en-US" sz="4400" dirty="0" err="1">
                <a:solidFill>
                  <a:schemeClr val="tx1">
                    <a:lumMod val="95000"/>
                    <a:lumOff val="5000"/>
                  </a:schemeClr>
                </a:solidFill>
              </a:rPr>
              <a:t>mà</a:t>
            </a:r>
            <a:r>
              <a:rPr lang="en-US" sz="4400" dirty="0">
                <a:solidFill>
                  <a:schemeClr val="tx1">
                    <a:lumMod val="95000"/>
                    <a:lumOff val="5000"/>
                  </a:schemeClr>
                </a:solidFill>
              </a:rPr>
              <a:t> </a:t>
            </a:r>
            <a:r>
              <a:rPr lang="en-US" sz="4400" dirty="0" err="1">
                <a:solidFill>
                  <a:schemeClr val="tx1">
                    <a:lumMod val="95000"/>
                    <a:lumOff val="5000"/>
                  </a:schemeClr>
                </a:solidFill>
              </a:rPr>
              <a:t>em</a:t>
            </a:r>
            <a:r>
              <a:rPr lang="en-US" sz="4400" dirty="0">
                <a:solidFill>
                  <a:schemeClr val="tx1">
                    <a:lumMod val="95000"/>
                    <a:lumOff val="5000"/>
                  </a:schemeClr>
                </a:solidFill>
              </a:rPr>
              <a:t> </a:t>
            </a:r>
            <a:r>
              <a:rPr lang="en-US" sz="4400" dirty="0" err="1">
                <a:solidFill>
                  <a:schemeClr val="tx1">
                    <a:lumMod val="95000"/>
                    <a:lumOff val="5000"/>
                  </a:schemeClr>
                </a:solidFill>
              </a:rPr>
              <a:t>đã</a:t>
            </a:r>
            <a:r>
              <a:rPr lang="en-US" sz="4400" dirty="0">
                <a:solidFill>
                  <a:schemeClr val="tx1">
                    <a:lumMod val="95000"/>
                    <a:lumOff val="5000"/>
                  </a:schemeClr>
                </a:solidFill>
              </a:rPr>
              <a:t> </a:t>
            </a:r>
            <a:r>
              <a:rPr lang="en-US" sz="4400" dirty="0" err="1">
                <a:solidFill>
                  <a:schemeClr val="tx1">
                    <a:lumMod val="95000"/>
                    <a:lumOff val="5000"/>
                  </a:schemeClr>
                </a:solidFill>
              </a:rPr>
              <a:t>học</a:t>
            </a:r>
            <a:r>
              <a:rPr lang="en-US" sz="4400" dirty="0">
                <a:solidFill>
                  <a:schemeClr val="tx1">
                    <a:lumMod val="95000"/>
                    <a:lumOff val="5000"/>
                  </a:schemeClr>
                </a:solidFill>
              </a:rPr>
              <a:t>, </a:t>
            </a:r>
            <a:r>
              <a:rPr lang="en-US" sz="4400" dirty="0" err="1">
                <a:solidFill>
                  <a:schemeClr val="tx1">
                    <a:lumMod val="95000"/>
                    <a:lumOff val="5000"/>
                  </a:schemeClr>
                </a:solidFill>
              </a:rPr>
              <a:t>đã</a:t>
            </a:r>
            <a:r>
              <a:rPr lang="en-US" sz="4400" dirty="0">
                <a:solidFill>
                  <a:schemeClr val="tx1">
                    <a:lumMod val="95000"/>
                    <a:lumOff val="5000"/>
                  </a:schemeClr>
                </a:solidFill>
              </a:rPr>
              <a:t> </a:t>
            </a:r>
            <a:r>
              <a:rPr lang="en-US" sz="4400" dirty="0" err="1">
                <a:solidFill>
                  <a:schemeClr val="tx1">
                    <a:lumMod val="95000"/>
                    <a:lumOff val="5000"/>
                  </a:schemeClr>
                </a:solidFill>
              </a:rPr>
              <a:t>nghe</a:t>
            </a:r>
            <a:r>
              <a:rPr lang="en-US" sz="4400" dirty="0">
                <a:solidFill>
                  <a:schemeClr val="tx1">
                    <a:lumMod val="95000"/>
                    <a:lumOff val="5000"/>
                  </a:schemeClr>
                </a:solidFill>
              </a:rPr>
              <a:t>).</a:t>
            </a:r>
          </a:p>
          <a:p>
            <a:pPr marL="571500" indent="-571500" algn="just">
              <a:buFont typeface="Wingdings" panose="05000000000000000000" pitchFamily="2" charset="2"/>
              <a:buChar char="§"/>
            </a:pPr>
            <a:r>
              <a:rPr lang="en-US" sz="4400" dirty="0" err="1">
                <a:solidFill>
                  <a:schemeClr val="tx1">
                    <a:lumMod val="95000"/>
                    <a:lumOff val="5000"/>
                  </a:schemeClr>
                </a:solidFill>
              </a:rPr>
              <a:t>Nêu</a:t>
            </a:r>
            <a:r>
              <a:rPr lang="en-US" sz="4400" dirty="0">
                <a:solidFill>
                  <a:schemeClr val="tx1">
                    <a:lumMod val="95000"/>
                    <a:lumOff val="5000"/>
                  </a:schemeClr>
                </a:solidFill>
              </a:rPr>
              <a:t> ý </a:t>
            </a:r>
            <a:r>
              <a:rPr lang="en-US" sz="4400" dirty="0" err="1">
                <a:solidFill>
                  <a:schemeClr val="tx1">
                    <a:lumMod val="95000"/>
                    <a:lumOff val="5000"/>
                  </a:schemeClr>
                </a:solidFill>
              </a:rPr>
              <a:t>kiến</a:t>
            </a:r>
            <a:r>
              <a:rPr lang="en-US" sz="4400" dirty="0">
                <a:solidFill>
                  <a:schemeClr val="tx1">
                    <a:lumMod val="95000"/>
                    <a:lumOff val="5000"/>
                  </a:schemeClr>
                </a:solidFill>
              </a:rPr>
              <a:t> </a:t>
            </a:r>
            <a:r>
              <a:rPr lang="en-US" sz="4400" dirty="0" err="1">
                <a:solidFill>
                  <a:schemeClr val="tx1">
                    <a:lumMod val="95000"/>
                    <a:lumOff val="5000"/>
                  </a:schemeClr>
                </a:solidFill>
              </a:rPr>
              <a:t>khái</a:t>
            </a:r>
            <a:r>
              <a:rPr lang="en-US" sz="4400" dirty="0">
                <a:solidFill>
                  <a:schemeClr val="tx1">
                    <a:lumMod val="95000"/>
                    <a:lumOff val="5000"/>
                  </a:schemeClr>
                </a:solidFill>
              </a:rPr>
              <a:t> </a:t>
            </a:r>
            <a:r>
              <a:rPr lang="en-US" sz="4400" dirty="0" err="1">
                <a:solidFill>
                  <a:schemeClr val="tx1">
                    <a:lumMod val="95000"/>
                    <a:lumOff val="5000"/>
                  </a:schemeClr>
                </a:solidFill>
              </a:rPr>
              <a:t>quát</a:t>
            </a:r>
            <a:r>
              <a:rPr lang="en-US" sz="4400" dirty="0">
                <a:solidFill>
                  <a:schemeClr val="tx1">
                    <a:lumMod val="95000"/>
                    <a:lumOff val="5000"/>
                  </a:schemeClr>
                </a:solidFill>
              </a:rPr>
              <a:t> </a:t>
            </a:r>
            <a:r>
              <a:rPr lang="en-US" sz="4400" dirty="0" err="1">
                <a:solidFill>
                  <a:schemeClr val="tx1">
                    <a:lumMod val="95000"/>
                    <a:lumOff val="5000"/>
                  </a:schemeClr>
                </a:solidFill>
              </a:rPr>
              <a:t>về</a:t>
            </a:r>
            <a:r>
              <a:rPr lang="en-US" sz="4400" dirty="0">
                <a:solidFill>
                  <a:schemeClr val="tx1">
                    <a:lumMod val="95000"/>
                    <a:lumOff val="5000"/>
                  </a:schemeClr>
                </a:solidFill>
              </a:rPr>
              <a:t> </a:t>
            </a:r>
            <a:r>
              <a:rPr lang="en-US" sz="4400" dirty="0" err="1">
                <a:solidFill>
                  <a:schemeClr val="tx1">
                    <a:lumMod val="95000"/>
                    <a:lumOff val="5000"/>
                  </a:schemeClr>
                </a:solidFill>
              </a:rPr>
              <a:t>nhân</a:t>
            </a:r>
            <a:r>
              <a:rPr lang="en-US" sz="4400" dirty="0">
                <a:solidFill>
                  <a:schemeClr val="tx1">
                    <a:lumMod val="95000"/>
                    <a:lumOff val="5000"/>
                  </a:schemeClr>
                </a:solidFill>
              </a:rPr>
              <a:t> </a:t>
            </a:r>
            <a:r>
              <a:rPr lang="en-US" sz="4400" dirty="0" err="1">
                <a:solidFill>
                  <a:schemeClr val="tx1">
                    <a:lumMod val="95000"/>
                    <a:lumOff val="5000"/>
                  </a:schemeClr>
                </a:solidFill>
              </a:rPr>
              <a:t>vật</a:t>
            </a:r>
            <a:endParaRPr lang="en-US" sz="4400" dirty="0">
              <a:solidFill>
                <a:schemeClr val="tx1">
                  <a:lumMod val="95000"/>
                  <a:lumOff val="5000"/>
                </a:schemeClr>
              </a:solidFill>
            </a:endParaRPr>
          </a:p>
        </p:txBody>
      </p:sp>
      <p:sp>
        <p:nvSpPr>
          <p:cNvPr id="51" name="Rectangle 50"/>
          <p:cNvSpPr/>
          <p:nvPr/>
        </p:nvSpPr>
        <p:spPr>
          <a:xfrm>
            <a:off x="7569157" y="4699434"/>
            <a:ext cx="9185052" cy="5078313"/>
          </a:xfrm>
          <a:prstGeom prst="rect">
            <a:avLst/>
          </a:prstGeom>
        </p:spPr>
        <p:txBody>
          <a:bodyPr wrap="square">
            <a:spAutoFit/>
          </a:bodyPr>
          <a:lstStyle/>
          <a:p>
            <a:pPr lvl="0" algn="just"/>
            <a:r>
              <a:rPr lang="en-US" sz="5400" dirty="0">
                <a:latin typeface="Calibri" panose="020F0502020204030204" pitchFamily="34" charset="0"/>
                <a:ea typeface="Calibri" panose="020F0502020204030204" pitchFamily="34" charset="0"/>
                <a:cs typeface="Calibri" panose="020F0502020204030204" pitchFamily="34" charset="0"/>
              </a:rPr>
              <a:t>	</a:t>
            </a:r>
            <a:r>
              <a:rPr lang="vi-VN" sz="5400" dirty="0">
                <a:latin typeface="Calibri" panose="020F0502020204030204" pitchFamily="34" charset="0"/>
                <a:ea typeface="Calibri" panose="020F0502020204030204" pitchFamily="34" charset="0"/>
                <a:cs typeface="Calibri" panose="020F0502020204030204" pitchFamily="34" charset="0"/>
              </a:rPr>
              <a:t>Trong các câu chuyện, bài thơ em đã đọc, đã nghe, em thích nhất là nhân vật ông nhạc sĩ trong câu chuyện Ông bụt đã đến. Đó là ông bụt thật sự trong suy nghĩ của em.</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026" name="Picture 2" descr="Free Play Piano Cliparts, Download Free Play Piano Cliparts png images,  Free ClipArts on Clipart Library"/>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25824" y1="48410" x2="30082" y2="68064"/>
                        <a14:foregroundMark x1="23077" y1="51734" x2="29396" y2="70376"/>
                      </a14:backgroundRemoval>
                    </a14:imgEffect>
                  </a14:imgLayer>
                </a14:imgProps>
              </a:ext>
              <a:ext uri="{28A0092B-C50C-407E-A947-70E740481C1C}">
                <a14:useLocalDpi xmlns:a14="http://schemas.microsoft.com/office/drawing/2010/main" val="0"/>
              </a:ext>
            </a:extLst>
          </a:blip>
          <a:srcRect/>
          <a:stretch>
            <a:fillRect/>
          </a:stretch>
        </p:blipFill>
        <p:spPr bwMode="auto">
          <a:xfrm>
            <a:off x="1615574" y="3790946"/>
            <a:ext cx="5851190" cy="5561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0665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4" presetClass="entr" presetSubtype="1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randombar(horizontal)">
                                      <p:cBhvr>
                                        <p:cTn id="10" dur="500"/>
                                        <p:tgtEl>
                                          <p:spTgt spid="35"/>
                                        </p:tgtEl>
                                      </p:cBhvr>
                                    </p:animEffect>
                                  </p:childTnLst>
                                </p:cTn>
                              </p:par>
                              <p:par>
                                <p:cTn id="11" presetID="14" presetClass="entr" presetSubtype="1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randombar(horizontal)">
                                      <p:cBhvr>
                                        <p:cTn id="13" dur="500"/>
                                        <p:tgtEl>
                                          <p:spTgt spid="102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wipe(left)">
                                      <p:cBhvr>
                                        <p:cTn id="18" dur="500"/>
                                        <p:tgtEl>
                                          <p:spTgt spid="45"/>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wipe(left)">
                                      <p:cBhvr>
                                        <p:cTn id="21" dur="500"/>
                                        <p:tgtEl>
                                          <p:spTgt spid="4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randombar(horizontal)">
                                      <p:cBhvr>
                                        <p:cTn id="26"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5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E9EC"/>
        </a:solidFill>
        <a:effectLst/>
      </p:bgPr>
    </p:bg>
    <p:spTree>
      <p:nvGrpSpPr>
        <p:cNvPr id="1" name=""/>
        <p:cNvGrpSpPr/>
        <p:nvPr/>
      </p:nvGrpSpPr>
      <p:grpSpPr>
        <a:xfrm>
          <a:off x="0" y="0"/>
          <a:ext cx="0" cy="0"/>
          <a:chOff x="0" y="0"/>
          <a:chExt cx="0" cy="0"/>
        </a:xfrm>
      </p:grpSpPr>
      <p:sp>
        <p:nvSpPr>
          <p:cNvPr id="2" name="Freeform 2"/>
          <p:cNvSpPr/>
          <p:nvPr/>
        </p:nvSpPr>
        <p:spPr>
          <a:xfrm>
            <a:off x="437649"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437649"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sp>
        <p:nvSpPr>
          <p:cNvPr id="4" name="Freeform 4"/>
          <p:cNvSpPr/>
          <p:nvPr/>
        </p:nvSpPr>
        <p:spPr>
          <a:xfrm>
            <a:off x="6567738"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6567738"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sp>
        <p:nvSpPr>
          <p:cNvPr id="6" name="Freeform 6"/>
          <p:cNvSpPr/>
          <p:nvPr/>
        </p:nvSpPr>
        <p:spPr>
          <a:xfrm>
            <a:off x="12697828" y="430129"/>
            <a:ext cx="5122445" cy="69723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r="-36112"/>
            </a:stretch>
          </a:blipFill>
        </p:spPr>
      </p:sp>
      <p:sp>
        <p:nvSpPr>
          <p:cNvPr id="7" name="Freeform 7"/>
          <p:cNvSpPr/>
          <p:nvPr/>
        </p:nvSpPr>
        <p:spPr>
          <a:xfrm>
            <a:off x="12697828" y="6469982"/>
            <a:ext cx="5152524" cy="3386889"/>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r="-35318" b="-105861"/>
            </a:stretch>
          </a:blipFill>
        </p:spPr>
      </p:sp>
      <p:pic>
        <p:nvPicPr>
          <p:cNvPr id="13" name="Picture 12"/>
          <p:cNvPicPr>
            <a:picLocks noChangeAspect="1"/>
          </p:cNvPicPr>
          <p:nvPr/>
        </p:nvPicPr>
        <p:blipFill>
          <a:blip r:embed="rId4"/>
          <a:stretch>
            <a:fillRect/>
          </a:stretch>
        </p:blipFill>
        <p:spPr>
          <a:xfrm>
            <a:off x="-2352270" y="-272062"/>
            <a:ext cx="12546655" cy="3468925"/>
          </a:xfrm>
          <a:prstGeom prst="rect">
            <a:avLst/>
          </a:prstGeom>
        </p:spPr>
      </p:pic>
      <p:grpSp>
        <p:nvGrpSpPr>
          <p:cNvPr id="35" name="Group 35"/>
          <p:cNvGrpSpPr/>
          <p:nvPr/>
        </p:nvGrpSpPr>
        <p:grpSpPr>
          <a:xfrm>
            <a:off x="1028700" y="1372770"/>
            <a:ext cx="16230600" cy="8656601"/>
            <a:chOff x="0" y="0"/>
            <a:chExt cx="4274726" cy="1982453"/>
          </a:xfrm>
          <a:solidFill>
            <a:schemeClr val="bg1"/>
          </a:solidFill>
        </p:grpSpPr>
        <p:sp>
          <p:nvSpPr>
            <p:cNvPr id="36" name="Freeform 36"/>
            <p:cNvSpPr/>
            <p:nvPr/>
          </p:nvSpPr>
          <p:spPr>
            <a:xfrm>
              <a:off x="0" y="0"/>
              <a:ext cx="4274726" cy="1982453"/>
            </a:xfrm>
            <a:custGeom>
              <a:avLst/>
              <a:gdLst/>
              <a:ahLst/>
              <a:cxnLst/>
              <a:rect l="l" t="t" r="r" b="b"/>
              <a:pathLst>
                <a:path w="4274726" h="1982453">
                  <a:moveTo>
                    <a:pt x="24327" y="0"/>
                  </a:moveTo>
                  <a:lnTo>
                    <a:pt x="4250399" y="0"/>
                  </a:lnTo>
                  <a:cubicBezTo>
                    <a:pt x="4263834" y="0"/>
                    <a:pt x="4274726" y="10891"/>
                    <a:pt x="4274726" y="24327"/>
                  </a:cubicBezTo>
                  <a:lnTo>
                    <a:pt x="4274726" y="1958126"/>
                  </a:lnTo>
                  <a:cubicBezTo>
                    <a:pt x="4274726" y="1964578"/>
                    <a:pt x="4272163" y="1970766"/>
                    <a:pt x="4267601" y="1975328"/>
                  </a:cubicBezTo>
                  <a:cubicBezTo>
                    <a:pt x="4263039" y="1979890"/>
                    <a:pt x="4256851" y="1982453"/>
                    <a:pt x="4250399" y="1982453"/>
                  </a:cubicBezTo>
                  <a:lnTo>
                    <a:pt x="24327" y="1982453"/>
                  </a:lnTo>
                  <a:cubicBezTo>
                    <a:pt x="10891" y="1982453"/>
                    <a:pt x="0" y="1971562"/>
                    <a:pt x="0" y="1958126"/>
                  </a:cubicBezTo>
                  <a:lnTo>
                    <a:pt x="0" y="24327"/>
                  </a:lnTo>
                  <a:cubicBezTo>
                    <a:pt x="0" y="10891"/>
                    <a:pt x="10891" y="0"/>
                    <a:pt x="24327" y="0"/>
                  </a:cubicBezTo>
                  <a:close/>
                </a:path>
              </a:pathLst>
            </a:custGeom>
            <a:grpFill/>
            <a:ln cap="rnd">
              <a:noFill/>
              <a:prstDash val="solid"/>
              <a:round/>
            </a:ln>
          </p:spPr>
        </p:sp>
        <p:sp>
          <p:nvSpPr>
            <p:cNvPr id="37" name="TextBox 37"/>
            <p:cNvSpPr txBox="1"/>
            <p:nvPr/>
          </p:nvSpPr>
          <p:spPr>
            <a:xfrm>
              <a:off x="0" y="-28575"/>
              <a:ext cx="4274726" cy="2011028"/>
            </a:xfrm>
            <a:prstGeom prst="rect">
              <a:avLst/>
            </a:prstGeom>
            <a:grpFill/>
          </p:spPr>
          <p:txBody>
            <a:bodyPr lIns="50800" tIns="50800" rIns="50800" bIns="50800" rtlCol="0" anchor="ctr"/>
            <a:lstStyle/>
            <a:p>
              <a:pPr marL="0" marR="0" lvl="0" indent="0" algn="ctr" defTabSz="914400" rtl="0" eaLnBrk="1" fontAlgn="auto" latinLnBrk="0" hangingPunct="1">
                <a:lnSpc>
                  <a:spcPts val="2807"/>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4" name="Picture 13"/>
          <p:cNvPicPr>
            <a:picLocks noChangeAspect="1"/>
          </p:cNvPicPr>
          <p:nvPr/>
        </p:nvPicPr>
        <p:blipFill>
          <a:blip r:embed="rId5"/>
          <a:stretch>
            <a:fillRect/>
          </a:stretch>
        </p:blipFill>
        <p:spPr>
          <a:xfrm>
            <a:off x="10568799" y="430129"/>
            <a:ext cx="5474682" cy="2658086"/>
          </a:xfrm>
          <a:prstGeom prst="rect">
            <a:avLst/>
          </a:prstGeom>
        </p:spPr>
      </p:pic>
      <p:sp>
        <p:nvSpPr>
          <p:cNvPr id="20" name="Rounded Rectangle 19"/>
          <p:cNvSpPr/>
          <p:nvPr/>
        </p:nvSpPr>
        <p:spPr>
          <a:xfrm>
            <a:off x="1676400" y="2896516"/>
            <a:ext cx="14615558" cy="6960355"/>
          </a:xfrm>
          <a:prstGeom prst="roundRect">
            <a:avLst>
              <a:gd name="adj" fmla="val 1752"/>
            </a:avLst>
          </a:pr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a:ln>
                  <a:noFill/>
                </a:ln>
                <a:solidFill>
                  <a:prstClr val="black">
                    <a:lumMod val="95000"/>
                    <a:lumOff val="5000"/>
                  </a:prstClr>
                </a:solidFill>
                <a:effectLst/>
                <a:uLnTx/>
                <a:uFillTx/>
                <a:latin typeface="Calibri"/>
              </a:rPr>
              <a:t>- </a:t>
            </a:r>
            <a:r>
              <a:rPr kumimoji="0" lang="en-US" sz="4400" b="1" i="1" u="none" strike="noStrike" kern="1200" cap="none" spc="0" normalizeH="0" baseline="0" noProof="0" dirty="0" err="1">
                <a:ln>
                  <a:noFill/>
                </a:ln>
                <a:solidFill>
                  <a:prstClr val="black">
                    <a:lumMod val="95000"/>
                    <a:lumOff val="5000"/>
                  </a:prstClr>
                </a:solidFill>
                <a:effectLst/>
                <a:uLnTx/>
                <a:uFillTx/>
                <a:latin typeface="Calibri"/>
              </a:rPr>
              <a:t>Nêu</a:t>
            </a:r>
            <a:r>
              <a:rPr kumimoji="0" lang="en-US" sz="4400" b="1" i="1" u="none" strike="noStrike" kern="1200" cap="none" spc="0" normalizeH="0" baseline="0" noProof="0" dirty="0">
                <a:ln>
                  <a:noFill/>
                </a:ln>
                <a:solidFill>
                  <a:prstClr val="black">
                    <a:lumMod val="95000"/>
                    <a:lumOff val="5000"/>
                  </a:prstClr>
                </a:solidFill>
                <a:effectLst/>
                <a:uLnTx/>
                <a:uFillTx/>
                <a:latin typeface="Calibri"/>
              </a:rPr>
              <a:t> </a:t>
            </a:r>
            <a:r>
              <a:rPr kumimoji="0" lang="en-US" sz="4400" b="1" i="1" u="none" strike="noStrike" kern="1200" cap="none" spc="0" normalizeH="0" baseline="0" noProof="0" dirty="0" err="1">
                <a:ln>
                  <a:noFill/>
                </a:ln>
                <a:solidFill>
                  <a:prstClr val="black">
                    <a:lumMod val="95000"/>
                    <a:lumOff val="5000"/>
                  </a:prstClr>
                </a:solidFill>
                <a:effectLst/>
                <a:uLnTx/>
                <a:uFillTx/>
                <a:latin typeface="Calibri"/>
              </a:rPr>
              <a:t>những</a:t>
            </a:r>
            <a:r>
              <a:rPr kumimoji="0" lang="en-US" sz="4400" b="1" i="1" u="none" strike="noStrike" kern="1200" cap="none" spc="0" normalizeH="0" baseline="0" noProof="0" dirty="0">
                <a:ln>
                  <a:noFill/>
                </a:ln>
                <a:solidFill>
                  <a:prstClr val="black">
                    <a:lumMod val="95000"/>
                    <a:lumOff val="5000"/>
                  </a:prstClr>
                </a:solidFill>
                <a:effectLst/>
                <a:uLnTx/>
                <a:uFillTx/>
                <a:latin typeface="Calibri"/>
              </a:rPr>
              <a:t> </a:t>
            </a:r>
            <a:r>
              <a:rPr kumimoji="0" lang="en-US" sz="4400" b="1" i="1" u="none" strike="noStrike" kern="1200" cap="none" spc="0" normalizeH="0" baseline="0" noProof="0" dirty="0" err="1">
                <a:ln>
                  <a:noFill/>
                </a:ln>
                <a:solidFill>
                  <a:prstClr val="black">
                    <a:lumMod val="95000"/>
                    <a:lumOff val="5000"/>
                  </a:prstClr>
                </a:solidFill>
                <a:effectLst/>
                <a:uLnTx/>
                <a:uFillTx/>
                <a:latin typeface="Calibri"/>
              </a:rPr>
              <a:t>điều</a:t>
            </a:r>
            <a:r>
              <a:rPr kumimoji="0" lang="en-US" sz="4400" b="1" i="1" u="none" strike="noStrike" kern="1200" cap="none" spc="0" normalizeH="0" baseline="0" noProof="0" dirty="0">
                <a:ln>
                  <a:noFill/>
                </a:ln>
                <a:solidFill>
                  <a:prstClr val="black">
                    <a:lumMod val="95000"/>
                    <a:lumOff val="5000"/>
                  </a:prstClr>
                </a:solidFill>
                <a:effectLst/>
                <a:uLnTx/>
                <a:uFillTx/>
                <a:latin typeface="Calibri"/>
              </a:rPr>
              <a:t> </a:t>
            </a:r>
            <a:r>
              <a:rPr kumimoji="0" lang="en-US" sz="4400" b="1" i="1" u="none" strike="noStrike" kern="1200" cap="none" spc="0" normalizeH="0" baseline="0" noProof="0" dirty="0" err="1">
                <a:ln>
                  <a:noFill/>
                </a:ln>
                <a:solidFill>
                  <a:prstClr val="black">
                    <a:lumMod val="95000"/>
                    <a:lumOff val="5000"/>
                  </a:prstClr>
                </a:solidFill>
                <a:effectLst/>
                <a:uLnTx/>
                <a:uFillTx/>
                <a:latin typeface="Calibri"/>
              </a:rPr>
              <a:t>em</a:t>
            </a:r>
            <a:r>
              <a:rPr kumimoji="0" lang="en-US" sz="4400" b="1" i="1" u="none" strike="noStrike" kern="1200" cap="none" spc="0" normalizeH="0" baseline="0" noProof="0" dirty="0">
                <a:ln>
                  <a:noFill/>
                </a:ln>
                <a:solidFill>
                  <a:prstClr val="black">
                    <a:lumMod val="95000"/>
                    <a:lumOff val="5000"/>
                  </a:prstClr>
                </a:solidFill>
                <a:effectLst/>
                <a:uLnTx/>
                <a:uFillTx/>
                <a:latin typeface="Calibri"/>
              </a:rPr>
              <a:t> </a:t>
            </a:r>
            <a:r>
              <a:rPr kumimoji="0" lang="en-US" sz="4400" b="1" i="1" u="none" strike="noStrike" kern="1200" cap="none" spc="0" normalizeH="0" baseline="0" noProof="0" dirty="0" err="1">
                <a:ln>
                  <a:noFill/>
                </a:ln>
                <a:solidFill>
                  <a:prstClr val="black">
                    <a:lumMod val="95000"/>
                    <a:lumOff val="5000"/>
                  </a:prstClr>
                </a:solidFill>
                <a:effectLst/>
                <a:uLnTx/>
                <a:uFillTx/>
                <a:latin typeface="Calibri"/>
              </a:rPr>
              <a:t>ấn</a:t>
            </a:r>
            <a:r>
              <a:rPr kumimoji="0" lang="en-US" sz="4400" b="1" i="1" u="none" strike="noStrike" kern="1200" cap="none" spc="0" normalizeH="0" noProof="0" dirty="0">
                <a:ln>
                  <a:noFill/>
                </a:ln>
                <a:solidFill>
                  <a:prstClr val="black">
                    <a:lumMod val="95000"/>
                    <a:lumOff val="5000"/>
                  </a:prstClr>
                </a:solidFill>
                <a:effectLst/>
                <a:uLnTx/>
                <a:uFillTx/>
                <a:latin typeface="Calibri"/>
              </a:rPr>
              <a:t> </a:t>
            </a:r>
            <a:r>
              <a:rPr kumimoji="0" lang="en-US" sz="4400" b="1" i="1" u="none" strike="noStrike" kern="1200" cap="none" spc="0" normalizeH="0" noProof="0" dirty="0" err="1">
                <a:ln>
                  <a:noFill/>
                </a:ln>
                <a:solidFill>
                  <a:prstClr val="black">
                    <a:lumMod val="95000"/>
                    <a:lumOff val="5000"/>
                  </a:prstClr>
                </a:solidFill>
                <a:effectLst/>
                <a:uLnTx/>
                <a:uFillTx/>
                <a:latin typeface="Calibri"/>
              </a:rPr>
              <a:t>tượng</a:t>
            </a:r>
            <a:r>
              <a:rPr kumimoji="0" lang="en-US" sz="4400" b="1" i="1" u="none" strike="noStrike" kern="1200" cap="none" spc="0" normalizeH="0" noProof="0" dirty="0">
                <a:ln>
                  <a:noFill/>
                </a:ln>
                <a:solidFill>
                  <a:prstClr val="black">
                    <a:lumMod val="95000"/>
                    <a:lumOff val="5000"/>
                  </a:prstClr>
                </a:solidFill>
                <a:effectLst/>
                <a:uLnTx/>
                <a:uFillTx/>
                <a:latin typeface="Calibri"/>
              </a:rPr>
              <a:t> </a:t>
            </a:r>
            <a:r>
              <a:rPr kumimoji="0" lang="en-US" sz="4400" b="1" i="1" u="none" strike="noStrike" kern="1200" cap="none" spc="0" normalizeH="0" noProof="0" dirty="0" err="1">
                <a:ln>
                  <a:noFill/>
                </a:ln>
                <a:solidFill>
                  <a:prstClr val="black">
                    <a:lumMod val="95000"/>
                    <a:lumOff val="5000"/>
                  </a:prstClr>
                </a:solidFill>
                <a:effectLst/>
                <a:uLnTx/>
                <a:uFillTx/>
                <a:latin typeface="Calibri"/>
              </a:rPr>
              <a:t>về</a:t>
            </a:r>
            <a:r>
              <a:rPr kumimoji="0" lang="en-US" sz="4400" b="1" i="1" u="none" strike="noStrike" kern="1200" cap="none" spc="0" normalizeH="0" noProof="0" dirty="0">
                <a:ln>
                  <a:noFill/>
                </a:ln>
                <a:solidFill>
                  <a:prstClr val="black">
                    <a:lumMod val="95000"/>
                    <a:lumOff val="5000"/>
                  </a:prstClr>
                </a:solidFill>
                <a:effectLst/>
                <a:uLnTx/>
                <a:uFillTx/>
                <a:latin typeface="Calibri"/>
              </a:rPr>
              <a:t> </a:t>
            </a:r>
            <a:r>
              <a:rPr kumimoji="0" lang="en-US" sz="4400" b="1" i="1" u="none" strike="noStrike" kern="1200" cap="none" spc="0" normalizeH="0" noProof="0" dirty="0" err="1">
                <a:ln>
                  <a:noFill/>
                </a:ln>
                <a:solidFill>
                  <a:prstClr val="black">
                    <a:lumMod val="95000"/>
                    <a:lumOff val="5000"/>
                  </a:prstClr>
                </a:solidFill>
                <a:effectLst/>
                <a:uLnTx/>
                <a:uFillTx/>
                <a:latin typeface="Calibri"/>
              </a:rPr>
              <a:t>nhân</a:t>
            </a:r>
            <a:r>
              <a:rPr kumimoji="0" lang="en-US" sz="4400" b="1" i="1" u="none" strike="noStrike" kern="1200" cap="none" spc="0" normalizeH="0" noProof="0" dirty="0">
                <a:ln>
                  <a:noFill/>
                </a:ln>
                <a:solidFill>
                  <a:prstClr val="black">
                    <a:lumMod val="95000"/>
                    <a:lumOff val="5000"/>
                  </a:prstClr>
                </a:solidFill>
                <a:effectLst/>
                <a:uLnTx/>
                <a:uFillTx/>
                <a:latin typeface="Calibri"/>
              </a:rPr>
              <a:t> </a:t>
            </a:r>
            <a:r>
              <a:rPr kumimoji="0" lang="en-US" sz="4400" b="1" i="1" u="none" strike="noStrike" kern="1200" cap="none" spc="0" normalizeH="0" noProof="0" dirty="0" err="1">
                <a:ln>
                  <a:noFill/>
                </a:ln>
                <a:solidFill>
                  <a:prstClr val="black">
                    <a:lumMod val="95000"/>
                    <a:lumOff val="5000"/>
                  </a:prstClr>
                </a:solidFill>
                <a:effectLst/>
                <a:uLnTx/>
                <a:uFillTx/>
                <a:latin typeface="Calibri"/>
              </a:rPr>
              <a:t>vật</a:t>
            </a:r>
            <a:r>
              <a:rPr kumimoji="0" lang="en-US" sz="4400" b="1" i="1" u="none" strike="noStrike" kern="1200" cap="none" spc="0" normalizeH="0" noProof="0" dirty="0">
                <a:ln>
                  <a:noFill/>
                </a:ln>
                <a:solidFill>
                  <a:prstClr val="black">
                    <a:lumMod val="95000"/>
                    <a:lumOff val="5000"/>
                  </a:prstClr>
                </a:solidFill>
                <a:effectLst/>
                <a:uLnTx/>
                <a:uFillTx/>
                <a:latin typeface="Calibri"/>
              </a:rPr>
              <a:t> </a:t>
            </a:r>
            <a:r>
              <a:rPr lang="en-US" sz="4400" i="1" dirty="0">
                <a:solidFill>
                  <a:prstClr val="black">
                    <a:lumMod val="95000"/>
                    <a:lumOff val="5000"/>
                  </a:prstClr>
                </a:solidFill>
                <a:latin typeface="Calibri"/>
              </a:rPr>
              <a:t>(</a:t>
            </a:r>
            <a:r>
              <a:rPr lang="en-US" sz="4400" i="1" dirty="0" err="1">
                <a:solidFill>
                  <a:prstClr val="black">
                    <a:lumMod val="95000"/>
                    <a:lumOff val="5000"/>
                  </a:prstClr>
                </a:solidFill>
                <a:latin typeface="Calibri"/>
              </a:rPr>
              <a:t>ví</a:t>
            </a:r>
            <a:r>
              <a:rPr lang="en-US" sz="4400" i="1" dirty="0">
                <a:solidFill>
                  <a:prstClr val="black">
                    <a:lumMod val="95000"/>
                    <a:lumOff val="5000"/>
                  </a:prstClr>
                </a:solidFill>
                <a:latin typeface="Calibri"/>
              </a:rPr>
              <a:t> </a:t>
            </a:r>
            <a:r>
              <a:rPr lang="en-US" sz="4400" i="1" dirty="0" err="1">
                <a:solidFill>
                  <a:prstClr val="black">
                    <a:lumMod val="95000"/>
                    <a:lumOff val="5000"/>
                  </a:prstClr>
                </a:solidFill>
                <a:latin typeface="Calibri"/>
              </a:rPr>
              <a:t>dụ</a:t>
            </a:r>
            <a:r>
              <a:rPr lang="en-US" sz="4400" i="1" dirty="0">
                <a:solidFill>
                  <a:prstClr val="black">
                    <a:lumMod val="95000"/>
                    <a:lumOff val="5000"/>
                  </a:prstClr>
                </a:solidFill>
                <a:latin typeface="Calibri"/>
              </a:rPr>
              <a:t>: </a:t>
            </a:r>
            <a:r>
              <a:rPr lang="en-US" sz="4400" i="1" dirty="0" err="1">
                <a:solidFill>
                  <a:prstClr val="black">
                    <a:lumMod val="95000"/>
                    <a:lumOff val="5000"/>
                  </a:prstClr>
                </a:solidFill>
                <a:latin typeface="Calibri"/>
              </a:rPr>
              <a:t>sự</a:t>
            </a:r>
            <a:r>
              <a:rPr lang="en-US" sz="4400" i="1" dirty="0">
                <a:solidFill>
                  <a:prstClr val="black">
                    <a:lumMod val="95000"/>
                    <a:lumOff val="5000"/>
                  </a:prstClr>
                </a:solidFill>
                <a:latin typeface="Calibri"/>
              </a:rPr>
              <a:t> </a:t>
            </a:r>
            <a:r>
              <a:rPr lang="en-US" sz="4400" i="1" dirty="0" err="1">
                <a:solidFill>
                  <a:prstClr val="black">
                    <a:lumMod val="95000"/>
                    <a:lumOff val="5000"/>
                  </a:prstClr>
                </a:solidFill>
                <a:latin typeface="Calibri"/>
              </a:rPr>
              <a:t>kiên</a:t>
            </a:r>
            <a:r>
              <a:rPr lang="en-US" sz="4400" i="1" dirty="0">
                <a:solidFill>
                  <a:prstClr val="black">
                    <a:lumMod val="95000"/>
                    <a:lumOff val="5000"/>
                  </a:prstClr>
                </a:solidFill>
                <a:latin typeface="Calibri"/>
              </a:rPr>
              <a:t> </a:t>
            </a:r>
            <a:r>
              <a:rPr lang="en-US" sz="4400" i="1" dirty="0" err="1">
                <a:solidFill>
                  <a:prstClr val="black">
                    <a:lumMod val="95000"/>
                    <a:lumOff val="5000"/>
                  </a:prstClr>
                </a:solidFill>
                <a:latin typeface="Calibri"/>
              </a:rPr>
              <a:t>nhẫn</a:t>
            </a:r>
            <a:r>
              <a:rPr lang="en-US" sz="4400" i="1" dirty="0">
                <a:solidFill>
                  <a:prstClr val="black">
                    <a:lumMod val="95000"/>
                    <a:lumOff val="5000"/>
                  </a:prstClr>
                </a:solidFill>
                <a:latin typeface="Calibri"/>
              </a:rPr>
              <a:t>, </a:t>
            </a:r>
            <a:r>
              <a:rPr lang="en-US" sz="4400" i="1" dirty="0" err="1">
                <a:solidFill>
                  <a:prstClr val="black">
                    <a:lumMod val="95000"/>
                    <a:lumOff val="5000"/>
                  </a:prstClr>
                </a:solidFill>
                <a:latin typeface="Calibri"/>
              </a:rPr>
              <a:t>sáng</a:t>
            </a:r>
            <a:r>
              <a:rPr lang="en-US" sz="4400" i="1" dirty="0">
                <a:solidFill>
                  <a:prstClr val="black">
                    <a:lumMod val="95000"/>
                    <a:lumOff val="5000"/>
                  </a:prstClr>
                </a:solidFill>
                <a:latin typeface="Calibri"/>
              </a:rPr>
              <a:t> </a:t>
            </a:r>
            <a:r>
              <a:rPr lang="en-US" sz="4400" i="1" dirty="0" err="1">
                <a:solidFill>
                  <a:prstClr val="black">
                    <a:lumMod val="95000"/>
                    <a:lumOff val="5000"/>
                  </a:prstClr>
                </a:solidFill>
                <a:latin typeface="Calibri"/>
              </a:rPr>
              <a:t>tạo</a:t>
            </a:r>
            <a:r>
              <a:rPr lang="en-US" sz="4400" i="1" dirty="0">
                <a:solidFill>
                  <a:prstClr val="black">
                    <a:lumMod val="95000"/>
                    <a:lumOff val="5000"/>
                  </a:prstClr>
                </a:solidFill>
                <a:latin typeface="Calibri"/>
              </a:rPr>
              <a:t> </a:t>
            </a:r>
            <a:r>
              <a:rPr lang="en-US" sz="4400" i="1" dirty="0" err="1">
                <a:solidFill>
                  <a:prstClr val="black">
                    <a:lumMod val="95000"/>
                    <a:lumOff val="5000"/>
                  </a:prstClr>
                </a:solidFill>
                <a:latin typeface="Calibri"/>
              </a:rPr>
              <a:t>của</a:t>
            </a:r>
            <a:r>
              <a:rPr lang="en-US" sz="4400" i="1" dirty="0">
                <a:solidFill>
                  <a:prstClr val="black">
                    <a:lumMod val="95000"/>
                    <a:lumOff val="5000"/>
                  </a:prstClr>
                </a:solidFill>
                <a:latin typeface="Calibri"/>
              </a:rPr>
              <a:t> Ma-</a:t>
            </a:r>
            <a:r>
              <a:rPr lang="en-US" sz="4400" i="1" dirty="0" err="1">
                <a:solidFill>
                  <a:prstClr val="black">
                    <a:lumMod val="95000"/>
                    <a:lumOff val="5000"/>
                  </a:prstClr>
                </a:solidFill>
                <a:latin typeface="Calibri"/>
              </a:rPr>
              <a:t>ri</a:t>
            </a:r>
            <a:r>
              <a:rPr lang="en-US" sz="4400" i="1" dirty="0">
                <a:solidFill>
                  <a:prstClr val="black">
                    <a:lumMod val="95000"/>
                    <a:lumOff val="5000"/>
                  </a:prstClr>
                </a:solidFill>
                <a:latin typeface="Calibri"/>
              </a:rPr>
              <a:t>-a; </a:t>
            </a:r>
            <a:r>
              <a:rPr lang="en-US" sz="4400" i="1" dirty="0" err="1">
                <a:solidFill>
                  <a:prstClr val="black">
                    <a:lumMod val="95000"/>
                    <a:lumOff val="5000"/>
                  </a:prstClr>
                </a:solidFill>
                <a:latin typeface="Calibri"/>
              </a:rPr>
              <a:t>lòng</a:t>
            </a:r>
            <a:r>
              <a:rPr lang="en-US" sz="4400" i="1" dirty="0">
                <a:solidFill>
                  <a:prstClr val="black">
                    <a:lumMod val="95000"/>
                    <a:lumOff val="5000"/>
                  </a:prstClr>
                </a:solidFill>
                <a:latin typeface="Calibri"/>
              </a:rPr>
              <a:t> </a:t>
            </a:r>
            <a:r>
              <a:rPr lang="en-US" sz="4400" i="1" dirty="0" err="1">
                <a:solidFill>
                  <a:prstClr val="black">
                    <a:lumMod val="95000"/>
                    <a:lumOff val="5000"/>
                  </a:prstClr>
                </a:solidFill>
                <a:latin typeface="Calibri"/>
              </a:rPr>
              <a:t>vị</a:t>
            </a:r>
            <a:r>
              <a:rPr lang="en-US" sz="4400" i="1" dirty="0">
                <a:solidFill>
                  <a:prstClr val="black">
                    <a:lumMod val="95000"/>
                    <a:lumOff val="5000"/>
                  </a:prstClr>
                </a:solidFill>
                <a:latin typeface="Calibri"/>
              </a:rPr>
              <a:t> </a:t>
            </a:r>
            <a:r>
              <a:rPr lang="en-US" sz="4400" i="1" dirty="0" err="1">
                <a:solidFill>
                  <a:prstClr val="black">
                    <a:lumMod val="95000"/>
                    <a:lumOff val="5000"/>
                  </a:prstClr>
                </a:solidFill>
                <a:latin typeface="Calibri"/>
              </a:rPr>
              <a:t>tha</a:t>
            </a:r>
            <a:r>
              <a:rPr lang="en-US" sz="4400" i="1" dirty="0">
                <a:solidFill>
                  <a:prstClr val="black">
                    <a:lumMod val="95000"/>
                    <a:lumOff val="5000"/>
                  </a:prstClr>
                </a:solidFill>
                <a:latin typeface="Calibri"/>
              </a:rPr>
              <a:t>, </a:t>
            </a:r>
            <a:r>
              <a:rPr lang="en-US" sz="4400" i="1" dirty="0" err="1">
                <a:solidFill>
                  <a:prstClr val="black">
                    <a:lumMod val="95000"/>
                    <a:lumOff val="5000"/>
                  </a:prstClr>
                </a:solidFill>
                <a:latin typeface="Calibri"/>
              </a:rPr>
              <a:t>nhân</a:t>
            </a:r>
            <a:r>
              <a:rPr lang="en-US" sz="4400" i="1" dirty="0">
                <a:solidFill>
                  <a:prstClr val="black">
                    <a:lumMod val="95000"/>
                    <a:lumOff val="5000"/>
                  </a:prstClr>
                </a:solidFill>
                <a:latin typeface="Calibri"/>
              </a:rPr>
              <a:t> </a:t>
            </a:r>
            <a:r>
              <a:rPr lang="en-US" sz="4400" i="1" dirty="0" err="1">
                <a:solidFill>
                  <a:prstClr val="black">
                    <a:lumMod val="95000"/>
                    <a:lumOff val="5000"/>
                  </a:prstClr>
                </a:solidFill>
                <a:latin typeface="Calibri"/>
              </a:rPr>
              <a:t>hậu</a:t>
            </a:r>
            <a:r>
              <a:rPr lang="en-US" sz="4400" i="1" dirty="0">
                <a:solidFill>
                  <a:prstClr val="black">
                    <a:lumMod val="95000"/>
                    <a:lumOff val="5000"/>
                  </a:prstClr>
                </a:solidFill>
                <a:latin typeface="Calibri"/>
              </a:rPr>
              <a:t> </a:t>
            </a:r>
            <a:r>
              <a:rPr lang="en-US" sz="4400" i="1" dirty="0" err="1">
                <a:solidFill>
                  <a:prstClr val="black">
                    <a:lumMod val="95000"/>
                    <a:lumOff val="5000"/>
                  </a:prstClr>
                </a:solidFill>
                <a:latin typeface="Calibri"/>
              </a:rPr>
              <a:t>của</a:t>
            </a:r>
            <a:r>
              <a:rPr lang="en-US" sz="4400" i="1" dirty="0">
                <a:solidFill>
                  <a:prstClr val="black">
                    <a:lumMod val="95000"/>
                    <a:lumOff val="5000"/>
                  </a:prstClr>
                </a:solidFill>
                <a:latin typeface="Calibri"/>
              </a:rPr>
              <a:t> </a:t>
            </a:r>
            <a:r>
              <a:rPr lang="en-US" sz="4400" i="1" dirty="0" err="1">
                <a:solidFill>
                  <a:prstClr val="black">
                    <a:lumMod val="95000"/>
                    <a:lumOff val="5000"/>
                  </a:prstClr>
                </a:solidFill>
                <a:latin typeface="Calibri"/>
              </a:rPr>
              <a:t>người</a:t>
            </a:r>
            <a:r>
              <a:rPr lang="en-US" sz="4400" i="1" dirty="0">
                <a:solidFill>
                  <a:prstClr val="black">
                    <a:lumMod val="95000"/>
                    <a:lumOff val="5000"/>
                  </a:prstClr>
                </a:solidFill>
                <a:latin typeface="Calibri"/>
              </a:rPr>
              <a:t> </a:t>
            </a:r>
            <a:r>
              <a:rPr lang="en-US" sz="4400" i="1" dirty="0" err="1">
                <a:solidFill>
                  <a:prstClr val="black">
                    <a:lumMod val="95000"/>
                    <a:lumOff val="5000"/>
                  </a:prstClr>
                </a:solidFill>
                <a:latin typeface="Calibri"/>
              </a:rPr>
              <a:t>nhạc</a:t>
            </a:r>
            <a:r>
              <a:rPr lang="en-US" sz="4400" i="1" dirty="0">
                <a:solidFill>
                  <a:prstClr val="black">
                    <a:lumMod val="95000"/>
                    <a:lumOff val="5000"/>
                  </a:prstClr>
                </a:solidFill>
                <a:latin typeface="Calibri"/>
              </a:rPr>
              <a:t> </a:t>
            </a:r>
            <a:r>
              <a:rPr lang="en-US" sz="4400" i="1" dirty="0" err="1">
                <a:solidFill>
                  <a:prstClr val="black">
                    <a:lumMod val="95000"/>
                    <a:lumOff val="5000"/>
                  </a:prstClr>
                </a:solidFill>
                <a:latin typeface="Calibri"/>
              </a:rPr>
              <a:t>sĩ</a:t>
            </a:r>
            <a:r>
              <a:rPr lang="en-US" sz="4400" i="1" dirty="0">
                <a:solidFill>
                  <a:prstClr val="black">
                    <a:lumMod val="95000"/>
                    <a:lumOff val="5000"/>
                  </a:prstClr>
                </a:solidFill>
                <a:latin typeface="Calibri"/>
              </a:rPr>
              <a:t>; </a:t>
            </a:r>
            <a:r>
              <a:rPr lang="en-US" sz="4400" i="1" dirty="0" err="1">
                <a:solidFill>
                  <a:prstClr val="black">
                    <a:lumMod val="95000"/>
                    <a:lumOff val="5000"/>
                  </a:prstClr>
                </a:solidFill>
                <a:latin typeface="Calibri"/>
              </a:rPr>
              <a:t>đức</a:t>
            </a:r>
            <a:r>
              <a:rPr lang="en-US" sz="4400" i="1" dirty="0">
                <a:solidFill>
                  <a:prstClr val="black">
                    <a:lumMod val="95000"/>
                    <a:lumOff val="5000"/>
                  </a:prstClr>
                </a:solidFill>
                <a:latin typeface="Calibri"/>
              </a:rPr>
              <a:t> hi </a:t>
            </a:r>
            <a:r>
              <a:rPr lang="en-US" sz="4400" i="1" dirty="0" err="1">
                <a:solidFill>
                  <a:prstClr val="black">
                    <a:lumMod val="95000"/>
                    <a:lumOff val="5000"/>
                  </a:prstClr>
                </a:solidFill>
                <a:latin typeface="Calibri"/>
              </a:rPr>
              <a:t>sinh</a:t>
            </a:r>
            <a:r>
              <a:rPr lang="en-US" sz="4400" i="1" dirty="0">
                <a:solidFill>
                  <a:prstClr val="black">
                    <a:lumMod val="95000"/>
                    <a:lumOff val="5000"/>
                  </a:prstClr>
                </a:solidFill>
                <a:latin typeface="Calibri"/>
              </a:rPr>
              <a:t> </a:t>
            </a:r>
            <a:r>
              <a:rPr lang="en-US" sz="4400" i="1" dirty="0" err="1">
                <a:solidFill>
                  <a:prstClr val="black">
                    <a:lumMod val="95000"/>
                    <a:lumOff val="5000"/>
                  </a:prstClr>
                </a:solidFill>
                <a:latin typeface="Calibri"/>
              </a:rPr>
              <a:t>và</a:t>
            </a:r>
            <a:r>
              <a:rPr lang="en-US" sz="4400" i="1" dirty="0">
                <a:solidFill>
                  <a:prstClr val="black">
                    <a:lumMod val="95000"/>
                    <a:lumOff val="5000"/>
                  </a:prstClr>
                </a:solidFill>
                <a:latin typeface="Calibri"/>
              </a:rPr>
              <a:t> </a:t>
            </a:r>
            <a:r>
              <a:rPr lang="en-US" sz="4400" i="1" dirty="0" err="1">
                <a:solidFill>
                  <a:prstClr val="black">
                    <a:lumMod val="95000"/>
                    <a:lumOff val="5000"/>
                  </a:prstClr>
                </a:solidFill>
                <a:latin typeface="Calibri"/>
              </a:rPr>
              <a:t>tình</a:t>
            </a:r>
            <a:r>
              <a:rPr lang="en-US" sz="4400" i="1" dirty="0">
                <a:solidFill>
                  <a:prstClr val="black">
                    <a:lumMod val="95000"/>
                    <a:lumOff val="5000"/>
                  </a:prstClr>
                </a:solidFill>
                <a:latin typeface="Calibri"/>
              </a:rPr>
              <a:t> </a:t>
            </a:r>
            <a:r>
              <a:rPr lang="en-US" sz="4400" i="1" dirty="0" err="1">
                <a:solidFill>
                  <a:prstClr val="black">
                    <a:lumMod val="95000"/>
                    <a:lumOff val="5000"/>
                  </a:prstClr>
                </a:solidFill>
                <a:latin typeface="Calibri"/>
              </a:rPr>
              <a:t>yêu</a:t>
            </a:r>
            <a:r>
              <a:rPr lang="en-US" sz="4400" i="1" dirty="0">
                <a:solidFill>
                  <a:prstClr val="black">
                    <a:lumMod val="95000"/>
                    <a:lumOff val="5000"/>
                  </a:prstClr>
                </a:solidFill>
                <a:latin typeface="Calibri"/>
              </a:rPr>
              <a:t> </a:t>
            </a:r>
            <a:r>
              <a:rPr lang="en-US" sz="4400" i="1" dirty="0" err="1">
                <a:solidFill>
                  <a:prstClr val="black">
                    <a:lumMod val="95000"/>
                    <a:lumOff val="5000"/>
                  </a:prstClr>
                </a:solidFill>
                <a:latin typeface="Calibri"/>
              </a:rPr>
              <a:t>thương</a:t>
            </a:r>
            <a:r>
              <a:rPr lang="en-US" sz="4400" i="1" dirty="0">
                <a:solidFill>
                  <a:prstClr val="black">
                    <a:lumMod val="95000"/>
                    <a:lumOff val="5000"/>
                  </a:prstClr>
                </a:solidFill>
                <a:latin typeface="Calibri"/>
              </a:rPr>
              <a:t> con </a:t>
            </a:r>
            <a:r>
              <a:rPr lang="en-US" sz="4400" i="1" dirty="0" err="1">
                <a:solidFill>
                  <a:prstClr val="black">
                    <a:lumMod val="95000"/>
                    <a:lumOff val="5000"/>
                  </a:prstClr>
                </a:solidFill>
                <a:latin typeface="Calibri"/>
              </a:rPr>
              <a:t>cháu</a:t>
            </a:r>
            <a:r>
              <a:rPr lang="en-US" sz="4400" i="1" dirty="0">
                <a:solidFill>
                  <a:prstClr val="black">
                    <a:lumMod val="95000"/>
                    <a:lumOff val="5000"/>
                  </a:prstClr>
                </a:solidFill>
                <a:latin typeface="Calibri"/>
              </a:rPr>
              <a:t> </a:t>
            </a:r>
            <a:r>
              <a:rPr lang="en-US" sz="4400" i="1" dirty="0" err="1">
                <a:solidFill>
                  <a:prstClr val="black">
                    <a:lumMod val="95000"/>
                    <a:lumOff val="5000"/>
                  </a:prstClr>
                </a:solidFill>
                <a:latin typeface="Calibri"/>
              </a:rPr>
              <a:t>của</a:t>
            </a:r>
            <a:r>
              <a:rPr lang="en-US" sz="4400" i="1" dirty="0">
                <a:solidFill>
                  <a:prstClr val="black">
                    <a:lumMod val="95000"/>
                    <a:lumOff val="5000"/>
                  </a:prstClr>
                </a:solidFill>
                <a:latin typeface="Calibri"/>
              </a:rPr>
              <a:t> </a:t>
            </a:r>
            <a:r>
              <a:rPr lang="en-US" sz="4400" i="1" dirty="0" err="1">
                <a:solidFill>
                  <a:prstClr val="black">
                    <a:lumMod val="95000"/>
                    <a:lumOff val="5000"/>
                  </a:prstClr>
                </a:solidFill>
                <a:latin typeface="Calibri"/>
              </a:rPr>
              <a:t>người</a:t>
            </a:r>
            <a:r>
              <a:rPr lang="en-US" sz="4400" i="1" dirty="0">
                <a:solidFill>
                  <a:prstClr val="black">
                    <a:lumMod val="95000"/>
                    <a:lumOff val="5000"/>
                  </a:prstClr>
                </a:solidFill>
                <a:latin typeface="Calibri"/>
              </a:rPr>
              <a:t> </a:t>
            </a:r>
            <a:r>
              <a:rPr lang="en-US" sz="4400" i="1" dirty="0" err="1">
                <a:solidFill>
                  <a:prstClr val="black">
                    <a:lumMod val="95000"/>
                    <a:lumOff val="5000"/>
                  </a:prstClr>
                </a:solidFill>
                <a:latin typeface="Calibri"/>
              </a:rPr>
              <a:t>bà</a:t>
            </a:r>
            <a:r>
              <a:rPr lang="en-US" sz="4400" i="1" dirty="0">
                <a:solidFill>
                  <a:prstClr val="black">
                    <a:lumMod val="95000"/>
                    <a:lumOff val="5000"/>
                  </a:prstClr>
                </a:solidFill>
                <a:latin typeface="Calibri"/>
              </a:rPr>
              <a:t>; </a:t>
            </a:r>
            <a:r>
              <a:rPr lang="en-US" sz="4400" i="1" dirty="0" err="1">
                <a:solidFill>
                  <a:prstClr val="black">
                    <a:lumMod val="95000"/>
                    <a:lumOff val="5000"/>
                  </a:prstClr>
                </a:solidFill>
                <a:latin typeface="Calibri"/>
              </a:rPr>
              <a:t>vẻ</a:t>
            </a:r>
            <a:r>
              <a:rPr lang="en-US" sz="4400" i="1" dirty="0">
                <a:solidFill>
                  <a:prstClr val="black">
                    <a:lumMod val="95000"/>
                    <a:lumOff val="5000"/>
                  </a:prstClr>
                </a:solidFill>
                <a:latin typeface="Calibri"/>
              </a:rPr>
              <a:t> </a:t>
            </a:r>
            <a:r>
              <a:rPr lang="en-US" sz="4400" i="1" dirty="0" err="1">
                <a:solidFill>
                  <a:prstClr val="black">
                    <a:lumMod val="95000"/>
                    <a:lumOff val="5000"/>
                  </a:prstClr>
                </a:solidFill>
                <a:latin typeface="Calibri"/>
              </a:rPr>
              <a:t>ngây</a:t>
            </a:r>
            <a:r>
              <a:rPr lang="en-US" sz="4400" i="1" dirty="0">
                <a:solidFill>
                  <a:prstClr val="black">
                    <a:lumMod val="95000"/>
                    <a:lumOff val="5000"/>
                  </a:prstClr>
                </a:solidFill>
                <a:latin typeface="Calibri"/>
              </a:rPr>
              <a:t> </a:t>
            </a:r>
            <a:r>
              <a:rPr lang="en-US" sz="4400" i="1" dirty="0" err="1">
                <a:solidFill>
                  <a:prstClr val="black">
                    <a:lumMod val="95000"/>
                    <a:lumOff val="5000"/>
                  </a:prstClr>
                </a:solidFill>
                <a:latin typeface="Calibri"/>
              </a:rPr>
              <a:t>thơ</a:t>
            </a:r>
            <a:r>
              <a:rPr lang="en-US" sz="4400" i="1" dirty="0">
                <a:solidFill>
                  <a:prstClr val="black">
                    <a:lumMod val="95000"/>
                    <a:lumOff val="5000"/>
                  </a:prstClr>
                </a:solidFill>
                <a:latin typeface="Calibri"/>
              </a:rPr>
              <a:t>, </a:t>
            </a:r>
            <a:r>
              <a:rPr lang="en-US" sz="4400" i="1" dirty="0" err="1">
                <a:solidFill>
                  <a:prstClr val="black">
                    <a:lumMod val="95000"/>
                    <a:lumOff val="5000"/>
                  </a:prstClr>
                </a:solidFill>
                <a:latin typeface="Calibri"/>
              </a:rPr>
              <a:t>háo</a:t>
            </a:r>
            <a:r>
              <a:rPr lang="en-US" sz="4400" i="1" dirty="0">
                <a:solidFill>
                  <a:prstClr val="black">
                    <a:lumMod val="95000"/>
                    <a:lumOff val="5000"/>
                  </a:prstClr>
                </a:solidFill>
                <a:latin typeface="Calibri"/>
              </a:rPr>
              <a:t> </a:t>
            </a:r>
            <a:r>
              <a:rPr lang="en-US" sz="4400" i="1" dirty="0" err="1">
                <a:solidFill>
                  <a:prstClr val="black">
                    <a:lumMod val="95000"/>
                    <a:lumOff val="5000"/>
                  </a:prstClr>
                </a:solidFill>
                <a:latin typeface="Calibri"/>
              </a:rPr>
              <a:t>hức</a:t>
            </a:r>
            <a:r>
              <a:rPr lang="en-US" sz="4400" i="1" dirty="0">
                <a:solidFill>
                  <a:prstClr val="black">
                    <a:lumMod val="95000"/>
                    <a:lumOff val="5000"/>
                  </a:prstClr>
                </a:solidFill>
                <a:latin typeface="Calibri"/>
              </a:rPr>
              <a:t> </a:t>
            </a:r>
            <a:r>
              <a:rPr lang="en-US" sz="4400" i="1" dirty="0" err="1">
                <a:solidFill>
                  <a:prstClr val="black">
                    <a:lumMod val="95000"/>
                    <a:lumOff val="5000"/>
                  </a:prstClr>
                </a:solidFill>
                <a:latin typeface="Calibri"/>
              </a:rPr>
              <a:t>trước</a:t>
            </a:r>
            <a:r>
              <a:rPr lang="en-US" sz="4400" i="1" dirty="0">
                <a:solidFill>
                  <a:prstClr val="black">
                    <a:lumMod val="95000"/>
                    <a:lumOff val="5000"/>
                  </a:prstClr>
                </a:solidFill>
                <a:latin typeface="Calibri"/>
              </a:rPr>
              <a:t> </a:t>
            </a:r>
            <a:r>
              <a:rPr lang="en-US" sz="4400" i="1" dirty="0" err="1">
                <a:solidFill>
                  <a:prstClr val="black">
                    <a:lumMod val="95000"/>
                    <a:lumOff val="5000"/>
                  </a:prstClr>
                </a:solidFill>
                <a:latin typeface="Calibri"/>
              </a:rPr>
              <a:t>cuộc</a:t>
            </a:r>
            <a:r>
              <a:rPr lang="en-US" sz="4400" i="1" dirty="0">
                <a:solidFill>
                  <a:prstClr val="black">
                    <a:lumMod val="95000"/>
                    <a:lumOff val="5000"/>
                  </a:prstClr>
                </a:solidFill>
                <a:latin typeface="Calibri"/>
              </a:rPr>
              <a:t> </a:t>
            </a:r>
            <a:r>
              <a:rPr lang="en-US" sz="4400" i="1" dirty="0" err="1">
                <a:solidFill>
                  <a:prstClr val="black">
                    <a:lumMod val="95000"/>
                    <a:lumOff val="5000"/>
                  </a:prstClr>
                </a:solidFill>
                <a:latin typeface="Calibri"/>
              </a:rPr>
              <a:t>sống</a:t>
            </a:r>
            <a:r>
              <a:rPr lang="en-US" sz="4400" i="1" dirty="0">
                <a:solidFill>
                  <a:prstClr val="black">
                    <a:lumMod val="95000"/>
                    <a:lumOff val="5000"/>
                  </a:prstClr>
                </a:solidFill>
                <a:latin typeface="Calibri"/>
              </a:rPr>
              <a:t> </a:t>
            </a:r>
            <a:r>
              <a:rPr lang="en-US" sz="4400" i="1" dirty="0" err="1">
                <a:solidFill>
                  <a:prstClr val="black">
                    <a:lumMod val="95000"/>
                    <a:lumOff val="5000"/>
                  </a:prstClr>
                </a:solidFill>
                <a:latin typeface="Calibri"/>
              </a:rPr>
              <a:t>mới</a:t>
            </a:r>
            <a:r>
              <a:rPr lang="en-US" sz="4400" i="1" dirty="0">
                <a:solidFill>
                  <a:prstClr val="black">
                    <a:lumMod val="95000"/>
                    <a:lumOff val="5000"/>
                  </a:prstClr>
                </a:solidFill>
                <a:latin typeface="Calibri"/>
              </a:rPr>
              <a:t> </a:t>
            </a:r>
            <a:r>
              <a:rPr lang="en-US" sz="4400" i="1" dirty="0" err="1">
                <a:solidFill>
                  <a:prstClr val="black">
                    <a:lumMod val="95000"/>
                    <a:lumOff val="5000"/>
                  </a:prstClr>
                </a:solidFill>
                <a:latin typeface="Calibri"/>
              </a:rPr>
              <a:t>của</a:t>
            </a:r>
            <a:r>
              <a:rPr lang="en-US" sz="4400" i="1" dirty="0">
                <a:solidFill>
                  <a:prstClr val="black">
                    <a:lumMod val="95000"/>
                    <a:lumOff val="5000"/>
                  </a:prstClr>
                </a:solidFill>
                <a:latin typeface="Calibri"/>
              </a:rPr>
              <a:t> </a:t>
            </a:r>
            <a:r>
              <a:rPr lang="en-US" sz="4400" i="1" dirty="0" err="1">
                <a:solidFill>
                  <a:prstClr val="black">
                    <a:lumMod val="95000"/>
                    <a:lumOff val="5000"/>
                  </a:prstClr>
                </a:solidFill>
                <a:latin typeface="Calibri"/>
              </a:rPr>
              <a:t>chú</a:t>
            </a:r>
            <a:r>
              <a:rPr lang="en-US" sz="4400" i="1" dirty="0">
                <a:solidFill>
                  <a:prstClr val="black">
                    <a:lumMod val="95000"/>
                    <a:lumOff val="5000"/>
                  </a:prstClr>
                </a:solidFill>
                <a:latin typeface="Calibri"/>
              </a:rPr>
              <a:t> </a:t>
            </a:r>
            <a:r>
              <a:rPr lang="en-US" sz="4400" i="1" dirty="0" err="1">
                <a:solidFill>
                  <a:prstClr val="black">
                    <a:lumMod val="95000"/>
                    <a:lumOff val="5000"/>
                  </a:prstClr>
                </a:solidFill>
                <a:latin typeface="Calibri"/>
              </a:rPr>
              <a:t>gà</a:t>
            </a:r>
            <a:r>
              <a:rPr lang="en-US" sz="4400" i="1" dirty="0">
                <a:solidFill>
                  <a:prstClr val="black">
                    <a:lumMod val="95000"/>
                    <a:lumOff val="5000"/>
                  </a:prstClr>
                </a:solidFill>
                <a:latin typeface="Calibri"/>
              </a:rPr>
              <a:t> con;…).</a:t>
            </a:r>
            <a:endParaRPr kumimoji="0" lang="en-US" sz="4400" b="1" i="1" u="none" strike="noStrike" kern="1200" cap="none" spc="0" normalizeH="0" baseline="0" noProof="0" dirty="0">
              <a:ln>
                <a:noFill/>
              </a:ln>
              <a:solidFill>
                <a:prstClr val="black">
                  <a:lumMod val="95000"/>
                  <a:lumOff val="5000"/>
                </a:prstClr>
              </a:solidFill>
              <a:effectLst/>
              <a:uLnTx/>
              <a:uFillTx/>
              <a:latin typeface="Calibri"/>
            </a:endParaRP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4400" b="1" i="1" u="none" strike="noStrike" kern="1200" cap="none" spc="0" normalizeH="0" baseline="0" noProof="0" dirty="0" err="1">
                <a:ln>
                  <a:noFill/>
                </a:ln>
                <a:solidFill>
                  <a:prstClr val="black">
                    <a:lumMod val="95000"/>
                    <a:lumOff val="5000"/>
                  </a:prstClr>
                </a:solidFill>
                <a:effectLst/>
                <a:uLnTx/>
                <a:uFillTx/>
                <a:latin typeface="Calibri"/>
              </a:rPr>
              <a:t>Nêu</a:t>
            </a:r>
            <a:r>
              <a:rPr kumimoji="0" lang="en-US" sz="4400" b="1" i="1" u="none" strike="noStrike" kern="1200" cap="none" spc="0" normalizeH="0" baseline="0" noProof="0" dirty="0">
                <a:ln>
                  <a:noFill/>
                </a:ln>
                <a:solidFill>
                  <a:prstClr val="black">
                    <a:lumMod val="95000"/>
                    <a:lumOff val="5000"/>
                  </a:prstClr>
                </a:solidFill>
                <a:effectLst/>
                <a:uLnTx/>
                <a:uFillTx/>
                <a:latin typeface="Calibri"/>
              </a:rPr>
              <a:t> </a:t>
            </a:r>
            <a:r>
              <a:rPr kumimoji="0" lang="en-US" sz="4400" b="1" i="1" u="none" strike="noStrike" kern="1200" cap="none" spc="0" normalizeH="0" baseline="0" noProof="0" dirty="0" err="1">
                <a:ln>
                  <a:noFill/>
                </a:ln>
                <a:solidFill>
                  <a:prstClr val="black">
                    <a:lumMod val="95000"/>
                    <a:lumOff val="5000"/>
                  </a:prstClr>
                </a:solidFill>
                <a:effectLst/>
                <a:uLnTx/>
                <a:uFillTx/>
                <a:latin typeface="Calibri"/>
              </a:rPr>
              <a:t>rõ</a:t>
            </a:r>
            <a:r>
              <a:rPr kumimoji="0" lang="en-US" sz="4400" b="1" i="1" u="none" strike="noStrike" kern="1200" cap="none" spc="0" normalizeH="0" baseline="0" noProof="0" dirty="0">
                <a:ln>
                  <a:noFill/>
                </a:ln>
                <a:solidFill>
                  <a:prstClr val="black">
                    <a:lumMod val="95000"/>
                    <a:lumOff val="5000"/>
                  </a:prstClr>
                </a:solidFill>
                <a:effectLst/>
                <a:uLnTx/>
                <a:uFillTx/>
                <a:latin typeface="Calibri"/>
              </a:rPr>
              <a:t> </a:t>
            </a:r>
            <a:r>
              <a:rPr kumimoji="0" lang="en-US" sz="4400" b="1" i="1" u="none" strike="noStrike" kern="1200" cap="none" spc="0" normalizeH="0" baseline="0" noProof="0" dirty="0" err="1">
                <a:ln>
                  <a:noFill/>
                </a:ln>
                <a:solidFill>
                  <a:prstClr val="black">
                    <a:lumMod val="95000"/>
                    <a:lumOff val="5000"/>
                  </a:prstClr>
                </a:solidFill>
                <a:effectLst/>
                <a:uLnTx/>
                <a:uFillTx/>
                <a:latin typeface="Calibri"/>
              </a:rPr>
              <a:t>tình</a:t>
            </a:r>
            <a:r>
              <a:rPr kumimoji="0" lang="en-US" sz="4400" b="1" i="1" u="none" strike="noStrike" kern="1200" cap="none" spc="0" normalizeH="0" baseline="0" noProof="0" dirty="0">
                <a:ln>
                  <a:noFill/>
                </a:ln>
                <a:solidFill>
                  <a:prstClr val="black">
                    <a:lumMod val="95000"/>
                    <a:lumOff val="5000"/>
                  </a:prstClr>
                </a:solidFill>
                <a:effectLst/>
                <a:uLnTx/>
                <a:uFillTx/>
                <a:latin typeface="Calibri"/>
              </a:rPr>
              <a:t> </a:t>
            </a:r>
            <a:r>
              <a:rPr kumimoji="0" lang="en-US" sz="4400" b="1" i="1" u="none" strike="noStrike" kern="1200" cap="none" spc="0" normalizeH="0" baseline="0" noProof="0" dirty="0" err="1">
                <a:ln>
                  <a:noFill/>
                </a:ln>
                <a:solidFill>
                  <a:prstClr val="black">
                    <a:lumMod val="95000"/>
                    <a:lumOff val="5000"/>
                  </a:prstClr>
                </a:solidFill>
                <a:effectLst/>
                <a:uLnTx/>
                <a:uFillTx/>
                <a:latin typeface="Calibri"/>
              </a:rPr>
              <a:t>cảm</a:t>
            </a:r>
            <a:r>
              <a:rPr kumimoji="0" lang="en-US" sz="4400" b="1" i="1" u="none" strike="noStrike" kern="1200" cap="none" spc="0" normalizeH="0" baseline="0" noProof="0" dirty="0">
                <a:ln>
                  <a:noFill/>
                </a:ln>
                <a:solidFill>
                  <a:prstClr val="black">
                    <a:lumMod val="95000"/>
                    <a:lumOff val="5000"/>
                  </a:prstClr>
                </a:solidFill>
                <a:effectLst/>
                <a:uLnTx/>
                <a:uFillTx/>
                <a:latin typeface="Calibri"/>
              </a:rPr>
              <a:t>, </a:t>
            </a:r>
            <a:r>
              <a:rPr kumimoji="0" lang="en-US" sz="4400" b="1" i="1" u="none" strike="noStrike" kern="1200" cap="none" spc="0" normalizeH="0" baseline="0" noProof="0" dirty="0" err="1">
                <a:ln>
                  <a:noFill/>
                </a:ln>
                <a:solidFill>
                  <a:prstClr val="black">
                    <a:lumMod val="95000"/>
                    <a:lumOff val="5000"/>
                  </a:prstClr>
                </a:solidFill>
                <a:effectLst/>
                <a:uLnTx/>
                <a:uFillTx/>
                <a:latin typeface="Calibri"/>
              </a:rPr>
              <a:t>cảm</a:t>
            </a:r>
            <a:r>
              <a:rPr kumimoji="0" lang="en-US" sz="4400" b="1" i="1" u="none" strike="noStrike" kern="1200" cap="none" spc="0" normalizeH="0" baseline="0" noProof="0" dirty="0">
                <a:ln>
                  <a:noFill/>
                </a:ln>
                <a:solidFill>
                  <a:prstClr val="black">
                    <a:lumMod val="95000"/>
                    <a:lumOff val="5000"/>
                  </a:prstClr>
                </a:solidFill>
                <a:effectLst/>
                <a:uLnTx/>
                <a:uFillTx/>
                <a:latin typeface="Calibri"/>
              </a:rPr>
              <a:t> </a:t>
            </a:r>
            <a:r>
              <a:rPr kumimoji="0" lang="en-US" sz="4400" b="1" i="1" u="none" strike="noStrike" kern="1200" cap="none" spc="0" normalizeH="0" baseline="0" noProof="0" dirty="0" err="1">
                <a:ln>
                  <a:noFill/>
                </a:ln>
                <a:solidFill>
                  <a:prstClr val="black">
                    <a:lumMod val="95000"/>
                    <a:lumOff val="5000"/>
                  </a:prstClr>
                </a:solidFill>
                <a:effectLst/>
                <a:uLnTx/>
                <a:uFillTx/>
                <a:latin typeface="Calibri"/>
              </a:rPr>
              <a:t>xúc</a:t>
            </a:r>
            <a:r>
              <a:rPr kumimoji="0" lang="en-US" sz="4400" b="1" i="1" u="none" strike="noStrike" kern="1200" cap="none" spc="0" normalizeH="0" baseline="0" noProof="0" dirty="0">
                <a:ln>
                  <a:noFill/>
                </a:ln>
                <a:solidFill>
                  <a:prstClr val="black">
                    <a:lumMod val="95000"/>
                    <a:lumOff val="5000"/>
                  </a:prstClr>
                </a:solidFill>
                <a:effectLst/>
                <a:uLnTx/>
                <a:uFillTx/>
                <a:latin typeface="Calibri"/>
              </a:rPr>
              <a:t> </a:t>
            </a:r>
            <a:r>
              <a:rPr kumimoji="0" lang="en-US" sz="4400" b="1" i="1" u="none" strike="noStrike" kern="1200" cap="none" spc="0" normalizeH="0" baseline="0" noProof="0" dirty="0" err="1">
                <a:ln>
                  <a:noFill/>
                </a:ln>
                <a:solidFill>
                  <a:prstClr val="black">
                    <a:lumMod val="95000"/>
                    <a:lumOff val="5000"/>
                  </a:prstClr>
                </a:solidFill>
                <a:effectLst/>
                <a:uLnTx/>
                <a:uFillTx/>
                <a:latin typeface="Calibri"/>
              </a:rPr>
              <a:t>của</a:t>
            </a:r>
            <a:r>
              <a:rPr kumimoji="0" lang="en-US" sz="4400" b="1" i="1" u="none" strike="noStrike" kern="1200" cap="none" spc="0" normalizeH="0" baseline="0" noProof="0" dirty="0">
                <a:ln>
                  <a:noFill/>
                </a:ln>
                <a:solidFill>
                  <a:prstClr val="black">
                    <a:lumMod val="95000"/>
                    <a:lumOff val="5000"/>
                  </a:prstClr>
                </a:solidFill>
                <a:effectLst/>
                <a:uLnTx/>
                <a:uFillTx/>
                <a:latin typeface="Calibri"/>
              </a:rPr>
              <a:t> </a:t>
            </a:r>
            <a:r>
              <a:rPr kumimoji="0" lang="en-US" sz="4400" b="1" i="1" u="none" strike="noStrike" kern="1200" cap="none" spc="0" normalizeH="0" baseline="0" noProof="0" dirty="0" err="1">
                <a:ln>
                  <a:noFill/>
                </a:ln>
                <a:solidFill>
                  <a:prstClr val="black">
                    <a:lumMod val="95000"/>
                    <a:lumOff val="5000"/>
                  </a:prstClr>
                </a:solidFill>
                <a:effectLst/>
                <a:uLnTx/>
                <a:uFillTx/>
                <a:latin typeface="Calibri"/>
              </a:rPr>
              <a:t>em</a:t>
            </a:r>
            <a:r>
              <a:rPr kumimoji="0" lang="en-US" sz="4400" b="1" i="1" u="none" strike="noStrike" kern="1200" cap="none" spc="0" normalizeH="0" baseline="0" noProof="0" dirty="0">
                <a:ln>
                  <a:noFill/>
                </a:ln>
                <a:solidFill>
                  <a:prstClr val="black">
                    <a:lumMod val="95000"/>
                    <a:lumOff val="5000"/>
                  </a:prstClr>
                </a:solidFill>
                <a:effectLst/>
                <a:uLnTx/>
                <a:uFillTx/>
                <a:latin typeface="Calibri"/>
              </a:rPr>
              <a:t> </a:t>
            </a:r>
            <a:r>
              <a:rPr kumimoji="0" lang="en-US" sz="4400" b="1" i="1" u="none" strike="noStrike" kern="1200" cap="none" spc="0" normalizeH="0" baseline="0" noProof="0" dirty="0" err="1">
                <a:ln>
                  <a:noFill/>
                </a:ln>
                <a:solidFill>
                  <a:prstClr val="black">
                    <a:lumMod val="95000"/>
                    <a:lumOff val="5000"/>
                  </a:prstClr>
                </a:solidFill>
                <a:effectLst/>
                <a:uLnTx/>
                <a:uFillTx/>
                <a:latin typeface="Calibri"/>
              </a:rPr>
              <a:t>về</a:t>
            </a:r>
            <a:r>
              <a:rPr kumimoji="0" lang="en-US" sz="4400" b="1" i="1" u="none" strike="noStrike" kern="1200" cap="none" spc="0" normalizeH="0" noProof="0" dirty="0">
                <a:ln>
                  <a:noFill/>
                </a:ln>
                <a:solidFill>
                  <a:prstClr val="black">
                    <a:lumMod val="95000"/>
                    <a:lumOff val="5000"/>
                  </a:prstClr>
                </a:solidFill>
                <a:effectLst/>
                <a:uLnTx/>
                <a:uFillTx/>
                <a:latin typeface="Calibri"/>
              </a:rPr>
              <a:t> </a:t>
            </a:r>
            <a:r>
              <a:rPr kumimoji="0" lang="en-US" sz="4400" b="1" i="1" u="none" strike="noStrike" kern="1200" cap="none" spc="0" normalizeH="0" noProof="0" dirty="0" err="1">
                <a:ln>
                  <a:noFill/>
                </a:ln>
                <a:solidFill>
                  <a:prstClr val="black">
                    <a:lumMod val="95000"/>
                    <a:lumOff val="5000"/>
                  </a:prstClr>
                </a:solidFill>
                <a:effectLst/>
                <a:uLnTx/>
                <a:uFillTx/>
                <a:latin typeface="Calibri"/>
              </a:rPr>
              <a:t>nhân</a:t>
            </a:r>
            <a:r>
              <a:rPr kumimoji="0" lang="en-US" sz="4400" b="1" i="1" u="none" strike="noStrike" kern="1200" cap="none" spc="0" normalizeH="0" noProof="0" dirty="0">
                <a:ln>
                  <a:noFill/>
                </a:ln>
                <a:solidFill>
                  <a:prstClr val="black">
                    <a:lumMod val="95000"/>
                    <a:lumOff val="5000"/>
                  </a:prstClr>
                </a:solidFill>
                <a:effectLst/>
                <a:uLnTx/>
                <a:uFillTx/>
                <a:latin typeface="Calibri"/>
              </a:rPr>
              <a:t> </a:t>
            </a:r>
            <a:r>
              <a:rPr kumimoji="0" lang="en-US" sz="4400" b="1" i="1" u="none" strike="noStrike" kern="1200" cap="none" spc="0" normalizeH="0" noProof="0" dirty="0" err="1">
                <a:ln>
                  <a:noFill/>
                </a:ln>
                <a:solidFill>
                  <a:prstClr val="black">
                    <a:lumMod val="95000"/>
                    <a:lumOff val="5000"/>
                  </a:prstClr>
                </a:solidFill>
                <a:effectLst/>
                <a:uLnTx/>
                <a:uFillTx/>
                <a:latin typeface="Calibri"/>
              </a:rPr>
              <a:t>vật</a:t>
            </a:r>
            <a:r>
              <a:rPr kumimoji="0" lang="en-US" sz="4400" b="1" i="1" u="none" strike="noStrike" kern="1200" cap="none" spc="0" normalizeH="0" baseline="0" noProof="0" dirty="0">
                <a:ln>
                  <a:noFill/>
                </a:ln>
                <a:solidFill>
                  <a:prstClr val="black">
                    <a:lumMod val="95000"/>
                    <a:lumOff val="5000"/>
                  </a:prstClr>
                </a:solidFill>
                <a:effectLst/>
                <a:uLnTx/>
                <a:uFillTx/>
                <a:latin typeface="Calibri"/>
              </a:rPr>
              <a:t>: </a:t>
            </a:r>
            <a:r>
              <a:rPr kumimoji="0" lang="en-US" sz="4400" u="none" strike="noStrike" kern="1200" cap="none" spc="0" normalizeH="0" baseline="0" noProof="0" dirty="0" err="1">
                <a:ln>
                  <a:noFill/>
                </a:ln>
                <a:solidFill>
                  <a:prstClr val="black">
                    <a:lumMod val="95000"/>
                    <a:lumOff val="5000"/>
                  </a:prstClr>
                </a:solidFill>
                <a:effectLst/>
                <a:uLnTx/>
                <a:uFillTx/>
                <a:latin typeface="Calibri"/>
              </a:rPr>
              <a:t>thích</a:t>
            </a:r>
            <a:r>
              <a:rPr kumimoji="0" lang="en-US" sz="4400" u="none" strike="noStrike" kern="1200" cap="none" spc="0" normalizeH="0" noProof="0" dirty="0">
                <a:ln>
                  <a:noFill/>
                </a:ln>
                <a:solidFill>
                  <a:prstClr val="black">
                    <a:lumMod val="95000"/>
                    <a:lumOff val="5000"/>
                  </a:prstClr>
                </a:solidFill>
                <a:effectLst/>
                <a:uLnTx/>
                <a:uFillTx/>
                <a:latin typeface="Calibri"/>
              </a:rPr>
              <a:t> </a:t>
            </a:r>
            <a:r>
              <a:rPr kumimoji="0" lang="en-US" sz="4400" u="none" strike="noStrike" kern="1200" cap="none" spc="0" normalizeH="0" noProof="0" dirty="0" err="1">
                <a:ln>
                  <a:noFill/>
                </a:ln>
                <a:solidFill>
                  <a:prstClr val="black">
                    <a:lumMod val="95000"/>
                    <a:lumOff val="5000"/>
                  </a:prstClr>
                </a:solidFill>
                <a:effectLst/>
                <a:uLnTx/>
                <a:uFillTx/>
                <a:latin typeface="Calibri"/>
              </a:rPr>
              <a:t>thú</a:t>
            </a:r>
            <a:r>
              <a:rPr kumimoji="0" lang="en-US" sz="4400" u="none" strike="noStrike" kern="1200" cap="none" spc="0" normalizeH="0" noProof="0" dirty="0">
                <a:ln>
                  <a:noFill/>
                </a:ln>
                <a:solidFill>
                  <a:prstClr val="black">
                    <a:lumMod val="95000"/>
                    <a:lumOff val="5000"/>
                  </a:prstClr>
                </a:solidFill>
                <a:effectLst/>
                <a:uLnTx/>
                <a:uFillTx/>
                <a:latin typeface="Calibri"/>
              </a:rPr>
              <a:t>, </a:t>
            </a:r>
            <a:r>
              <a:rPr kumimoji="0" lang="en-US" sz="4400" u="none" strike="noStrike" kern="1200" cap="none" spc="0" normalizeH="0" noProof="0" dirty="0" err="1">
                <a:ln>
                  <a:noFill/>
                </a:ln>
                <a:solidFill>
                  <a:prstClr val="black">
                    <a:lumMod val="95000"/>
                    <a:lumOff val="5000"/>
                  </a:prstClr>
                </a:solidFill>
                <a:effectLst/>
                <a:uLnTx/>
                <a:uFillTx/>
                <a:latin typeface="Calibri"/>
              </a:rPr>
              <a:t>yêu</a:t>
            </a:r>
            <a:r>
              <a:rPr kumimoji="0" lang="en-US" sz="4400" u="none" strike="noStrike" kern="1200" cap="none" spc="0" normalizeH="0" noProof="0" dirty="0">
                <a:ln>
                  <a:noFill/>
                </a:ln>
                <a:solidFill>
                  <a:prstClr val="black">
                    <a:lumMod val="95000"/>
                    <a:lumOff val="5000"/>
                  </a:prstClr>
                </a:solidFill>
                <a:effectLst/>
                <a:uLnTx/>
                <a:uFillTx/>
                <a:latin typeface="Calibri"/>
              </a:rPr>
              <a:t> </a:t>
            </a:r>
            <a:r>
              <a:rPr kumimoji="0" lang="en-US" sz="4400" u="none" strike="noStrike" kern="1200" cap="none" spc="0" normalizeH="0" noProof="0" dirty="0" err="1">
                <a:ln>
                  <a:noFill/>
                </a:ln>
                <a:solidFill>
                  <a:prstClr val="black">
                    <a:lumMod val="95000"/>
                    <a:lumOff val="5000"/>
                  </a:prstClr>
                </a:solidFill>
                <a:effectLst/>
                <a:uLnTx/>
                <a:uFillTx/>
                <a:latin typeface="Calibri"/>
              </a:rPr>
              <a:t>quý</a:t>
            </a:r>
            <a:r>
              <a:rPr kumimoji="0" lang="en-US" sz="4400" u="none" strike="noStrike" kern="1200" cap="none" spc="0" normalizeH="0" noProof="0" dirty="0">
                <a:ln>
                  <a:noFill/>
                </a:ln>
                <a:solidFill>
                  <a:prstClr val="black">
                    <a:lumMod val="95000"/>
                    <a:lumOff val="5000"/>
                  </a:prstClr>
                </a:solidFill>
                <a:effectLst/>
                <a:uLnTx/>
                <a:uFillTx/>
                <a:latin typeface="Calibri"/>
              </a:rPr>
              <a:t>, </a:t>
            </a:r>
            <a:r>
              <a:rPr kumimoji="0" lang="en-US" sz="4400" u="none" strike="noStrike" kern="1200" cap="none" spc="0" normalizeH="0" noProof="0" dirty="0" err="1">
                <a:ln>
                  <a:noFill/>
                </a:ln>
                <a:solidFill>
                  <a:prstClr val="black">
                    <a:lumMod val="95000"/>
                    <a:lumOff val="5000"/>
                  </a:prstClr>
                </a:solidFill>
                <a:effectLst/>
                <a:uLnTx/>
                <a:uFillTx/>
                <a:latin typeface="Calibri"/>
              </a:rPr>
              <a:t>trân</a:t>
            </a:r>
            <a:r>
              <a:rPr kumimoji="0" lang="en-US" sz="4400" u="none" strike="noStrike" kern="1200" cap="none" spc="0" normalizeH="0" noProof="0" dirty="0">
                <a:ln>
                  <a:noFill/>
                </a:ln>
                <a:solidFill>
                  <a:prstClr val="black">
                    <a:lumMod val="95000"/>
                    <a:lumOff val="5000"/>
                  </a:prstClr>
                </a:solidFill>
                <a:effectLst/>
                <a:uLnTx/>
                <a:uFillTx/>
                <a:latin typeface="Calibri"/>
              </a:rPr>
              <a:t> </a:t>
            </a:r>
            <a:r>
              <a:rPr kumimoji="0" lang="en-US" sz="4400" u="none" strike="noStrike" kern="1200" cap="none" spc="0" normalizeH="0" noProof="0" dirty="0" err="1">
                <a:ln>
                  <a:noFill/>
                </a:ln>
                <a:solidFill>
                  <a:prstClr val="black">
                    <a:lumMod val="95000"/>
                    <a:lumOff val="5000"/>
                  </a:prstClr>
                </a:solidFill>
                <a:effectLst/>
                <a:uLnTx/>
                <a:uFillTx/>
                <a:latin typeface="Calibri"/>
              </a:rPr>
              <a:t>trọng</a:t>
            </a:r>
            <a:r>
              <a:rPr kumimoji="0" lang="en-US" sz="4400" u="none" strike="noStrike" kern="1200" cap="none" spc="0" normalizeH="0" noProof="0" dirty="0">
                <a:ln>
                  <a:noFill/>
                </a:ln>
                <a:solidFill>
                  <a:prstClr val="black">
                    <a:lumMod val="95000"/>
                    <a:lumOff val="5000"/>
                  </a:prstClr>
                </a:solidFill>
                <a:effectLst/>
                <a:uLnTx/>
                <a:uFillTx/>
                <a:latin typeface="Calibri"/>
              </a:rPr>
              <a:t>, </a:t>
            </a:r>
            <a:r>
              <a:rPr kumimoji="0" lang="en-US" sz="4400" u="none" strike="noStrike" kern="1200" cap="none" spc="0" normalizeH="0" noProof="0" dirty="0" err="1">
                <a:ln>
                  <a:noFill/>
                </a:ln>
                <a:solidFill>
                  <a:prstClr val="black">
                    <a:lumMod val="95000"/>
                    <a:lumOff val="5000"/>
                  </a:prstClr>
                </a:solidFill>
                <a:effectLst/>
                <a:uLnTx/>
                <a:uFillTx/>
                <a:latin typeface="Calibri"/>
              </a:rPr>
              <a:t>ngưỡng</a:t>
            </a:r>
            <a:r>
              <a:rPr kumimoji="0" lang="en-US" sz="4400" u="none" strike="noStrike" kern="1200" cap="none" spc="0" normalizeH="0" noProof="0" dirty="0">
                <a:ln>
                  <a:noFill/>
                </a:ln>
                <a:solidFill>
                  <a:prstClr val="black">
                    <a:lumMod val="95000"/>
                    <a:lumOff val="5000"/>
                  </a:prstClr>
                </a:solidFill>
                <a:effectLst/>
                <a:uLnTx/>
                <a:uFillTx/>
                <a:latin typeface="Calibri"/>
              </a:rPr>
              <a:t> </a:t>
            </a:r>
            <a:r>
              <a:rPr kumimoji="0" lang="en-US" sz="4400" u="none" strike="noStrike" kern="1200" cap="none" spc="0" normalizeH="0" noProof="0" dirty="0" err="1">
                <a:ln>
                  <a:noFill/>
                </a:ln>
                <a:solidFill>
                  <a:prstClr val="black">
                    <a:lumMod val="95000"/>
                    <a:lumOff val="5000"/>
                  </a:prstClr>
                </a:solidFill>
                <a:effectLst/>
                <a:uLnTx/>
                <a:uFillTx/>
                <a:latin typeface="Calibri"/>
              </a:rPr>
              <a:t>mộ</a:t>
            </a:r>
            <a:r>
              <a:rPr kumimoji="0" lang="en-US" sz="4400" u="none" strike="noStrike" kern="1200" cap="none" spc="0" normalizeH="0" noProof="0" dirty="0">
                <a:ln>
                  <a:noFill/>
                </a:ln>
                <a:solidFill>
                  <a:prstClr val="black">
                    <a:lumMod val="95000"/>
                    <a:lumOff val="5000"/>
                  </a:prstClr>
                </a:solidFill>
                <a:effectLst/>
                <a:uLnTx/>
                <a:uFillTx/>
                <a:latin typeface="Calibri"/>
              </a:rPr>
              <a:t>, </a:t>
            </a:r>
            <a:r>
              <a:rPr kumimoji="0" lang="en-US" sz="4400" u="none" strike="noStrike" kern="1200" cap="none" spc="0" normalizeH="0" noProof="0" dirty="0" err="1">
                <a:ln>
                  <a:noFill/>
                </a:ln>
                <a:solidFill>
                  <a:prstClr val="black">
                    <a:lumMod val="95000"/>
                    <a:lumOff val="5000"/>
                  </a:prstClr>
                </a:solidFill>
                <a:effectLst/>
                <a:uLnTx/>
                <a:uFillTx/>
                <a:latin typeface="Calibri"/>
              </a:rPr>
              <a:t>cản</a:t>
            </a:r>
            <a:r>
              <a:rPr kumimoji="0" lang="en-US" sz="4400" u="none" strike="noStrike" kern="1200" cap="none" spc="0" normalizeH="0" noProof="0" dirty="0">
                <a:ln>
                  <a:noFill/>
                </a:ln>
                <a:solidFill>
                  <a:prstClr val="black">
                    <a:lumMod val="95000"/>
                    <a:lumOff val="5000"/>
                  </a:prstClr>
                </a:solidFill>
                <a:effectLst/>
                <a:uLnTx/>
                <a:uFillTx/>
                <a:latin typeface="Calibri"/>
              </a:rPr>
              <a:t> </a:t>
            </a:r>
            <a:r>
              <a:rPr kumimoji="0" lang="en-US" sz="4400" u="none" strike="noStrike" kern="1200" cap="none" spc="0" normalizeH="0" noProof="0" dirty="0" err="1">
                <a:ln>
                  <a:noFill/>
                </a:ln>
                <a:solidFill>
                  <a:prstClr val="black">
                    <a:lumMod val="95000"/>
                    <a:lumOff val="5000"/>
                  </a:prstClr>
                </a:solidFill>
                <a:effectLst/>
                <a:uLnTx/>
                <a:uFillTx/>
                <a:latin typeface="Calibri"/>
              </a:rPr>
              <a:t>phục</a:t>
            </a:r>
            <a:r>
              <a:rPr kumimoji="0" lang="en-US" sz="4400" u="none" strike="noStrike" kern="1200" cap="none" spc="0" normalizeH="0" noProof="0" dirty="0">
                <a:ln>
                  <a:noFill/>
                </a:ln>
                <a:solidFill>
                  <a:prstClr val="black">
                    <a:lumMod val="95000"/>
                    <a:lumOff val="5000"/>
                  </a:prstClr>
                </a:solidFill>
                <a:effectLst/>
                <a:uLnTx/>
                <a:uFillTx/>
                <a:latin typeface="Calibri"/>
              </a:rPr>
              <a:t>,…</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lang="en-US" sz="4400" b="1" i="1" noProof="0" dirty="0" err="1">
                <a:solidFill>
                  <a:prstClr val="black">
                    <a:lumMod val="95000"/>
                    <a:lumOff val="5000"/>
                  </a:prstClr>
                </a:solidFill>
                <a:latin typeface="Calibri"/>
              </a:rPr>
              <a:t>Thể</a:t>
            </a:r>
            <a:r>
              <a:rPr lang="en-US" sz="4400" b="1" i="1" noProof="0" dirty="0">
                <a:solidFill>
                  <a:prstClr val="black">
                    <a:lumMod val="95000"/>
                    <a:lumOff val="5000"/>
                  </a:prstClr>
                </a:solidFill>
                <a:latin typeface="Calibri"/>
              </a:rPr>
              <a:t> </a:t>
            </a:r>
            <a:r>
              <a:rPr lang="en-US" sz="4400" b="1" i="1" noProof="0" dirty="0" err="1">
                <a:solidFill>
                  <a:prstClr val="black">
                    <a:lumMod val="95000"/>
                    <a:lumOff val="5000"/>
                  </a:prstClr>
                </a:solidFill>
                <a:latin typeface="Calibri"/>
              </a:rPr>
              <a:t>hiện</a:t>
            </a:r>
            <a:r>
              <a:rPr lang="en-US" sz="4400" b="1" i="1" noProof="0" dirty="0">
                <a:solidFill>
                  <a:prstClr val="black">
                    <a:lumMod val="95000"/>
                    <a:lumOff val="5000"/>
                  </a:prstClr>
                </a:solidFill>
                <a:latin typeface="Calibri"/>
              </a:rPr>
              <a:t> </a:t>
            </a:r>
            <a:r>
              <a:rPr lang="en-US" sz="4400" b="1" i="1" noProof="0" dirty="0" err="1">
                <a:solidFill>
                  <a:prstClr val="black">
                    <a:lumMod val="95000"/>
                    <a:lumOff val="5000"/>
                  </a:prstClr>
                </a:solidFill>
                <a:latin typeface="Calibri"/>
              </a:rPr>
              <a:t>tình</a:t>
            </a:r>
            <a:r>
              <a:rPr lang="en-US" sz="4400" b="1" i="1" noProof="0" dirty="0">
                <a:solidFill>
                  <a:prstClr val="black">
                    <a:lumMod val="95000"/>
                    <a:lumOff val="5000"/>
                  </a:prstClr>
                </a:solidFill>
                <a:latin typeface="Calibri"/>
              </a:rPr>
              <a:t> </a:t>
            </a:r>
            <a:r>
              <a:rPr lang="en-US" sz="4400" b="1" i="1" noProof="0" dirty="0" err="1">
                <a:solidFill>
                  <a:prstClr val="black">
                    <a:lumMod val="95000"/>
                    <a:lumOff val="5000"/>
                  </a:prstClr>
                </a:solidFill>
                <a:latin typeface="Calibri"/>
              </a:rPr>
              <a:t>cảm</a:t>
            </a:r>
            <a:r>
              <a:rPr lang="en-US" sz="4400" b="1" i="1" noProof="0" dirty="0">
                <a:solidFill>
                  <a:prstClr val="black">
                    <a:lumMod val="95000"/>
                    <a:lumOff val="5000"/>
                  </a:prstClr>
                </a:solidFill>
                <a:latin typeface="Calibri"/>
              </a:rPr>
              <a:t> </a:t>
            </a:r>
            <a:r>
              <a:rPr lang="en-US" sz="4400" b="1" i="1" noProof="0" dirty="0" err="1">
                <a:solidFill>
                  <a:prstClr val="black">
                    <a:lumMod val="95000"/>
                    <a:lumOff val="5000"/>
                  </a:prstClr>
                </a:solidFill>
                <a:latin typeface="Calibri"/>
              </a:rPr>
              <a:t>đối</a:t>
            </a:r>
            <a:r>
              <a:rPr lang="en-US" sz="4400" b="1" i="1" noProof="0" dirty="0">
                <a:solidFill>
                  <a:prstClr val="black">
                    <a:lumMod val="95000"/>
                    <a:lumOff val="5000"/>
                  </a:prstClr>
                </a:solidFill>
                <a:latin typeface="Calibri"/>
              </a:rPr>
              <a:t> </a:t>
            </a:r>
            <a:r>
              <a:rPr lang="en-US" sz="4400" b="1" i="1" noProof="0" dirty="0" err="1">
                <a:solidFill>
                  <a:prstClr val="black">
                    <a:lumMod val="95000"/>
                    <a:lumOff val="5000"/>
                  </a:prstClr>
                </a:solidFill>
                <a:latin typeface="Calibri"/>
              </a:rPr>
              <a:t>với</a:t>
            </a:r>
            <a:r>
              <a:rPr lang="en-US" sz="4400" b="1" i="1" noProof="0" dirty="0">
                <a:solidFill>
                  <a:prstClr val="black">
                    <a:lumMod val="95000"/>
                    <a:lumOff val="5000"/>
                  </a:prstClr>
                </a:solidFill>
                <a:latin typeface="Calibri"/>
              </a:rPr>
              <a:t> </a:t>
            </a:r>
            <a:r>
              <a:rPr lang="en-US" sz="4400" b="1" i="1" noProof="0" dirty="0" err="1">
                <a:solidFill>
                  <a:prstClr val="black">
                    <a:lumMod val="95000"/>
                    <a:lumOff val="5000"/>
                  </a:prstClr>
                </a:solidFill>
                <a:latin typeface="Calibri"/>
              </a:rPr>
              <a:t>nhân</a:t>
            </a:r>
            <a:r>
              <a:rPr lang="en-US" sz="4400" b="1" i="1" noProof="0" dirty="0">
                <a:solidFill>
                  <a:prstClr val="black">
                    <a:lumMod val="95000"/>
                    <a:lumOff val="5000"/>
                  </a:prstClr>
                </a:solidFill>
                <a:latin typeface="Calibri"/>
              </a:rPr>
              <a:t> </a:t>
            </a:r>
            <a:r>
              <a:rPr lang="en-US" sz="4400" b="1" i="1" noProof="0" dirty="0" err="1">
                <a:solidFill>
                  <a:prstClr val="black">
                    <a:lumMod val="95000"/>
                    <a:lumOff val="5000"/>
                  </a:prstClr>
                </a:solidFill>
                <a:latin typeface="Calibri"/>
              </a:rPr>
              <a:t>vật</a:t>
            </a:r>
            <a:r>
              <a:rPr lang="en-US" sz="4400" b="1" i="1" noProof="0" dirty="0">
                <a:solidFill>
                  <a:prstClr val="black">
                    <a:lumMod val="95000"/>
                    <a:lumOff val="5000"/>
                  </a:prstClr>
                </a:solidFill>
                <a:latin typeface="Calibri"/>
              </a:rPr>
              <a:t> </a:t>
            </a:r>
            <a:r>
              <a:rPr lang="en-US" sz="4400" b="1" i="1" noProof="0" dirty="0" err="1">
                <a:solidFill>
                  <a:prstClr val="black">
                    <a:lumMod val="95000"/>
                    <a:lumOff val="5000"/>
                  </a:prstClr>
                </a:solidFill>
                <a:latin typeface="Calibri"/>
              </a:rPr>
              <a:t>bằng</a:t>
            </a:r>
            <a:r>
              <a:rPr lang="en-US" sz="4400" b="1" i="1" noProof="0" dirty="0">
                <a:solidFill>
                  <a:prstClr val="black">
                    <a:lumMod val="95000"/>
                    <a:lumOff val="5000"/>
                  </a:prstClr>
                </a:solidFill>
                <a:latin typeface="Calibri"/>
              </a:rPr>
              <a:t> </a:t>
            </a:r>
            <a:r>
              <a:rPr lang="en-US" sz="4400" b="1" i="1" noProof="0" dirty="0" err="1">
                <a:solidFill>
                  <a:prstClr val="black">
                    <a:lumMod val="95000"/>
                    <a:lumOff val="5000"/>
                  </a:prstClr>
                </a:solidFill>
                <a:latin typeface="Calibri"/>
              </a:rPr>
              <a:t>một</a:t>
            </a:r>
            <a:r>
              <a:rPr lang="en-US" sz="4400" b="1" i="1" noProof="0" dirty="0">
                <a:solidFill>
                  <a:prstClr val="black">
                    <a:lumMod val="95000"/>
                    <a:lumOff val="5000"/>
                  </a:prstClr>
                </a:solidFill>
                <a:latin typeface="Calibri"/>
              </a:rPr>
              <a:t> </a:t>
            </a:r>
            <a:r>
              <a:rPr lang="en-US" sz="4400" b="1" i="1" noProof="0" dirty="0" err="1">
                <a:solidFill>
                  <a:prstClr val="black">
                    <a:lumMod val="95000"/>
                    <a:lumOff val="5000"/>
                  </a:prstClr>
                </a:solidFill>
                <a:latin typeface="Calibri"/>
              </a:rPr>
              <a:t>số</a:t>
            </a:r>
            <a:r>
              <a:rPr lang="en-US" sz="4400" b="1" i="1" noProof="0" dirty="0">
                <a:solidFill>
                  <a:prstClr val="black">
                    <a:lumMod val="95000"/>
                    <a:lumOff val="5000"/>
                  </a:prstClr>
                </a:solidFill>
                <a:latin typeface="Calibri"/>
              </a:rPr>
              <a:t> </a:t>
            </a:r>
            <a:r>
              <a:rPr lang="en-US" sz="4400" b="1" i="1" noProof="0" dirty="0" err="1">
                <a:solidFill>
                  <a:prstClr val="black">
                    <a:lumMod val="95000"/>
                    <a:lumOff val="5000"/>
                  </a:prstClr>
                </a:solidFill>
                <a:latin typeface="Calibri"/>
              </a:rPr>
              <a:t>cách</a:t>
            </a:r>
            <a:r>
              <a:rPr lang="en-US" sz="4400" b="1" i="1" dirty="0">
                <a:solidFill>
                  <a:prstClr val="black">
                    <a:lumMod val="95000"/>
                    <a:lumOff val="5000"/>
                  </a:prstClr>
                </a:solidFill>
                <a:latin typeface="Calibri"/>
              </a:rPr>
              <a:t>: </a:t>
            </a:r>
            <a:r>
              <a:rPr lang="en-US" sz="4400" dirty="0" err="1">
                <a:solidFill>
                  <a:prstClr val="black">
                    <a:lumMod val="95000"/>
                    <a:lumOff val="5000"/>
                  </a:prstClr>
                </a:solidFill>
                <a:latin typeface="Calibri"/>
              </a:rPr>
              <a:t>đọc</a:t>
            </a:r>
            <a:r>
              <a:rPr lang="en-US" sz="4400" dirty="0">
                <a:solidFill>
                  <a:prstClr val="black">
                    <a:lumMod val="95000"/>
                    <a:lumOff val="5000"/>
                  </a:prstClr>
                </a:solidFill>
                <a:latin typeface="Calibri"/>
              </a:rPr>
              <a:t> </a:t>
            </a:r>
            <a:r>
              <a:rPr lang="en-US" sz="4400" dirty="0" err="1">
                <a:solidFill>
                  <a:prstClr val="black">
                    <a:lumMod val="95000"/>
                    <a:lumOff val="5000"/>
                  </a:prstClr>
                </a:solidFill>
                <a:latin typeface="Calibri"/>
              </a:rPr>
              <a:t>bài</a:t>
            </a:r>
            <a:r>
              <a:rPr lang="en-US" sz="4400" dirty="0">
                <a:solidFill>
                  <a:prstClr val="black">
                    <a:lumMod val="95000"/>
                    <a:lumOff val="5000"/>
                  </a:prstClr>
                </a:solidFill>
                <a:latin typeface="Calibri"/>
              </a:rPr>
              <a:t> </a:t>
            </a:r>
            <a:r>
              <a:rPr lang="en-US" sz="4400" dirty="0" err="1">
                <a:solidFill>
                  <a:prstClr val="black">
                    <a:lumMod val="95000"/>
                    <a:lumOff val="5000"/>
                  </a:prstClr>
                </a:solidFill>
                <a:latin typeface="Calibri"/>
              </a:rPr>
              <a:t>thơ</a:t>
            </a:r>
            <a:r>
              <a:rPr lang="en-US" sz="4400" dirty="0">
                <a:solidFill>
                  <a:prstClr val="black">
                    <a:lumMod val="95000"/>
                    <a:lumOff val="5000"/>
                  </a:prstClr>
                </a:solidFill>
                <a:latin typeface="Calibri"/>
              </a:rPr>
              <a:t>, </a:t>
            </a:r>
            <a:r>
              <a:rPr lang="en-US" sz="4400" dirty="0" err="1">
                <a:solidFill>
                  <a:prstClr val="black">
                    <a:lumMod val="95000"/>
                    <a:lumOff val="5000"/>
                  </a:prstClr>
                </a:solidFill>
                <a:latin typeface="Calibri"/>
              </a:rPr>
              <a:t>câu</a:t>
            </a:r>
            <a:r>
              <a:rPr lang="en-US" sz="4400" dirty="0">
                <a:solidFill>
                  <a:prstClr val="black">
                    <a:lumMod val="95000"/>
                    <a:lumOff val="5000"/>
                  </a:prstClr>
                </a:solidFill>
                <a:latin typeface="Calibri"/>
              </a:rPr>
              <a:t> </a:t>
            </a:r>
            <a:r>
              <a:rPr lang="en-US" sz="4400" dirty="0" err="1">
                <a:solidFill>
                  <a:prstClr val="black">
                    <a:lumMod val="95000"/>
                    <a:lumOff val="5000"/>
                  </a:prstClr>
                </a:solidFill>
                <a:latin typeface="Calibri"/>
              </a:rPr>
              <a:t>chuyện</a:t>
            </a:r>
            <a:r>
              <a:rPr lang="en-US" sz="4400" dirty="0">
                <a:solidFill>
                  <a:prstClr val="black">
                    <a:lumMod val="95000"/>
                    <a:lumOff val="5000"/>
                  </a:prstClr>
                </a:solidFill>
                <a:latin typeface="Calibri"/>
              </a:rPr>
              <a:t> </a:t>
            </a:r>
            <a:r>
              <a:rPr lang="en-US" sz="4400" dirty="0" err="1">
                <a:solidFill>
                  <a:prstClr val="black">
                    <a:lumMod val="95000"/>
                    <a:lumOff val="5000"/>
                  </a:prstClr>
                </a:solidFill>
                <a:latin typeface="Calibri"/>
              </a:rPr>
              <a:t>nhiều</a:t>
            </a:r>
            <a:r>
              <a:rPr lang="en-US" sz="4400" dirty="0">
                <a:solidFill>
                  <a:prstClr val="black">
                    <a:lumMod val="95000"/>
                    <a:lumOff val="5000"/>
                  </a:prstClr>
                </a:solidFill>
                <a:latin typeface="Calibri"/>
              </a:rPr>
              <a:t> </a:t>
            </a:r>
            <a:r>
              <a:rPr lang="en-US" sz="4400" dirty="0" err="1">
                <a:solidFill>
                  <a:prstClr val="black">
                    <a:lumMod val="95000"/>
                    <a:lumOff val="5000"/>
                  </a:prstClr>
                </a:solidFill>
                <a:latin typeface="Calibri"/>
              </a:rPr>
              <a:t>lần</a:t>
            </a:r>
            <a:r>
              <a:rPr lang="en-US" sz="4400" dirty="0">
                <a:solidFill>
                  <a:prstClr val="black">
                    <a:lumMod val="95000"/>
                    <a:lumOff val="5000"/>
                  </a:prstClr>
                </a:solidFill>
                <a:latin typeface="Calibri"/>
              </a:rPr>
              <a:t>; chia </a:t>
            </a:r>
            <a:r>
              <a:rPr lang="en-US" sz="4400" dirty="0" err="1">
                <a:solidFill>
                  <a:prstClr val="black">
                    <a:lumMod val="95000"/>
                    <a:lumOff val="5000"/>
                  </a:prstClr>
                </a:solidFill>
                <a:latin typeface="Calibri"/>
              </a:rPr>
              <a:t>sẻ</a:t>
            </a:r>
            <a:r>
              <a:rPr lang="en-US" sz="4400" dirty="0">
                <a:solidFill>
                  <a:prstClr val="black">
                    <a:lumMod val="95000"/>
                    <a:lumOff val="5000"/>
                  </a:prstClr>
                </a:solidFill>
                <a:latin typeface="Calibri"/>
              </a:rPr>
              <a:t> </a:t>
            </a:r>
            <a:r>
              <a:rPr lang="en-US" sz="4400" dirty="0" err="1">
                <a:solidFill>
                  <a:prstClr val="black">
                    <a:lumMod val="95000"/>
                    <a:lumOff val="5000"/>
                  </a:prstClr>
                </a:solidFill>
                <a:latin typeface="Calibri"/>
              </a:rPr>
              <a:t>suy</a:t>
            </a:r>
            <a:r>
              <a:rPr lang="en-US" sz="4400" dirty="0">
                <a:solidFill>
                  <a:prstClr val="black">
                    <a:lumMod val="95000"/>
                    <a:lumOff val="5000"/>
                  </a:prstClr>
                </a:solidFill>
                <a:latin typeface="Calibri"/>
              </a:rPr>
              <a:t> </a:t>
            </a:r>
            <a:r>
              <a:rPr lang="en-US" sz="4400" dirty="0" err="1">
                <a:solidFill>
                  <a:prstClr val="black">
                    <a:lumMod val="95000"/>
                    <a:lumOff val="5000"/>
                  </a:prstClr>
                </a:solidFill>
                <a:latin typeface="Calibri"/>
              </a:rPr>
              <a:t>nghĩ</a:t>
            </a:r>
            <a:r>
              <a:rPr lang="en-US" sz="4400" dirty="0">
                <a:solidFill>
                  <a:prstClr val="black">
                    <a:lumMod val="95000"/>
                    <a:lumOff val="5000"/>
                  </a:prstClr>
                </a:solidFill>
                <a:latin typeface="Calibri"/>
              </a:rPr>
              <a:t>, </a:t>
            </a:r>
            <a:r>
              <a:rPr lang="en-US" sz="4400" dirty="0" err="1">
                <a:solidFill>
                  <a:prstClr val="black">
                    <a:lumMod val="95000"/>
                    <a:lumOff val="5000"/>
                  </a:prstClr>
                </a:solidFill>
                <a:latin typeface="Calibri"/>
              </a:rPr>
              <a:t>cảm</a:t>
            </a:r>
            <a:r>
              <a:rPr lang="en-US" sz="4400" dirty="0">
                <a:solidFill>
                  <a:prstClr val="black">
                    <a:lumMod val="95000"/>
                    <a:lumOff val="5000"/>
                  </a:prstClr>
                </a:solidFill>
                <a:latin typeface="Calibri"/>
              </a:rPr>
              <a:t> </a:t>
            </a:r>
            <a:r>
              <a:rPr lang="en-US" sz="4400" dirty="0" err="1">
                <a:solidFill>
                  <a:prstClr val="black">
                    <a:lumMod val="95000"/>
                    <a:lumOff val="5000"/>
                  </a:prstClr>
                </a:solidFill>
                <a:latin typeface="Calibri"/>
              </a:rPr>
              <a:t>xúc</a:t>
            </a:r>
            <a:r>
              <a:rPr lang="en-US" sz="4400" dirty="0">
                <a:solidFill>
                  <a:prstClr val="black">
                    <a:lumMod val="95000"/>
                    <a:lumOff val="5000"/>
                  </a:prstClr>
                </a:solidFill>
                <a:latin typeface="Calibri"/>
              </a:rPr>
              <a:t> </a:t>
            </a:r>
            <a:r>
              <a:rPr lang="en-US" sz="4400" dirty="0" err="1">
                <a:solidFill>
                  <a:prstClr val="black">
                    <a:lumMod val="95000"/>
                    <a:lumOff val="5000"/>
                  </a:prstClr>
                </a:solidFill>
                <a:latin typeface="Calibri"/>
              </a:rPr>
              <a:t>của</a:t>
            </a:r>
            <a:r>
              <a:rPr lang="en-US" sz="4400" dirty="0">
                <a:solidFill>
                  <a:prstClr val="black">
                    <a:lumMod val="95000"/>
                    <a:lumOff val="5000"/>
                  </a:prstClr>
                </a:solidFill>
                <a:latin typeface="Calibri"/>
              </a:rPr>
              <a:t> </a:t>
            </a:r>
            <a:r>
              <a:rPr lang="en-US" sz="4400" dirty="0" err="1">
                <a:solidFill>
                  <a:prstClr val="black">
                    <a:lumMod val="95000"/>
                    <a:lumOff val="5000"/>
                  </a:prstClr>
                </a:solidFill>
                <a:latin typeface="Calibri"/>
              </a:rPr>
              <a:t>mình</a:t>
            </a:r>
            <a:r>
              <a:rPr lang="en-US" sz="4400" dirty="0">
                <a:solidFill>
                  <a:prstClr val="black">
                    <a:lumMod val="95000"/>
                    <a:lumOff val="5000"/>
                  </a:prstClr>
                </a:solidFill>
                <a:latin typeface="Calibri"/>
              </a:rPr>
              <a:t> </a:t>
            </a:r>
            <a:r>
              <a:rPr lang="en-US" sz="4400" dirty="0" err="1">
                <a:solidFill>
                  <a:prstClr val="black">
                    <a:lumMod val="95000"/>
                    <a:lumOff val="5000"/>
                  </a:prstClr>
                </a:solidFill>
                <a:latin typeface="Calibri"/>
              </a:rPr>
              <a:t>với</a:t>
            </a:r>
            <a:r>
              <a:rPr lang="en-US" sz="4400" dirty="0">
                <a:solidFill>
                  <a:prstClr val="black">
                    <a:lumMod val="95000"/>
                    <a:lumOff val="5000"/>
                  </a:prstClr>
                </a:solidFill>
                <a:latin typeface="Calibri"/>
              </a:rPr>
              <a:t> </a:t>
            </a:r>
            <a:r>
              <a:rPr lang="en-US" sz="4400" dirty="0" err="1">
                <a:solidFill>
                  <a:prstClr val="black">
                    <a:lumMod val="95000"/>
                    <a:lumOff val="5000"/>
                  </a:prstClr>
                </a:solidFill>
                <a:latin typeface="Calibri"/>
              </a:rPr>
              <a:t>người</a:t>
            </a:r>
            <a:r>
              <a:rPr lang="en-US" sz="4400" dirty="0">
                <a:solidFill>
                  <a:prstClr val="black">
                    <a:lumMod val="95000"/>
                    <a:lumOff val="5000"/>
                  </a:prstClr>
                </a:solidFill>
                <a:latin typeface="Calibri"/>
              </a:rPr>
              <a:t> </a:t>
            </a:r>
            <a:r>
              <a:rPr lang="en-US" sz="4400" dirty="0" err="1">
                <a:solidFill>
                  <a:prstClr val="black">
                    <a:lumMod val="95000"/>
                    <a:lumOff val="5000"/>
                  </a:prstClr>
                </a:solidFill>
                <a:latin typeface="Calibri"/>
              </a:rPr>
              <a:t>thân</a:t>
            </a:r>
            <a:r>
              <a:rPr lang="en-US" sz="4400" dirty="0">
                <a:solidFill>
                  <a:prstClr val="black">
                    <a:lumMod val="95000"/>
                    <a:lumOff val="5000"/>
                  </a:prstClr>
                </a:solidFill>
                <a:latin typeface="Calibri"/>
              </a:rPr>
              <a:t> </a:t>
            </a:r>
            <a:r>
              <a:rPr lang="en-US" sz="4400" dirty="0" err="1">
                <a:solidFill>
                  <a:prstClr val="black">
                    <a:lumMod val="95000"/>
                    <a:lumOff val="5000"/>
                  </a:prstClr>
                </a:solidFill>
                <a:latin typeface="Calibri"/>
              </a:rPr>
              <a:t>về</a:t>
            </a:r>
            <a:r>
              <a:rPr lang="en-US" sz="4400" dirty="0">
                <a:solidFill>
                  <a:prstClr val="black">
                    <a:lumMod val="95000"/>
                    <a:lumOff val="5000"/>
                  </a:prstClr>
                </a:solidFill>
                <a:latin typeface="Calibri"/>
              </a:rPr>
              <a:t> </a:t>
            </a:r>
            <a:r>
              <a:rPr lang="en-US" sz="4400" dirty="0" err="1">
                <a:solidFill>
                  <a:prstClr val="black">
                    <a:lumMod val="95000"/>
                    <a:lumOff val="5000"/>
                  </a:prstClr>
                </a:solidFill>
                <a:latin typeface="Calibri"/>
              </a:rPr>
              <a:t>nhân</a:t>
            </a:r>
            <a:r>
              <a:rPr lang="en-US" sz="4400" dirty="0">
                <a:solidFill>
                  <a:prstClr val="black">
                    <a:lumMod val="95000"/>
                    <a:lumOff val="5000"/>
                  </a:prstClr>
                </a:solidFill>
                <a:latin typeface="Calibri"/>
              </a:rPr>
              <a:t> </a:t>
            </a:r>
            <a:r>
              <a:rPr lang="en-US" sz="4400" dirty="0" err="1">
                <a:solidFill>
                  <a:prstClr val="black">
                    <a:lumMod val="95000"/>
                    <a:lumOff val="5000"/>
                  </a:prstClr>
                </a:solidFill>
                <a:latin typeface="Calibri"/>
              </a:rPr>
              <a:t>vật</a:t>
            </a:r>
            <a:r>
              <a:rPr lang="en-US" sz="4400" dirty="0">
                <a:solidFill>
                  <a:prstClr val="black">
                    <a:lumMod val="95000"/>
                    <a:lumOff val="5000"/>
                  </a:prstClr>
                </a:solidFill>
                <a:latin typeface="Calibri"/>
              </a:rPr>
              <a:t>;…</a:t>
            </a:r>
            <a:endParaRPr kumimoji="0" lang="en-US" sz="4400" b="1" i="1" u="none" strike="noStrike" kern="1200" cap="none" spc="0" normalizeH="0" baseline="0" noProof="0" dirty="0">
              <a:ln>
                <a:noFill/>
              </a:ln>
              <a:solidFill>
                <a:prstClr val="black">
                  <a:lumMod val="95000"/>
                  <a:lumOff val="5000"/>
                </a:prstClr>
              </a:solidFill>
              <a:effectLst/>
              <a:uLnTx/>
              <a:uFillTx/>
              <a:latin typeface="Calibri"/>
            </a:endParaRPr>
          </a:p>
        </p:txBody>
      </p:sp>
    </p:spTree>
    <p:extLst>
      <p:ext uri="{BB962C8B-B14F-4D97-AF65-F5344CB8AC3E}">
        <p14:creationId xmlns:p14="http://schemas.microsoft.com/office/powerpoint/2010/main" val="37935856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E9EC"/>
        </a:solidFill>
        <a:effectLst/>
      </p:bgPr>
    </p:bg>
    <p:spTree>
      <p:nvGrpSpPr>
        <p:cNvPr id="1" name=""/>
        <p:cNvGrpSpPr/>
        <p:nvPr/>
      </p:nvGrpSpPr>
      <p:grpSpPr>
        <a:xfrm>
          <a:off x="0" y="0"/>
          <a:ext cx="0" cy="0"/>
          <a:chOff x="0" y="0"/>
          <a:chExt cx="0" cy="0"/>
        </a:xfrm>
      </p:grpSpPr>
      <p:sp>
        <p:nvSpPr>
          <p:cNvPr id="2" name="Freeform 2"/>
          <p:cNvSpPr/>
          <p:nvPr/>
        </p:nvSpPr>
        <p:spPr>
          <a:xfrm>
            <a:off x="437649"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437649"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sp>
        <p:nvSpPr>
          <p:cNvPr id="4" name="Freeform 4"/>
          <p:cNvSpPr/>
          <p:nvPr/>
        </p:nvSpPr>
        <p:spPr>
          <a:xfrm>
            <a:off x="6567738"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6567738"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sp>
        <p:nvSpPr>
          <p:cNvPr id="6" name="Freeform 6"/>
          <p:cNvSpPr/>
          <p:nvPr/>
        </p:nvSpPr>
        <p:spPr>
          <a:xfrm>
            <a:off x="12697828" y="430129"/>
            <a:ext cx="5122445" cy="69723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r="-36112"/>
            </a:stretch>
          </a:blipFill>
        </p:spPr>
      </p:sp>
      <p:sp>
        <p:nvSpPr>
          <p:cNvPr id="7" name="Freeform 7"/>
          <p:cNvSpPr/>
          <p:nvPr/>
        </p:nvSpPr>
        <p:spPr>
          <a:xfrm>
            <a:off x="12697828" y="6469982"/>
            <a:ext cx="5152524" cy="3386889"/>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r="-35318" b="-105861"/>
            </a:stretch>
          </a:blipFill>
        </p:spPr>
      </p:sp>
      <p:pic>
        <p:nvPicPr>
          <p:cNvPr id="21" name="Picture 20"/>
          <p:cNvPicPr>
            <a:picLocks noChangeAspect="1"/>
          </p:cNvPicPr>
          <p:nvPr/>
        </p:nvPicPr>
        <p:blipFill>
          <a:blip r:embed="rId4"/>
          <a:stretch>
            <a:fillRect/>
          </a:stretch>
        </p:blipFill>
        <p:spPr>
          <a:xfrm>
            <a:off x="-2352270" y="-272062"/>
            <a:ext cx="12546655" cy="3468925"/>
          </a:xfrm>
          <a:prstGeom prst="rect">
            <a:avLst/>
          </a:prstGeom>
        </p:spPr>
      </p:pic>
      <p:grpSp>
        <p:nvGrpSpPr>
          <p:cNvPr id="35" name="Group 35"/>
          <p:cNvGrpSpPr/>
          <p:nvPr/>
        </p:nvGrpSpPr>
        <p:grpSpPr>
          <a:xfrm>
            <a:off x="1028700" y="1372770"/>
            <a:ext cx="16230600" cy="8656601"/>
            <a:chOff x="0" y="0"/>
            <a:chExt cx="4274726" cy="1982453"/>
          </a:xfrm>
          <a:solidFill>
            <a:schemeClr val="bg1"/>
          </a:solidFill>
        </p:grpSpPr>
        <p:sp>
          <p:nvSpPr>
            <p:cNvPr id="36" name="Freeform 36"/>
            <p:cNvSpPr/>
            <p:nvPr/>
          </p:nvSpPr>
          <p:spPr>
            <a:xfrm>
              <a:off x="0" y="0"/>
              <a:ext cx="4274726" cy="1982453"/>
            </a:xfrm>
            <a:custGeom>
              <a:avLst/>
              <a:gdLst/>
              <a:ahLst/>
              <a:cxnLst/>
              <a:rect l="l" t="t" r="r" b="b"/>
              <a:pathLst>
                <a:path w="4274726" h="1982453">
                  <a:moveTo>
                    <a:pt x="24327" y="0"/>
                  </a:moveTo>
                  <a:lnTo>
                    <a:pt x="4250399" y="0"/>
                  </a:lnTo>
                  <a:cubicBezTo>
                    <a:pt x="4263834" y="0"/>
                    <a:pt x="4274726" y="10891"/>
                    <a:pt x="4274726" y="24327"/>
                  </a:cubicBezTo>
                  <a:lnTo>
                    <a:pt x="4274726" y="1958126"/>
                  </a:lnTo>
                  <a:cubicBezTo>
                    <a:pt x="4274726" y="1964578"/>
                    <a:pt x="4272163" y="1970766"/>
                    <a:pt x="4267601" y="1975328"/>
                  </a:cubicBezTo>
                  <a:cubicBezTo>
                    <a:pt x="4263039" y="1979890"/>
                    <a:pt x="4256851" y="1982453"/>
                    <a:pt x="4250399" y="1982453"/>
                  </a:cubicBezTo>
                  <a:lnTo>
                    <a:pt x="24327" y="1982453"/>
                  </a:lnTo>
                  <a:cubicBezTo>
                    <a:pt x="10891" y="1982453"/>
                    <a:pt x="0" y="1971562"/>
                    <a:pt x="0" y="1958126"/>
                  </a:cubicBezTo>
                  <a:lnTo>
                    <a:pt x="0" y="24327"/>
                  </a:lnTo>
                  <a:cubicBezTo>
                    <a:pt x="0" y="10891"/>
                    <a:pt x="10891" y="0"/>
                    <a:pt x="24327" y="0"/>
                  </a:cubicBezTo>
                  <a:close/>
                </a:path>
              </a:pathLst>
            </a:custGeom>
            <a:grpFill/>
            <a:ln cap="rnd">
              <a:noFill/>
              <a:prstDash val="solid"/>
              <a:round/>
            </a:ln>
          </p:spPr>
        </p:sp>
        <p:sp>
          <p:nvSpPr>
            <p:cNvPr id="37" name="TextBox 37"/>
            <p:cNvSpPr txBox="1"/>
            <p:nvPr/>
          </p:nvSpPr>
          <p:spPr>
            <a:xfrm>
              <a:off x="0" y="-28575"/>
              <a:ext cx="4274726" cy="2011028"/>
            </a:xfrm>
            <a:prstGeom prst="rect">
              <a:avLst/>
            </a:prstGeom>
            <a:grpFill/>
          </p:spPr>
          <p:txBody>
            <a:bodyPr lIns="50800" tIns="50800" rIns="50800" bIns="50800" rtlCol="0" anchor="ctr"/>
            <a:lstStyle/>
            <a:p>
              <a:pPr marL="0" marR="0" lvl="0" indent="0" algn="ctr" defTabSz="914400" rtl="0" eaLnBrk="1" fontAlgn="auto" latinLnBrk="0" hangingPunct="1">
                <a:lnSpc>
                  <a:spcPts val="2807"/>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2058" y="3585276"/>
            <a:ext cx="2671533" cy="2475773"/>
          </a:xfrm>
          <a:prstGeom prst="rect">
            <a:avLst/>
          </a:prstGeom>
        </p:spPr>
      </p:pic>
      <p:pic>
        <p:nvPicPr>
          <p:cNvPr id="8" name="Picture 7"/>
          <p:cNvPicPr>
            <a:picLocks noChangeAspect="1"/>
          </p:cNvPicPr>
          <p:nvPr/>
        </p:nvPicPr>
        <p:blipFill>
          <a:blip r:embed="rId6"/>
          <a:stretch>
            <a:fillRect/>
          </a:stretch>
        </p:blipFill>
        <p:spPr>
          <a:xfrm>
            <a:off x="762148" y="5724699"/>
            <a:ext cx="3036071" cy="1664352"/>
          </a:xfrm>
          <a:prstGeom prst="rect">
            <a:avLst/>
          </a:prstGeom>
        </p:spPr>
      </p:pic>
      <p:sp>
        <p:nvSpPr>
          <p:cNvPr id="9" name="Rectangle 8"/>
          <p:cNvSpPr/>
          <p:nvPr/>
        </p:nvSpPr>
        <p:spPr>
          <a:xfrm>
            <a:off x="4122718" y="1621097"/>
            <a:ext cx="12556025" cy="8217634"/>
          </a:xfrm>
          <a:prstGeom prst="rect">
            <a:avLst/>
          </a:prstGeom>
        </p:spPr>
        <p:txBody>
          <a:bodyPr wrap="square">
            <a:spAutoFit/>
          </a:bodyPr>
          <a:lstStyle/>
          <a:p>
            <a:pPr algn="just"/>
            <a:r>
              <a:rPr lang="vi-VN" sz="4400" b="1" i="1" dirty="0">
                <a:solidFill>
                  <a:srgbClr val="000000"/>
                </a:solidFill>
                <a:latin typeface="Calibri" panose="020F0502020204030204" pitchFamily="34" charset="0"/>
                <a:ea typeface="Calibri" panose="020F0502020204030204" pitchFamily="34" charset="0"/>
                <a:cs typeface="Calibri" panose="020F0502020204030204" pitchFamily="34" charset="0"/>
              </a:rPr>
              <a:t>- Điều ở nhân vật gây ấn tượng với em: </a:t>
            </a:r>
          </a:p>
          <a:p>
            <a:pPr algn="just"/>
            <a:r>
              <a:rPr lang="vi-VN" sz="4400" dirty="0">
                <a:solidFill>
                  <a:srgbClr val="000000"/>
                </a:solidFill>
                <a:latin typeface="Calibri" panose="020F0502020204030204" pitchFamily="34" charset="0"/>
                <a:ea typeface="Calibri" panose="020F0502020204030204" pitchFamily="34" charset="0"/>
                <a:cs typeface="Calibri" panose="020F0502020204030204" pitchFamily="34" charset="0"/>
              </a:rPr>
              <a:t>+ Ông nhạc sĩ là người có tính cách ấm áp, nhân hậu, vị tha và cao thượng.</a:t>
            </a:r>
          </a:p>
          <a:p>
            <a:pPr algn="just"/>
            <a:r>
              <a:rPr lang="vi-VN" sz="4400" dirty="0">
                <a:solidFill>
                  <a:srgbClr val="000000"/>
                </a:solidFill>
                <a:latin typeface="Calibri" panose="020F0502020204030204" pitchFamily="34" charset="0"/>
                <a:ea typeface="Calibri" panose="020F0502020204030204" pitchFamily="34" charset="0"/>
                <a:cs typeface="Calibri" panose="020F0502020204030204" pitchFamily="34" charset="0"/>
              </a:rPr>
              <a:t>+ Khi biết Mai đã làm gãy nhành hoa, ông không trách mắng Mai mà âm thầm lắng nghe nguyện vọng của Mai, mua chậu lan mới thay thế mà không cần ai biết đến.</a:t>
            </a:r>
            <a:endParaRPr lang="en-US" sz="4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r>
              <a:rPr lang="vi-VN" sz="4400" b="1" i="1" dirty="0">
                <a:solidFill>
                  <a:srgbClr val="000000"/>
                </a:solidFill>
                <a:latin typeface="Calibri" panose="020F0502020204030204" pitchFamily="34" charset="0"/>
                <a:ea typeface="Calibri" panose="020F0502020204030204" pitchFamily="34" charset="0"/>
                <a:cs typeface="Calibri" panose="020F0502020204030204" pitchFamily="34" charset="0"/>
              </a:rPr>
              <a:t>- Tình cảm, cảm xúc của em đối với nhận vật: </a:t>
            </a:r>
            <a:r>
              <a:rPr lang="vi-VN" sz="4400" dirty="0">
                <a:solidFill>
                  <a:srgbClr val="000000"/>
                </a:solidFill>
                <a:latin typeface="Calibri" panose="020F0502020204030204" pitchFamily="34" charset="0"/>
                <a:ea typeface="Calibri" panose="020F0502020204030204" pitchFamily="34" charset="0"/>
                <a:cs typeface="Calibri" panose="020F0502020204030204" pitchFamily="34" charset="0"/>
              </a:rPr>
              <a:t>Em rất cảm phục và kính trọng ông nhạc sĩ.</a:t>
            </a:r>
          </a:p>
          <a:p>
            <a:pPr algn="just"/>
            <a:r>
              <a:rPr lang="en-US" sz="4400" b="1" i="1" dirty="0">
                <a:solidFill>
                  <a:prstClr val="black">
                    <a:lumMod val="95000"/>
                    <a:lumOff val="5000"/>
                  </a:prstClr>
                </a:solidFill>
              </a:rPr>
              <a:t>- </a:t>
            </a:r>
            <a:r>
              <a:rPr lang="en-US" sz="4400" b="1" i="1" dirty="0" err="1">
                <a:solidFill>
                  <a:prstClr val="black">
                    <a:lumMod val="95000"/>
                    <a:lumOff val="5000"/>
                  </a:prstClr>
                </a:solidFill>
              </a:rPr>
              <a:t>Thể</a:t>
            </a:r>
            <a:r>
              <a:rPr lang="en-US" sz="4400" b="1" i="1" dirty="0">
                <a:solidFill>
                  <a:prstClr val="black">
                    <a:lumMod val="95000"/>
                    <a:lumOff val="5000"/>
                  </a:prstClr>
                </a:solidFill>
              </a:rPr>
              <a:t> </a:t>
            </a:r>
            <a:r>
              <a:rPr lang="en-US" sz="4400" b="1" i="1" dirty="0" err="1">
                <a:solidFill>
                  <a:prstClr val="black">
                    <a:lumMod val="95000"/>
                    <a:lumOff val="5000"/>
                  </a:prstClr>
                </a:solidFill>
              </a:rPr>
              <a:t>hiện</a:t>
            </a:r>
            <a:r>
              <a:rPr lang="en-US" sz="4400" b="1" i="1" dirty="0">
                <a:solidFill>
                  <a:prstClr val="black">
                    <a:lumMod val="95000"/>
                    <a:lumOff val="5000"/>
                  </a:prstClr>
                </a:solidFill>
              </a:rPr>
              <a:t> </a:t>
            </a:r>
            <a:r>
              <a:rPr lang="en-US" sz="4400" b="1" i="1" dirty="0" err="1">
                <a:solidFill>
                  <a:prstClr val="black">
                    <a:lumMod val="95000"/>
                    <a:lumOff val="5000"/>
                  </a:prstClr>
                </a:solidFill>
              </a:rPr>
              <a:t>tình</a:t>
            </a:r>
            <a:r>
              <a:rPr lang="en-US" sz="4400" b="1" i="1" dirty="0">
                <a:solidFill>
                  <a:prstClr val="black">
                    <a:lumMod val="95000"/>
                    <a:lumOff val="5000"/>
                  </a:prstClr>
                </a:solidFill>
              </a:rPr>
              <a:t> </a:t>
            </a:r>
            <a:r>
              <a:rPr lang="en-US" sz="4400" b="1" i="1" dirty="0" err="1">
                <a:solidFill>
                  <a:prstClr val="black">
                    <a:lumMod val="95000"/>
                    <a:lumOff val="5000"/>
                  </a:prstClr>
                </a:solidFill>
              </a:rPr>
              <a:t>cảm</a:t>
            </a:r>
            <a:r>
              <a:rPr lang="en-US" sz="4400" b="1" i="1" dirty="0">
                <a:solidFill>
                  <a:prstClr val="black">
                    <a:lumMod val="95000"/>
                    <a:lumOff val="5000"/>
                  </a:prstClr>
                </a:solidFill>
              </a:rPr>
              <a:t> </a:t>
            </a:r>
            <a:r>
              <a:rPr lang="en-US" sz="4400" b="1" i="1" dirty="0" err="1">
                <a:solidFill>
                  <a:prstClr val="black">
                    <a:lumMod val="95000"/>
                    <a:lumOff val="5000"/>
                  </a:prstClr>
                </a:solidFill>
              </a:rPr>
              <a:t>đối</a:t>
            </a:r>
            <a:r>
              <a:rPr lang="en-US" sz="4400" b="1" i="1" dirty="0">
                <a:solidFill>
                  <a:prstClr val="black">
                    <a:lumMod val="95000"/>
                    <a:lumOff val="5000"/>
                  </a:prstClr>
                </a:solidFill>
              </a:rPr>
              <a:t> </a:t>
            </a:r>
            <a:r>
              <a:rPr lang="en-US" sz="4400" b="1" i="1" dirty="0" err="1">
                <a:solidFill>
                  <a:prstClr val="black">
                    <a:lumMod val="95000"/>
                    <a:lumOff val="5000"/>
                  </a:prstClr>
                </a:solidFill>
              </a:rPr>
              <a:t>với</a:t>
            </a:r>
            <a:r>
              <a:rPr lang="en-US" sz="4400" b="1" i="1" dirty="0">
                <a:solidFill>
                  <a:prstClr val="black">
                    <a:lumMod val="95000"/>
                    <a:lumOff val="5000"/>
                  </a:prstClr>
                </a:solidFill>
              </a:rPr>
              <a:t> </a:t>
            </a:r>
            <a:r>
              <a:rPr lang="en-US" sz="4400" b="1" i="1" dirty="0" err="1">
                <a:solidFill>
                  <a:prstClr val="black">
                    <a:lumMod val="95000"/>
                    <a:lumOff val="5000"/>
                  </a:prstClr>
                </a:solidFill>
              </a:rPr>
              <a:t>nhân</a:t>
            </a:r>
            <a:r>
              <a:rPr lang="en-US" sz="4400" b="1" i="1" dirty="0">
                <a:solidFill>
                  <a:prstClr val="black">
                    <a:lumMod val="95000"/>
                    <a:lumOff val="5000"/>
                  </a:prstClr>
                </a:solidFill>
              </a:rPr>
              <a:t> </a:t>
            </a:r>
            <a:r>
              <a:rPr lang="en-US" sz="4400" b="1" i="1" dirty="0" err="1">
                <a:solidFill>
                  <a:prstClr val="black">
                    <a:lumMod val="95000"/>
                    <a:lumOff val="5000"/>
                  </a:prstClr>
                </a:solidFill>
              </a:rPr>
              <a:t>vật</a:t>
            </a:r>
            <a:r>
              <a:rPr lang="en-US" sz="4400" b="1" i="1" dirty="0">
                <a:solidFill>
                  <a:prstClr val="black">
                    <a:lumMod val="95000"/>
                    <a:lumOff val="5000"/>
                  </a:prstClr>
                </a:solidFill>
              </a:rPr>
              <a:t> </a:t>
            </a:r>
            <a:r>
              <a:rPr lang="en-US" sz="4400" b="1" i="1" dirty="0" err="1">
                <a:solidFill>
                  <a:prstClr val="black">
                    <a:lumMod val="95000"/>
                    <a:lumOff val="5000"/>
                  </a:prstClr>
                </a:solidFill>
              </a:rPr>
              <a:t>bằng</a:t>
            </a:r>
            <a:r>
              <a:rPr lang="en-US" sz="4400" b="1" i="1" dirty="0">
                <a:solidFill>
                  <a:prstClr val="black">
                    <a:lumMod val="95000"/>
                    <a:lumOff val="5000"/>
                  </a:prstClr>
                </a:solidFill>
              </a:rPr>
              <a:t> </a:t>
            </a:r>
            <a:r>
              <a:rPr lang="en-US" sz="4400" b="1" i="1" dirty="0" err="1">
                <a:solidFill>
                  <a:prstClr val="black">
                    <a:lumMod val="95000"/>
                    <a:lumOff val="5000"/>
                  </a:prstClr>
                </a:solidFill>
              </a:rPr>
              <a:t>một</a:t>
            </a:r>
            <a:r>
              <a:rPr lang="en-US" sz="4400" b="1" i="1" dirty="0">
                <a:solidFill>
                  <a:prstClr val="black">
                    <a:lumMod val="95000"/>
                    <a:lumOff val="5000"/>
                  </a:prstClr>
                </a:solidFill>
              </a:rPr>
              <a:t> </a:t>
            </a:r>
            <a:r>
              <a:rPr lang="en-US" sz="4400" b="1" i="1" dirty="0" err="1">
                <a:solidFill>
                  <a:prstClr val="black">
                    <a:lumMod val="95000"/>
                    <a:lumOff val="5000"/>
                  </a:prstClr>
                </a:solidFill>
              </a:rPr>
              <a:t>số</a:t>
            </a:r>
            <a:r>
              <a:rPr lang="en-US" sz="4400" b="1" i="1" dirty="0">
                <a:solidFill>
                  <a:prstClr val="black">
                    <a:lumMod val="95000"/>
                    <a:lumOff val="5000"/>
                  </a:prstClr>
                </a:solidFill>
              </a:rPr>
              <a:t> </a:t>
            </a:r>
            <a:r>
              <a:rPr lang="en-US" sz="4400" b="1" i="1" dirty="0" err="1">
                <a:solidFill>
                  <a:prstClr val="black">
                    <a:lumMod val="95000"/>
                    <a:lumOff val="5000"/>
                  </a:prstClr>
                </a:solidFill>
              </a:rPr>
              <a:t>cách</a:t>
            </a:r>
            <a:r>
              <a:rPr lang="en-US" sz="4400" b="1" i="1" dirty="0">
                <a:solidFill>
                  <a:prstClr val="black">
                    <a:lumMod val="95000"/>
                    <a:lumOff val="5000"/>
                  </a:prstClr>
                </a:solidFill>
              </a:rPr>
              <a:t>:  </a:t>
            </a:r>
            <a:r>
              <a:rPr lang="vi-VN" sz="4400" dirty="0">
                <a:solidFill>
                  <a:srgbClr val="000000"/>
                </a:solidFill>
                <a:latin typeface="Calibri" panose="020F0502020204030204" pitchFamily="34" charset="0"/>
                <a:ea typeface="Calibri" panose="020F0502020204030204" pitchFamily="34" charset="0"/>
                <a:cs typeface="Calibri" panose="020F0502020204030204" pitchFamily="34" charset="0"/>
              </a:rPr>
              <a:t>Em đã đọc lại câu chuyện nhân vật rất nhiều lần và tưởng tượng nếu em gặp ông thì em sẽ rất vui.</a:t>
            </a:r>
          </a:p>
        </p:txBody>
      </p:sp>
    </p:spTree>
    <p:extLst>
      <p:ext uri="{BB962C8B-B14F-4D97-AF65-F5344CB8AC3E}">
        <p14:creationId xmlns:p14="http://schemas.microsoft.com/office/powerpoint/2010/main" val="547624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E9EC"/>
        </a:solidFill>
        <a:effectLst/>
      </p:bgPr>
    </p:bg>
    <p:spTree>
      <p:nvGrpSpPr>
        <p:cNvPr id="1" name=""/>
        <p:cNvGrpSpPr/>
        <p:nvPr/>
      </p:nvGrpSpPr>
      <p:grpSpPr>
        <a:xfrm>
          <a:off x="0" y="0"/>
          <a:ext cx="0" cy="0"/>
          <a:chOff x="0" y="0"/>
          <a:chExt cx="0" cy="0"/>
        </a:xfrm>
      </p:grpSpPr>
      <p:sp>
        <p:nvSpPr>
          <p:cNvPr id="2" name="Freeform 2"/>
          <p:cNvSpPr/>
          <p:nvPr/>
        </p:nvSpPr>
        <p:spPr>
          <a:xfrm>
            <a:off x="437649"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437649"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sp>
        <p:nvSpPr>
          <p:cNvPr id="4" name="Freeform 4"/>
          <p:cNvSpPr/>
          <p:nvPr/>
        </p:nvSpPr>
        <p:spPr>
          <a:xfrm>
            <a:off x="6567738"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6567738"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b="-105861"/>
            </a:stretch>
          </a:blipFill>
        </p:spPr>
      </p:sp>
      <p:sp>
        <p:nvSpPr>
          <p:cNvPr id="6" name="Freeform 6"/>
          <p:cNvSpPr/>
          <p:nvPr/>
        </p:nvSpPr>
        <p:spPr>
          <a:xfrm>
            <a:off x="12697828" y="430129"/>
            <a:ext cx="5122445" cy="69723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2">
              <a:extLst>
                <a:ext uri="{96DAC541-7B7A-43D3-8B79-37D633B846F1}">
                  <asvg:svgBlip xmlns:asvg="http://schemas.microsoft.com/office/drawing/2016/SVG/main" r:embed="rId3"/>
                </a:ext>
              </a:extLst>
            </a:blip>
            <a:stretch>
              <a:fillRect r="-36112"/>
            </a:stretch>
          </a:blipFill>
        </p:spPr>
      </p:sp>
      <p:sp>
        <p:nvSpPr>
          <p:cNvPr id="7" name="Freeform 7"/>
          <p:cNvSpPr/>
          <p:nvPr/>
        </p:nvSpPr>
        <p:spPr>
          <a:xfrm>
            <a:off x="12697828" y="6469982"/>
            <a:ext cx="5152524" cy="3386889"/>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2">
              <a:extLst>
                <a:ext uri="{96DAC541-7B7A-43D3-8B79-37D633B846F1}">
                  <asvg:svgBlip xmlns:asvg="http://schemas.microsoft.com/office/drawing/2016/SVG/main" r:embed="rId3"/>
                </a:ext>
              </a:extLst>
            </a:blip>
            <a:stretch>
              <a:fillRect r="-35318" b="-105861"/>
            </a:stretch>
          </a:blipFill>
        </p:spPr>
      </p:sp>
      <p:pic>
        <p:nvPicPr>
          <p:cNvPr id="22" name="Picture 21"/>
          <p:cNvPicPr>
            <a:picLocks noChangeAspect="1"/>
          </p:cNvPicPr>
          <p:nvPr/>
        </p:nvPicPr>
        <p:blipFill>
          <a:blip r:embed="rId4"/>
          <a:stretch>
            <a:fillRect/>
          </a:stretch>
        </p:blipFill>
        <p:spPr>
          <a:xfrm>
            <a:off x="-2410622" y="-255476"/>
            <a:ext cx="12546655" cy="3468925"/>
          </a:xfrm>
          <a:prstGeom prst="rect">
            <a:avLst/>
          </a:prstGeom>
        </p:spPr>
      </p:pic>
      <p:grpSp>
        <p:nvGrpSpPr>
          <p:cNvPr id="35" name="Group 35"/>
          <p:cNvGrpSpPr/>
          <p:nvPr/>
        </p:nvGrpSpPr>
        <p:grpSpPr>
          <a:xfrm>
            <a:off x="1028700" y="1372770"/>
            <a:ext cx="16230600" cy="8656601"/>
            <a:chOff x="0" y="0"/>
            <a:chExt cx="4274726" cy="1982453"/>
          </a:xfrm>
          <a:solidFill>
            <a:schemeClr val="bg1"/>
          </a:solidFill>
        </p:grpSpPr>
        <p:sp>
          <p:nvSpPr>
            <p:cNvPr id="36" name="Freeform 36"/>
            <p:cNvSpPr/>
            <p:nvPr/>
          </p:nvSpPr>
          <p:spPr>
            <a:xfrm>
              <a:off x="0" y="0"/>
              <a:ext cx="4274726" cy="1982453"/>
            </a:xfrm>
            <a:custGeom>
              <a:avLst/>
              <a:gdLst/>
              <a:ahLst/>
              <a:cxnLst/>
              <a:rect l="l" t="t" r="r" b="b"/>
              <a:pathLst>
                <a:path w="4274726" h="1982453">
                  <a:moveTo>
                    <a:pt x="24327" y="0"/>
                  </a:moveTo>
                  <a:lnTo>
                    <a:pt x="4250399" y="0"/>
                  </a:lnTo>
                  <a:cubicBezTo>
                    <a:pt x="4263834" y="0"/>
                    <a:pt x="4274726" y="10891"/>
                    <a:pt x="4274726" y="24327"/>
                  </a:cubicBezTo>
                  <a:lnTo>
                    <a:pt x="4274726" y="1958126"/>
                  </a:lnTo>
                  <a:cubicBezTo>
                    <a:pt x="4274726" y="1964578"/>
                    <a:pt x="4272163" y="1970766"/>
                    <a:pt x="4267601" y="1975328"/>
                  </a:cubicBezTo>
                  <a:cubicBezTo>
                    <a:pt x="4263039" y="1979890"/>
                    <a:pt x="4256851" y="1982453"/>
                    <a:pt x="4250399" y="1982453"/>
                  </a:cubicBezTo>
                  <a:lnTo>
                    <a:pt x="24327" y="1982453"/>
                  </a:lnTo>
                  <a:cubicBezTo>
                    <a:pt x="10891" y="1982453"/>
                    <a:pt x="0" y="1971562"/>
                    <a:pt x="0" y="1958126"/>
                  </a:cubicBezTo>
                  <a:lnTo>
                    <a:pt x="0" y="24327"/>
                  </a:lnTo>
                  <a:cubicBezTo>
                    <a:pt x="0" y="10891"/>
                    <a:pt x="10891" y="0"/>
                    <a:pt x="24327" y="0"/>
                  </a:cubicBezTo>
                  <a:close/>
                </a:path>
              </a:pathLst>
            </a:custGeom>
            <a:grpFill/>
            <a:ln cap="rnd">
              <a:noFill/>
              <a:prstDash val="solid"/>
              <a:round/>
            </a:ln>
          </p:spPr>
        </p:sp>
        <p:sp>
          <p:nvSpPr>
            <p:cNvPr id="37" name="TextBox 37"/>
            <p:cNvSpPr txBox="1"/>
            <p:nvPr/>
          </p:nvSpPr>
          <p:spPr>
            <a:xfrm>
              <a:off x="0" y="-28575"/>
              <a:ext cx="4274726" cy="2011028"/>
            </a:xfrm>
            <a:prstGeom prst="rect">
              <a:avLst/>
            </a:prstGeom>
            <a:grpFill/>
          </p:spPr>
          <p:txBody>
            <a:bodyPr lIns="50800" tIns="50800" rIns="50800" bIns="50800" rtlCol="0" anchor="ctr"/>
            <a:lstStyle/>
            <a:p>
              <a:pPr marL="0" marR="0" lvl="0" indent="0" algn="ctr" defTabSz="914400" rtl="0" eaLnBrk="1" fontAlgn="auto" latinLnBrk="0" hangingPunct="1">
                <a:lnSpc>
                  <a:spcPts val="2807"/>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Rounded Rectangle 17"/>
          <p:cNvSpPr/>
          <p:nvPr/>
        </p:nvSpPr>
        <p:spPr>
          <a:xfrm>
            <a:off x="1501295" y="2097160"/>
            <a:ext cx="3299305" cy="1497113"/>
          </a:xfrm>
          <a:prstGeom prst="roundRect">
            <a:avLst>
              <a:gd name="adj" fmla="val 7715"/>
            </a:avLst>
          </a:prstGeom>
          <a:solidFill>
            <a:srgbClr val="0070C0"/>
          </a:solidFill>
          <a:ln w="76200">
            <a:solidFill>
              <a:schemeClr val="tx1">
                <a:lumMod val="95000"/>
                <a:lumOff val="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schemeClr val="bg1"/>
                </a:solidFill>
                <a:effectLst/>
                <a:uLnTx/>
                <a:uFillTx/>
                <a:latin typeface="SVN-Apple" panose="02040603050506020204" pitchFamily="18" charset="0"/>
                <a:ea typeface="Calibri" panose="020F0502020204030204" pitchFamily="34" charset="0"/>
                <a:cs typeface="Calibri" panose="020F0502020204030204" pitchFamily="34" charset="0"/>
              </a:rPr>
              <a:t>Kết</a:t>
            </a:r>
            <a:r>
              <a:rPr kumimoji="0" lang="en-US" sz="6600" b="0" i="0" u="none" strike="noStrike" kern="1200" cap="none" spc="0" normalizeH="0" noProof="0" dirty="0">
                <a:ln>
                  <a:noFill/>
                </a:ln>
                <a:solidFill>
                  <a:schemeClr val="bg1"/>
                </a:solidFill>
                <a:effectLst/>
                <a:uLnTx/>
                <a:uFillTx/>
                <a:latin typeface="SVN-Apple" panose="02040603050506020204" pitchFamily="18" charset="0"/>
                <a:ea typeface="Calibri" panose="020F0502020204030204" pitchFamily="34" charset="0"/>
                <a:cs typeface="Calibri" panose="020F0502020204030204" pitchFamily="34" charset="0"/>
              </a:rPr>
              <a:t> </a:t>
            </a:r>
            <a:r>
              <a:rPr kumimoji="0" lang="en-US" sz="6600" b="0" i="0" u="none" strike="noStrike" kern="1200" cap="none" spc="0" normalizeH="0" noProof="0" dirty="0" err="1">
                <a:ln>
                  <a:noFill/>
                </a:ln>
                <a:solidFill>
                  <a:schemeClr val="bg1"/>
                </a:solidFill>
                <a:effectLst/>
                <a:uLnTx/>
                <a:uFillTx/>
                <a:latin typeface="SVN-Apple" panose="02040603050506020204" pitchFamily="18" charset="0"/>
                <a:ea typeface="Calibri" panose="020F0502020204030204" pitchFamily="34" charset="0"/>
                <a:cs typeface="Calibri" panose="020F0502020204030204" pitchFamily="34" charset="0"/>
              </a:rPr>
              <a:t>thúc</a:t>
            </a:r>
            <a:endParaRPr kumimoji="0" lang="en-US" sz="6600" b="0" i="0" u="none" strike="noStrike" kern="1200" cap="none" spc="0" normalizeH="0" baseline="0" noProof="0" dirty="0">
              <a:ln>
                <a:noFill/>
              </a:ln>
              <a:solidFill>
                <a:schemeClr val="bg1"/>
              </a:solidFill>
              <a:effectLst/>
              <a:uLnTx/>
              <a:uFillTx/>
              <a:latin typeface="SVN-Apple" panose="02040603050506020204" pitchFamily="18" charset="0"/>
              <a:ea typeface="Calibri" panose="020F0502020204030204" pitchFamily="34" charset="0"/>
              <a:cs typeface="Calibri" panose="020F0502020204030204" pitchFamily="34" charset="0"/>
            </a:endParaRPr>
          </a:p>
        </p:txBody>
      </p:sp>
      <p:sp>
        <p:nvSpPr>
          <p:cNvPr id="19" name="Rounded Rectangle 18"/>
          <p:cNvSpPr/>
          <p:nvPr/>
        </p:nvSpPr>
        <p:spPr>
          <a:xfrm>
            <a:off x="5273195" y="1817806"/>
            <a:ext cx="10960185" cy="2187645"/>
          </a:xfrm>
          <a:prstGeom prst="roundRect">
            <a:avLst>
              <a:gd name="adj" fmla="val 5115"/>
            </a:avLst>
          </a:prstGeom>
          <a:solidFill>
            <a:schemeClr val="accent5">
              <a:lumMod val="20000"/>
              <a:lumOff val="80000"/>
            </a:schemeClr>
          </a:solidFill>
          <a:ln>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5400" dirty="0" err="1">
                <a:solidFill>
                  <a:schemeClr val="tx1">
                    <a:lumMod val="95000"/>
                    <a:lumOff val="5000"/>
                  </a:schemeClr>
                </a:solidFill>
              </a:rPr>
              <a:t>Đánh</a:t>
            </a:r>
            <a:r>
              <a:rPr lang="en-US" sz="5400" dirty="0">
                <a:solidFill>
                  <a:schemeClr val="tx1">
                    <a:lumMod val="95000"/>
                    <a:lumOff val="5000"/>
                  </a:schemeClr>
                </a:solidFill>
              </a:rPr>
              <a:t> </a:t>
            </a:r>
            <a:r>
              <a:rPr lang="en-US" sz="5400" dirty="0" err="1">
                <a:solidFill>
                  <a:schemeClr val="tx1">
                    <a:lumMod val="95000"/>
                    <a:lumOff val="5000"/>
                  </a:schemeClr>
                </a:solidFill>
              </a:rPr>
              <a:t>giá</a:t>
            </a:r>
            <a:r>
              <a:rPr lang="en-US" sz="5400" dirty="0">
                <a:solidFill>
                  <a:schemeClr val="tx1">
                    <a:lumMod val="95000"/>
                    <a:lumOff val="5000"/>
                  </a:schemeClr>
                </a:solidFill>
              </a:rPr>
              <a:t> </a:t>
            </a:r>
            <a:r>
              <a:rPr lang="en-US" sz="5400" dirty="0" err="1">
                <a:solidFill>
                  <a:schemeClr val="tx1">
                    <a:lumMod val="95000"/>
                    <a:lumOff val="5000"/>
                  </a:schemeClr>
                </a:solidFill>
              </a:rPr>
              <a:t>về</a:t>
            </a:r>
            <a:r>
              <a:rPr lang="en-US" sz="5400" dirty="0">
                <a:solidFill>
                  <a:schemeClr val="tx1">
                    <a:lumMod val="95000"/>
                    <a:lumOff val="5000"/>
                  </a:schemeClr>
                </a:solidFill>
              </a:rPr>
              <a:t> </a:t>
            </a:r>
            <a:r>
              <a:rPr lang="en-US" sz="5400" dirty="0" err="1">
                <a:solidFill>
                  <a:schemeClr val="tx1">
                    <a:lumMod val="95000"/>
                    <a:lumOff val="5000"/>
                  </a:schemeClr>
                </a:solidFill>
              </a:rPr>
              <a:t>nhân</a:t>
            </a:r>
            <a:r>
              <a:rPr lang="en-US" sz="5400" dirty="0">
                <a:solidFill>
                  <a:schemeClr val="tx1">
                    <a:lumMod val="95000"/>
                    <a:lumOff val="5000"/>
                  </a:schemeClr>
                </a:solidFill>
              </a:rPr>
              <a:t> </a:t>
            </a:r>
            <a:r>
              <a:rPr lang="en-US" sz="5400" dirty="0" err="1">
                <a:solidFill>
                  <a:schemeClr val="tx1">
                    <a:lumMod val="95000"/>
                    <a:lumOff val="5000"/>
                  </a:schemeClr>
                </a:solidFill>
              </a:rPr>
              <a:t>vật</a:t>
            </a:r>
            <a:r>
              <a:rPr lang="en-US" sz="5400" dirty="0">
                <a:solidFill>
                  <a:schemeClr val="tx1">
                    <a:lumMod val="95000"/>
                    <a:lumOff val="5000"/>
                  </a:schemeClr>
                </a:solidFill>
              </a:rPr>
              <a:t> </a:t>
            </a:r>
            <a:r>
              <a:rPr lang="en-US" sz="5400" dirty="0" err="1">
                <a:solidFill>
                  <a:schemeClr val="tx1">
                    <a:lumMod val="95000"/>
                    <a:lumOff val="5000"/>
                  </a:schemeClr>
                </a:solidFill>
              </a:rPr>
              <a:t>và</a:t>
            </a:r>
            <a:r>
              <a:rPr lang="en-US" sz="5400" dirty="0">
                <a:solidFill>
                  <a:schemeClr val="tx1">
                    <a:lumMod val="95000"/>
                    <a:lumOff val="5000"/>
                  </a:schemeClr>
                </a:solidFill>
              </a:rPr>
              <a:t> </a:t>
            </a:r>
            <a:r>
              <a:rPr lang="en-US" sz="5400" dirty="0" err="1">
                <a:solidFill>
                  <a:schemeClr val="tx1">
                    <a:lumMod val="95000"/>
                    <a:lumOff val="5000"/>
                  </a:schemeClr>
                </a:solidFill>
              </a:rPr>
              <a:t>khẳng</a:t>
            </a:r>
            <a:r>
              <a:rPr lang="en-US" sz="5400" dirty="0">
                <a:solidFill>
                  <a:schemeClr val="tx1">
                    <a:lumMod val="95000"/>
                    <a:lumOff val="5000"/>
                  </a:schemeClr>
                </a:solidFill>
              </a:rPr>
              <a:t> </a:t>
            </a:r>
            <a:r>
              <a:rPr lang="en-US" sz="5400" dirty="0" err="1">
                <a:solidFill>
                  <a:schemeClr val="tx1">
                    <a:lumMod val="95000"/>
                    <a:lumOff val="5000"/>
                  </a:schemeClr>
                </a:solidFill>
              </a:rPr>
              <a:t>định</a:t>
            </a:r>
            <a:r>
              <a:rPr lang="en-US" sz="5400" dirty="0">
                <a:solidFill>
                  <a:schemeClr val="tx1">
                    <a:lumMod val="95000"/>
                    <a:lumOff val="5000"/>
                  </a:schemeClr>
                </a:solidFill>
              </a:rPr>
              <a:t> </a:t>
            </a:r>
            <a:r>
              <a:rPr lang="en-US" sz="5400" dirty="0" err="1">
                <a:solidFill>
                  <a:schemeClr val="tx1">
                    <a:lumMod val="95000"/>
                    <a:lumOff val="5000"/>
                  </a:schemeClr>
                </a:solidFill>
              </a:rPr>
              <a:t>lại</a:t>
            </a:r>
            <a:r>
              <a:rPr lang="en-US" sz="5400" dirty="0">
                <a:solidFill>
                  <a:schemeClr val="tx1">
                    <a:lumMod val="95000"/>
                    <a:lumOff val="5000"/>
                  </a:schemeClr>
                </a:solidFill>
              </a:rPr>
              <a:t> </a:t>
            </a:r>
            <a:r>
              <a:rPr lang="en-US" sz="5400" dirty="0" err="1">
                <a:solidFill>
                  <a:schemeClr val="tx1">
                    <a:lumMod val="95000"/>
                    <a:lumOff val="5000"/>
                  </a:schemeClr>
                </a:solidFill>
              </a:rPr>
              <a:t>tình</a:t>
            </a:r>
            <a:r>
              <a:rPr lang="en-US" sz="5400" dirty="0">
                <a:solidFill>
                  <a:schemeClr val="tx1">
                    <a:lumMod val="95000"/>
                    <a:lumOff val="5000"/>
                  </a:schemeClr>
                </a:solidFill>
              </a:rPr>
              <a:t> </a:t>
            </a:r>
            <a:r>
              <a:rPr lang="en-US" sz="5400" dirty="0" err="1">
                <a:solidFill>
                  <a:schemeClr val="tx1">
                    <a:lumMod val="95000"/>
                    <a:lumOff val="5000"/>
                  </a:schemeClr>
                </a:solidFill>
              </a:rPr>
              <a:t>cảm</a:t>
            </a:r>
            <a:r>
              <a:rPr lang="en-US" sz="5400" dirty="0">
                <a:solidFill>
                  <a:schemeClr val="tx1">
                    <a:lumMod val="95000"/>
                    <a:lumOff val="5000"/>
                  </a:schemeClr>
                </a:solidFill>
              </a:rPr>
              <a:t>, </a:t>
            </a:r>
            <a:r>
              <a:rPr lang="en-US" sz="5400" dirty="0" err="1">
                <a:solidFill>
                  <a:schemeClr val="tx1">
                    <a:lumMod val="95000"/>
                    <a:lumOff val="5000"/>
                  </a:schemeClr>
                </a:solidFill>
              </a:rPr>
              <a:t>cảm</a:t>
            </a:r>
            <a:r>
              <a:rPr lang="en-US" sz="5400" dirty="0">
                <a:solidFill>
                  <a:schemeClr val="tx1">
                    <a:lumMod val="95000"/>
                    <a:lumOff val="5000"/>
                  </a:schemeClr>
                </a:solidFill>
              </a:rPr>
              <a:t> </a:t>
            </a:r>
            <a:r>
              <a:rPr lang="en-US" sz="5400" dirty="0" err="1">
                <a:solidFill>
                  <a:schemeClr val="tx1">
                    <a:lumMod val="95000"/>
                    <a:lumOff val="5000"/>
                  </a:schemeClr>
                </a:solidFill>
              </a:rPr>
              <a:t>xúc</a:t>
            </a:r>
            <a:r>
              <a:rPr lang="en-US" sz="5400" dirty="0">
                <a:solidFill>
                  <a:schemeClr val="tx1">
                    <a:lumMod val="95000"/>
                    <a:lumOff val="5000"/>
                  </a:schemeClr>
                </a:solidFill>
              </a:rPr>
              <a:t> </a:t>
            </a:r>
            <a:r>
              <a:rPr lang="en-US" sz="5400" dirty="0" err="1">
                <a:solidFill>
                  <a:schemeClr val="tx1">
                    <a:lumMod val="95000"/>
                    <a:lumOff val="5000"/>
                  </a:schemeClr>
                </a:solidFill>
              </a:rPr>
              <a:t>của</a:t>
            </a:r>
            <a:r>
              <a:rPr lang="en-US" sz="5400" dirty="0">
                <a:solidFill>
                  <a:schemeClr val="tx1">
                    <a:lumMod val="95000"/>
                    <a:lumOff val="5000"/>
                  </a:schemeClr>
                </a:solidFill>
              </a:rPr>
              <a:t> </a:t>
            </a:r>
            <a:r>
              <a:rPr lang="en-US" sz="5400" dirty="0" err="1">
                <a:solidFill>
                  <a:schemeClr val="tx1">
                    <a:lumMod val="95000"/>
                    <a:lumOff val="5000"/>
                  </a:schemeClr>
                </a:solidFill>
              </a:rPr>
              <a:t>em</a:t>
            </a:r>
            <a:r>
              <a:rPr lang="en-US" sz="5400" dirty="0">
                <a:solidFill>
                  <a:schemeClr val="tx1">
                    <a:lumMod val="95000"/>
                    <a:lumOff val="5000"/>
                  </a:schemeClr>
                </a:solidFill>
              </a:rPr>
              <a:t>.</a:t>
            </a:r>
          </a:p>
        </p:txBody>
      </p:sp>
      <p:sp>
        <p:nvSpPr>
          <p:cNvPr id="10" name="Rectangle 9"/>
          <p:cNvSpPr/>
          <p:nvPr/>
        </p:nvSpPr>
        <p:spPr>
          <a:xfrm>
            <a:off x="1916134" y="4605502"/>
            <a:ext cx="9144000" cy="5078313"/>
          </a:xfrm>
          <a:prstGeom prst="rect">
            <a:avLst/>
          </a:prstGeom>
        </p:spPr>
        <p:txBody>
          <a:bodyPr>
            <a:spAutoFit/>
          </a:bodyPr>
          <a:lstStyle/>
          <a:p>
            <a:pPr algn="just"/>
            <a:r>
              <a:rPr lang="en-US" sz="54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5400" dirty="0">
                <a:solidFill>
                  <a:srgbClr val="000000"/>
                </a:solidFill>
                <a:latin typeface="Calibri" panose="020F0502020204030204" pitchFamily="34" charset="0"/>
                <a:ea typeface="Calibri" panose="020F0502020204030204" pitchFamily="34" charset="0"/>
                <a:cs typeface="Calibri" panose="020F0502020204030204" pitchFamily="34" charset="0"/>
              </a:rPr>
              <a:t>Ông nhạc sĩ như là ông Bụt trong tâm trí của em vậy. Em rất yêu mến ông. Em nhất định sẽ cố gắng học tập thật tốt để có thể gặp được ông Bụt trong tương lai.</a:t>
            </a:r>
            <a:endParaRPr lang="en-US" sz="5400" dirty="0">
              <a:latin typeface="Calibri" panose="020F0502020204030204" pitchFamily="34" charset="0"/>
              <a:ea typeface="Calibri" panose="020F0502020204030204" pitchFamily="34" charset="0"/>
              <a:cs typeface="Calibri" panose="020F0502020204030204" pitchFamily="34" charset="0"/>
            </a:endParaRPr>
          </a:p>
        </p:txBody>
      </p:sp>
      <p:pic>
        <p:nvPicPr>
          <p:cNvPr id="2050" name="Picture 2" descr="Boy is playing piano clipart. Free download transparent .PNG | Creazill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60134" y="4323492"/>
            <a:ext cx="6551126" cy="5360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8801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TotalTime>
  <Words>1060</Words>
  <Application>Microsoft Office PowerPoint</Application>
  <PresentationFormat>Tùy chỉnh</PresentationFormat>
  <Paragraphs>48</Paragraphs>
  <Slides>12</Slides>
  <Notes>0</Notes>
  <HiddenSlides>0</HiddenSlides>
  <MMClips>0</MMClips>
  <ScaleCrop>false</ScaleCrop>
  <HeadingPairs>
    <vt:vector size="6" baseType="variant">
      <vt:variant>
        <vt:lpstr>Phông được Dùng</vt:lpstr>
      </vt:variant>
      <vt:variant>
        <vt:i4>7</vt:i4>
      </vt:variant>
      <vt:variant>
        <vt:lpstr>Chủ đề</vt:lpstr>
      </vt:variant>
      <vt:variant>
        <vt:i4>2</vt:i4>
      </vt:variant>
      <vt:variant>
        <vt:lpstr>Tiêu đề Bản chiếu</vt:lpstr>
      </vt:variant>
      <vt:variant>
        <vt:i4>12</vt:i4>
      </vt:variant>
    </vt:vector>
  </HeadingPairs>
  <TitlesOfParts>
    <vt:vector size="21" baseType="lpstr">
      <vt:lpstr>思源黑体 CN</vt:lpstr>
      <vt:lpstr>Arial</vt:lpstr>
      <vt:lpstr>Wingdings</vt:lpstr>
      <vt:lpstr>#9Slide07 HoneyCream</vt:lpstr>
      <vt:lpstr>Times New Roman</vt:lpstr>
      <vt:lpstr>SVN-Apple</vt:lpstr>
      <vt:lpstr>Calibri</vt:lpstr>
      <vt:lpstr>Office Theme</vt:lpstr>
      <vt:lpstr>1_Office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T20_Viet_TimYChoDoanVan..._MNT</dc:title>
  <cp:lastModifiedBy>Dung Âu</cp:lastModifiedBy>
  <cp:revision>12</cp:revision>
  <dcterms:created xsi:type="dcterms:W3CDTF">2006-08-16T00:00:00Z</dcterms:created>
  <dcterms:modified xsi:type="dcterms:W3CDTF">2026-01-18T10:00:14Z</dcterms:modified>
  <dc:identifier>DAF2H57glsg</dc:identifier>
</cp:coreProperties>
</file>