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3"/>
  </p:notesMasterIdLst>
  <p:sldIdLst>
    <p:sldId id="437" r:id="rId3"/>
    <p:sldId id="2007577475" r:id="rId4"/>
    <p:sldId id="426" r:id="rId5"/>
    <p:sldId id="608" r:id="rId6"/>
    <p:sldId id="2007577464" r:id="rId7"/>
    <p:sldId id="2007577471" r:id="rId8"/>
    <p:sldId id="2007577467" r:id="rId9"/>
    <p:sldId id="2007577474" r:id="rId10"/>
    <p:sldId id="2007577466" r:id="rId11"/>
    <p:sldId id="2007577473"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www" initials="q" lastIdx="2" clrIdx="0">
    <p:extLst>
      <p:ext uri="{19B8F6BF-5375-455C-9EA6-DF929625EA0E}">
        <p15:presenceInfo xmlns:p15="http://schemas.microsoft.com/office/powerpoint/2012/main" userId="qww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6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howGuides="1">
      <p:cViewPr varScale="1">
        <p:scale>
          <a:sx n="81" d="100"/>
          <a:sy n="81" d="100"/>
        </p:scale>
        <p:origin x="516" y="51"/>
      </p:cViewPr>
      <p:guideLst>
        <p:guide orient="horz" pos="2183"/>
        <p:guide pos="3840"/>
      </p:guideLst>
    </p:cSldViewPr>
  </p:slideViewPr>
  <p:notesTextViewPr>
    <p:cViewPr>
      <p:scale>
        <a:sx n="1" d="1"/>
        <a:sy n="1" d="1"/>
      </p:scale>
      <p:origin x="0" y="0"/>
    </p:cViewPr>
  </p:notesTextViewPr>
  <p:sorterViewPr>
    <p:cViewPr>
      <p:scale>
        <a:sx n="66" d="100"/>
        <a:sy n="66" d="100"/>
      </p:scale>
      <p:origin x="0" y="-71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6D41F-AA0A-408A-A509-D87CE4CEB165}" type="datetimeFigureOut">
              <a:rPr lang="zh-CN" altLang="en-US" smtClean="0"/>
              <a:t>2026/1/18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62C6C-6970-40B6-A836-A7F42A16B71E}" type="slidenum">
              <a:rPr lang="zh-CN" altLang="en-US" smtClean="0"/>
              <a:t>‹#›</a:t>
            </a:fld>
            <a:endParaRPr lang="zh-CN" altLang="en-US"/>
          </a:p>
        </p:txBody>
      </p:sp>
    </p:spTree>
    <p:extLst>
      <p:ext uri="{BB962C8B-B14F-4D97-AF65-F5344CB8AC3E}">
        <p14:creationId xmlns:p14="http://schemas.microsoft.com/office/powerpoint/2010/main" val="125381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2" name="图片 11">
            <a:extLst>
              <a:ext uri="{FF2B5EF4-FFF2-40B4-BE49-F238E27FC236}">
                <a16:creationId xmlns:a16="http://schemas.microsoft.com/office/drawing/2014/main" id="{8BE5BE40-78F6-4C73-922B-579A91B794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5003" y="0"/>
            <a:ext cx="9079724" cy="6858000"/>
          </a:xfrm>
          <a:prstGeom prst="rect">
            <a:avLst/>
          </a:prstGeom>
        </p:spPr>
      </p:pic>
      <p:pic>
        <p:nvPicPr>
          <p:cNvPr id="16" name="图片 15">
            <a:extLst>
              <a:ext uri="{FF2B5EF4-FFF2-40B4-BE49-F238E27FC236}">
                <a16:creationId xmlns:a16="http://schemas.microsoft.com/office/drawing/2014/main" id="{A81BA2A2-843C-4BF2-AA33-E77FDEBB92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7644" y="602673"/>
            <a:ext cx="5076750" cy="654361"/>
          </a:xfrm>
          <a:prstGeom prst="rect">
            <a:avLst/>
          </a:prstGeom>
        </p:spPr>
      </p:pic>
      <p:pic>
        <p:nvPicPr>
          <p:cNvPr id="18" name="图片 17">
            <a:extLst>
              <a:ext uri="{FF2B5EF4-FFF2-40B4-BE49-F238E27FC236}">
                <a16:creationId xmlns:a16="http://schemas.microsoft.com/office/drawing/2014/main" id="{00DA072D-22E9-4488-AA7A-EE77013D53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4603" b="78472"/>
          <a:stretch/>
        </p:blipFill>
        <p:spPr>
          <a:xfrm>
            <a:off x="2255354" y="571500"/>
            <a:ext cx="3467020" cy="1476375"/>
          </a:xfrm>
          <a:prstGeom prst="rect">
            <a:avLst/>
          </a:prstGeom>
        </p:spPr>
      </p:pic>
      <p:pic>
        <p:nvPicPr>
          <p:cNvPr id="20" name="图片 19">
            <a:extLst>
              <a:ext uri="{FF2B5EF4-FFF2-40B4-BE49-F238E27FC236}">
                <a16:creationId xmlns:a16="http://schemas.microsoft.com/office/drawing/2014/main" id="{F5E8CA64-FD2B-4FD3-8C79-6B049D87FC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2038" y="5521147"/>
            <a:ext cx="11515725" cy="2905125"/>
          </a:xfrm>
          <a:prstGeom prst="rect">
            <a:avLst/>
          </a:prstGeom>
        </p:spPr>
      </p:pic>
      <p:pic>
        <p:nvPicPr>
          <p:cNvPr id="22" name="图片 21">
            <a:extLst>
              <a:ext uri="{FF2B5EF4-FFF2-40B4-BE49-F238E27FC236}">
                <a16:creationId xmlns:a16="http://schemas.microsoft.com/office/drawing/2014/main" id="{9FCF9125-7CB3-40F4-ABFC-95F2ACBB27B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4" name="图片 23">
            <a:extLst>
              <a:ext uri="{FF2B5EF4-FFF2-40B4-BE49-F238E27FC236}">
                <a16:creationId xmlns:a16="http://schemas.microsoft.com/office/drawing/2014/main" id="{5AD15369-2202-4E69-BCE5-B65F101051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8781" y="3952875"/>
            <a:ext cx="1200257" cy="1221314"/>
          </a:xfrm>
          <a:prstGeom prst="rect">
            <a:avLst/>
          </a:prstGeom>
        </p:spPr>
      </p:pic>
      <p:pic>
        <p:nvPicPr>
          <p:cNvPr id="25" name="图片 24">
            <a:extLst>
              <a:ext uri="{FF2B5EF4-FFF2-40B4-BE49-F238E27FC236}">
                <a16:creationId xmlns:a16="http://schemas.microsoft.com/office/drawing/2014/main" id="{F5E58546-F92B-4BD8-98D2-613E6EB15D15}"/>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spTree>
    <p:extLst>
      <p:ext uri="{BB962C8B-B14F-4D97-AF65-F5344CB8AC3E}">
        <p14:creationId xmlns:p14="http://schemas.microsoft.com/office/powerpoint/2010/main" val="317403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0B46A7-A15B-406B-9CE7-8B9F9A96A9A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AFFC351-ACB0-4D90-A379-0B98B6BBF91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4044560-894D-421A-BE5C-29D836992336}"/>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2026/1/18</a:t>
            </a:fld>
            <a:endParaRPr lang="zh-CN" altLang="en-US"/>
          </a:p>
        </p:txBody>
      </p:sp>
      <p:sp>
        <p:nvSpPr>
          <p:cNvPr id="5" name="页脚占位符 4">
            <a:extLst>
              <a:ext uri="{FF2B5EF4-FFF2-40B4-BE49-F238E27FC236}">
                <a16:creationId xmlns:a16="http://schemas.microsoft.com/office/drawing/2014/main" id="{F7734FEF-903F-41E3-AED6-2ECA8BD32EC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0C205CC-DB7C-4796-8334-06EE7718D9DF}"/>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284080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CE09109-9172-4B21-ADD7-32BF0588C5B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AA9DF4-864C-44E3-A272-5F4BECF14F2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63348C-798A-4C0E-8A4D-4AE4DB765113}"/>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2026/1/18</a:t>
            </a:fld>
            <a:endParaRPr lang="zh-CN" altLang="en-US"/>
          </a:p>
        </p:txBody>
      </p:sp>
      <p:sp>
        <p:nvSpPr>
          <p:cNvPr id="5" name="页脚占位符 4">
            <a:extLst>
              <a:ext uri="{FF2B5EF4-FFF2-40B4-BE49-F238E27FC236}">
                <a16:creationId xmlns:a16="http://schemas.microsoft.com/office/drawing/2014/main" id="{F53AAB27-DDDD-4632-A195-18966CEBC3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421BD31-5FCF-4F72-AE25-C295FEF60216}"/>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173754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solidFill>
          <a:srgbClr val="FFFFFF"/>
        </a:solid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p>
            <a:fld id="{760FBDFE-C587-4B4C-A407-44438C67B59E}" type="datetimeFigureOut">
              <a:rPr lang="zh-CN" altLang="en-US" smtClean="0"/>
              <a:t>2026/1/18</a:t>
            </a:fld>
            <a:endParaRPr lang="zh-CN" altLang="en-US"/>
          </a:p>
        </p:txBody>
      </p:sp>
      <p:sp>
        <p:nvSpPr>
          <p:cNvPr id="17" name="页脚占位符 16"/>
          <p:cNvSpPr>
            <a:spLocks noGrp="1"/>
          </p:cNvSpPr>
          <p:nvPr>
            <p:ph type="ftr" sz="quarter" idx="11"/>
            <p:custDataLst>
              <p:tags r:id="rId2"/>
            </p:custDataLst>
          </p:nvPr>
        </p:nvSpPr>
        <p:spPr/>
        <p:txBody>
          <a:bodyPr/>
          <a:lstStyle/>
          <a:p>
            <a:endParaRPr lang="zh-CN" altLang="en-US" dirty="0"/>
          </a:p>
        </p:txBody>
      </p:sp>
      <p:sp>
        <p:nvSpPr>
          <p:cNvPr id="18" name="灯片编号占位符 17"/>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282945827"/>
      </p:ext>
    </p:extLst>
  </p:cSld>
  <p:clrMapOvr>
    <a:masterClrMapping/>
  </p:clrMapOvr>
  <p:transition>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18A79D-D2AD-446B-9CE1-4AC544F9C95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33955D8-E1DF-4782-B0E5-6EF553352C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1688045-2883-4A9D-948F-3C5B5548CC63}"/>
              </a:ext>
            </a:extLst>
          </p:cNvPr>
          <p:cNvSpPr>
            <a:spLocks noGrp="1"/>
          </p:cNvSpPr>
          <p:nvPr>
            <p:ph type="dt" sz="half" idx="10"/>
          </p:nvPr>
        </p:nvSpPr>
        <p:spPr/>
        <p:txBody>
          <a:bodyPr/>
          <a:lstStyle/>
          <a:p>
            <a:fld id="{89B67AEB-E9FD-4F71-8D43-C3BD7E9C8E3A}" type="datetimeFigureOut">
              <a:rPr lang="zh-CN" altLang="en-US" smtClean="0"/>
              <a:t>2026/1/18</a:t>
            </a:fld>
            <a:endParaRPr lang="zh-CN" altLang="en-US"/>
          </a:p>
        </p:txBody>
      </p:sp>
      <p:sp>
        <p:nvSpPr>
          <p:cNvPr id="5" name="页脚占位符 4">
            <a:extLst>
              <a:ext uri="{FF2B5EF4-FFF2-40B4-BE49-F238E27FC236}">
                <a16:creationId xmlns:a16="http://schemas.microsoft.com/office/drawing/2014/main" id="{E249EFAC-5EBD-4360-BE7A-9883EFE2807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DFA7CA2-A4AF-43A6-B5A0-48D0C3DED6C2}"/>
              </a:ext>
            </a:extLst>
          </p:cNvPr>
          <p:cNvSpPr>
            <a:spLocks noGrp="1"/>
          </p:cNvSpPr>
          <p:nvPr>
            <p:ph type="sldNum" sz="quarter" idx="12"/>
          </p:nvPr>
        </p:nvSpPr>
        <p:spPr/>
        <p:txBody>
          <a:bodyPr/>
          <a:lstStyle/>
          <a:p>
            <a:fld id="{E1B2BCC6-712D-418C-BF95-59EDD8864B53}" type="slidenum">
              <a:rPr lang="zh-CN" altLang="en-US" smtClean="0"/>
              <a:t>‹#›</a:t>
            </a:fld>
            <a:endParaRPr lang="zh-CN" altLang="en-US"/>
          </a:p>
        </p:txBody>
      </p:sp>
    </p:spTree>
    <p:extLst>
      <p:ext uri="{BB962C8B-B14F-4D97-AF65-F5344CB8AC3E}">
        <p14:creationId xmlns:p14="http://schemas.microsoft.com/office/powerpoint/2010/main" val="333044806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5014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7866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9130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228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9673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894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C8A225D-B0E3-45CA-9188-DD54384D00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27597B9B-BBFC-4852-B342-E43D6C37BB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020206DD-7E20-4BFB-9462-923D23CA66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3342309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4013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9469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6198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2461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715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0A97201-B517-45C7-8644-92E08D6777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32ABB31A-768F-4DD9-B3D3-67655728EA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2ED07D9F-4E5A-4C43-AD1F-FC245E2733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374816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8740906A-7F65-438D-9E1C-8E3DD67B412A}"/>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96825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a:extLst>
              <a:ext uri="{FF2B5EF4-FFF2-40B4-BE49-F238E27FC236}">
                <a16:creationId xmlns:a16="http://schemas.microsoft.com/office/drawing/2014/main" id="{993F4ACD-0F37-48E1-9EAA-47D1819307C3}"/>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2026/1/18</a:t>
            </a:fld>
            <a:endParaRPr lang="zh-CN" altLang="en-US"/>
          </a:p>
        </p:txBody>
      </p:sp>
      <p:sp>
        <p:nvSpPr>
          <p:cNvPr id="8" name="页脚占位符 7">
            <a:extLst>
              <a:ext uri="{FF2B5EF4-FFF2-40B4-BE49-F238E27FC236}">
                <a16:creationId xmlns:a16="http://schemas.microsoft.com/office/drawing/2014/main" id="{2A8F76EE-0E64-4EE5-978E-1EF51F07C13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41FA92AF-C5CD-4F0B-B87F-03F3898E5AF4}"/>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281556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65DC53-6A6A-40BD-974E-A5FFFE6483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ED37C26-A905-4141-9E75-6CC808F14DE1}"/>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2026/1/18</a:t>
            </a:fld>
            <a:endParaRPr lang="zh-CN" altLang="en-US"/>
          </a:p>
        </p:txBody>
      </p:sp>
      <p:sp>
        <p:nvSpPr>
          <p:cNvPr id="4" name="页脚占位符 3">
            <a:extLst>
              <a:ext uri="{FF2B5EF4-FFF2-40B4-BE49-F238E27FC236}">
                <a16:creationId xmlns:a16="http://schemas.microsoft.com/office/drawing/2014/main" id="{3D8FEF6C-11FB-4B18-A2EE-4CFDAF3DD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1B7E23B-B274-4E27-9F7B-E00DBDE1A665}"/>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247149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996439B-2961-4857-8C90-F6A06A8922A5}"/>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2026/1/18</a:t>
            </a:fld>
            <a:endParaRPr lang="zh-CN" altLang="en-US"/>
          </a:p>
        </p:txBody>
      </p:sp>
      <p:sp>
        <p:nvSpPr>
          <p:cNvPr id="3" name="页脚占位符 2">
            <a:extLst>
              <a:ext uri="{FF2B5EF4-FFF2-40B4-BE49-F238E27FC236}">
                <a16:creationId xmlns:a16="http://schemas.microsoft.com/office/drawing/2014/main" id="{174BB6A5-FA7C-4144-9F9C-19F13E7F8E4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3BCE803-D337-445F-B4D3-DC88A81A23D3}"/>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377758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259C20-F69A-4F67-B9D2-D6F4915245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AD035C2-DFCC-4EE9-94A2-F60773B0BB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9FDB44C-937A-4E36-811C-DE150BC896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5F6EFE2-2FB3-4512-B77A-7429555B8E5D}"/>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2026/1/18</a:t>
            </a:fld>
            <a:endParaRPr lang="zh-CN" altLang="en-US"/>
          </a:p>
        </p:txBody>
      </p:sp>
      <p:sp>
        <p:nvSpPr>
          <p:cNvPr id="6" name="页脚占位符 5">
            <a:extLst>
              <a:ext uri="{FF2B5EF4-FFF2-40B4-BE49-F238E27FC236}">
                <a16:creationId xmlns:a16="http://schemas.microsoft.com/office/drawing/2014/main" id="{26874391-9EAB-44BF-B609-57B234992D7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367B7B7-E185-48EC-B974-3FF83FBB4A96}"/>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2211949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A8DCCA-1FB0-46B8-AF82-009F74F9A3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991C14D-A86E-48F0-9F50-82073E2DF5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6ADDFC5-DDAE-491D-8168-373B58E52C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2CBB702-340B-4C13-9A27-61FB6C3C74F1}"/>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2026/1/18</a:t>
            </a:fld>
            <a:endParaRPr lang="zh-CN" altLang="en-US"/>
          </a:p>
        </p:txBody>
      </p:sp>
      <p:sp>
        <p:nvSpPr>
          <p:cNvPr id="6" name="页脚占位符 5">
            <a:extLst>
              <a:ext uri="{FF2B5EF4-FFF2-40B4-BE49-F238E27FC236}">
                <a16:creationId xmlns:a16="http://schemas.microsoft.com/office/drawing/2014/main" id="{FCB28ED6-5FB8-4301-BF6D-66056011E5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B1D33E8-809C-4216-9930-7E95958F2090}"/>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123666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E49DFE6-7DE3-4F3F-84FC-881D4DFD9BED}"/>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8" name="图片 7">
            <a:extLst>
              <a:ext uri="{FF2B5EF4-FFF2-40B4-BE49-F238E27FC236}">
                <a16:creationId xmlns:a16="http://schemas.microsoft.com/office/drawing/2014/main" id="{0CC4278A-B2EF-4595-B658-5F835F3B6340}"/>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r="41775" b="29861"/>
          <a:stretch/>
        </p:blipFill>
        <p:spPr>
          <a:xfrm>
            <a:off x="-9269" y="-457200"/>
            <a:ext cx="2246085" cy="4810125"/>
          </a:xfrm>
          <a:prstGeom prst="rect">
            <a:avLst/>
          </a:prstGeom>
        </p:spPr>
      </p:pic>
      <p:pic>
        <p:nvPicPr>
          <p:cNvPr id="9" name="图片 8">
            <a:extLst>
              <a:ext uri="{FF2B5EF4-FFF2-40B4-BE49-F238E27FC236}">
                <a16:creationId xmlns:a16="http://schemas.microsoft.com/office/drawing/2014/main" id="{BDAD0EC5-A999-489B-9CD2-A3E8468C76B2}"/>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
        <p:nvSpPr>
          <p:cNvPr id="10" name="矩形: 圆角 9">
            <a:extLst>
              <a:ext uri="{FF2B5EF4-FFF2-40B4-BE49-F238E27FC236}">
                <a16:creationId xmlns:a16="http://schemas.microsoft.com/office/drawing/2014/main" id="{106DBA83-D0B8-4FA8-84CB-7AF02E44DD40}"/>
              </a:ext>
            </a:extLst>
          </p:cNvPr>
          <p:cNvSpPr/>
          <p:nvPr userDrawn="1"/>
        </p:nvSpPr>
        <p:spPr>
          <a:xfrm>
            <a:off x="495300" y="495300"/>
            <a:ext cx="11201400" cy="5867400"/>
          </a:xfrm>
          <a:prstGeom prst="roundRect">
            <a:avLst>
              <a:gd name="adj" fmla="val 27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180B49-C4A1-40DB-BBD9-60F045C3185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356645" y="5715000"/>
            <a:ext cx="8867775" cy="1143000"/>
          </a:xfrm>
          <a:prstGeom prst="rect">
            <a:avLst/>
          </a:prstGeom>
        </p:spPr>
      </p:pic>
      <p:pic>
        <p:nvPicPr>
          <p:cNvPr id="17" name="图片 16">
            <a:extLst>
              <a:ext uri="{FF2B5EF4-FFF2-40B4-BE49-F238E27FC236}">
                <a16:creationId xmlns:a16="http://schemas.microsoft.com/office/drawing/2014/main" id="{5A4D937D-B972-45DA-A337-EE684D339EE6}"/>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613519" y="589280"/>
            <a:ext cx="476776" cy="485140"/>
          </a:xfrm>
          <a:prstGeom prst="rect">
            <a:avLst/>
          </a:prstGeom>
        </p:spPr>
      </p:pic>
      <p:pic>
        <p:nvPicPr>
          <p:cNvPr id="6" name="Picture 5">
            <a:extLst>
              <a:ext uri="{FF2B5EF4-FFF2-40B4-BE49-F238E27FC236}">
                <a16:creationId xmlns:a16="http://schemas.microsoft.com/office/drawing/2014/main" id="{00B83826-A67A-8962-1FF8-424AD864912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1" name="Picture 10">
            <a:extLst>
              <a:ext uri="{FF2B5EF4-FFF2-40B4-BE49-F238E27FC236}">
                <a16:creationId xmlns:a16="http://schemas.microsoft.com/office/drawing/2014/main" id="{D9829A3C-4381-BE0C-1436-259F092ADA2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2EA487FD-964D-FD48-ED56-9FC4F1169F1F}"/>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40BFE5A-FE3A-60C9-A7FE-F2C09D636D9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5" name="Title 1">
            <a:extLst>
              <a:ext uri="{FF2B5EF4-FFF2-40B4-BE49-F238E27FC236}">
                <a16:creationId xmlns:a16="http://schemas.microsoft.com/office/drawing/2014/main" id="{36123A8C-738C-A45C-E526-D4C7B3C994A9}"/>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7D97E4AB-BC93-FED5-8256-05AD0046FCF4}"/>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A5CD4B9F-D923-4144-A949-CE2A5DBF02D1}"/>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8C39A0C5-F0A2-B31D-D6E7-814B80AD928B}"/>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F4C7112C-2D62-098C-B7CA-8101E340BF7C}"/>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42ED0F85-3F59-A1C6-CDBE-5E2D2B271429}"/>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558433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1/18/2026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8" name="Title 1">
            <a:extLst>
              <a:ext uri="{FF2B5EF4-FFF2-40B4-BE49-F238E27FC236}">
                <a16:creationId xmlns:a16="http://schemas.microsoft.com/office/drawing/2014/main" id="{F02F17FF-6E1A-A500-FD51-57E82FC592FA}"/>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73810C3E-2AFE-11C6-1F0E-B2ABB0A9E73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3BE397D0-DDA3-F766-4FEE-32E31B12390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248AAC04-068D-188B-62D7-AEF2FA68B08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836023A0-4F3F-7AB3-7597-94CA38CE433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B4FA899E-92FD-D92C-E950-58722AFD9116}"/>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0E19D444-BFFB-87FC-A48D-9F500FD90331}"/>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spTree>
    <p:extLst>
      <p:ext uri="{BB962C8B-B14F-4D97-AF65-F5344CB8AC3E}">
        <p14:creationId xmlns:p14="http://schemas.microsoft.com/office/powerpoint/2010/main" val="31146581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26" Type="http://schemas.openxmlformats.org/officeDocument/2006/relationships/image" Target="../media/image43.svg"/><Relationship Id="rId3" Type="http://schemas.openxmlformats.org/officeDocument/2006/relationships/image" Target="../media/image20.svg"/><Relationship Id="rId21" Type="http://schemas.openxmlformats.org/officeDocument/2006/relationships/image" Target="../media/image38.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5" Type="http://schemas.openxmlformats.org/officeDocument/2006/relationships/image" Target="../media/image42.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20.xml"/><Relationship Id="rId6" Type="http://schemas.openxmlformats.org/officeDocument/2006/relationships/image" Target="../media/image23.png"/><Relationship Id="rId11" Type="http://schemas.openxmlformats.org/officeDocument/2006/relationships/image" Target="../media/image28.svg"/><Relationship Id="rId24" Type="http://schemas.openxmlformats.org/officeDocument/2006/relationships/image" Target="../media/image41.png"/><Relationship Id="rId5" Type="http://schemas.openxmlformats.org/officeDocument/2006/relationships/image" Target="../media/image22.svg"/><Relationship Id="rId15" Type="http://schemas.openxmlformats.org/officeDocument/2006/relationships/image" Target="../media/image32.sv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 Id="rId22"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954768" y="730702"/>
            <a:ext cx="10420350" cy="5480049"/>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a:ea typeface="思源黑体 CN"/>
                <a:cs typeface="+mn-cs"/>
              </a:endParaRPr>
            </a:p>
          </p:txBody>
        </p:sp>
      </p:grpSp>
      <p:grpSp>
        <p:nvGrpSpPr>
          <p:cNvPr id="5" name="组合 4"/>
          <p:cNvGrpSpPr/>
          <p:nvPr/>
        </p:nvGrpSpPr>
        <p:grpSpPr>
          <a:xfrm>
            <a:off x="-302535" y="3267144"/>
            <a:ext cx="12934954" cy="4972050"/>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pic>
        <p:nvPicPr>
          <p:cNvPr id="3" name="图片 2"/>
          <p:cNvPicPr>
            <a:picLocks noChangeAspect="1"/>
          </p:cNvPicPr>
          <p:nvPr/>
        </p:nvPicPr>
        <p:blipFill>
          <a:blip r:embed="rId7"/>
          <a:stretch>
            <a:fillRect/>
          </a:stretch>
        </p:blipFill>
        <p:spPr>
          <a:xfrm>
            <a:off x="1" y="1"/>
            <a:ext cx="12193057" cy="2066723"/>
          </a:xfrm>
          <a:prstGeom prst="rect">
            <a:avLst/>
          </a:prstGeom>
        </p:spPr>
      </p:pic>
      <p:sp>
        <p:nvSpPr>
          <p:cNvPr id="25" name="TextBox 24"/>
          <p:cNvSpPr txBox="1"/>
          <p:nvPr/>
        </p:nvSpPr>
        <p:spPr>
          <a:xfrm>
            <a:off x="2242026" y="1189419"/>
            <a:ext cx="12211664" cy="707886"/>
          </a:xfrm>
          <a:prstGeom prst="rect">
            <a:avLst/>
          </a:prstGeom>
          <a:noFill/>
        </p:spPr>
        <p:txBody>
          <a:bodyPr wrap="square" rtlCol="0">
            <a:spAutoFit/>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思源黑体 CN"/>
                <a:cs typeface="Times New Roman" panose="02020603050405020304" pitchFamily="18" charset="0"/>
              </a:rPr>
              <a:t>TRƯỜNG TIỂU HỌC SÀI ĐỒNG</a:t>
            </a:r>
          </a:p>
        </p:txBody>
      </p:sp>
      <p:sp>
        <p:nvSpPr>
          <p:cNvPr id="28" name="TextBox 27"/>
          <p:cNvSpPr txBox="1"/>
          <p:nvPr/>
        </p:nvSpPr>
        <p:spPr>
          <a:xfrm>
            <a:off x="1059088" y="2818071"/>
            <a:ext cx="10309122" cy="1200329"/>
          </a:xfrm>
          <a:prstGeom prst="rect">
            <a:avLst/>
          </a:prstGeom>
          <a:noFill/>
        </p:spPr>
        <p:txBody>
          <a:bodyPr wrap="square" rtlCol="0">
            <a:spAutoFit/>
          </a:bodyPr>
          <a:lstStyle/>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思源黑体 CN"/>
                <a:cs typeface="Times New Roman" panose="02020603050405020304" pitchFamily="18" charset="0"/>
              </a:rPr>
              <a:t>Lớp</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 4A5</a:t>
            </a: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GV: Âu Thị Thanh Dung</a:t>
            </a:r>
          </a:p>
        </p:txBody>
      </p:sp>
    </p:spTree>
    <p:extLst>
      <p:ext uri="{BB962C8B-B14F-4D97-AF65-F5344CB8AC3E}">
        <p14:creationId xmlns:p14="http://schemas.microsoft.com/office/powerpoint/2010/main" val="24039386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4C8E6-8DEB-320C-7C4A-B48C9456D51D}"/>
              </a:ext>
            </a:extLst>
          </p:cNvPr>
          <p:cNvPicPr>
            <a:picLocks noChangeAspect="1"/>
          </p:cNvPicPr>
          <p:nvPr/>
        </p:nvPicPr>
        <p:blipFill>
          <a:blip r:embed="rId2"/>
          <a:stretch>
            <a:fillRect/>
          </a:stretch>
        </p:blipFill>
        <p:spPr>
          <a:xfrm>
            <a:off x="498793" y="0"/>
            <a:ext cx="5778998" cy="4367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604C0467-6977-4A0D-D65D-A304A6EA4221}"/>
              </a:ext>
            </a:extLst>
          </p:cNvPr>
          <p:cNvPicPr>
            <a:picLocks noChangeAspect="1"/>
          </p:cNvPicPr>
          <p:nvPr/>
        </p:nvPicPr>
        <p:blipFill>
          <a:blip r:embed="rId3"/>
          <a:stretch>
            <a:fillRect/>
          </a:stretch>
        </p:blipFill>
        <p:spPr>
          <a:xfrm>
            <a:off x="6313349" y="2966720"/>
            <a:ext cx="5847551" cy="3891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4517490"/>
      </p:ext>
    </p:extLst>
  </p:cSld>
  <p:clrMapOvr>
    <a:masterClrMapping/>
  </p:clrMapOvr>
  <p:transition>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F5FF"/>
        </a:solidFill>
        <a:effectLst/>
      </p:bgPr>
    </p:bg>
    <p:spTree>
      <p:nvGrpSpPr>
        <p:cNvPr id="1" name=""/>
        <p:cNvGrpSpPr/>
        <p:nvPr/>
      </p:nvGrpSpPr>
      <p:grpSpPr>
        <a:xfrm>
          <a:off x="0" y="0"/>
          <a:ext cx="0" cy="0"/>
          <a:chOff x="0" y="0"/>
          <a:chExt cx="0" cy="0"/>
        </a:xfrm>
      </p:grpSpPr>
      <p:sp>
        <p:nvSpPr>
          <p:cNvPr id="2" name="Freeform 2"/>
          <p:cNvSpPr/>
          <p:nvPr/>
        </p:nvSpPr>
        <p:spPr>
          <a:xfrm>
            <a:off x="8903860" y="4392034"/>
            <a:ext cx="3779625" cy="2893131"/>
          </a:xfrm>
          <a:custGeom>
            <a:avLst/>
            <a:gdLst/>
            <a:ahLst/>
            <a:cxnLst/>
            <a:rect l="l" t="t" r="r" b="b"/>
            <a:pathLst>
              <a:path w="5669438" h="4339697">
                <a:moveTo>
                  <a:pt x="0" y="0"/>
                </a:moveTo>
                <a:lnTo>
                  <a:pt x="5669439" y="0"/>
                </a:lnTo>
                <a:lnTo>
                  <a:pt x="5669439" y="4339697"/>
                </a:lnTo>
                <a:lnTo>
                  <a:pt x="0" y="4339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2473868" y="4044681"/>
            <a:ext cx="1649975" cy="2630395"/>
          </a:xfrm>
          <a:custGeom>
            <a:avLst/>
            <a:gdLst/>
            <a:ahLst/>
            <a:cxnLst/>
            <a:rect l="l" t="t" r="r" b="b"/>
            <a:pathLst>
              <a:path w="2474963" h="3945592">
                <a:moveTo>
                  <a:pt x="2474963" y="0"/>
                </a:moveTo>
                <a:lnTo>
                  <a:pt x="0" y="0"/>
                </a:lnTo>
                <a:lnTo>
                  <a:pt x="0" y="3945593"/>
                </a:lnTo>
                <a:lnTo>
                  <a:pt x="2474963" y="3945593"/>
                </a:lnTo>
                <a:lnTo>
                  <a:pt x="2474963"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0" y="4868473"/>
            <a:ext cx="3054157" cy="2171228"/>
          </a:xfrm>
          <a:custGeom>
            <a:avLst/>
            <a:gdLst/>
            <a:ahLst/>
            <a:cxnLst/>
            <a:rect l="l" t="t" r="r" b="b"/>
            <a:pathLst>
              <a:path w="4581235" h="3256842">
                <a:moveTo>
                  <a:pt x="0" y="0"/>
                </a:moveTo>
                <a:lnTo>
                  <a:pt x="4581235" y="0"/>
                </a:lnTo>
                <a:lnTo>
                  <a:pt x="4581235" y="3256842"/>
                </a:lnTo>
                <a:lnTo>
                  <a:pt x="0" y="32568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3054157" y="5052856"/>
            <a:ext cx="2628141" cy="2011722"/>
          </a:xfrm>
          <a:custGeom>
            <a:avLst/>
            <a:gdLst/>
            <a:ahLst/>
            <a:cxnLst/>
            <a:rect l="l" t="t" r="r" b="b"/>
            <a:pathLst>
              <a:path w="3942211" h="3017583">
                <a:moveTo>
                  <a:pt x="0" y="0"/>
                </a:moveTo>
                <a:lnTo>
                  <a:pt x="3942211" y="0"/>
                </a:lnTo>
                <a:lnTo>
                  <a:pt x="3942211" y="3017583"/>
                </a:lnTo>
                <a:lnTo>
                  <a:pt x="0" y="30175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5689432" y="5157487"/>
            <a:ext cx="2636579" cy="1802461"/>
          </a:xfrm>
          <a:custGeom>
            <a:avLst/>
            <a:gdLst/>
            <a:ahLst/>
            <a:cxnLst/>
            <a:rect l="l" t="t" r="r" b="b"/>
            <a:pathLst>
              <a:path w="3954868" h="2703691">
                <a:moveTo>
                  <a:pt x="0" y="0"/>
                </a:moveTo>
                <a:lnTo>
                  <a:pt x="3954867" y="0"/>
                </a:lnTo>
                <a:lnTo>
                  <a:pt x="3954867" y="2703691"/>
                </a:lnTo>
                <a:lnTo>
                  <a:pt x="0" y="27036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843308" y="286442"/>
            <a:ext cx="2060930" cy="3285541"/>
          </a:xfrm>
          <a:custGeom>
            <a:avLst/>
            <a:gdLst/>
            <a:ahLst/>
            <a:cxnLst/>
            <a:rect l="l" t="t" r="r" b="b"/>
            <a:pathLst>
              <a:path w="3091395" h="4928311">
                <a:moveTo>
                  <a:pt x="0" y="0"/>
                </a:moveTo>
                <a:lnTo>
                  <a:pt x="3091394" y="0"/>
                </a:lnTo>
                <a:lnTo>
                  <a:pt x="3091394" y="4928311"/>
                </a:lnTo>
                <a:lnTo>
                  <a:pt x="0" y="49283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flipV="1">
            <a:off x="1" y="-446807"/>
            <a:ext cx="2473867" cy="2743200"/>
          </a:xfrm>
          <a:custGeom>
            <a:avLst/>
            <a:gdLst/>
            <a:ahLst/>
            <a:cxnLst/>
            <a:rect l="l" t="t" r="r" b="b"/>
            <a:pathLst>
              <a:path w="3710801" h="4114800">
                <a:moveTo>
                  <a:pt x="0" y="4114800"/>
                </a:moveTo>
                <a:lnTo>
                  <a:pt x="3710801" y="4114800"/>
                </a:lnTo>
                <a:lnTo>
                  <a:pt x="3710801" y="0"/>
                </a:lnTo>
                <a:lnTo>
                  <a:pt x="0" y="0"/>
                </a:lnTo>
                <a:lnTo>
                  <a:pt x="0" y="411480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flipH="1" flipV="1">
            <a:off x="10095443" y="-446807"/>
            <a:ext cx="2473867" cy="2743200"/>
          </a:xfrm>
          <a:custGeom>
            <a:avLst/>
            <a:gdLst/>
            <a:ahLst/>
            <a:cxnLst/>
            <a:rect l="l" t="t" r="r" b="b"/>
            <a:pathLst>
              <a:path w="3710801" h="4114800">
                <a:moveTo>
                  <a:pt x="3710801" y="4114800"/>
                </a:moveTo>
                <a:lnTo>
                  <a:pt x="0" y="4114800"/>
                </a:lnTo>
                <a:lnTo>
                  <a:pt x="0" y="0"/>
                </a:lnTo>
                <a:lnTo>
                  <a:pt x="3710801" y="0"/>
                </a:lnTo>
                <a:lnTo>
                  <a:pt x="3710801" y="411480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597361" y="4889886"/>
            <a:ext cx="1834295" cy="2128401"/>
          </a:xfrm>
          <a:custGeom>
            <a:avLst/>
            <a:gdLst/>
            <a:ahLst/>
            <a:cxnLst/>
            <a:rect l="l" t="t" r="r" b="b"/>
            <a:pathLst>
              <a:path w="2751443" h="3192602">
                <a:moveTo>
                  <a:pt x="0" y="0"/>
                </a:moveTo>
                <a:lnTo>
                  <a:pt x="2751443" y="0"/>
                </a:lnTo>
                <a:lnTo>
                  <a:pt x="2751443" y="3192602"/>
                </a:lnTo>
                <a:lnTo>
                  <a:pt x="0" y="31926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1"/>
          <p:cNvSpPr/>
          <p:nvPr/>
        </p:nvSpPr>
        <p:spPr>
          <a:xfrm>
            <a:off x="1413040" y="868113"/>
            <a:ext cx="1089511" cy="2046030"/>
          </a:xfrm>
          <a:custGeom>
            <a:avLst/>
            <a:gdLst/>
            <a:ahLst/>
            <a:cxnLst/>
            <a:rect l="l" t="t" r="r" b="b"/>
            <a:pathLst>
              <a:path w="1634266" h="3069045">
                <a:moveTo>
                  <a:pt x="0" y="0"/>
                </a:moveTo>
                <a:lnTo>
                  <a:pt x="1634266" y="0"/>
                </a:lnTo>
                <a:lnTo>
                  <a:pt x="1634266" y="3069045"/>
                </a:lnTo>
                <a:lnTo>
                  <a:pt x="0" y="30690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Freeform 12"/>
          <p:cNvSpPr/>
          <p:nvPr/>
        </p:nvSpPr>
        <p:spPr>
          <a:xfrm>
            <a:off x="-185842" y="2772935"/>
            <a:ext cx="2659710" cy="1619099"/>
          </a:xfrm>
          <a:custGeom>
            <a:avLst/>
            <a:gdLst/>
            <a:ahLst/>
            <a:cxnLst/>
            <a:rect l="l" t="t" r="r" b="b"/>
            <a:pathLst>
              <a:path w="3989565" h="2428648">
                <a:moveTo>
                  <a:pt x="0" y="0"/>
                </a:moveTo>
                <a:lnTo>
                  <a:pt x="3989564" y="0"/>
                </a:lnTo>
                <a:lnTo>
                  <a:pt x="3989564" y="2428648"/>
                </a:lnTo>
                <a:lnTo>
                  <a:pt x="0" y="242864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3" name="Freeform 13"/>
          <p:cNvSpPr/>
          <p:nvPr/>
        </p:nvSpPr>
        <p:spPr>
          <a:xfrm flipH="1">
            <a:off x="9443812" y="3571983"/>
            <a:ext cx="1089511" cy="2046030"/>
          </a:xfrm>
          <a:custGeom>
            <a:avLst/>
            <a:gdLst/>
            <a:ahLst/>
            <a:cxnLst/>
            <a:rect l="l" t="t" r="r" b="b"/>
            <a:pathLst>
              <a:path w="1634266" h="3069045">
                <a:moveTo>
                  <a:pt x="1634267" y="0"/>
                </a:moveTo>
                <a:lnTo>
                  <a:pt x="0" y="0"/>
                </a:lnTo>
                <a:lnTo>
                  <a:pt x="0" y="3069045"/>
                </a:lnTo>
                <a:lnTo>
                  <a:pt x="1634267" y="3069045"/>
                </a:lnTo>
                <a:lnTo>
                  <a:pt x="1634267"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4" name="Freeform 14"/>
          <p:cNvSpPr/>
          <p:nvPr/>
        </p:nvSpPr>
        <p:spPr>
          <a:xfrm>
            <a:off x="7571197" y="5157487"/>
            <a:ext cx="1632271" cy="2027665"/>
          </a:xfrm>
          <a:custGeom>
            <a:avLst/>
            <a:gdLst/>
            <a:ahLst/>
            <a:cxnLst/>
            <a:rect l="l" t="t" r="r" b="b"/>
            <a:pathLst>
              <a:path w="2448406" h="3041498">
                <a:moveTo>
                  <a:pt x="0" y="0"/>
                </a:moveTo>
                <a:lnTo>
                  <a:pt x="2448406" y="0"/>
                </a:lnTo>
                <a:lnTo>
                  <a:pt x="2448406" y="3041498"/>
                </a:lnTo>
                <a:lnTo>
                  <a:pt x="0" y="304149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5" name="Freeform 15"/>
          <p:cNvSpPr/>
          <p:nvPr/>
        </p:nvSpPr>
        <p:spPr>
          <a:xfrm flipH="1">
            <a:off x="8497336" y="531186"/>
            <a:ext cx="2060930" cy="3285541"/>
          </a:xfrm>
          <a:custGeom>
            <a:avLst/>
            <a:gdLst/>
            <a:ahLst/>
            <a:cxnLst/>
            <a:rect l="l" t="t" r="r" b="b"/>
            <a:pathLst>
              <a:path w="3091395" h="4928311">
                <a:moveTo>
                  <a:pt x="3091395" y="0"/>
                </a:moveTo>
                <a:lnTo>
                  <a:pt x="0" y="0"/>
                </a:lnTo>
                <a:lnTo>
                  <a:pt x="0" y="4928310"/>
                </a:lnTo>
                <a:lnTo>
                  <a:pt x="3091395" y="4928310"/>
                </a:lnTo>
                <a:lnTo>
                  <a:pt x="309139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flipH="1">
            <a:off x="9398185" y="1807261"/>
            <a:ext cx="2659710" cy="1619099"/>
          </a:xfrm>
          <a:custGeom>
            <a:avLst/>
            <a:gdLst/>
            <a:ahLst/>
            <a:cxnLst/>
            <a:rect l="l" t="t" r="r" b="b"/>
            <a:pathLst>
              <a:path w="3989565" h="2428648">
                <a:moveTo>
                  <a:pt x="3989565" y="0"/>
                </a:moveTo>
                <a:lnTo>
                  <a:pt x="0" y="0"/>
                </a:lnTo>
                <a:lnTo>
                  <a:pt x="0" y="2428648"/>
                </a:lnTo>
                <a:lnTo>
                  <a:pt x="3989565" y="2428648"/>
                </a:lnTo>
                <a:lnTo>
                  <a:pt x="3989565" y="0"/>
                </a:lnTo>
                <a:close/>
              </a:path>
            </a:pathLst>
          </a:custGeom>
          <a:blipFill>
            <a:blip r:embed="rId18">
              <a:extLst>
                <a:ext uri="{96DAC541-7B7A-43D3-8B79-37D633B846F1}">
                  <asvg:svgBlip xmlns:asvg="http://schemas.microsoft.com/office/drawing/2016/SVG/main" r:embed="rId19"/>
                </a:ext>
              </a:extLst>
            </a:blip>
            <a:stretch>
              <a:fillRect/>
            </a:stretch>
          </a:blipFill>
        </p:spPr>
      </p:sp>
      <p:pic>
        <p:nvPicPr>
          <p:cNvPr id="19" name="Picture 18">
            <a:extLst>
              <a:ext uri="{FF2B5EF4-FFF2-40B4-BE49-F238E27FC236}">
                <a16:creationId xmlns:a16="http://schemas.microsoft.com/office/drawing/2014/main" id="{92CE6F6F-611F-B0BF-A3A6-32D8766C834A}"/>
              </a:ext>
            </a:extLst>
          </p:cNvPr>
          <p:cNvPicPr>
            <a:picLocks noChangeAspect="1"/>
          </p:cNvPicPr>
          <p:nvPr/>
        </p:nvPicPr>
        <p:blipFill>
          <a:blip r:embed="rId22"/>
          <a:stretch>
            <a:fillRect/>
          </a:stretch>
        </p:blipFill>
        <p:spPr>
          <a:xfrm>
            <a:off x="4412155" y="896416"/>
            <a:ext cx="3042168" cy="749873"/>
          </a:xfrm>
          <a:prstGeom prst="rect">
            <a:avLst/>
          </a:prstGeom>
        </p:spPr>
      </p:pic>
      <p:pic>
        <p:nvPicPr>
          <p:cNvPr id="20" name="Picture 19">
            <a:extLst>
              <a:ext uri="{FF2B5EF4-FFF2-40B4-BE49-F238E27FC236}">
                <a16:creationId xmlns:a16="http://schemas.microsoft.com/office/drawing/2014/main" id="{EE1288CA-21BA-A1C3-7F19-3E5EF33B6DEE}"/>
              </a:ext>
            </a:extLst>
          </p:cNvPr>
          <p:cNvPicPr>
            <a:picLocks noChangeAspect="1"/>
          </p:cNvPicPr>
          <p:nvPr/>
        </p:nvPicPr>
        <p:blipFill>
          <a:blip r:embed="rId23"/>
          <a:stretch>
            <a:fillRect/>
          </a:stretch>
        </p:blipFill>
        <p:spPr>
          <a:xfrm>
            <a:off x="1714533" y="1563785"/>
            <a:ext cx="8309568" cy="3676207"/>
          </a:xfrm>
          <a:prstGeom prst="rect">
            <a:avLst/>
          </a:prstGeom>
        </p:spPr>
      </p:pic>
      <p:pic>
        <p:nvPicPr>
          <p:cNvPr id="18" name="Picture 17">
            <a:extLst>
              <a:ext uri="{FF2B5EF4-FFF2-40B4-BE49-F238E27FC236}">
                <a16:creationId xmlns:a16="http://schemas.microsoft.com/office/drawing/2014/main" id="{4BE37975-B673-4125-7CC4-1DC79F5C39A1}"/>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2316" y="-63019"/>
            <a:ext cx="1188410" cy="1188410"/>
          </a:xfrm>
          <a:prstGeom prst="rect">
            <a:avLst/>
          </a:prstGeom>
        </p:spPr>
      </p:pic>
      <p:grpSp>
        <p:nvGrpSpPr>
          <p:cNvPr id="21" name="Group 20">
            <a:extLst>
              <a:ext uri="{FF2B5EF4-FFF2-40B4-BE49-F238E27FC236}">
                <a16:creationId xmlns:a16="http://schemas.microsoft.com/office/drawing/2014/main" id="{167F7E24-FDA4-2AAA-C32B-0F5C2FBDF9DE}"/>
              </a:ext>
            </a:extLst>
          </p:cNvPr>
          <p:cNvGrpSpPr/>
          <p:nvPr/>
        </p:nvGrpSpPr>
        <p:grpSpPr>
          <a:xfrm>
            <a:off x="4901354" y="4830872"/>
            <a:ext cx="1254982" cy="484745"/>
            <a:chOff x="6900899" y="5530157"/>
            <a:chExt cx="3983876" cy="484745"/>
          </a:xfrm>
        </p:grpSpPr>
        <p:sp>
          <p:nvSpPr>
            <p:cNvPr id="22" name="Freeform 19">
              <a:extLst>
                <a:ext uri="{FF2B5EF4-FFF2-40B4-BE49-F238E27FC236}">
                  <a16:creationId xmlns:a16="http://schemas.microsoft.com/office/drawing/2014/main" id="{C5B4F5D7-261D-4F60-A525-64687B2B3B58}"/>
                </a:ext>
              </a:extLst>
            </p:cNvPr>
            <p:cNvSpPr/>
            <p:nvPr/>
          </p:nvSpPr>
          <p:spPr>
            <a:xfrm>
              <a:off x="6900899" y="5558302"/>
              <a:ext cx="3983876" cy="456600"/>
            </a:xfrm>
            <a:custGeom>
              <a:avLst/>
              <a:gdLst/>
              <a:ahLst/>
              <a:cxnLst/>
              <a:rect l="l" t="t" r="r" b="b"/>
              <a:pathLst>
                <a:path w="5385401" h="1046563">
                  <a:moveTo>
                    <a:pt x="0" y="0"/>
                  </a:moveTo>
                  <a:lnTo>
                    <a:pt x="5385401" y="0"/>
                  </a:lnTo>
                  <a:lnTo>
                    <a:pt x="5385401" y="1046563"/>
                  </a:lnTo>
                  <a:lnTo>
                    <a:pt x="0" y="1046563"/>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23" name="TextBox 20">
              <a:extLst>
                <a:ext uri="{FF2B5EF4-FFF2-40B4-BE49-F238E27FC236}">
                  <a16:creationId xmlns:a16="http://schemas.microsoft.com/office/drawing/2014/main" id="{F6ABBE50-2DE3-2078-2CAA-6A1241D1D886}"/>
                </a:ext>
              </a:extLst>
            </p:cNvPr>
            <p:cNvSpPr txBox="1"/>
            <p:nvPr/>
          </p:nvSpPr>
          <p:spPr>
            <a:xfrm>
              <a:off x="7359341" y="5530157"/>
              <a:ext cx="3419847" cy="456600"/>
            </a:xfrm>
            <a:prstGeom prst="rect">
              <a:avLst/>
            </a:prstGeom>
          </p:spPr>
          <p:txBody>
            <a:bodyPr lIns="0" tIns="0" rIns="0" bIns="0" rtlCol="0" anchor="t">
              <a:spAutoFit/>
            </a:bodyPr>
            <a:lstStyle/>
            <a:p>
              <a:pPr marL="0" marR="0" lvl="0" indent="0" algn="l" defTabSz="609630" rtl="0" eaLnBrk="1" fontAlgn="auto" latinLnBrk="0" hangingPunct="1">
                <a:lnSpc>
                  <a:spcPts val="3914"/>
                </a:lnSpc>
                <a:spcBef>
                  <a:spcPct val="0"/>
                </a:spcBef>
                <a:spcAft>
                  <a:spcPts val="0"/>
                </a:spcAft>
                <a:buClrTx/>
                <a:buSzTx/>
                <a:buFontTx/>
                <a:buNone/>
                <a:tabLst/>
                <a:defRPr/>
              </a:pPr>
              <a:r>
                <a:rPr kumimoji="0" lang="en-US" sz="2795" b="0" i="0" u="none" strike="noStrike" kern="1200" cap="none" spc="0" normalizeH="0" baseline="0" noProof="0" dirty="0" err="1">
                  <a:ln>
                    <a:noFill/>
                  </a:ln>
                  <a:solidFill>
                    <a:srgbClr val="FFFFFF"/>
                  </a:solidFill>
                  <a:effectLst/>
                  <a:uLnTx/>
                  <a:uFillTx/>
                  <a:latin typeface="Cambria Bold"/>
                  <a:ea typeface="+mn-ea"/>
                  <a:cs typeface="+mn-cs"/>
                </a:rPr>
                <a:t>Tiết</a:t>
              </a:r>
              <a:r>
                <a:rPr kumimoji="0" lang="en-US" sz="2795" b="0" i="0" u="none" strike="noStrike" kern="1200" cap="none" spc="0" normalizeH="0" baseline="0" noProof="0" dirty="0">
                  <a:ln>
                    <a:noFill/>
                  </a:ln>
                  <a:solidFill>
                    <a:srgbClr val="FFFFFF"/>
                  </a:solidFill>
                  <a:effectLst/>
                  <a:uLnTx/>
                  <a:uFillTx/>
                  <a:latin typeface="Cambria Bold"/>
                  <a:ea typeface="+mn-ea"/>
                  <a:cs typeface="+mn-cs"/>
                </a:rPr>
                <a:t> </a:t>
              </a:r>
              <a:r>
                <a:rPr kumimoji="0" lang="vi-VN" sz="2795" b="0" i="0" u="none" strike="noStrike" kern="1200" cap="none" spc="0" normalizeH="0" baseline="0" noProof="0" dirty="0">
                  <a:ln>
                    <a:noFill/>
                  </a:ln>
                  <a:solidFill>
                    <a:srgbClr val="FFFFFF"/>
                  </a:solidFill>
                  <a:effectLst/>
                  <a:uLnTx/>
                  <a:uFillTx/>
                  <a:latin typeface="Cambria Bold"/>
                  <a:ea typeface="+mn-ea"/>
                  <a:cs typeface="+mn-cs"/>
                </a:rPr>
                <a:t>3</a:t>
              </a:r>
              <a:endParaRPr kumimoji="0" lang="en-US" sz="2795" b="0" i="0" u="none" strike="noStrike" kern="1200" cap="none" spc="0" normalizeH="0" baseline="0" noProof="0" dirty="0">
                <a:ln>
                  <a:noFill/>
                </a:ln>
                <a:solidFill>
                  <a:srgbClr val="FFFFFF"/>
                </a:solidFill>
                <a:effectLst/>
                <a:uLnTx/>
                <a:uFillTx/>
                <a:latin typeface="Cambria Bold"/>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0EC34AEB-95E3-48C3-B2BA-D3722D6D920D}"/>
              </a:ext>
            </a:extLst>
          </p:cNvPr>
          <p:cNvGrpSpPr/>
          <p:nvPr/>
        </p:nvGrpSpPr>
        <p:grpSpPr>
          <a:xfrm>
            <a:off x="808304" y="-1631281"/>
            <a:ext cx="11190656" cy="8123521"/>
            <a:chOff x="808304" y="-1631281"/>
            <a:chExt cx="10575391" cy="8046595"/>
          </a:xfrm>
        </p:grpSpPr>
        <p:pic>
          <p:nvPicPr>
            <p:cNvPr id="9" name="图片 8">
              <a:extLst>
                <a:ext uri="{FF2B5EF4-FFF2-40B4-BE49-F238E27FC236}">
                  <a16:creationId xmlns:a16="http://schemas.microsoft.com/office/drawing/2014/main" id="{87DFEA5F-E286-43EF-8326-5004B5B27B8E}"/>
                </a:ext>
              </a:extLst>
            </p:cNvPr>
            <p:cNvPicPr>
              <a:picLocks noChangeAspect="1"/>
            </p:cNvPicPr>
            <p:nvPr/>
          </p:nvPicPr>
          <p:blipFill rotWithShape="1">
            <a:blip r:embed="rId4">
              <a:extLst>
                <a:ext uri="{28A0092B-C50C-407E-A947-70E740481C1C}">
                  <a14:useLocalDpi xmlns:a14="http://schemas.microsoft.com/office/drawing/2010/main" val="0"/>
                </a:ext>
              </a:extLst>
            </a:blip>
            <a:srcRect t="34234" r="2620" b="39369"/>
            <a:stretch/>
          </p:blipFill>
          <p:spPr>
            <a:xfrm>
              <a:off x="808304" y="3548626"/>
              <a:ext cx="10575391" cy="2866688"/>
            </a:xfrm>
            <a:prstGeom prst="rect">
              <a:avLst/>
            </a:prstGeom>
          </p:spPr>
        </p:pic>
        <p:pic>
          <p:nvPicPr>
            <p:cNvPr id="11" name="图片 10">
              <a:extLst>
                <a:ext uri="{FF2B5EF4-FFF2-40B4-BE49-F238E27FC236}">
                  <a16:creationId xmlns:a16="http://schemas.microsoft.com/office/drawing/2014/main" id="{A4BC97EA-6514-434E-9153-4563971876B6}"/>
                </a:ext>
              </a:extLst>
            </p:cNvPr>
            <p:cNvPicPr>
              <a:picLocks noChangeAspect="1"/>
            </p:cNvPicPr>
            <p:nvPr/>
          </p:nvPicPr>
          <p:blipFill rotWithShape="1">
            <a:blip r:embed="rId4">
              <a:extLst>
                <a:ext uri="{28A0092B-C50C-407E-A947-70E740481C1C}">
                  <a14:useLocalDpi xmlns:a14="http://schemas.microsoft.com/office/drawing/2010/main" val="0"/>
                </a:ext>
              </a:extLst>
            </a:blip>
            <a:srcRect r="2620" b="65408"/>
            <a:stretch/>
          </p:blipFill>
          <p:spPr>
            <a:xfrm>
              <a:off x="808304" y="-1631281"/>
              <a:ext cx="10575391" cy="3756709"/>
            </a:xfrm>
            <a:prstGeom prst="rect">
              <a:avLst/>
            </a:prstGeom>
          </p:spPr>
        </p:pic>
        <p:pic>
          <p:nvPicPr>
            <p:cNvPr id="14" name="图片 13">
              <a:extLst>
                <a:ext uri="{FF2B5EF4-FFF2-40B4-BE49-F238E27FC236}">
                  <a16:creationId xmlns:a16="http://schemas.microsoft.com/office/drawing/2014/main" id="{9B8FDDA0-5DD7-403F-9527-F593104594A6}"/>
                </a:ext>
              </a:extLst>
            </p:cNvPr>
            <p:cNvPicPr>
              <a:picLocks noChangeAspect="1"/>
            </p:cNvPicPr>
            <p:nvPr/>
          </p:nvPicPr>
          <p:blipFill rotWithShape="1">
            <a:blip r:embed="rId4">
              <a:extLst>
                <a:ext uri="{28A0092B-C50C-407E-A947-70E740481C1C}">
                  <a14:useLocalDpi xmlns:a14="http://schemas.microsoft.com/office/drawing/2010/main" val="0"/>
                </a:ext>
              </a:extLst>
            </a:blip>
            <a:srcRect t="34713" r="9758" b="55110"/>
            <a:stretch/>
          </p:blipFill>
          <p:spPr>
            <a:xfrm>
              <a:off x="808304" y="2125428"/>
              <a:ext cx="9800143" cy="1423198"/>
            </a:xfrm>
            <a:prstGeom prst="rect">
              <a:avLst/>
            </a:prstGeom>
          </p:spPr>
        </p:pic>
      </p:grpSp>
      <p:sp>
        <p:nvSpPr>
          <p:cNvPr id="4" name="TextBox 3">
            <a:extLst>
              <a:ext uri="{FF2B5EF4-FFF2-40B4-BE49-F238E27FC236}">
                <a16:creationId xmlns:a16="http://schemas.microsoft.com/office/drawing/2014/main" id="{15704C4D-4A80-03CD-E4AB-3D3ED16AA8DC}"/>
              </a:ext>
            </a:extLst>
          </p:cNvPr>
          <p:cNvSpPr txBox="1"/>
          <p:nvPr/>
        </p:nvSpPr>
        <p:spPr>
          <a:xfrm>
            <a:off x="1386702" y="1876203"/>
            <a:ext cx="9418595" cy="2246769"/>
          </a:xfrm>
          <a:prstGeom prst="rect">
            <a:avLst/>
          </a:prstGeom>
          <a:noFill/>
        </p:spPr>
        <p:txBody>
          <a:bodyPr wrap="square">
            <a:spAutoFit/>
          </a:bodyPr>
          <a:lstStyle/>
          <a:p>
            <a:pPr algn="ctr"/>
            <a:r>
              <a:rPr lang="vi-VN" sz="70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2.</a:t>
            </a:r>
            <a:r>
              <a:rPr lang="en-SG" sz="7000" b="1" i="0" dirty="0">
                <a:solidFill>
                  <a:srgbClr val="002060"/>
                </a:solidFill>
                <a:effectLst/>
                <a:latin typeface="Calisto MT" panose="02040603050505030304" pitchFamily="18" charset="0"/>
                <a:ea typeface="Calibri" panose="020F0502020204030204" pitchFamily="34" charset="0"/>
                <a:cs typeface="Calibri" panose="020F0502020204030204" pitchFamily="34" charset="0"/>
              </a:rPr>
              <a:t> </a:t>
            </a:r>
            <a:r>
              <a:rPr lang="en-SG" sz="7000" b="1" i="0" dirty="0" err="1">
                <a:solidFill>
                  <a:srgbClr val="002060"/>
                </a:solidFill>
                <a:effectLst/>
                <a:latin typeface="Calisto MT" panose="02040603050505030304" pitchFamily="18" charset="0"/>
                <a:ea typeface="Calibri" panose="020F0502020204030204" pitchFamily="34" charset="0"/>
                <a:cs typeface="Calibri" panose="020F0502020204030204" pitchFamily="34" charset="0"/>
              </a:rPr>
              <a:t>Một</a:t>
            </a:r>
            <a:r>
              <a:rPr lang="en-SG" sz="7000" b="1" i="0" dirty="0">
                <a:solidFill>
                  <a:srgbClr val="002060"/>
                </a:solidFill>
                <a:effectLst/>
                <a:latin typeface="Calisto MT" panose="02040603050505030304" pitchFamily="18" charset="0"/>
                <a:ea typeface="Calibri" panose="020F0502020204030204" pitchFamily="34" charset="0"/>
                <a:cs typeface="Calibri" panose="020F0502020204030204" pitchFamily="34" charset="0"/>
              </a:rPr>
              <a:t> </a:t>
            </a:r>
            <a:r>
              <a:rPr lang="en-SG" sz="7000" b="1" i="0" dirty="0" err="1">
                <a:solidFill>
                  <a:srgbClr val="002060"/>
                </a:solidFill>
                <a:effectLst/>
                <a:latin typeface="Calisto MT" panose="02040603050505030304" pitchFamily="18" charset="0"/>
                <a:ea typeface="Calibri" panose="020F0502020204030204" pitchFamily="34" charset="0"/>
                <a:cs typeface="Calibri" panose="020F0502020204030204" pitchFamily="34" charset="0"/>
              </a:rPr>
              <a:t>số</a:t>
            </a:r>
            <a:r>
              <a:rPr lang="en-SG" sz="7000" b="1" i="0" dirty="0">
                <a:solidFill>
                  <a:srgbClr val="002060"/>
                </a:solidFill>
                <a:effectLst/>
                <a:latin typeface="Calisto MT" panose="02040603050505030304" pitchFamily="18" charset="0"/>
                <a:ea typeface="Calibri" panose="020F0502020204030204" pitchFamily="34" charset="0"/>
                <a:cs typeface="Calibri" panose="020F0502020204030204" pitchFamily="34" charset="0"/>
              </a:rPr>
              <a:t> </a:t>
            </a:r>
            <a:endParaRPr lang="vi-VN" sz="7000" b="1" i="0" dirty="0">
              <a:solidFill>
                <a:srgbClr val="002060"/>
              </a:solidFill>
              <a:effectLst/>
              <a:latin typeface="Calisto MT" panose="02040603050505030304" pitchFamily="18" charset="0"/>
              <a:ea typeface="Calibri" panose="020F0502020204030204" pitchFamily="34" charset="0"/>
              <a:cs typeface="Calibri" panose="020F0502020204030204" pitchFamily="34" charset="0"/>
            </a:endParaRPr>
          </a:p>
          <a:p>
            <a:pPr algn="ctr"/>
            <a:r>
              <a:rPr lang="en-SG" sz="7000" b="1" i="0" dirty="0" err="1">
                <a:solidFill>
                  <a:srgbClr val="002060"/>
                </a:solidFill>
                <a:effectLst/>
                <a:latin typeface="Calisto MT" panose="02040603050505030304" pitchFamily="18" charset="0"/>
                <a:ea typeface="Calibri" panose="020F0502020204030204" pitchFamily="34" charset="0"/>
                <a:cs typeface="Calibri" panose="020F0502020204030204" pitchFamily="34" charset="0"/>
              </a:rPr>
              <a:t>hoạt</a:t>
            </a:r>
            <a:r>
              <a:rPr lang="en-SG" sz="7000" b="1" i="0" dirty="0">
                <a:solidFill>
                  <a:srgbClr val="002060"/>
                </a:solidFill>
                <a:effectLst/>
                <a:latin typeface="Calisto MT" panose="02040603050505030304" pitchFamily="18" charset="0"/>
                <a:ea typeface="Calibri" panose="020F0502020204030204" pitchFamily="34" charset="0"/>
                <a:cs typeface="Calibri" panose="020F0502020204030204" pitchFamily="34" charset="0"/>
              </a:rPr>
              <a:t> </a:t>
            </a:r>
            <a:r>
              <a:rPr lang="en-SG" sz="7000" b="1" i="0" dirty="0" err="1">
                <a:solidFill>
                  <a:srgbClr val="002060"/>
                </a:solidFill>
                <a:effectLst/>
                <a:latin typeface="Calisto MT" panose="02040603050505030304" pitchFamily="18" charset="0"/>
                <a:ea typeface="Calibri" panose="020F0502020204030204" pitchFamily="34" charset="0"/>
                <a:cs typeface="Calibri" panose="020F0502020204030204" pitchFamily="34" charset="0"/>
              </a:rPr>
              <a:t>động</a:t>
            </a:r>
            <a:r>
              <a:rPr lang="en-SG" sz="7000" b="1" i="0" dirty="0">
                <a:solidFill>
                  <a:srgbClr val="002060"/>
                </a:solidFill>
                <a:effectLst/>
                <a:latin typeface="Calisto MT" panose="02040603050505030304" pitchFamily="18" charset="0"/>
                <a:ea typeface="Calibri" panose="020F0502020204030204" pitchFamily="34" charset="0"/>
                <a:cs typeface="Calibri" panose="020F0502020204030204" pitchFamily="34" charset="0"/>
              </a:rPr>
              <a:t> </a:t>
            </a:r>
            <a:r>
              <a:rPr lang="en-SG" sz="7000" b="1" i="0" dirty="0" err="1">
                <a:solidFill>
                  <a:srgbClr val="002060"/>
                </a:solidFill>
                <a:effectLst/>
                <a:latin typeface="Calisto MT" panose="02040603050505030304" pitchFamily="18" charset="0"/>
                <a:ea typeface="Calibri" panose="020F0502020204030204" pitchFamily="34" charset="0"/>
                <a:cs typeface="Calibri" panose="020F0502020204030204" pitchFamily="34" charset="0"/>
              </a:rPr>
              <a:t>kinh</a:t>
            </a:r>
            <a:r>
              <a:rPr lang="en-SG" sz="7000" b="1" i="0" dirty="0">
                <a:solidFill>
                  <a:srgbClr val="002060"/>
                </a:solidFill>
                <a:effectLst/>
                <a:latin typeface="Calisto MT" panose="02040603050505030304" pitchFamily="18" charset="0"/>
                <a:ea typeface="Calibri" panose="020F0502020204030204" pitchFamily="34" charset="0"/>
                <a:cs typeface="Calibri" panose="020F0502020204030204" pitchFamily="34" charset="0"/>
              </a:rPr>
              <a:t> </a:t>
            </a:r>
            <a:r>
              <a:rPr lang="en-SG" sz="7000" b="1" i="0" dirty="0" err="1">
                <a:solidFill>
                  <a:srgbClr val="002060"/>
                </a:solidFill>
                <a:effectLst/>
                <a:latin typeface="Calisto MT" panose="02040603050505030304" pitchFamily="18" charset="0"/>
                <a:ea typeface="Calibri" panose="020F0502020204030204" pitchFamily="34" charset="0"/>
                <a:cs typeface="Calibri" panose="020F0502020204030204" pitchFamily="34" charset="0"/>
              </a:rPr>
              <a:t>tế</a:t>
            </a:r>
            <a:r>
              <a:rPr lang="en-SG" sz="7000" b="1" i="0" dirty="0">
                <a:solidFill>
                  <a:srgbClr val="002060"/>
                </a:solidFill>
                <a:effectLst/>
                <a:latin typeface="Calisto MT" panose="02040603050505030304" pitchFamily="18" charset="0"/>
                <a:ea typeface="Calibri" panose="020F0502020204030204" pitchFamily="34" charset="0"/>
                <a:cs typeface="Calibri" panose="020F0502020204030204" pitchFamily="34" charset="0"/>
              </a:rPr>
              <a:t> </a:t>
            </a:r>
            <a:r>
              <a:rPr lang="en-SG" sz="7000" b="1" i="0" dirty="0" err="1">
                <a:solidFill>
                  <a:srgbClr val="002060"/>
                </a:solidFill>
                <a:effectLst/>
                <a:latin typeface="Calisto MT" panose="02040603050505030304" pitchFamily="18" charset="0"/>
                <a:ea typeface="Calibri" panose="020F0502020204030204" pitchFamily="34" charset="0"/>
                <a:cs typeface="Calibri" panose="020F0502020204030204" pitchFamily="34" charset="0"/>
              </a:rPr>
              <a:t>biển</a:t>
            </a:r>
            <a:endParaRPr lang="en-SG" sz="7000" dirty="0">
              <a:solidFill>
                <a:srgbClr val="002060"/>
              </a:solidFill>
              <a:latin typeface="Calisto MT" panose="02040603050505030304" pitchFamily="18" charset="0"/>
              <a:ea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1A643F-5C44-0953-035E-3CE0F332CBBE}"/>
              </a:ext>
            </a:extLst>
          </p:cNvPr>
          <p:cNvSpPr txBox="1"/>
          <p:nvPr/>
        </p:nvSpPr>
        <p:spPr>
          <a:xfrm>
            <a:off x="1864360" y="831334"/>
            <a:ext cx="6106160" cy="369332"/>
          </a:xfrm>
          <a:prstGeom prst="rect">
            <a:avLst/>
          </a:prstGeom>
          <a:noFill/>
        </p:spPr>
        <p:txBody>
          <a:bodyPr wrap="square">
            <a:spAutoFit/>
          </a:bodyPr>
          <a:lstStyle/>
          <a:p>
            <a:r>
              <a:rPr lang="en-SG" b="0" i="0" dirty="0">
                <a:solidFill>
                  <a:srgbClr val="333333"/>
                </a:solidFill>
                <a:effectLst/>
                <a:latin typeface="Roboto" panose="02000000000000000000" pitchFamily="2" charset="0"/>
              </a:rPr>
              <a:t>:</a:t>
            </a:r>
            <a:endParaRPr lang="en-SG" dirty="0"/>
          </a:p>
        </p:txBody>
      </p:sp>
      <p:sp>
        <p:nvSpPr>
          <p:cNvPr id="6" name="TextBox 5">
            <a:extLst>
              <a:ext uri="{FF2B5EF4-FFF2-40B4-BE49-F238E27FC236}">
                <a16:creationId xmlns:a16="http://schemas.microsoft.com/office/drawing/2014/main" id="{4C41B9F1-8B70-E0FF-FC37-F555AF2A200A}"/>
              </a:ext>
            </a:extLst>
          </p:cNvPr>
          <p:cNvSpPr txBox="1"/>
          <p:nvPr/>
        </p:nvSpPr>
        <p:spPr>
          <a:xfrm>
            <a:off x="1247140" y="2028150"/>
            <a:ext cx="10365740" cy="1938992"/>
          </a:xfrm>
          <a:prstGeom prst="rect">
            <a:avLst/>
          </a:prstGeom>
          <a:noFill/>
        </p:spPr>
        <p:txBody>
          <a:bodyPr wrap="square">
            <a:spAutoFit/>
          </a:bodyPr>
          <a:lstStyle/>
          <a:p>
            <a:pPr algn="l"/>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Kể</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tên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một</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số</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hoạt</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động</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kinh</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tế</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biển</a:t>
            </a:r>
            <a:r>
              <a:rPr lang="en-SG" sz="4000" b="1" i="0" dirty="0">
                <a:solidFill>
                  <a:srgbClr val="002060"/>
                </a:solidFill>
                <a:effectLst/>
                <a:latin typeface="Cambria" panose="02040503050406030204" pitchFamily="18" charset="0"/>
                <a:ea typeface="Cambria" panose="02040503050406030204" pitchFamily="18" charset="0"/>
              </a:rPr>
              <a:t> ở </a:t>
            </a:r>
            <a:r>
              <a:rPr lang="en-SG" sz="4000" b="1" i="0" dirty="0" err="1">
                <a:solidFill>
                  <a:srgbClr val="002060"/>
                </a:solidFill>
                <a:effectLst/>
                <a:latin typeface="Cambria" panose="02040503050406030204" pitchFamily="18" charset="0"/>
                <a:ea typeface="Cambria" panose="02040503050406030204" pitchFamily="18" charset="0"/>
              </a:rPr>
              <a:t>vùng</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Duyên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hải</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miền</a:t>
            </a:r>
            <a:r>
              <a:rPr lang="en-SG" sz="4000" b="1" i="0" dirty="0">
                <a:solidFill>
                  <a:srgbClr val="002060"/>
                </a:solidFill>
                <a:effectLst/>
                <a:latin typeface="Cambria" panose="02040503050406030204" pitchFamily="18" charset="0"/>
                <a:ea typeface="Cambria" panose="02040503050406030204" pitchFamily="18" charset="0"/>
              </a:rPr>
              <a:t> Trung.</a:t>
            </a:r>
          </a:p>
          <a:p>
            <a:pPr algn="l"/>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Kể</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tên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một</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số</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bãi</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biển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và</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cảng</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biển</a:t>
            </a:r>
            <a:r>
              <a:rPr lang="en-SG" sz="4000" b="1" i="0" dirty="0">
                <a:solidFill>
                  <a:srgbClr val="002060"/>
                </a:solidFill>
                <a:effectLst/>
                <a:latin typeface="Cambria" panose="02040503050406030204" pitchFamily="18" charset="0"/>
                <a:ea typeface="Cambria" panose="02040503050406030204" pitchFamily="18" charset="0"/>
              </a:rPr>
              <a:t> ở </a:t>
            </a:r>
            <a:r>
              <a:rPr lang="en-SG" sz="4000" b="1" i="0" dirty="0" err="1">
                <a:solidFill>
                  <a:srgbClr val="002060"/>
                </a:solidFill>
                <a:effectLst/>
                <a:latin typeface="Cambria" panose="02040503050406030204" pitchFamily="18" charset="0"/>
                <a:ea typeface="Cambria" panose="02040503050406030204" pitchFamily="18" charset="0"/>
              </a:rPr>
              <a:t>vùng</a:t>
            </a:r>
            <a:endParaRPr lang="en-SG" sz="4000" b="1" i="0" dirty="0">
              <a:solidFill>
                <a:srgbClr val="002060"/>
              </a:solidFill>
              <a:effectLst/>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CC3ED725-A0AB-2AFF-9C67-472340F23EA2}"/>
              </a:ext>
            </a:extLst>
          </p:cNvPr>
          <p:cNvGrpSpPr/>
          <p:nvPr/>
        </p:nvGrpSpPr>
        <p:grpSpPr>
          <a:xfrm>
            <a:off x="1442720" y="202045"/>
            <a:ext cx="9885680" cy="1475261"/>
            <a:chOff x="1174622" y="1607348"/>
            <a:chExt cx="7968343" cy="1495332"/>
          </a:xfrm>
        </p:grpSpPr>
        <p:sp>
          <p:nvSpPr>
            <p:cNvPr id="16" name="MH_SubTitle_1">
              <a:extLst>
                <a:ext uri="{FF2B5EF4-FFF2-40B4-BE49-F238E27FC236}">
                  <a16:creationId xmlns:a16="http://schemas.microsoft.com/office/drawing/2014/main" id="{88BA7F77-F68B-874F-B4F1-E73BAE768457}"/>
                </a:ext>
              </a:extLst>
            </p:cNvPr>
            <p:cNvSpPr>
              <a:spLocks noChangeArrowheads="1"/>
            </p:cNvSpPr>
            <p:nvPr>
              <p:custDataLst>
                <p:tags r:id="rId2"/>
              </p:custDataLst>
            </p:nvPr>
          </p:nvSpPr>
          <p:spPr bwMode="gray">
            <a:xfrm>
              <a:off x="1174622" y="1607348"/>
              <a:ext cx="7968343" cy="1495332"/>
            </a:xfrm>
            <a:prstGeom prst="roundRect">
              <a:avLst>
                <a:gd name="adj" fmla="val 50000"/>
              </a:avLst>
            </a:prstGeom>
            <a:solidFill>
              <a:srgbClr val="F1DFD2"/>
            </a:solidFill>
            <a:ln>
              <a:noFill/>
            </a:ln>
            <a:scene3d>
              <a:camera prst="orthographicFront"/>
              <a:lightRig rig="threePt" dir="t"/>
            </a:scene3d>
            <a:sp3d>
              <a:bevelT w="114300" prst="hardEdge"/>
            </a:sp3d>
          </p:spPr>
          <p:txBody>
            <a:bodyPr lIns="0" tIns="0" rIns="0" bIns="0" anchor="ctr" anchorCtr="1">
              <a:no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marL="0" marR="0" lvl="0" indent="0" algn="ctr" defTabSz="866943" rtl="0" eaLnBrk="0" fontAlgn="base" latinLnBrk="0" hangingPunct="0">
                <a:lnSpc>
                  <a:spcPct val="100000"/>
                </a:lnSpc>
                <a:spcBef>
                  <a:spcPct val="20000"/>
                </a:spcBef>
                <a:spcAft>
                  <a:spcPct val="0"/>
                </a:spcAft>
                <a:buClrTx/>
                <a:buSzTx/>
                <a:buFontTx/>
                <a:buNone/>
                <a:tabLst/>
                <a:defRPr/>
              </a:pPr>
              <a:endParaRPr kumimoji="1" lang="zh-CN" altLang="en-US" sz="30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UTM Guanine" panose="02040603050506020204" pitchFamily="18" charset="0"/>
                <a:ea typeface="inpin heiti" panose="00000500000000000000" pitchFamily="2" charset="-122"/>
                <a:cs typeface="+mn-cs"/>
                <a:sym typeface="inpin heiti" panose="00000500000000000000" pitchFamily="2" charset="-122"/>
              </a:endParaRPr>
            </a:p>
          </p:txBody>
        </p:sp>
        <p:sp>
          <p:nvSpPr>
            <p:cNvPr id="17" name="TextBox 16">
              <a:extLst>
                <a:ext uri="{FF2B5EF4-FFF2-40B4-BE49-F238E27FC236}">
                  <a16:creationId xmlns:a16="http://schemas.microsoft.com/office/drawing/2014/main" id="{6878D122-C24E-01DE-2A2A-381352E873B6}"/>
                </a:ext>
              </a:extLst>
            </p:cNvPr>
            <p:cNvSpPr txBox="1"/>
            <p:nvPr/>
          </p:nvSpPr>
          <p:spPr>
            <a:xfrm>
              <a:off x="2015077" y="1684291"/>
              <a:ext cx="6751173" cy="1341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70AD47">
                      <a:lumMod val="50000"/>
                    </a:srgbClr>
                  </a:solidFill>
                  <a:effectLst/>
                  <a:uLnTx/>
                  <a:uFillTx/>
                  <a:latin typeface="UTM Guanine" panose="02040603050506020204" pitchFamily="18" charset="0"/>
                  <a:ea typeface="微软雅黑"/>
                  <a:cs typeface="+mn-cs"/>
                </a:rPr>
                <a:t>1.  Đọc thông tin và quan sát các hình 6, 7 em hãy:</a:t>
              </a:r>
              <a:endParaRPr kumimoji="0" lang="en-US" sz="4000" b="1" i="0" u="none" strike="noStrike" kern="1200" cap="none" spc="0" normalizeH="0" baseline="0" noProof="0" dirty="0">
                <a:ln>
                  <a:noFill/>
                </a:ln>
                <a:solidFill>
                  <a:srgbClr val="70AD47">
                    <a:lumMod val="50000"/>
                  </a:srgbClr>
                </a:solidFill>
                <a:effectLst/>
                <a:uLnTx/>
                <a:uFillTx/>
                <a:latin typeface="UTM Guanine" panose="02040603050506020204" pitchFamily="18" charset="0"/>
                <a:ea typeface="微软雅黑"/>
                <a:cs typeface="+mn-cs"/>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75D3AC-8346-39D2-DF95-EED3862FB109}"/>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432560" y="548640"/>
            <a:ext cx="9716931" cy="6153769"/>
          </a:xfrm>
          <a:prstGeom prst="rect">
            <a:avLst/>
          </a:prstGeom>
        </p:spPr>
      </p:pic>
      <p:sp>
        <p:nvSpPr>
          <p:cNvPr id="6" name="TextBox 5">
            <a:extLst>
              <a:ext uri="{FF2B5EF4-FFF2-40B4-BE49-F238E27FC236}">
                <a16:creationId xmlns:a16="http://schemas.microsoft.com/office/drawing/2014/main" id="{C180F18B-477F-9746-2DA8-DB4D007E933F}"/>
              </a:ext>
            </a:extLst>
          </p:cNvPr>
          <p:cNvSpPr txBox="1"/>
          <p:nvPr/>
        </p:nvSpPr>
        <p:spPr>
          <a:xfrm>
            <a:off x="1042509" y="86975"/>
            <a:ext cx="1153160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BẢNG MỘT SỐ HOẠT ĐỘNG KINH TẾ BIỂN CỦA VÙNG DUYÊN HẢI MIỀN TRUNG</a:t>
            </a:r>
            <a:endParaRPr lang="en-SG"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99385750"/>
      </p:ext>
    </p:extLst>
  </p:cSld>
  <p:clrMapOvr>
    <a:masterClrMapping/>
  </p:clrMapOvr>
  <p:transition>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5A9F6F-D727-1D1C-91AA-57DD38378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080" y="708550"/>
            <a:ext cx="1516895" cy="1516895"/>
          </a:xfrm>
          <a:prstGeom prst="rect">
            <a:avLst/>
          </a:prstGeom>
        </p:spPr>
      </p:pic>
      <p:pic>
        <p:nvPicPr>
          <p:cNvPr id="3" name="图片 8" descr="卡通人物&#10;&#10;中度可信度描述已自动生成">
            <a:extLst>
              <a:ext uri="{FF2B5EF4-FFF2-40B4-BE49-F238E27FC236}">
                <a16:creationId xmlns:a16="http://schemas.microsoft.com/office/drawing/2014/main" id="{E17A1530-224C-D788-C46D-B4AE20F60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397" y="-1371600"/>
            <a:ext cx="9574038" cy="10246360"/>
          </a:xfrm>
          <a:prstGeom prst="rect">
            <a:avLst/>
          </a:prstGeom>
        </p:spPr>
      </p:pic>
      <p:sp>
        <p:nvSpPr>
          <p:cNvPr id="2" name="文本框 22">
            <a:extLst>
              <a:ext uri="{FF2B5EF4-FFF2-40B4-BE49-F238E27FC236}">
                <a16:creationId xmlns:a16="http://schemas.microsoft.com/office/drawing/2014/main" id="{56F08EC8-DBFB-2BF0-06A4-370B3F598420}"/>
              </a:ext>
            </a:extLst>
          </p:cNvPr>
          <p:cNvSpPr txBox="1"/>
          <p:nvPr/>
        </p:nvSpPr>
        <p:spPr>
          <a:xfrm rot="16200000">
            <a:off x="6163182" y="2088447"/>
            <a:ext cx="1415772" cy="6923310"/>
          </a:xfrm>
          <a:prstGeom prst="rect">
            <a:avLst/>
          </a:prstGeom>
          <a:noFill/>
        </p:spPr>
        <p:txBody>
          <a:bodyPr vert="eaVert" wrap="square" rtlCol="0">
            <a:spAutoFit/>
          </a:bodyPr>
          <a:lstStyle/>
          <a:p>
            <a:pPr algn="ctr"/>
            <a:r>
              <a:rPr lang="vi-VN" altLang="zh-CN" sz="8000" b="1" dirty="0">
                <a:gradFill>
                  <a:gsLst>
                    <a:gs pos="1000">
                      <a:schemeClr val="accent1">
                        <a:lumMod val="5000"/>
                        <a:lumOff val="95000"/>
                      </a:schemeClr>
                    </a:gs>
                    <a:gs pos="64000">
                      <a:srgbClr val="FF0000"/>
                    </a:gs>
                    <a:gs pos="36000">
                      <a:srgbClr val="7030A0"/>
                    </a:gs>
                  </a:gsLst>
                  <a:lin ang="5400000" scaled="1"/>
                </a:gradFill>
                <a:latin typeface="+mj-lt"/>
                <a:ea typeface="微软雅黑" panose="020B0503020204020204" pitchFamily="34" charset="-122"/>
              </a:rPr>
              <a:t>LUYỆN TẬP</a:t>
            </a:r>
            <a:endParaRPr lang="en-US" altLang="zh-CN" sz="8000" b="1" dirty="0">
              <a:gradFill>
                <a:gsLst>
                  <a:gs pos="1000">
                    <a:schemeClr val="accent1">
                      <a:lumMod val="5000"/>
                      <a:lumOff val="95000"/>
                    </a:schemeClr>
                  </a:gs>
                  <a:gs pos="64000">
                    <a:srgbClr val="FF0000"/>
                  </a:gs>
                  <a:gs pos="36000">
                    <a:srgbClr val="7030A0"/>
                  </a:gs>
                </a:gsLst>
                <a:lin ang="5400000" scaled="1"/>
              </a:gradFill>
              <a:latin typeface="+mj-lt"/>
              <a:ea typeface="微软雅黑" panose="020B0503020204020204" pitchFamily="34" charset="-122"/>
            </a:endParaRPr>
          </a:p>
        </p:txBody>
      </p:sp>
    </p:spTree>
    <p:extLst>
      <p:ext uri="{BB962C8B-B14F-4D97-AF65-F5344CB8AC3E}">
        <p14:creationId xmlns:p14="http://schemas.microsoft.com/office/powerpoint/2010/main" val="251468198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D2DF745-9FC5-19C5-13D1-213C45AC616B}"/>
              </a:ext>
            </a:extLst>
          </p:cNvPr>
          <p:cNvSpPr/>
          <p:nvPr/>
        </p:nvSpPr>
        <p:spPr>
          <a:xfrm>
            <a:off x="1030645" y="150669"/>
            <a:ext cx="10474052" cy="1682725"/>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2667" b="1" dirty="0">
              <a:solidFill>
                <a:srgbClr val="002060"/>
              </a:solidFill>
              <a:latin typeface="UTM Avo" panose="02040603050506020204" pitchFamily="18" charset="0"/>
            </a:endParaRPr>
          </a:p>
        </p:txBody>
      </p:sp>
      <p:sp>
        <p:nvSpPr>
          <p:cNvPr id="5" name="TextBox 4">
            <a:extLst>
              <a:ext uri="{FF2B5EF4-FFF2-40B4-BE49-F238E27FC236}">
                <a16:creationId xmlns:a16="http://schemas.microsoft.com/office/drawing/2014/main" id="{EC06D7D8-4EBC-80F4-91A3-2961D341AD17}"/>
              </a:ext>
            </a:extLst>
          </p:cNvPr>
          <p:cNvSpPr txBox="1"/>
          <p:nvPr/>
        </p:nvSpPr>
        <p:spPr>
          <a:xfrm>
            <a:off x="902737" y="321509"/>
            <a:ext cx="10734040" cy="1323439"/>
          </a:xfrm>
          <a:prstGeom prst="rect">
            <a:avLst/>
          </a:prstGeom>
          <a:noFill/>
        </p:spPr>
        <p:txBody>
          <a:bodyPr wrap="square">
            <a:spAutoFit/>
          </a:bodyPr>
          <a:lstStyle/>
          <a:p>
            <a:pPr algn="ctr"/>
            <a:r>
              <a:rPr lang="vi-VN" sz="4000" b="1" i="0" dirty="0">
                <a:solidFill>
                  <a:srgbClr val="C00000"/>
                </a:solidFill>
                <a:effectLst/>
                <a:latin typeface="Cambria" panose="02040503050406030204" pitchFamily="18" charset="0"/>
                <a:ea typeface="Cambria" panose="02040503050406030204" pitchFamily="18" charset="0"/>
              </a:rPr>
              <a:t>1. Vẽ sơ đồ tư duy thể hiện một số hoạt động kinh tế biển ở vùng Duyên hải miền Trung.</a:t>
            </a:r>
            <a:endParaRPr lang="en-SG" sz="4000" b="1" dirty="0">
              <a:solidFill>
                <a:srgbClr val="C00000"/>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AAB22C57-EAAC-40D9-4D9A-8B1E7488AE9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2036" t="9853" r="8758" b="-8301"/>
          <a:stretch/>
        </p:blipFill>
        <p:spPr>
          <a:xfrm>
            <a:off x="628131" y="2004234"/>
            <a:ext cx="10935737" cy="4319732"/>
          </a:xfrm>
          <a:prstGeom prst="rect">
            <a:avLst/>
          </a:prstGeom>
        </p:spPr>
      </p:pic>
    </p:spTree>
    <p:extLst>
      <p:ext uri="{BB962C8B-B14F-4D97-AF65-F5344CB8AC3E}">
        <p14:creationId xmlns:p14="http://schemas.microsoft.com/office/powerpoint/2010/main" val="476136833"/>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29358" t="47250" r="26939" b="18737"/>
          <a:stretch/>
        </p:blipFill>
        <p:spPr bwMode="auto">
          <a:xfrm>
            <a:off x="2432115" y="838985"/>
            <a:ext cx="7220932" cy="43646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2663646"/>
      </p:ext>
    </p:extLst>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A98653A-5B42-E25D-9FC6-34CF04A9ADDA}"/>
              </a:ext>
            </a:extLst>
          </p:cNvPr>
          <p:cNvSpPr/>
          <p:nvPr/>
        </p:nvSpPr>
        <p:spPr>
          <a:xfrm>
            <a:off x="1002404" y="204728"/>
            <a:ext cx="10572075" cy="2138065"/>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2667" b="1" dirty="0">
              <a:solidFill>
                <a:srgbClr val="002060"/>
              </a:solidFill>
              <a:latin typeface="UTM Avo" panose="02040603050506020204" pitchFamily="18" charset="0"/>
            </a:endParaRPr>
          </a:p>
        </p:txBody>
      </p:sp>
      <p:sp>
        <p:nvSpPr>
          <p:cNvPr id="7" name="TextBox 6">
            <a:extLst>
              <a:ext uri="{FF2B5EF4-FFF2-40B4-BE49-F238E27FC236}">
                <a16:creationId xmlns:a16="http://schemas.microsoft.com/office/drawing/2014/main" id="{AB77871F-F90C-AF24-8E23-A1A5457CE29D}"/>
              </a:ext>
            </a:extLst>
          </p:cNvPr>
          <p:cNvSpPr txBox="1"/>
          <p:nvPr/>
        </p:nvSpPr>
        <p:spPr>
          <a:xfrm>
            <a:off x="1160481" y="204728"/>
            <a:ext cx="10332719" cy="1938992"/>
          </a:xfrm>
          <a:prstGeom prst="rect">
            <a:avLst/>
          </a:prstGeom>
          <a:noFill/>
        </p:spPr>
        <p:txBody>
          <a:bodyPr wrap="square">
            <a:spAutoFit/>
          </a:bodyPr>
          <a:lstStyle/>
          <a:p>
            <a:pPr algn="just"/>
            <a:r>
              <a:rPr lang="vi-VN" sz="4000" b="1" i="0" dirty="0">
                <a:solidFill>
                  <a:srgbClr val="C00000"/>
                </a:solidFill>
                <a:effectLst/>
                <a:latin typeface="Cambria" panose="02040503050406030204" pitchFamily="18" charset="0"/>
                <a:ea typeface="Cambria" panose="02040503050406030204" pitchFamily="18" charset="0"/>
              </a:rPr>
              <a:t>Sưu tầm thông tin về một vận dụng gắn liền với hoạt động kinh tế biển ở vùng Duyên hải miền Trung và trình bày trước lớp.</a:t>
            </a:r>
            <a:endParaRPr lang="en-SG" sz="4000" b="1" dirty="0">
              <a:solidFill>
                <a:srgbClr val="C0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BEE123EE-09FD-80AB-5314-CF48159D07FC}"/>
              </a:ext>
            </a:extLst>
          </p:cNvPr>
          <p:cNvSpPr txBox="1"/>
          <p:nvPr/>
        </p:nvSpPr>
        <p:spPr>
          <a:xfrm>
            <a:off x="1731981" y="3002975"/>
            <a:ext cx="9189720" cy="3016210"/>
          </a:xfrm>
          <a:prstGeom prst="rect">
            <a:avLst/>
          </a:prstGeom>
          <a:noFill/>
        </p:spPr>
        <p:txBody>
          <a:bodyPr wrap="square">
            <a:spAutoFit/>
          </a:bodyPr>
          <a:lstStyle/>
          <a:p>
            <a:pPr algn="just"/>
            <a:r>
              <a:rPr lang="vi-VN" sz="3800" b="1" i="0" dirty="0">
                <a:solidFill>
                  <a:srgbClr val="002060"/>
                </a:solidFill>
                <a:effectLst/>
                <a:latin typeface="Cambria" panose="02040503050406030204" pitchFamily="18" charset="0"/>
                <a:ea typeface="Cambria" panose="02040503050406030204" pitchFamily="18" charset="0"/>
              </a:rPr>
              <a:t>Thuyền thúng được làm từ tre, có hình như chiếc thúng, là phương tiện đánh bắt thủy sản của ngư dân vùng ven biển, ngoài ra thuyền thúng còn được sử dụng trong hoạt động du lịch.</a:t>
            </a:r>
            <a:endParaRPr lang="en-SG" sz="3800" b="1" dirty="0">
              <a:solidFill>
                <a:srgbClr val="002060"/>
              </a:solidFill>
              <a:latin typeface="Cambria" panose="02040503050406030204" pitchFamily="18" charset="0"/>
              <a:ea typeface="Cambria" panose="02040503050406030204" pitchFamily="18" charset="0"/>
            </a:endParaRPr>
          </a:p>
        </p:txBody>
      </p:sp>
      <p:pic>
        <p:nvPicPr>
          <p:cNvPr id="11" name="图片 14">
            <a:extLst>
              <a:ext uri="{FF2B5EF4-FFF2-40B4-BE49-F238E27FC236}">
                <a16:creationId xmlns:a16="http://schemas.microsoft.com/office/drawing/2014/main" id="{42DA1DF6-11D7-6156-AA42-0A1B5D656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10" y="-650047"/>
            <a:ext cx="13341986" cy="10322253"/>
          </a:xfrm>
          <a:prstGeom prst="rect">
            <a:avLst/>
          </a:prstGeom>
        </p:spPr>
      </p:pic>
    </p:spTree>
    <p:extLst>
      <p:ext uri="{BB962C8B-B14F-4D97-AF65-F5344CB8AC3E}">
        <p14:creationId xmlns:p14="http://schemas.microsoft.com/office/powerpoint/2010/main" val="152908524"/>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179</Words>
  <Application>Microsoft Office PowerPoint</Application>
  <PresentationFormat>Màn hình rộng</PresentationFormat>
  <Paragraphs>15</Paragraphs>
  <Slides>10</Slides>
  <Notes>2</Notes>
  <HiddenSlides>0</HiddenSlides>
  <MMClips>0</MMClips>
  <ScaleCrop>false</ScaleCrop>
  <HeadingPairs>
    <vt:vector size="6" baseType="variant">
      <vt:variant>
        <vt:lpstr>Phông được Dùng</vt:lpstr>
      </vt:variant>
      <vt:variant>
        <vt:i4>13</vt:i4>
      </vt:variant>
      <vt:variant>
        <vt:lpstr>Chủ đề</vt:lpstr>
      </vt:variant>
      <vt:variant>
        <vt:i4>2</vt:i4>
      </vt:variant>
      <vt:variant>
        <vt:lpstr>Tiêu đề Bản chiếu</vt:lpstr>
      </vt:variant>
      <vt:variant>
        <vt:i4>10</vt:i4>
      </vt:variant>
    </vt:vector>
  </HeadingPairs>
  <TitlesOfParts>
    <vt:vector size="25" baseType="lpstr">
      <vt:lpstr>等线</vt:lpstr>
      <vt:lpstr>#9Slide07 HoneyCream</vt:lpstr>
      <vt:lpstr>Arial</vt:lpstr>
      <vt:lpstr>Calibri</vt:lpstr>
      <vt:lpstr>Calisto MT</vt:lpstr>
      <vt:lpstr>Cambria</vt:lpstr>
      <vt:lpstr>Cambria Bold</vt:lpstr>
      <vt:lpstr>Roboto</vt:lpstr>
      <vt:lpstr>SVN-Ready</vt:lpstr>
      <vt:lpstr>Times New Roman</vt:lpstr>
      <vt:lpstr>UTM Avo</vt:lpstr>
      <vt:lpstr>UTM Guanine</vt:lpstr>
      <vt:lpstr>思源黑体 CN</vt:lpstr>
      <vt:lpstr>Office 主题​​</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qwww</dc:creator>
  <cp:lastModifiedBy>Dung Âu</cp:lastModifiedBy>
  <cp:revision>17</cp:revision>
  <dcterms:created xsi:type="dcterms:W3CDTF">2021-06-21T14:09:30Z</dcterms:created>
  <dcterms:modified xsi:type="dcterms:W3CDTF">2026-01-18T09:59:22Z</dcterms:modified>
</cp:coreProperties>
</file>