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25" r:id="rId2"/>
    <p:sldMasterId id="2147483758" r:id="rId3"/>
  </p:sldMasterIdLst>
  <p:notesMasterIdLst>
    <p:notesMasterId r:id="rId13"/>
  </p:notesMasterIdLst>
  <p:sldIdLst>
    <p:sldId id="437" r:id="rId4"/>
    <p:sldId id="277" r:id="rId5"/>
    <p:sldId id="272" r:id="rId6"/>
    <p:sldId id="273" r:id="rId7"/>
    <p:sldId id="274" r:id="rId8"/>
    <p:sldId id="275" r:id="rId9"/>
    <p:sldId id="266" r:id="rId10"/>
    <p:sldId id="267" r:id="rId11"/>
    <p:sldId id="268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等线 Light" panose="02010600030101010101" pitchFamily="2" charset="-122"/>
      <p:regular r:id="rId15"/>
    </p:embeddedFont>
    <p:embeddedFont>
      <p:font typeface="#9Slide05 ViceroyJF" panose="02040603050506020204" pitchFamily="18" charset="0"/>
      <p:regular r:id="rId16"/>
    </p:embeddedFont>
    <p:embeddedFont>
      <p:font typeface="#9Slide07 HoneyCream" pitchFamily="2" charset="0"/>
      <p:regular r:id="rId17"/>
    </p:embeddedFont>
    <p:embeddedFont>
      <p:font typeface="#9Slide07 IcielAltus Serif" panose="02000000000000000000" pitchFamily="2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Roboto Condensed Light" panose="020000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94862-697A-4D24-8088-3BD175E8BCD0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1524-769B-4CE1-A75D-E6B6808B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2" name="Google Shape;4422;ge209358c7f_2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3" name="Google Shape;4423;ge209358c7f_2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23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4" name="Google Shape;4334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62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25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3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1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12" name="Google Shape;812;p1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13" name="Google Shape;813;p14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18" name="Google Shape;818;p1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19" name="Google Shape;819;p1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1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1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1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1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1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1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1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1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1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1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1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1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1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1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1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1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1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1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1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1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1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1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1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1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14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1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1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1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4" name="Google Shape;854;p1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855" name="Google Shape;855;p1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1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1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1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1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1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1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1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1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1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1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1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1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1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871" name="Google Shape;871;p1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872" name="Google Shape;872;p1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Google Shape;873;p1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4" name="Google Shape;874;p1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Google Shape;875;p1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6" name="Google Shape;876;p1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877" name="Google Shape;877;p1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Google Shape;878;p1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9" name="Google Shape;879;p1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80" name="Google Shape;880;p1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881" name="Google Shape;881;p1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2" name="Google Shape;882;p1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3" name="Google Shape;883;p1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4" name="Google Shape;884;p1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885" name="Google Shape;885;p14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6" name="Google Shape;886;p14"/>
          <p:cNvSpPr txBox="1">
            <a:spLocks noGrp="1"/>
          </p:cNvSpPr>
          <p:nvPr>
            <p:ph type="title"/>
          </p:nvPr>
        </p:nvSpPr>
        <p:spPr>
          <a:xfrm>
            <a:off x="5326551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14"/>
          <p:cNvSpPr txBox="1">
            <a:spLocks noGrp="1"/>
          </p:cNvSpPr>
          <p:nvPr>
            <p:ph type="title" idx="2" hasCustomPrompt="1"/>
          </p:nvPr>
        </p:nvSpPr>
        <p:spPr>
          <a:xfrm>
            <a:off x="1668651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88" name="Google Shape;888;p14"/>
          <p:cNvSpPr txBox="1">
            <a:spLocks noGrp="1"/>
          </p:cNvSpPr>
          <p:nvPr>
            <p:ph type="subTitle" idx="1"/>
          </p:nvPr>
        </p:nvSpPr>
        <p:spPr>
          <a:xfrm>
            <a:off x="5326567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24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1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5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8"/>
          <p:cNvSpPr txBox="1">
            <a:spLocks noGrp="1"/>
          </p:cNvSpPr>
          <p:nvPr>
            <p:ph type="title"/>
          </p:nvPr>
        </p:nvSpPr>
        <p:spPr>
          <a:xfrm>
            <a:off x="1969133" y="4349400"/>
            <a:ext cx="8253600" cy="70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26" name="Google Shape;1126;p18"/>
          <p:cNvSpPr txBox="1">
            <a:spLocks noGrp="1"/>
          </p:cNvSpPr>
          <p:nvPr>
            <p:ph type="subTitle" idx="1"/>
          </p:nvPr>
        </p:nvSpPr>
        <p:spPr>
          <a:xfrm>
            <a:off x="1870467" y="2015100"/>
            <a:ext cx="845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127" name="Google Shape;1127;p1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128" name="Google Shape;1128;p1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29" name="Google Shape;1129;p18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4" name="Google Shape;1134;p1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135" name="Google Shape;1135;p1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1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1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1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1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1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1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1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1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1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1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1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1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1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1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1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1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1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1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1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1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1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1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1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1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1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1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1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1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1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1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1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1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1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1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0" name="Google Shape;1170;p1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171" name="Google Shape;1171;p1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1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1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1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1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1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1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1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1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1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1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1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1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1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1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1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87" name="Google Shape;1187;p1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88" name="Google Shape;1188;p1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9" name="Google Shape;1189;p1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0" name="Google Shape;1190;p1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1" name="Google Shape;1191;p1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92" name="Google Shape;1192;p1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93" name="Google Shape;1193;p1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4" name="Google Shape;1194;p1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5" name="Google Shape;1195;p1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96" name="Google Shape;1196;p1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197" name="Google Shape;1197;p1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8" name="Google Shape;1198;p1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9" name="Google Shape;1199;p1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0" name="Google Shape;1200;p1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01" name="Google Shape;1201;p1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7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32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2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2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1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0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6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9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2"/>
        </a:solid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Google Shape;1759;p2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760" name="Google Shape;1760;p2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2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65" name="Google Shape;1765;p2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66" name="Google Shape;1766;p2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2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2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2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2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2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2" name="Google Shape;1772;p2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3" name="Google Shape;1773;p2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4" name="Google Shape;1774;p2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5" name="Google Shape;1775;p2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6" name="Google Shape;1776;p2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7" name="Google Shape;1777;p2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8" name="Google Shape;1778;p2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9" name="Google Shape;1779;p2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0" name="Google Shape;1780;p2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1" name="Google Shape;1781;p2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2" name="Google Shape;1782;p2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2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2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2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2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2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2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2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2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2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2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2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2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5" name="Google Shape;1795;p2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6" name="Google Shape;1796;p2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7" name="Google Shape;1797;p2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8" name="Google Shape;1798;p2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9" name="Google Shape;1799;p2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0" name="Google Shape;1800;p2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01" name="Google Shape;1801;p2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802" name="Google Shape;1802;p2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3" name="Google Shape;1803;p2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4" name="Google Shape;1804;p2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5" name="Google Shape;1805;p2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6" name="Google Shape;1806;p2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7" name="Google Shape;1807;p2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8" name="Google Shape;1808;p2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9" name="Google Shape;1809;p2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0" name="Google Shape;1810;p2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1" name="Google Shape;1811;p2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2" name="Google Shape;1812;p2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3" name="Google Shape;1813;p2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4" name="Google Shape;1814;p2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5" name="Google Shape;1815;p2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6" name="Google Shape;1816;p2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7" name="Google Shape;1817;p2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818" name="Google Shape;1818;p2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819" name="Google Shape;1819;p2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0" name="Google Shape;1820;p2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1" name="Google Shape;1821;p2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2" name="Google Shape;1822;p2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23" name="Google Shape;1823;p2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824" name="Google Shape;1824;p2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5" name="Google Shape;1825;p2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6" name="Google Shape;1826;p2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27" name="Google Shape;1827;p2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828" name="Google Shape;1828;p2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9" name="Google Shape;1829;p2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0" name="Google Shape;1830;p2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1" name="Google Shape;1831;p2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32" name="Google Shape;1832;p2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3" name="Google Shape;1833;p2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34" name="Google Shape;1834;p26"/>
          <p:cNvSpPr txBox="1">
            <a:spLocks noGrp="1"/>
          </p:cNvSpPr>
          <p:nvPr>
            <p:ph type="title"/>
          </p:nvPr>
        </p:nvSpPr>
        <p:spPr>
          <a:xfrm>
            <a:off x="2478461" y="19947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5" name="Google Shape;1835;p26"/>
          <p:cNvSpPr txBox="1">
            <a:spLocks noGrp="1"/>
          </p:cNvSpPr>
          <p:nvPr>
            <p:ph type="subTitle" idx="1"/>
          </p:nvPr>
        </p:nvSpPr>
        <p:spPr>
          <a:xfrm>
            <a:off x="2478461" y="27767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26"/>
          <p:cNvSpPr txBox="1">
            <a:spLocks noGrp="1"/>
          </p:cNvSpPr>
          <p:nvPr>
            <p:ph type="title" idx="2"/>
          </p:nvPr>
        </p:nvSpPr>
        <p:spPr>
          <a:xfrm>
            <a:off x="7075939" y="19947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7" name="Google Shape;1837;p26"/>
          <p:cNvSpPr txBox="1">
            <a:spLocks noGrp="1"/>
          </p:cNvSpPr>
          <p:nvPr>
            <p:ph type="subTitle" idx="3"/>
          </p:nvPr>
        </p:nvSpPr>
        <p:spPr>
          <a:xfrm>
            <a:off x="7075933" y="27767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6"/>
          <p:cNvSpPr txBox="1">
            <a:spLocks noGrp="1"/>
          </p:cNvSpPr>
          <p:nvPr>
            <p:ph type="title" idx="4"/>
          </p:nvPr>
        </p:nvSpPr>
        <p:spPr>
          <a:xfrm>
            <a:off x="2478461" y="39059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9" name="Google Shape;1839;p26"/>
          <p:cNvSpPr txBox="1">
            <a:spLocks noGrp="1"/>
          </p:cNvSpPr>
          <p:nvPr>
            <p:ph type="subTitle" idx="5"/>
          </p:nvPr>
        </p:nvSpPr>
        <p:spPr>
          <a:xfrm>
            <a:off x="2478461" y="46879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26"/>
          <p:cNvSpPr txBox="1">
            <a:spLocks noGrp="1"/>
          </p:cNvSpPr>
          <p:nvPr>
            <p:ph type="title" idx="6"/>
          </p:nvPr>
        </p:nvSpPr>
        <p:spPr>
          <a:xfrm>
            <a:off x="7075939" y="3905900"/>
            <a:ext cx="26376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41" name="Google Shape;1841;p26"/>
          <p:cNvSpPr txBox="1">
            <a:spLocks noGrp="1"/>
          </p:cNvSpPr>
          <p:nvPr>
            <p:ph type="subTitle" idx="7"/>
          </p:nvPr>
        </p:nvSpPr>
        <p:spPr>
          <a:xfrm>
            <a:off x="7075933" y="46879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2" name="Google Shape;1842;p26"/>
          <p:cNvSpPr txBox="1">
            <a:spLocks noGrp="1"/>
          </p:cNvSpPr>
          <p:nvPr>
            <p:ph type="title" idx="8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7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2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845" name="Google Shape;1845;p2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846" name="Google Shape;1846;p2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2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2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50" name="Google Shape;1850;p2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851" name="Google Shape;1851;p2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2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2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2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2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6" name="Google Shape;1856;p2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7" name="Google Shape;1857;p2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2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2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2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2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2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2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4" name="Google Shape;1864;p2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2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2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7" name="Google Shape;1867;p2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8" name="Google Shape;1868;p2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9" name="Google Shape;1869;p2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0" name="Google Shape;1870;p2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1" name="Google Shape;1871;p2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2" name="Google Shape;1872;p2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3" name="Google Shape;1873;p2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4" name="Google Shape;1874;p2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5" name="Google Shape;1875;p2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6" name="Google Shape;1876;p2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2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2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2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2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1" name="Google Shape;1881;p2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2" name="Google Shape;1882;p27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3" name="Google Shape;1883;p2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4" name="Google Shape;1884;p2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5" name="Google Shape;1885;p2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6" name="Google Shape;1886;p2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887" name="Google Shape;1887;p2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8" name="Google Shape;1888;p2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9" name="Google Shape;1889;p2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2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2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2" name="Google Shape;1892;p2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3" name="Google Shape;1893;p2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2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2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2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2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2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2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2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2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2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903" name="Google Shape;1903;p2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904" name="Google Shape;1904;p2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5" name="Google Shape;1905;p2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6" name="Google Shape;1906;p2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7" name="Google Shape;1907;p2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08" name="Google Shape;1908;p2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909" name="Google Shape;1909;p2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0" name="Google Shape;1910;p2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1" name="Google Shape;1911;p2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12" name="Google Shape;1912;p2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913" name="Google Shape;1913;p2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4" name="Google Shape;1914;p2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5" name="Google Shape;1915;p2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6" name="Google Shape;1916;p2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917" name="Google Shape;1917;p27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19" name="Google Shape;1919;p27"/>
          <p:cNvSpPr txBox="1">
            <a:spLocks noGrp="1"/>
          </p:cNvSpPr>
          <p:nvPr>
            <p:ph type="title"/>
          </p:nvPr>
        </p:nvSpPr>
        <p:spPr>
          <a:xfrm>
            <a:off x="146829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0" name="Google Shape;1920;p27"/>
          <p:cNvSpPr txBox="1">
            <a:spLocks noGrp="1"/>
          </p:cNvSpPr>
          <p:nvPr>
            <p:ph type="subTitle" idx="1"/>
          </p:nvPr>
        </p:nvSpPr>
        <p:spPr>
          <a:xfrm>
            <a:off x="146829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1" name="Google Shape;1921;p27"/>
          <p:cNvSpPr txBox="1">
            <a:spLocks noGrp="1"/>
          </p:cNvSpPr>
          <p:nvPr>
            <p:ph type="title" idx="2"/>
          </p:nvPr>
        </p:nvSpPr>
        <p:spPr>
          <a:xfrm>
            <a:off x="474592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2" name="Google Shape;1922;p27"/>
          <p:cNvSpPr txBox="1">
            <a:spLocks noGrp="1"/>
          </p:cNvSpPr>
          <p:nvPr>
            <p:ph type="subTitle" idx="3"/>
          </p:nvPr>
        </p:nvSpPr>
        <p:spPr>
          <a:xfrm>
            <a:off x="474592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3" name="Google Shape;1923;p27"/>
          <p:cNvSpPr txBox="1">
            <a:spLocks noGrp="1"/>
          </p:cNvSpPr>
          <p:nvPr>
            <p:ph type="title" idx="4"/>
          </p:nvPr>
        </p:nvSpPr>
        <p:spPr>
          <a:xfrm>
            <a:off x="146829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4" name="Google Shape;1924;p27"/>
          <p:cNvSpPr txBox="1">
            <a:spLocks noGrp="1"/>
          </p:cNvSpPr>
          <p:nvPr>
            <p:ph type="subTitle" idx="5"/>
          </p:nvPr>
        </p:nvSpPr>
        <p:spPr>
          <a:xfrm>
            <a:off x="146829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7"/>
          <p:cNvSpPr txBox="1">
            <a:spLocks noGrp="1"/>
          </p:cNvSpPr>
          <p:nvPr>
            <p:ph type="title" idx="6"/>
          </p:nvPr>
        </p:nvSpPr>
        <p:spPr>
          <a:xfrm>
            <a:off x="474592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6" name="Google Shape;1926;p27"/>
          <p:cNvSpPr txBox="1">
            <a:spLocks noGrp="1"/>
          </p:cNvSpPr>
          <p:nvPr>
            <p:ph type="subTitle" idx="7"/>
          </p:nvPr>
        </p:nvSpPr>
        <p:spPr>
          <a:xfrm>
            <a:off x="474592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27"/>
          <p:cNvSpPr txBox="1">
            <a:spLocks noGrp="1"/>
          </p:cNvSpPr>
          <p:nvPr>
            <p:ph type="title" idx="8"/>
          </p:nvPr>
        </p:nvSpPr>
        <p:spPr>
          <a:xfrm>
            <a:off x="8075701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8" name="Google Shape;1928;p27"/>
          <p:cNvSpPr txBox="1">
            <a:spLocks noGrp="1"/>
          </p:cNvSpPr>
          <p:nvPr>
            <p:ph type="subTitle" idx="9"/>
          </p:nvPr>
        </p:nvSpPr>
        <p:spPr>
          <a:xfrm>
            <a:off x="8075701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7"/>
          <p:cNvSpPr txBox="1">
            <a:spLocks noGrp="1"/>
          </p:cNvSpPr>
          <p:nvPr>
            <p:ph type="title" idx="13"/>
          </p:nvPr>
        </p:nvSpPr>
        <p:spPr>
          <a:xfrm>
            <a:off x="8075701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0" name="Google Shape;1930;p27"/>
          <p:cNvSpPr txBox="1">
            <a:spLocks noGrp="1"/>
          </p:cNvSpPr>
          <p:nvPr>
            <p:ph type="subTitle" idx="14"/>
          </p:nvPr>
        </p:nvSpPr>
        <p:spPr>
          <a:xfrm>
            <a:off x="8075701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1" name="Google Shape;1931;p27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9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2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934" name="Google Shape;1934;p2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935" name="Google Shape;1935;p28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2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2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2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940" name="Google Shape;1940;p2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941" name="Google Shape;1941;p2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2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2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2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2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2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2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2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2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2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2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2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2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2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2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2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2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2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2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p2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p2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2" name="Google Shape;1962;p2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3" name="Google Shape;1963;p2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2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2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2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7" name="Google Shape;1967;p2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8" name="Google Shape;1968;p2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2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2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2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p2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p2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2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2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6" name="Google Shape;1976;p2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977" name="Google Shape;1977;p2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p2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2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p2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p2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2" name="Google Shape;1982;p2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3" name="Google Shape;1983;p2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p2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p2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p2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2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8" name="Google Shape;1988;p2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p2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0" name="Google Shape;1990;p2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Google Shape;1991;p2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2" name="Google Shape;1992;p2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993" name="Google Shape;1993;p2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994" name="Google Shape;1994;p2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5" name="Google Shape;1995;p2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6" name="Google Shape;1996;p2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7" name="Google Shape;1997;p2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98" name="Google Shape;1998;p2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999" name="Google Shape;1999;p2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0" name="Google Shape;2000;p2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1" name="Google Shape;2001;p2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02" name="Google Shape;2002;p2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003" name="Google Shape;2003;p2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4" name="Google Shape;2004;p2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5" name="Google Shape;2005;p2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6" name="Google Shape;2006;p2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07" name="Google Shape;2007;p2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08" name="Google Shape;2008;p28"/>
          <p:cNvSpPr txBox="1">
            <a:spLocks noGrp="1"/>
          </p:cNvSpPr>
          <p:nvPr>
            <p:ph type="title" hasCustomPrompt="1"/>
          </p:nvPr>
        </p:nvSpPr>
        <p:spPr>
          <a:xfrm>
            <a:off x="1357267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9" name="Google Shape;2009;p28"/>
          <p:cNvSpPr txBox="1">
            <a:spLocks noGrp="1"/>
          </p:cNvSpPr>
          <p:nvPr>
            <p:ph type="subTitle" idx="1"/>
          </p:nvPr>
        </p:nvSpPr>
        <p:spPr>
          <a:xfrm>
            <a:off x="1683461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10" name="Google Shape;2010;p28"/>
          <p:cNvSpPr txBox="1">
            <a:spLocks noGrp="1"/>
          </p:cNvSpPr>
          <p:nvPr>
            <p:ph type="title" idx="2" hasCustomPrompt="1"/>
          </p:nvPr>
        </p:nvSpPr>
        <p:spPr>
          <a:xfrm>
            <a:off x="4259033" y="3429013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1" name="Google Shape;2011;p28"/>
          <p:cNvSpPr txBox="1">
            <a:spLocks noGrp="1"/>
          </p:cNvSpPr>
          <p:nvPr>
            <p:ph type="subTitle" idx="3"/>
          </p:nvPr>
        </p:nvSpPr>
        <p:spPr>
          <a:xfrm>
            <a:off x="4585228" y="4697264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12" name="Google Shape;2012;p28"/>
          <p:cNvSpPr txBox="1">
            <a:spLocks noGrp="1"/>
          </p:cNvSpPr>
          <p:nvPr>
            <p:ph type="title" idx="4" hasCustomPrompt="1"/>
          </p:nvPr>
        </p:nvSpPr>
        <p:spPr>
          <a:xfrm>
            <a:off x="7149933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3" name="Google Shape;2013;p28"/>
          <p:cNvSpPr txBox="1">
            <a:spLocks noGrp="1"/>
          </p:cNvSpPr>
          <p:nvPr>
            <p:ph type="subTitle" idx="5"/>
          </p:nvPr>
        </p:nvSpPr>
        <p:spPr>
          <a:xfrm>
            <a:off x="7476128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Google Shape;2015;p2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016" name="Google Shape;2016;p2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017" name="Google Shape;2017;p2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2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2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2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2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022" name="Google Shape;2022;p2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023" name="Google Shape;2023;p2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4" name="Google Shape;2024;p2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5" name="Google Shape;2025;p2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6" name="Google Shape;2026;p2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7" name="Google Shape;2027;p2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8" name="Google Shape;2028;p2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9" name="Google Shape;2029;p2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0" name="Google Shape;2030;p2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1" name="Google Shape;2031;p2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2" name="Google Shape;2032;p2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3" name="Google Shape;2033;p2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4" name="Google Shape;2034;p2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5" name="Google Shape;2035;p2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6" name="Google Shape;2036;p2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7" name="Google Shape;2037;p2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8" name="Google Shape;2038;p2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Google Shape;2039;p2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0" name="Google Shape;2040;p2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Google Shape;2041;p2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2" name="Google Shape;2042;p2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3" name="Google Shape;2043;p2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4" name="Google Shape;2044;p2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Google Shape;2045;p2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6" name="Google Shape;2046;p2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Google Shape;2047;p2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8" name="Google Shape;2048;p2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Google Shape;2049;p2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0" name="Google Shape;2050;p2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Google Shape;2051;p2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2" name="Google Shape;2052;p2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3" name="Google Shape;2053;p2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4" name="Google Shape;2054;p2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5" name="Google Shape;2055;p2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6" name="Google Shape;2056;p2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7" name="Google Shape;2057;p2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58" name="Google Shape;2058;p2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059" name="Google Shape;2059;p2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0" name="Google Shape;2060;p2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1" name="Google Shape;2061;p2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2" name="Google Shape;2062;p2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2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2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2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2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2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2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2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2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2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2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2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2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075" name="Google Shape;2075;p2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076" name="Google Shape;2076;p2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7" name="Google Shape;2077;p2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8" name="Google Shape;2078;p2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9" name="Google Shape;2079;p2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80" name="Google Shape;2080;p2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081" name="Google Shape;2081;p2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2" name="Google Shape;2082;p2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3" name="Google Shape;2083;p2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84" name="Google Shape;2084;p2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085" name="Google Shape;2085;p2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6" name="Google Shape;2086;p2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7" name="Google Shape;2087;p2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8" name="Google Shape;2088;p2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89" name="Google Shape;2089;p2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90" name="Google Shape;2090;p29"/>
          <p:cNvSpPr txBox="1">
            <a:spLocks noGrp="1"/>
          </p:cNvSpPr>
          <p:nvPr>
            <p:ph type="title" hasCustomPrompt="1"/>
          </p:nvPr>
        </p:nvSpPr>
        <p:spPr>
          <a:xfrm>
            <a:off x="1485000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1" name="Google Shape;2091;p29"/>
          <p:cNvSpPr txBox="1">
            <a:spLocks noGrp="1"/>
          </p:cNvSpPr>
          <p:nvPr>
            <p:ph type="subTitle" idx="1"/>
          </p:nvPr>
        </p:nvSpPr>
        <p:spPr>
          <a:xfrm>
            <a:off x="1811195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2" name="Google Shape;2092;p29"/>
          <p:cNvSpPr txBox="1">
            <a:spLocks noGrp="1"/>
          </p:cNvSpPr>
          <p:nvPr>
            <p:ph type="title" idx="2" hasCustomPrompt="1"/>
          </p:nvPr>
        </p:nvSpPr>
        <p:spPr>
          <a:xfrm>
            <a:off x="1485000" y="3617080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3" name="Google Shape;2093;p29"/>
          <p:cNvSpPr txBox="1">
            <a:spLocks noGrp="1"/>
          </p:cNvSpPr>
          <p:nvPr>
            <p:ph type="subTitle" idx="3"/>
          </p:nvPr>
        </p:nvSpPr>
        <p:spPr>
          <a:xfrm>
            <a:off x="1811195" y="4885331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4" name="Google Shape;2094;p29"/>
          <p:cNvSpPr txBox="1">
            <a:spLocks noGrp="1"/>
          </p:cNvSpPr>
          <p:nvPr>
            <p:ph type="title" idx="4" hasCustomPrompt="1"/>
          </p:nvPr>
        </p:nvSpPr>
        <p:spPr>
          <a:xfrm>
            <a:off x="7022200" y="1494336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5" name="Google Shape;2095;p29"/>
          <p:cNvSpPr txBox="1">
            <a:spLocks noGrp="1"/>
          </p:cNvSpPr>
          <p:nvPr>
            <p:ph type="subTitle" idx="5"/>
          </p:nvPr>
        </p:nvSpPr>
        <p:spPr>
          <a:xfrm>
            <a:off x="7348395" y="2762599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6" name="Google Shape;2096;p29"/>
          <p:cNvSpPr txBox="1">
            <a:spLocks noGrp="1"/>
          </p:cNvSpPr>
          <p:nvPr>
            <p:ph type="title" idx="6" hasCustomPrompt="1"/>
          </p:nvPr>
        </p:nvSpPr>
        <p:spPr>
          <a:xfrm>
            <a:off x="7022200" y="3617080"/>
            <a:ext cx="3684800" cy="14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97" name="Google Shape;2097;p29"/>
          <p:cNvSpPr txBox="1">
            <a:spLocks noGrp="1"/>
          </p:cNvSpPr>
          <p:nvPr>
            <p:ph type="subTitle" idx="7"/>
          </p:nvPr>
        </p:nvSpPr>
        <p:spPr>
          <a:xfrm>
            <a:off x="7348395" y="4885331"/>
            <a:ext cx="3032400" cy="76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8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3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85" name="Google Shape;2185;p3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86" name="Google Shape;2186;p3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90" name="Google Shape;2190;p3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91" name="Google Shape;2191;p3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3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3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3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3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3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3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3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3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3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3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3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3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3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3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3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3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3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3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3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3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6" name="Google Shape;2226;p3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227" name="Google Shape;2227;p3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3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3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3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3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3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3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3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3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3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3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3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3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3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3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243" name="Google Shape;2243;p3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244" name="Google Shape;2244;p3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5" name="Google Shape;2245;p3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6" name="Google Shape;2246;p3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7" name="Google Shape;2247;p3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48" name="Google Shape;2248;p3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249" name="Google Shape;2249;p3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0" name="Google Shape;2250;p3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1" name="Google Shape;2251;p3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52" name="Google Shape;2252;p3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253" name="Google Shape;2253;p3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4" name="Google Shape;2254;p3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5" name="Google Shape;2255;p3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6" name="Google Shape;2256;p3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257" name="Google Shape;2257;p31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9" name="Google Shape;2259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7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1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9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4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26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1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84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3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1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5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0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5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8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12" name="Google Shape;412;p8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13" name="Google Shape;413;p8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17" name="Google Shape;417;p8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18" name="Google Shape;418;p8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8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Google Shape;420;p8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Google Shape;421;p8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Google Shape;422;p8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8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8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8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8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8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8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8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8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8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8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8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8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p8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8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8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8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8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8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8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8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8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8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8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8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8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8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8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8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8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8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3" name="Google Shape;453;p8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54" name="Google Shape;454;p8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8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8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8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8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8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8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8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8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8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8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8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8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8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8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8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470" name="Google Shape;470;p8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" name="Google Shape;473;p8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p8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75" name="Google Shape;475;p8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476" name="Google Shape;476;p8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" name="Google Shape;477;p8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79" name="Google Shape;479;p8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80" name="Google Shape;480;p8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p8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p8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84" name="Google Shape;484;p8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6" name="Google Shape;486;p8"/>
          <p:cNvSpPr txBox="1">
            <a:spLocks noGrp="1"/>
          </p:cNvSpPr>
          <p:nvPr>
            <p:ph type="title"/>
          </p:nvPr>
        </p:nvSpPr>
        <p:spPr>
          <a:xfrm>
            <a:off x="2306833" y="2206600"/>
            <a:ext cx="7578400" cy="278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2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6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2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8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2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4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1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5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6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4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457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5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5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6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2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845" name="Google Shape;1845;p2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846" name="Google Shape;1846;p2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2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2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50" name="Google Shape;1850;p2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851" name="Google Shape;1851;p2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2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2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2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2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6" name="Google Shape;1856;p2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7" name="Google Shape;1857;p2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2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2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2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2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2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2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4" name="Google Shape;1864;p2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2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2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7" name="Google Shape;1867;p2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8" name="Google Shape;1868;p2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9" name="Google Shape;1869;p2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0" name="Google Shape;1870;p2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1" name="Google Shape;1871;p2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2" name="Google Shape;1872;p2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3" name="Google Shape;1873;p2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4" name="Google Shape;1874;p2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5" name="Google Shape;1875;p2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6" name="Google Shape;1876;p2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2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2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2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2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1" name="Google Shape;1881;p2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2" name="Google Shape;1882;p27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3" name="Google Shape;1883;p2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4" name="Google Shape;1884;p2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5" name="Google Shape;1885;p2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6" name="Google Shape;1886;p2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887" name="Google Shape;1887;p2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8" name="Google Shape;1888;p2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9" name="Google Shape;1889;p2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2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2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2" name="Google Shape;1892;p2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3" name="Google Shape;1893;p2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2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2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2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2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2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2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2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2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2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903" name="Google Shape;1903;p2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904" name="Google Shape;1904;p2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5" name="Google Shape;1905;p2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6" name="Google Shape;1906;p2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7" name="Google Shape;1907;p2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08" name="Google Shape;1908;p2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909" name="Google Shape;1909;p2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0" name="Google Shape;1910;p2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1" name="Google Shape;1911;p2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12" name="Google Shape;1912;p2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913" name="Google Shape;1913;p2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4" name="Google Shape;1914;p2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5" name="Google Shape;1915;p2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6" name="Google Shape;1916;p2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917" name="Google Shape;1917;p27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19" name="Google Shape;1919;p27"/>
          <p:cNvSpPr txBox="1">
            <a:spLocks noGrp="1"/>
          </p:cNvSpPr>
          <p:nvPr>
            <p:ph type="title"/>
          </p:nvPr>
        </p:nvSpPr>
        <p:spPr>
          <a:xfrm>
            <a:off x="146829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0" name="Google Shape;1920;p27"/>
          <p:cNvSpPr txBox="1">
            <a:spLocks noGrp="1"/>
          </p:cNvSpPr>
          <p:nvPr>
            <p:ph type="subTitle" idx="1"/>
          </p:nvPr>
        </p:nvSpPr>
        <p:spPr>
          <a:xfrm>
            <a:off x="146829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1" name="Google Shape;1921;p27"/>
          <p:cNvSpPr txBox="1">
            <a:spLocks noGrp="1"/>
          </p:cNvSpPr>
          <p:nvPr>
            <p:ph type="title" idx="2"/>
          </p:nvPr>
        </p:nvSpPr>
        <p:spPr>
          <a:xfrm>
            <a:off x="4745929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2" name="Google Shape;1922;p27"/>
          <p:cNvSpPr txBox="1">
            <a:spLocks noGrp="1"/>
          </p:cNvSpPr>
          <p:nvPr>
            <p:ph type="subTitle" idx="3"/>
          </p:nvPr>
        </p:nvSpPr>
        <p:spPr>
          <a:xfrm>
            <a:off x="4745929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3" name="Google Shape;1923;p27"/>
          <p:cNvSpPr txBox="1">
            <a:spLocks noGrp="1"/>
          </p:cNvSpPr>
          <p:nvPr>
            <p:ph type="title" idx="4"/>
          </p:nvPr>
        </p:nvSpPr>
        <p:spPr>
          <a:xfrm>
            <a:off x="146829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4" name="Google Shape;1924;p27"/>
          <p:cNvSpPr txBox="1">
            <a:spLocks noGrp="1"/>
          </p:cNvSpPr>
          <p:nvPr>
            <p:ph type="subTitle" idx="5"/>
          </p:nvPr>
        </p:nvSpPr>
        <p:spPr>
          <a:xfrm>
            <a:off x="146829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7"/>
          <p:cNvSpPr txBox="1">
            <a:spLocks noGrp="1"/>
          </p:cNvSpPr>
          <p:nvPr>
            <p:ph type="title" idx="6"/>
          </p:nvPr>
        </p:nvSpPr>
        <p:spPr>
          <a:xfrm>
            <a:off x="4745929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6" name="Google Shape;1926;p27"/>
          <p:cNvSpPr txBox="1">
            <a:spLocks noGrp="1"/>
          </p:cNvSpPr>
          <p:nvPr>
            <p:ph type="subTitle" idx="7"/>
          </p:nvPr>
        </p:nvSpPr>
        <p:spPr>
          <a:xfrm>
            <a:off x="474592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27"/>
          <p:cNvSpPr txBox="1">
            <a:spLocks noGrp="1"/>
          </p:cNvSpPr>
          <p:nvPr>
            <p:ph type="title" idx="8"/>
          </p:nvPr>
        </p:nvSpPr>
        <p:spPr>
          <a:xfrm>
            <a:off x="8075701" y="22438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8" name="Google Shape;1928;p27"/>
          <p:cNvSpPr txBox="1">
            <a:spLocks noGrp="1"/>
          </p:cNvSpPr>
          <p:nvPr>
            <p:ph type="subTitle" idx="9"/>
          </p:nvPr>
        </p:nvSpPr>
        <p:spPr>
          <a:xfrm>
            <a:off x="8075701" y="30258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7"/>
          <p:cNvSpPr txBox="1">
            <a:spLocks noGrp="1"/>
          </p:cNvSpPr>
          <p:nvPr>
            <p:ph type="title" idx="13"/>
          </p:nvPr>
        </p:nvSpPr>
        <p:spPr>
          <a:xfrm>
            <a:off x="8075701" y="4155000"/>
            <a:ext cx="26480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0" name="Google Shape;1930;p27"/>
          <p:cNvSpPr txBox="1">
            <a:spLocks noGrp="1"/>
          </p:cNvSpPr>
          <p:nvPr>
            <p:ph type="subTitle" idx="14"/>
          </p:nvPr>
        </p:nvSpPr>
        <p:spPr>
          <a:xfrm>
            <a:off x="8075701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1" name="Google Shape;1931;p27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7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8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3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85" name="Google Shape;2185;p3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86" name="Google Shape;2186;p3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90" name="Google Shape;2190;p3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91" name="Google Shape;2191;p3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3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3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3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3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3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3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3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3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3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3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3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3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3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3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3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3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3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3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3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3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6" name="Google Shape;2226;p3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227" name="Google Shape;2227;p3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3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3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3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3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3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3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3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3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3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3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3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3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3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3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243" name="Google Shape;2243;p3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244" name="Google Shape;2244;p3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5" name="Google Shape;2245;p3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6" name="Google Shape;2246;p3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7" name="Google Shape;2247;p3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48" name="Google Shape;2248;p3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249" name="Google Shape;2249;p3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0" name="Google Shape;2250;p3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1" name="Google Shape;2251;p3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52" name="Google Shape;2252;p3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253" name="Google Shape;2253;p3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4" name="Google Shape;2254;p3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5" name="Google Shape;2255;p3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6" name="Google Shape;2256;p3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257" name="Google Shape;2257;p31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9" name="Google Shape;2259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7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6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7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8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334" name="Google Shape;334;p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335" name="Google Shape;335;p7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40" name="Google Shape;340;p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341" name="Google Shape;341;p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6" name="Google Shape;376;p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377" name="Google Shape;377;p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Google Shape;385;p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393" name="Google Shape;393;p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94" name="Google Shape;394;p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8" name="Google Shape;398;p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99" name="Google Shape;399;p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p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02" name="Google Shape;402;p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03" name="Google Shape;403;p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" name="Google Shape;404;p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p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p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07" name="Google Shape;407;p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8" name="Google Shape;408;p7"/>
          <p:cNvSpPr txBox="1">
            <a:spLocks noGrp="1"/>
          </p:cNvSpPr>
          <p:nvPr>
            <p:ph type="body" idx="1"/>
          </p:nvPr>
        </p:nvSpPr>
        <p:spPr>
          <a:xfrm>
            <a:off x="6258400" y="1870267"/>
            <a:ext cx="4982800" cy="2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17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31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2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148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545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3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8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8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1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645" name="Google Shape;645;p1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646" name="Google Shape;646;p11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51" name="Google Shape;651;p1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652" name="Google Shape;652;p1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1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1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1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1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1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1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1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1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1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1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1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1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1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1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1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1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1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1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1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1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1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1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1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1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1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1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1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7" name="Google Shape;687;p1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88" name="Google Shape;688;p1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1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1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1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1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1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1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1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04" name="Google Shape;704;p1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05" name="Google Shape;705;p1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6" name="Google Shape;706;p1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7" name="Google Shape;707;p1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8" name="Google Shape;708;p1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09" name="Google Shape;709;p1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10" name="Google Shape;710;p1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1" name="Google Shape;711;p1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2" name="Google Shape;712;p1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13" name="Google Shape;713;p1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14" name="Google Shape;714;p1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5" name="Google Shape;715;p1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6" name="Google Shape;716;p1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7" name="Google Shape;717;p1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18" name="Google Shape;718;p1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9" name="Google Shape;71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97700"/>
            <a:ext cx="8768000" cy="21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20" name="Google Shape;720;p11"/>
          <p:cNvSpPr txBox="1">
            <a:spLocks noGrp="1"/>
          </p:cNvSpPr>
          <p:nvPr>
            <p:ph type="subTitle" idx="1"/>
          </p:nvPr>
        </p:nvSpPr>
        <p:spPr>
          <a:xfrm>
            <a:off x="1712000" y="4345433"/>
            <a:ext cx="8768000" cy="66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9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2572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779" r:id="rId3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o"/>
              <a:buNone/>
              <a:defRPr sz="35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●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BeeZee"/>
              <a:buChar char="○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BeeZee"/>
              <a:buChar char="■"/>
              <a:defRPr>
                <a:solidFill>
                  <a:schemeClr val="l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950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F89AB7-3D0E-40C8-9F30-7EE61C67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F590-E54B-4D27-9F04-529B05A8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C9151-11B3-470B-9928-2171C0852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80E1EA-9C99-4395-973B-0080F7F8B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A5F70-62FA-4342-A5D9-EE441421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#9Slide05 ViceroyJF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201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C8BD4A-963C-4E62-BEFE-8F57E7082DD2}"/>
              </a:ext>
            </a:extLst>
          </p:cNvPr>
          <p:cNvSpPr/>
          <p:nvPr/>
        </p:nvSpPr>
        <p:spPr>
          <a:xfrm>
            <a:off x="1157243" y="1718578"/>
            <a:ext cx="9877515" cy="4316462"/>
          </a:xfrm>
          <a:prstGeom prst="rect">
            <a:avLst/>
          </a:prstGeom>
          <a:solidFill>
            <a:schemeClr val="accent2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5678">
            <a:off x="729439" y="305621"/>
            <a:ext cx="1246336" cy="1413099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8E40E3C9-D6D4-41A1-8DF3-C2D28EBE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5678">
            <a:off x="729440" y="5068806"/>
            <a:ext cx="1246336" cy="141309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9ADF4F0-CC2E-4545-89CB-3E84A40F5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802">
            <a:off x="10275166" y="5068805"/>
            <a:ext cx="1246336" cy="1413099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E3A20588-6726-4D37-8334-45ED4FBE9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802">
            <a:off x="10395339" y="301435"/>
            <a:ext cx="1246336" cy="1413099"/>
          </a:xfrm>
          <a:prstGeom prst="rect">
            <a:avLst/>
          </a:prstGeom>
        </p:spPr>
      </p:pic>
      <p:pic>
        <p:nvPicPr>
          <p:cNvPr id="15" name="Picture 2" descr="Free Raise Hand Cartoon Vectors, 1,000+ Images in AI, EPS format">
            <a:extLst>
              <a:ext uri="{FF2B5EF4-FFF2-40B4-BE49-F238E27FC236}">
                <a16:creationId xmlns:a16="http://schemas.microsoft.com/office/drawing/2014/main" id="{5ECC48EB-FB41-4EB2-A3BF-69A0CBEC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8" y="3558777"/>
            <a:ext cx="4521452" cy="32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72" y="2194453"/>
            <a:ext cx="10758856" cy="2340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31" y="30012"/>
            <a:ext cx="3383573" cy="1926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03" y="-81179"/>
            <a:ext cx="1954321" cy="19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6540" y="330740"/>
            <a:ext cx="12025561" cy="639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D4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0499" y="638921"/>
            <a:ext cx="9057639" cy="1729668"/>
            <a:chOff x="37681" y="1627665"/>
            <a:chExt cx="5880734" cy="11085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5" b="8443"/>
            <a:stretch/>
          </p:blipFill>
          <p:spPr>
            <a:xfrm>
              <a:off x="37681" y="1627665"/>
              <a:ext cx="5880734" cy="1108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38369" y="1740837"/>
              <a:ext cx="4813749" cy="848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vi-VN" sz="4000" b="0" i="1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bạn ăn kẹo cao su xong, dính bã kẹo lên ghế đá ở sân trường.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69294" y="1839050"/>
              <a:ext cx="521926" cy="535602"/>
              <a:chOff x="169294" y="1839050"/>
              <a:chExt cx="521926" cy="535602"/>
            </a:xfrm>
          </p:grpSpPr>
          <p:sp>
            <p:nvSpPr>
              <p:cNvPr id="13" name="işḻïḓé">
                <a:extLst>
                  <a:ext uri="{FF2B5EF4-FFF2-40B4-BE49-F238E27FC236}">
                    <a16:creationId xmlns:a16="http://schemas.microsoft.com/office/drawing/2014/main" id="{C5AEC6BD-DB06-4034-96A6-2FF1302293A2}"/>
                  </a:ext>
                </a:extLst>
              </p:cNvPr>
              <p:cNvSpPr/>
              <p:nvPr/>
            </p:nvSpPr>
            <p:spPr>
              <a:xfrm rot="8100000">
                <a:off x="169294" y="1852726"/>
                <a:ext cx="521926" cy="521926"/>
              </a:xfrm>
              <a:prstGeom prst="teardrop">
                <a:avLst>
                  <a:gd name="adj" fmla="val 100000"/>
                </a:avLst>
              </a:prstGeom>
              <a:solidFill>
                <a:srgbClr val="00B0F0"/>
              </a:solidFill>
              <a:ln>
                <a:solidFill>
                  <a:schemeClr val="accent6"/>
                </a:solidFill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6485" y="1839050"/>
                <a:ext cx="407544" cy="335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 w="3175">
                      <a:solidFill>
                        <a:srgbClr val="000000"/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25643" y="2657290"/>
            <a:ext cx="11167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nhắc nhở bạn nên lấy giấy gói bả kẹo cao su rồi vứt vào thùng rác.</a:t>
            </a:r>
            <a:endParaRPr lang="en-US" sz="72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6540" y="330740"/>
            <a:ext cx="12025561" cy="639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D4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50656" y="538098"/>
            <a:ext cx="9224867" cy="2049459"/>
            <a:chOff x="94368" y="2873903"/>
            <a:chExt cx="5764863" cy="12916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8" b="4572"/>
            <a:stretch/>
          </p:blipFill>
          <p:spPr>
            <a:xfrm>
              <a:off x="94368" y="2873903"/>
              <a:ext cx="5726545" cy="1291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86376" y="2981142"/>
              <a:ext cx="5272855" cy="98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 bạn</a:t>
              </a:r>
              <a:r>
                <a:rPr kumimoji="0" lang="vi-VN" sz="4800" b="0" i="1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nữ đang hái hoa ở khuôn viên nhà văn hóa thôn.</a:t>
              </a:r>
              <a:endPara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79346" y="3168260"/>
              <a:ext cx="521926" cy="523746"/>
              <a:chOff x="169294" y="1852079"/>
              <a:chExt cx="521926" cy="523746"/>
            </a:xfrm>
          </p:grpSpPr>
          <p:sp>
            <p:nvSpPr>
              <p:cNvPr id="7" name="işḻïḓé">
                <a:extLst>
                  <a:ext uri="{FF2B5EF4-FFF2-40B4-BE49-F238E27FC236}">
                    <a16:creationId xmlns:a16="http://schemas.microsoft.com/office/drawing/2014/main" id="{C5AEC6BD-DB06-4034-96A6-2FF1302293A2}"/>
                  </a:ext>
                </a:extLst>
              </p:cNvPr>
              <p:cNvSpPr/>
              <p:nvPr/>
            </p:nvSpPr>
            <p:spPr>
              <a:xfrm rot="8100000">
                <a:off x="169294" y="1852726"/>
                <a:ext cx="521926" cy="521926"/>
              </a:xfrm>
              <a:prstGeom prst="teardrop">
                <a:avLst>
                  <a:gd name="adj" fmla="val 100000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txBody>
              <a:bodyPr spcFirstLastPara="1" wrap="square" lIns="91440" tIns="45720" rIns="91440" bIns="45720" anchor="ctr" anchorCtr="0">
                <a:normAutofit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25086" y="1852079"/>
                <a:ext cx="407544" cy="523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dirty="0">
                    <a:ln w="3175">
                      <a:solidFill>
                        <a:srgbClr val="000000"/>
                      </a:solidFill>
                    </a:ln>
                    <a:solidFill>
                      <a:srgbClr val="FAAE7F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 w="3175">
                    <a:solidFill>
                      <a:srgbClr val="000000"/>
                    </a:solidFill>
                  </a:ln>
                  <a:solidFill>
                    <a:srgbClr val="FAAE7F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525643" y="2657290"/>
            <a:ext cx="111673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khuyên hai bạn không nên hái hoa, hoa ở khuôn viên để tất cả mọi người cùng ngắm, tăng vẻ đẹp cho khuôn viên.</a:t>
            </a:r>
            <a:endParaRPr lang="en-US"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6540" y="330740"/>
            <a:ext cx="12025561" cy="639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D4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1327" y="744881"/>
            <a:ext cx="9034593" cy="1792985"/>
            <a:chOff x="6022303" y="1550724"/>
            <a:chExt cx="5666802" cy="10468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3" b="9811"/>
            <a:stretch/>
          </p:blipFill>
          <p:spPr>
            <a:xfrm>
              <a:off x="6022303" y="1550724"/>
              <a:ext cx="5577300" cy="1019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944859" y="1573295"/>
              <a:ext cx="4744246" cy="102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vi-VN" sz="5400" b="0" i="1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em nhỏ trèo lên bức tượng ở công viên.</a:t>
              </a:r>
              <a:endPara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165554" y="1791105"/>
              <a:ext cx="521926" cy="541396"/>
              <a:chOff x="169294" y="1852726"/>
              <a:chExt cx="521926" cy="541396"/>
            </a:xfrm>
          </p:grpSpPr>
          <p:sp>
            <p:nvSpPr>
              <p:cNvPr id="7" name="işḻïḓé">
                <a:extLst>
                  <a:ext uri="{FF2B5EF4-FFF2-40B4-BE49-F238E27FC236}">
                    <a16:creationId xmlns:a16="http://schemas.microsoft.com/office/drawing/2014/main" id="{C5AEC6BD-DB06-4034-96A6-2FF1302293A2}"/>
                  </a:ext>
                </a:extLst>
              </p:cNvPr>
              <p:cNvSpPr/>
              <p:nvPr/>
            </p:nvSpPr>
            <p:spPr>
              <a:xfrm rot="8100000">
                <a:off x="169294" y="1852726"/>
                <a:ext cx="521926" cy="521926"/>
              </a:xfrm>
              <a:prstGeom prst="teardrop">
                <a:avLst>
                  <a:gd name="adj" fmla="val 100000"/>
                </a:avLst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txBody>
              <a:bodyPr spcFirstLastPara="1" wrap="square" lIns="91440" tIns="45720" rIns="91440" bIns="45720" anchor="ctr" anchorCtr="0">
                <a:normAutofit fontScale="925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26485" y="1855048"/>
                <a:ext cx="407544" cy="53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5400" b="1" noProof="0" dirty="0">
                    <a:ln w="3175">
                      <a:solidFill>
                        <a:srgbClr val="000000"/>
                      </a:solidFill>
                    </a:ln>
                    <a:solidFill>
                      <a:srgbClr val="136D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kumimoji="0" lang="en-US" sz="5400" b="1" i="0" u="none" strike="noStrike" kern="1200" cap="none" spc="0" normalizeH="0" baseline="0" noProof="0" dirty="0">
                  <a:ln w="3175">
                    <a:solidFill>
                      <a:srgbClr val="000000"/>
                    </a:solidFill>
                  </a:ln>
                  <a:solidFill>
                    <a:srgbClr val="136D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525643" y="2657290"/>
            <a:ext cx="11167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khuyên em nhỏ không nên làm thế vì rất nguy hiểm, rất dễ ngã gây chấn thương.</a:t>
            </a:r>
            <a:endParaRPr lang="en-US"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6540" y="330740"/>
            <a:ext cx="12025561" cy="639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D4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4456" y="643402"/>
            <a:ext cx="10714377" cy="2467538"/>
            <a:chOff x="6151366" y="2935670"/>
            <a:chExt cx="5837478" cy="17948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8" b="19761"/>
            <a:stretch/>
          </p:blipFill>
          <p:spPr>
            <a:xfrm>
              <a:off x="6151366" y="2935670"/>
              <a:ext cx="5837478" cy="17396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670544" y="3320121"/>
              <a:ext cx="5231959" cy="141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kumimoji="0" lang="vi-VN" sz="4000" b="0" i="1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giờ ra chơi, một số bạn nam bê chậu hoa ở hành lang lớp học để làm gôn đá bóng.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228437" y="3243020"/>
              <a:ext cx="521926" cy="522573"/>
              <a:chOff x="169294" y="1852079"/>
              <a:chExt cx="521926" cy="522573"/>
            </a:xfrm>
          </p:grpSpPr>
          <p:sp>
            <p:nvSpPr>
              <p:cNvPr id="7" name="işḻïḓé">
                <a:extLst>
                  <a:ext uri="{FF2B5EF4-FFF2-40B4-BE49-F238E27FC236}">
                    <a16:creationId xmlns:a16="http://schemas.microsoft.com/office/drawing/2014/main" id="{C5AEC6BD-DB06-4034-96A6-2FF1302293A2}"/>
                  </a:ext>
                </a:extLst>
              </p:cNvPr>
              <p:cNvSpPr/>
              <p:nvPr/>
            </p:nvSpPr>
            <p:spPr>
              <a:xfrm rot="8100000">
                <a:off x="169294" y="1852726"/>
                <a:ext cx="521926" cy="521926"/>
              </a:xfrm>
              <a:prstGeom prst="teardrop">
                <a:avLst>
                  <a:gd name="adj" fmla="val 10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txBody>
              <a:bodyPr spcFirstLastPara="1" wrap="square" lIns="91440" tIns="45720" rIns="91440" bIns="45720" anchor="ctr" anchorCtr="0">
                <a:normAutofit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03857" y="1852079"/>
                <a:ext cx="407544" cy="51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 w="3175">
                      <a:solidFill>
                        <a:srgbClr val="000000"/>
                      </a:solidFill>
                    </a:ln>
                    <a:solidFill>
                      <a:srgbClr val="FFD96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661480" y="3373747"/>
            <a:ext cx="11167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khuyên các bạn nam nên để chậu hoa lại chỗ cũ để giữ nét đẹp cho hành lang.</a:t>
            </a:r>
            <a:endParaRPr lang="en-US"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57" y="773962"/>
            <a:ext cx="6523285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5" t="11129" r="-1905" b="15647"/>
          <a:stretch/>
        </p:blipFill>
        <p:spPr>
          <a:xfrm>
            <a:off x="-311488" y="-402076"/>
            <a:ext cx="12618720" cy="7696964"/>
          </a:xfrm>
          <a:prstGeom prst="rect">
            <a:avLst/>
          </a:prstGeom>
        </p:spPr>
      </p:pic>
      <p:grpSp>
        <p:nvGrpSpPr>
          <p:cNvPr id="117" name="组合 19">
            <a:extLst>
              <a:ext uri="{FF2B5EF4-FFF2-40B4-BE49-F238E27FC236}">
                <a16:creationId xmlns:a16="http://schemas.microsoft.com/office/drawing/2014/main" id="{086C413C-607D-4248-B829-718F2741C080}"/>
              </a:ext>
            </a:extLst>
          </p:cNvPr>
          <p:cNvGrpSpPr/>
          <p:nvPr/>
        </p:nvGrpSpPr>
        <p:grpSpPr>
          <a:xfrm rot="20373868">
            <a:off x="8345480" y="2355724"/>
            <a:ext cx="1957146" cy="1382161"/>
            <a:chOff x="9356660" y="724851"/>
            <a:chExt cx="1957146" cy="1382161"/>
          </a:xfrm>
        </p:grpSpPr>
        <p:pic>
          <p:nvPicPr>
            <p:cNvPr id="118" name="图片 29">
              <a:extLst>
                <a:ext uri="{FF2B5EF4-FFF2-40B4-BE49-F238E27FC236}">
                  <a16:creationId xmlns:a16="http://schemas.microsoft.com/office/drawing/2014/main" id="{39D8654E-F309-41CC-B141-EF862A36E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621" t="20137" r="48107" b="48968"/>
            <a:stretch/>
          </p:blipFill>
          <p:spPr>
            <a:xfrm>
              <a:off x="9356660" y="1019522"/>
              <a:ext cx="1171142" cy="1087490"/>
            </a:xfrm>
            <a:prstGeom prst="rect">
              <a:avLst/>
            </a:prstGeom>
          </p:spPr>
        </p:pic>
        <p:pic>
          <p:nvPicPr>
            <p:cNvPr id="119" name="图片 30">
              <a:extLst>
                <a:ext uri="{FF2B5EF4-FFF2-40B4-BE49-F238E27FC236}">
                  <a16:creationId xmlns:a16="http://schemas.microsoft.com/office/drawing/2014/main" id="{57625B24-8E7E-47E6-A4C7-265A7961D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945" t="37003" r="17965" b="32102"/>
            <a:stretch/>
          </p:blipFill>
          <p:spPr>
            <a:xfrm>
              <a:off x="10254628" y="724851"/>
              <a:ext cx="1059178" cy="108748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713849" y="3461141"/>
            <a:ext cx="7217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việc làm bảo vệ của công của em.</a:t>
            </a:r>
            <a:endParaRPr lang="en-US"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7490" y="1359909"/>
            <a:ext cx="6420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Tìm hiểu và nhận xét về ý thức bảo vệ tài sản trường, lớp của các bạn học sinh và đề xuất biện pháp bảo vệ tài sản.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216</Words>
  <Application>Microsoft Office PowerPoint</Application>
  <PresentationFormat>Màn hình rộng</PresentationFormat>
  <Paragraphs>17</Paragraphs>
  <Slides>9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27" baseType="lpstr">
      <vt:lpstr>Barrio</vt:lpstr>
      <vt:lpstr>Arial</vt:lpstr>
      <vt:lpstr>SVN-Newton</vt:lpstr>
      <vt:lpstr>Times New Roman</vt:lpstr>
      <vt:lpstr>#9Slide05 ViceroyJF</vt:lpstr>
      <vt:lpstr>思源黑体 CN</vt:lpstr>
      <vt:lpstr>Roboto Condensed Light</vt:lpstr>
      <vt:lpstr>Cambria</vt:lpstr>
      <vt:lpstr>ABeeZee</vt:lpstr>
      <vt:lpstr>等线</vt:lpstr>
      <vt:lpstr>#9Slide07 HoneyCream</vt:lpstr>
      <vt:lpstr>字魂105号-简雅黑</vt:lpstr>
      <vt:lpstr>等线 Light</vt:lpstr>
      <vt:lpstr>Calibri</vt:lpstr>
      <vt:lpstr>#9Slide07 IcielAltus Serif</vt:lpstr>
      <vt:lpstr>1_Calendar &amp; Weather Subject for Pre-K: Parts of the Day by Slidesgo</vt:lpstr>
      <vt:lpstr>Calendar &amp; Weather Subject for Pre-K: Parts of the Day by Slidesgo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15</cp:revision>
  <dcterms:created xsi:type="dcterms:W3CDTF">2023-12-07T13:29:38Z</dcterms:created>
  <dcterms:modified xsi:type="dcterms:W3CDTF">2026-01-18T09:55:42Z</dcterms:modified>
</cp:coreProperties>
</file>