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2" r:id="rId2"/>
    <p:sldMasterId id="2147483694" r:id="rId3"/>
    <p:sldMasterId id="2147483706" r:id="rId4"/>
  </p:sldMasterIdLst>
  <p:notesMasterIdLst>
    <p:notesMasterId r:id="rId25"/>
  </p:notesMasterIdLst>
  <p:sldIdLst>
    <p:sldId id="437" r:id="rId5"/>
    <p:sldId id="257" r:id="rId6"/>
    <p:sldId id="268" r:id="rId7"/>
    <p:sldId id="279" r:id="rId8"/>
    <p:sldId id="272" r:id="rId9"/>
    <p:sldId id="288" r:id="rId10"/>
    <p:sldId id="289" r:id="rId11"/>
    <p:sldId id="273" r:id="rId12"/>
    <p:sldId id="274" r:id="rId13"/>
    <p:sldId id="280" r:id="rId14"/>
    <p:sldId id="290" r:id="rId15"/>
    <p:sldId id="275" r:id="rId16"/>
    <p:sldId id="283" r:id="rId17"/>
    <p:sldId id="284" r:id="rId18"/>
    <p:sldId id="285" r:id="rId19"/>
    <p:sldId id="286" r:id="rId20"/>
    <p:sldId id="287" r:id="rId21"/>
    <p:sldId id="291" r:id="rId22"/>
    <p:sldId id="282" r:id="rId23"/>
    <p:sldId id="281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#9Slide05 Atlantika" pitchFamily="2" charset="0"/>
      <p:regular r:id="rId29"/>
    </p:embeddedFont>
    <p:embeddedFont>
      <p:font typeface="#9Slide07 HoneyCream" pitchFamily="2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48"/>
    <a:srgbClr val="219DAB"/>
    <a:srgbClr val="F58A7E"/>
    <a:srgbClr val="4BC03C"/>
    <a:srgbClr val="D6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47FA5-A5AC-4D6B-A560-8C9F40F6598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B84BD-B12F-4C0C-8F2B-7F0CC311C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3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1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6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1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5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9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1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7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6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7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33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1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94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7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170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80700-5D63-4E81-AC36-D158E29CA29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7AAB-2A24-440F-9378-4B79BFB1E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4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4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6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4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1.xml"/><Relationship Id="rId6" Type="http://schemas.openxmlformats.org/officeDocument/2006/relationships/slide" Target="slide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04290" y="797668"/>
            <a:ext cx="655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58A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sp>
        <p:nvSpPr>
          <p:cNvPr id="56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665292" y="1825073"/>
            <a:ext cx="5074027" cy="4575727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86774" y="2589442"/>
            <a:ext cx="3902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 + 21) x 7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36 x 7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252</a:t>
            </a:r>
          </a:p>
        </p:txBody>
      </p:sp>
      <p:sp>
        <p:nvSpPr>
          <p:cNvPr id="58" name="Rectangle: Rounded Corners 34">
            <a:extLst>
              <a:ext uri="{FF2B5EF4-FFF2-40B4-BE49-F238E27FC236}">
                <a16:creationId xmlns:a16="http://schemas.microsoft.com/office/drawing/2014/main" id="{5A5BA2AB-1D13-E70D-E4A5-2FE8E9176F0D}"/>
              </a:ext>
            </a:extLst>
          </p:cNvPr>
          <p:cNvSpPr/>
          <p:nvPr/>
        </p:nvSpPr>
        <p:spPr>
          <a:xfrm>
            <a:off x="6424066" y="1825072"/>
            <a:ext cx="5074027" cy="4575727"/>
          </a:xfrm>
          <a:prstGeom prst="roundRect">
            <a:avLst/>
          </a:prstGeom>
          <a:solidFill>
            <a:srgbClr val="E7F9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1780" y="2373997"/>
            <a:ext cx="4617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 + 21) x 7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x 7 + 21 x 7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105 + 147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252</a:t>
            </a:r>
          </a:p>
        </p:txBody>
      </p:sp>
    </p:spTree>
    <p:extLst>
      <p:ext uri="{BB962C8B-B14F-4D97-AF65-F5344CB8AC3E}">
        <p14:creationId xmlns:p14="http://schemas.microsoft.com/office/powerpoint/2010/main" val="35882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 animBg="1"/>
      <p:bldP spid="57" grpId="0"/>
      <p:bldP spid="58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6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68614" y="1147863"/>
            <a:ext cx="12023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3432467" y="2022835"/>
            <a:ext cx="3002603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(n + p)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3432467" y="3188574"/>
            <a:ext cx="3002603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7544024" y="2011243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+ m x 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7544024" y="3188574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p + n x 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531"/>
            <a:ext cx="12461304" cy="1847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2" y="4331159"/>
            <a:ext cx="1227231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348905" y="1204648"/>
            <a:ext cx="2994496" cy="892165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(n + 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1507" y="1351712"/>
            <a:ext cx="7132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4 x (5 + 3)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4 x 8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32</a:t>
            </a:r>
          </a:p>
        </p:txBody>
      </p:sp>
    </p:spTree>
    <p:extLst>
      <p:ext uri="{BB962C8B-B14F-4D97-AF65-F5344CB8AC3E}">
        <p14:creationId xmlns:p14="http://schemas.microsoft.com/office/powerpoint/2010/main" val="37631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387814" y="1183613"/>
            <a:ext cx="3002603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1507" y="1351712"/>
            <a:ext cx="7132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(4 + 5) x 3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9 x 3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27</a:t>
            </a:r>
          </a:p>
        </p:txBody>
      </p:sp>
    </p:spTree>
    <p:extLst>
      <p:ext uri="{BB962C8B-B14F-4D97-AF65-F5344CB8AC3E}">
        <p14:creationId xmlns:p14="http://schemas.microsoft.com/office/powerpoint/2010/main" val="37438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063558" y="1193056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+ m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1507" y="1351712"/>
            <a:ext cx="7132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4 x 5 + 4 x 3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20 + 12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32</a:t>
            </a:r>
          </a:p>
        </p:txBody>
      </p:sp>
    </p:spTree>
    <p:extLst>
      <p:ext uri="{BB962C8B-B14F-4D97-AF65-F5344CB8AC3E}">
        <p14:creationId xmlns:p14="http://schemas.microsoft.com/office/powerpoint/2010/main" val="24979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083013" y="1066881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p + n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1507" y="1351712"/>
            <a:ext cx="7132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4 x 3 + 5 x 3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12 + 15</a:t>
            </a:r>
          </a:p>
          <a:p>
            <a:r>
              <a:rPr lang="vi-VN" sz="8800" dirty="0">
                <a:latin typeface="Cambria" panose="02040503050406030204" pitchFamily="18" charset="0"/>
                <a:ea typeface="Cambria" panose="02040503050406030204" pitchFamily="18" charset="0"/>
              </a:rPr>
              <a:t>= 27</a:t>
            </a:r>
          </a:p>
        </p:txBody>
      </p:sp>
    </p:spTree>
    <p:extLst>
      <p:ext uri="{BB962C8B-B14F-4D97-AF65-F5344CB8AC3E}">
        <p14:creationId xmlns:p14="http://schemas.microsoft.com/office/powerpoint/2010/main" val="22524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407270" y="2138504"/>
            <a:ext cx="3002603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(n + p)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6472137" y="2138504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n + m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374" y="2138504"/>
            <a:ext cx="129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219DAB"/>
                </a:solidFill>
              </a:rPr>
              <a:t>=</a:t>
            </a:r>
            <a:endParaRPr lang="en-US" sz="4800" b="1" dirty="0">
              <a:solidFill>
                <a:srgbClr val="219DAB"/>
              </a:solidFill>
            </a:endParaRP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1407269" y="3771171"/>
            <a:ext cx="3002603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374" y="3741555"/>
            <a:ext cx="129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219DAB"/>
                </a:solidFill>
              </a:rPr>
              <a:t>=</a:t>
            </a:r>
            <a:endParaRPr lang="en-US" sz="4800" b="1" dirty="0">
              <a:solidFill>
                <a:srgbClr val="219DAB"/>
              </a:solidFill>
            </a:endParaRP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6472137" y="3731861"/>
            <a:ext cx="3323617" cy="847454"/>
          </a:xfrm>
          <a:prstGeom prst="roundRect">
            <a:avLst/>
          </a:prstGeom>
          <a:solidFill>
            <a:srgbClr val="FF6F48"/>
          </a:solidFill>
          <a:ln w="38100">
            <a:solidFill>
              <a:srgbClr val="F58A7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p + n x 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" y="681442"/>
            <a:ext cx="1227231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 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6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788276" y="1607746"/>
            <a:ext cx="10466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5400" b="1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lớp Bốn có 2 lớp học vẽ, khối lớp Ba có 3 lớp học vẽ, mỗi lớp học vẽ có 12 bạn. Hỏi cả hai khối có bao nhiêu bạn học vẽ?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" y="125850"/>
            <a:ext cx="3224899" cy="17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sp>
        <p:nvSpPr>
          <p:cNvPr id="7" name="文本框 43">
            <a:extLst>
              <a:ext uri="{FF2B5EF4-FFF2-40B4-BE49-F238E27FC236}">
                <a16:creationId xmlns:a16="http://schemas.microsoft.com/office/drawing/2014/main" id="{1812517F-8882-40FE-756B-5276200D8F13}"/>
              </a:ext>
            </a:extLst>
          </p:cNvPr>
          <p:cNvSpPr txBox="1"/>
          <p:nvPr/>
        </p:nvSpPr>
        <p:spPr>
          <a:xfrm>
            <a:off x="5230396" y="4477197"/>
            <a:ext cx="2970328" cy="932474"/>
          </a:xfrm>
          <a:prstGeom prst="roundRect">
            <a:avLst>
              <a:gd name="adj" fmla="val 43400"/>
            </a:avLst>
          </a:prstGeom>
          <a:noFill/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D44A00"/>
                </a:solidFill>
                <a:effectLst/>
                <a:uLnTx/>
                <a:uFillTx/>
                <a:latin typeface="#9Slide05 Atlantika" pitchFamily="2" charset="0"/>
                <a:ea typeface="Vogue-ExtraBold" panose="020B0500000000000000" pitchFamily="34" charset="0"/>
                <a:cs typeface="Vogue-ExtraBold" panose="020B0500000000000000" pitchFamily="34" charset="0"/>
                <a:sym typeface="Arial" panose="020B0604020202020204" pitchFamily="34" charset="0"/>
              </a:rPr>
              <a:t>Trang 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D44A00"/>
              </a:solidFill>
              <a:effectLst/>
              <a:uLnTx/>
              <a:uFillTx/>
              <a:latin typeface="#9Slide05 Atlantika" pitchFamily="2" charset="0"/>
              <a:ea typeface="Vogue-ExtraBold" panose="020B0500000000000000" pitchFamily="34" charset="0"/>
              <a:cs typeface="Vogue-ExtraBold" panose="020B0500000000000000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3908888" y="4208198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05E50-8CFC-6795-0906-4C9153348E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9" y="-107899"/>
            <a:ext cx="927262" cy="112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" y="1553102"/>
            <a:ext cx="11649146" cy="3262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96" y="422477"/>
            <a:ext cx="2316681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847" y="345655"/>
            <a:ext cx="1005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u="sng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vi-VN" sz="5400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lớp học vẽ cả hai khối có là:</a:t>
            </a:r>
          </a:p>
          <a:p>
            <a:pPr algn="ctr"/>
            <a:r>
              <a:rPr lang="vi-VN" sz="5400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+ 3 = 5 (lớp)</a:t>
            </a:r>
          </a:p>
          <a:p>
            <a:pPr algn="ctr"/>
            <a:r>
              <a:rPr lang="vi-VN" sz="5400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bạn học vẽ cả hai khối có là:</a:t>
            </a:r>
          </a:p>
          <a:p>
            <a:pPr algn="ctr"/>
            <a:r>
              <a:rPr lang="vi-VN" sz="5400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5 = 60 (bạn)</a:t>
            </a:r>
          </a:p>
          <a:p>
            <a:pPr algn="ctr"/>
            <a:r>
              <a:rPr lang="vi-VN" sz="5400" dirty="0">
                <a:solidFill>
                  <a:srgbClr val="FF6F4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bạn</a:t>
            </a:r>
            <a:endParaRPr lang="en-US" sz="5400" dirty="0">
              <a:solidFill>
                <a:srgbClr val="FF6F4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F8F3E3-56F8-FE41-7600-D581B75D0E93}"/>
              </a:ext>
            </a:extLst>
          </p:cNvPr>
          <p:cNvGrpSpPr/>
          <p:nvPr/>
        </p:nvGrpSpPr>
        <p:grpSpPr>
          <a:xfrm>
            <a:off x="314663" y="204587"/>
            <a:ext cx="9175845" cy="2602113"/>
            <a:chOff x="1154681" y="1243369"/>
            <a:chExt cx="4643064" cy="265779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6C7507E-B101-8881-2EA2-1CFA78DD416E}"/>
                </a:ext>
              </a:extLst>
            </p:cNvPr>
            <p:cNvSpPr/>
            <p:nvPr/>
          </p:nvSpPr>
          <p:spPr>
            <a:xfrm>
              <a:off x="1222111" y="1243369"/>
              <a:ext cx="4509074" cy="1776161"/>
            </a:xfrm>
            <a:prstGeom prst="wedgeRoundRectCallout">
              <a:avLst>
                <a:gd name="adj1" fmla="val -11432"/>
                <a:gd name="adj2" fmla="val 83547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347331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691E2-44FC-9597-097C-0400B7EB21EC}"/>
                </a:ext>
              </a:extLst>
            </p:cNvPr>
            <p:cNvSpPr txBox="1"/>
            <p:nvPr/>
          </p:nvSpPr>
          <p:spPr>
            <a:xfrm>
              <a:off x="1154681" y="1346619"/>
              <a:ext cx="4643064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Một</a:t>
              </a:r>
              <a:r>
                <a:rPr kumimoji="0" lang="vi-VN" sz="32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+mn-cs"/>
                </a:rPr>
                <a:t> đội đồng diễn có 3 hàng mặc áo đỏ và 2 hàng mặc áo vàng, mỗi hàng đều có 15 người. Hỏi đội đồng diễn đó có tất cả bao nhiêu người?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0" r="19970" b="40962"/>
          <a:stretch/>
        </p:blipFill>
        <p:spPr>
          <a:xfrm flipH="1">
            <a:off x="-148980" y="2965632"/>
            <a:ext cx="2581071" cy="385323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51327" y="2044624"/>
            <a:ext cx="4184609" cy="1143513"/>
          </a:xfrm>
          <a:prstGeom prst="wedgeRoundRectCallout">
            <a:avLst>
              <a:gd name="adj1" fmla="val -47540"/>
              <a:gd name="adj2" fmla="val 1041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/>
              <a:t>Tớ tính tổng số hàng trước, rồi tính tổng số người ở hàng đó.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2432091" y="3528638"/>
            <a:ext cx="3886200" cy="9679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15 x (3+2) = 15 x 5</a:t>
            </a:r>
          </a:p>
          <a:p>
            <a:pPr algn="ctr"/>
            <a:r>
              <a:rPr lang="vi-VN" sz="2400" dirty="0"/>
              <a:t>                      = 75 người 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4" t="1" r="53689" b="52463"/>
          <a:stretch/>
        </p:blipFill>
        <p:spPr>
          <a:xfrm flipH="1">
            <a:off x="9358968" y="3188137"/>
            <a:ext cx="2928775" cy="3686561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7101191" y="1942454"/>
            <a:ext cx="4493469" cy="1143513"/>
          </a:xfrm>
          <a:prstGeom prst="wedgeRoundRectCallout">
            <a:avLst>
              <a:gd name="adj1" fmla="val 36612"/>
              <a:gd name="adj2" fmla="val 1007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/>
              <a:t>Tớ tính riêng số người mặc áo đỏ, số người mặc áo vàng rồi cộng lại.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6355123" y="3528637"/>
            <a:ext cx="3886200" cy="9679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15 x 3 + 15 x 2 = 45 + 30</a:t>
            </a:r>
          </a:p>
          <a:p>
            <a:pPr algn="ctr"/>
            <a:r>
              <a:rPr lang="vi-VN" sz="2400" dirty="0"/>
              <a:t>                         = 75 người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1AFF5F-E402-A680-FDB9-A2BEFEC6AC0B}"/>
              </a:ext>
            </a:extLst>
          </p:cNvPr>
          <p:cNvGrpSpPr/>
          <p:nvPr/>
        </p:nvGrpSpPr>
        <p:grpSpPr>
          <a:xfrm>
            <a:off x="2377636" y="4939256"/>
            <a:ext cx="7863687" cy="3477875"/>
            <a:chOff x="5779652" y="3592286"/>
            <a:chExt cx="2356200" cy="3477875"/>
          </a:xfrm>
        </p:grpSpPr>
        <p:sp>
          <p:nvSpPr>
            <p:cNvPr id="35" name="Rectangle: Rounded Corners 25">
              <a:extLst>
                <a:ext uri="{FF2B5EF4-FFF2-40B4-BE49-F238E27FC236}">
                  <a16:creationId xmlns:a16="http://schemas.microsoft.com/office/drawing/2014/main" id="{45EF1554-077B-4ADF-33F2-9D2AADB33FE4}"/>
                </a:ext>
              </a:extLst>
            </p:cNvPr>
            <p:cNvSpPr/>
            <p:nvPr/>
          </p:nvSpPr>
          <p:spPr>
            <a:xfrm>
              <a:off x="5779652" y="3592286"/>
              <a:ext cx="2356200" cy="8082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6F93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9EEC32-BBE9-3F2E-3460-662A0603480B}"/>
                </a:ext>
              </a:extLst>
            </p:cNvPr>
            <p:cNvSpPr txBox="1"/>
            <p:nvPr/>
          </p:nvSpPr>
          <p:spPr>
            <a:xfrm>
              <a:off x="5905618" y="3592286"/>
              <a:ext cx="2158011" cy="3477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AD1742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15 x (3 +2) = 15 x 3 + 15 x 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310" y="1089498"/>
            <a:ext cx="10252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Khi nhân một số với một tổng ta có thể nhân số đó với từng số hạng của tổng rồi cộng các kết quả với nhau.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Khi nhân một tổng với một số, ta có thể nhân từng số hạng của tổng với số đó rồi cộng các kết quả với nhau.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C4AB2DE-4EBE-8242-F373-0F1E338D4F5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59FF30-3B41-8C3E-2040-477BDEFA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5585" y="911908"/>
              <a:ext cx="6620830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7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1" y="1752395"/>
            <a:ext cx="1147976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8">
            <a:extLst>
              <a:ext uri="{FF2B5EF4-FFF2-40B4-BE49-F238E27FC236}">
                <a16:creationId xmlns:a16="http://schemas.microsoft.com/office/drawing/2014/main" id="{FC91B4AC-7B8A-4107-13DD-76130C4BB72D}"/>
              </a:ext>
            </a:extLst>
          </p:cNvPr>
          <p:cNvSpPr txBox="1"/>
          <p:nvPr/>
        </p:nvSpPr>
        <p:spPr>
          <a:xfrm flipH="1">
            <a:off x="341806" y="260708"/>
            <a:ext cx="11576923" cy="6463285"/>
          </a:xfrm>
          <a:custGeom>
            <a:avLst/>
            <a:gdLst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0 w 4007538"/>
              <a:gd name="connsiteY6" fmla="*/ 112371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7289 w 4007538"/>
              <a:gd name="connsiteY0" fmla="*/ 0 h 1123712"/>
              <a:gd name="connsiteX1" fmla="*/ 4007538 w 4007538"/>
              <a:gd name="connsiteY1" fmla="*/ 0 h 1123712"/>
              <a:gd name="connsiteX2" fmla="*/ 4007538 w 4007538"/>
              <a:gd name="connsiteY2" fmla="*/ 0 h 1123712"/>
              <a:gd name="connsiteX3" fmla="*/ 4007538 w 4007538"/>
              <a:gd name="connsiteY3" fmla="*/ 936423 h 1123712"/>
              <a:gd name="connsiteX4" fmla="*/ 3820249 w 4007538"/>
              <a:gd name="connsiteY4" fmla="*/ 1123712 h 1123712"/>
              <a:gd name="connsiteX5" fmla="*/ 0 w 4007538"/>
              <a:gd name="connsiteY5" fmla="*/ 1123712 h 1123712"/>
              <a:gd name="connsiteX6" fmla="*/ 172720 w 4007538"/>
              <a:gd name="connsiteY6" fmla="*/ 1062752 h 1123712"/>
              <a:gd name="connsiteX7" fmla="*/ 0 w 4007538"/>
              <a:gd name="connsiteY7" fmla="*/ 187289 h 1123712"/>
              <a:gd name="connsiteX8" fmla="*/ 187289 w 4007538"/>
              <a:gd name="connsiteY8" fmla="*/ 0 h 1123712"/>
              <a:gd name="connsiteX0" fmla="*/ 188912 w 4009161"/>
              <a:gd name="connsiteY0" fmla="*/ 0 h 1123712"/>
              <a:gd name="connsiteX1" fmla="*/ 4009161 w 4009161"/>
              <a:gd name="connsiteY1" fmla="*/ 0 h 1123712"/>
              <a:gd name="connsiteX2" fmla="*/ 4009161 w 4009161"/>
              <a:gd name="connsiteY2" fmla="*/ 0 h 1123712"/>
              <a:gd name="connsiteX3" fmla="*/ 4009161 w 4009161"/>
              <a:gd name="connsiteY3" fmla="*/ 936423 h 1123712"/>
              <a:gd name="connsiteX4" fmla="*/ 3821872 w 4009161"/>
              <a:gd name="connsiteY4" fmla="*/ 1123712 h 1123712"/>
              <a:gd name="connsiteX5" fmla="*/ 1623 w 4009161"/>
              <a:gd name="connsiteY5" fmla="*/ 1123712 h 1123712"/>
              <a:gd name="connsiteX6" fmla="*/ 174343 w 4009161"/>
              <a:gd name="connsiteY6" fmla="*/ 1062752 h 1123712"/>
              <a:gd name="connsiteX7" fmla="*/ 1623 w 4009161"/>
              <a:gd name="connsiteY7" fmla="*/ 187289 h 1123712"/>
              <a:gd name="connsiteX8" fmla="*/ 188912 w 4009161"/>
              <a:gd name="connsiteY8" fmla="*/ 0 h 1123712"/>
              <a:gd name="connsiteX0" fmla="*/ 238089 w 4058338"/>
              <a:gd name="connsiteY0" fmla="*/ 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238089 w 4058338"/>
              <a:gd name="connsiteY8" fmla="*/ 0 h 1123712"/>
              <a:gd name="connsiteX0" fmla="*/ 370169 w 4058338"/>
              <a:gd name="connsiteY0" fmla="*/ 20320 h 1123712"/>
              <a:gd name="connsiteX1" fmla="*/ 4058338 w 4058338"/>
              <a:gd name="connsiteY1" fmla="*/ 0 h 1123712"/>
              <a:gd name="connsiteX2" fmla="*/ 4058338 w 4058338"/>
              <a:gd name="connsiteY2" fmla="*/ 0 h 1123712"/>
              <a:gd name="connsiteX3" fmla="*/ 4058338 w 4058338"/>
              <a:gd name="connsiteY3" fmla="*/ 936423 h 1123712"/>
              <a:gd name="connsiteX4" fmla="*/ 3871049 w 4058338"/>
              <a:gd name="connsiteY4" fmla="*/ 1123712 h 1123712"/>
              <a:gd name="connsiteX5" fmla="*/ 50800 w 4058338"/>
              <a:gd name="connsiteY5" fmla="*/ 1123712 h 1123712"/>
              <a:gd name="connsiteX6" fmla="*/ 223520 w 4058338"/>
              <a:gd name="connsiteY6" fmla="*/ 1062752 h 1123712"/>
              <a:gd name="connsiteX7" fmla="*/ 0 w 4058338"/>
              <a:gd name="connsiteY7" fmla="*/ 329529 h 1123712"/>
              <a:gd name="connsiteX8" fmla="*/ 370169 w 4058338"/>
              <a:gd name="connsiteY8" fmla="*/ 20320 h 1123712"/>
              <a:gd name="connsiteX0" fmla="*/ 370169 w 4058338"/>
              <a:gd name="connsiteY0" fmla="*/ 121536 h 1224928"/>
              <a:gd name="connsiteX1" fmla="*/ 535492 w 4058338"/>
              <a:gd name="connsiteY1" fmla="*/ 0 h 1224928"/>
              <a:gd name="connsiteX2" fmla="*/ 4058338 w 4058338"/>
              <a:gd name="connsiteY2" fmla="*/ 101216 h 1224928"/>
              <a:gd name="connsiteX3" fmla="*/ 4058338 w 4058338"/>
              <a:gd name="connsiteY3" fmla="*/ 101216 h 1224928"/>
              <a:gd name="connsiteX4" fmla="*/ 4058338 w 4058338"/>
              <a:gd name="connsiteY4" fmla="*/ 1037639 h 1224928"/>
              <a:gd name="connsiteX5" fmla="*/ 3871049 w 4058338"/>
              <a:gd name="connsiteY5" fmla="*/ 1224928 h 1224928"/>
              <a:gd name="connsiteX6" fmla="*/ 50800 w 4058338"/>
              <a:gd name="connsiteY6" fmla="*/ 1224928 h 1224928"/>
              <a:gd name="connsiteX7" fmla="*/ 223520 w 4058338"/>
              <a:gd name="connsiteY7" fmla="*/ 1163968 h 1224928"/>
              <a:gd name="connsiteX8" fmla="*/ 0 w 4058338"/>
              <a:gd name="connsiteY8" fmla="*/ 430745 h 1224928"/>
              <a:gd name="connsiteX9" fmla="*/ 370169 w 4058338"/>
              <a:gd name="connsiteY9" fmla="*/ 121536 h 1224928"/>
              <a:gd name="connsiteX0" fmla="*/ 370169 w 4058338"/>
              <a:gd name="connsiteY0" fmla="*/ 123784 h 1227176"/>
              <a:gd name="connsiteX1" fmla="*/ 535492 w 4058338"/>
              <a:gd name="connsiteY1" fmla="*/ 2248 h 1227176"/>
              <a:gd name="connsiteX2" fmla="*/ 4058338 w 4058338"/>
              <a:gd name="connsiteY2" fmla="*/ 103464 h 1227176"/>
              <a:gd name="connsiteX3" fmla="*/ 4058338 w 4058338"/>
              <a:gd name="connsiteY3" fmla="*/ 103464 h 1227176"/>
              <a:gd name="connsiteX4" fmla="*/ 4058338 w 4058338"/>
              <a:gd name="connsiteY4" fmla="*/ 1039887 h 1227176"/>
              <a:gd name="connsiteX5" fmla="*/ 3871049 w 4058338"/>
              <a:gd name="connsiteY5" fmla="*/ 1227176 h 1227176"/>
              <a:gd name="connsiteX6" fmla="*/ 50800 w 4058338"/>
              <a:gd name="connsiteY6" fmla="*/ 1227176 h 1227176"/>
              <a:gd name="connsiteX7" fmla="*/ 223520 w 4058338"/>
              <a:gd name="connsiteY7" fmla="*/ 1166216 h 1227176"/>
              <a:gd name="connsiteX8" fmla="*/ 0 w 4058338"/>
              <a:gd name="connsiteY8" fmla="*/ 432993 h 1227176"/>
              <a:gd name="connsiteX9" fmla="*/ 370169 w 4058338"/>
              <a:gd name="connsiteY9" fmla="*/ 123784 h 1227176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58338"/>
              <a:gd name="connsiteY0" fmla="*/ 162560 h 1265952"/>
              <a:gd name="connsiteX1" fmla="*/ 535492 w 4058338"/>
              <a:gd name="connsiteY1" fmla="*/ 41024 h 1265952"/>
              <a:gd name="connsiteX2" fmla="*/ 4058338 w 4058338"/>
              <a:gd name="connsiteY2" fmla="*/ 142240 h 1265952"/>
              <a:gd name="connsiteX3" fmla="*/ 3844978 w 4058338"/>
              <a:gd name="connsiteY3" fmla="*/ 0 h 1265952"/>
              <a:gd name="connsiteX4" fmla="*/ 4058338 w 4058338"/>
              <a:gd name="connsiteY4" fmla="*/ 1078663 h 1265952"/>
              <a:gd name="connsiteX5" fmla="*/ 3871049 w 4058338"/>
              <a:gd name="connsiteY5" fmla="*/ 1265952 h 1265952"/>
              <a:gd name="connsiteX6" fmla="*/ 50800 w 4058338"/>
              <a:gd name="connsiteY6" fmla="*/ 1265952 h 1265952"/>
              <a:gd name="connsiteX7" fmla="*/ 223520 w 4058338"/>
              <a:gd name="connsiteY7" fmla="*/ 1204992 h 1265952"/>
              <a:gd name="connsiteX8" fmla="*/ 0 w 4058338"/>
              <a:gd name="connsiteY8" fmla="*/ 471769 h 1265952"/>
              <a:gd name="connsiteX9" fmla="*/ 370169 w 4058338"/>
              <a:gd name="connsiteY9" fmla="*/ 162560 h 1265952"/>
              <a:gd name="connsiteX0" fmla="*/ 370169 w 4060279"/>
              <a:gd name="connsiteY0" fmla="*/ 162560 h 1265952"/>
              <a:gd name="connsiteX1" fmla="*/ 535492 w 4060279"/>
              <a:gd name="connsiteY1" fmla="*/ 41024 h 1265952"/>
              <a:gd name="connsiteX2" fmla="*/ 3613972 w 4060279"/>
              <a:gd name="connsiteY2" fmla="*/ 10544 h 1265952"/>
              <a:gd name="connsiteX3" fmla="*/ 4058338 w 4060279"/>
              <a:gd name="connsiteY3" fmla="*/ 142240 h 1265952"/>
              <a:gd name="connsiteX4" fmla="*/ 3844978 w 4060279"/>
              <a:gd name="connsiteY4" fmla="*/ 0 h 1265952"/>
              <a:gd name="connsiteX5" fmla="*/ 4058338 w 4060279"/>
              <a:gd name="connsiteY5" fmla="*/ 1078663 h 1265952"/>
              <a:gd name="connsiteX6" fmla="*/ 3871049 w 4060279"/>
              <a:gd name="connsiteY6" fmla="*/ 1265952 h 1265952"/>
              <a:gd name="connsiteX7" fmla="*/ 50800 w 4060279"/>
              <a:gd name="connsiteY7" fmla="*/ 1265952 h 1265952"/>
              <a:gd name="connsiteX8" fmla="*/ 223520 w 4060279"/>
              <a:gd name="connsiteY8" fmla="*/ 1204992 h 1265952"/>
              <a:gd name="connsiteX9" fmla="*/ 0 w 4060279"/>
              <a:gd name="connsiteY9" fmla="*/ 471769 h 1265952"/>
              <a:gd name="connsiteX10" fmla="*/ 370169 w 4060279"/>
              <a:gd name="connsiteY10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871049 w 4079230"/>
              <a:gd name="connsiteY7" fmla="*/ 126595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65952"/>
              <a:gd name="connsiteX1" fmla="*/ 535492 w 4079230"/>
              <a:gd name="connsiteY1" fmla="*/ 41024 h 1265952"/>
              <a:gd name="connsiteX2" fmla="*/ 3613972 w 4079230"/>
              <a:gd name="connsiteY2" fmla="*/ 10544 h 1265952"/>
              <a:gd name="connsiteX3" fmla="*/ 4058338 w 4079230"/>
              <a:gd name="connsiteY3" fmla="*/ 142240 h 1265952"/>
              <a:gd name="connsiteX4" fmla="*/ 3844978 w 4079230"/>
              <a:gd name="connsiteY4" fmla="*/ 0 h 1265952"/>
              <a:gd name="connsiteX5" fmla="*/ 4061012 w 4079230"/>
              <a:gd name="connsiteY5" fmla="*/ 335664 h 1265952"/>
              <a:gd name="connsiteX6" fmla="*/ 4058338 w 4079230"/>
              <a:gd name="connsiteY6" fmla="*/ 1078663 h 1265952"/>
              <a:gd name="connsiteX7" fmla="*/ 3799929 w 4079230"/>
              <a:gd name="connsiteY7" fmla="*/ 1204992 h 1265952"/>
              <a:gd name="connsiteX8" fmla="*/ 50800 w 4079230"/>
              <a:gd name="connsiteY8" fmla="*/ 1265952 h 1265952"/>
              <a:gd name="connsiteX9" fmla="*/ 223520 w 4079230"/>
              <a:gd name="connsiteY9" fmla="*/ 1204992 h 1265952"/>
              <a:gd name="connsiteX10" fmla="*/ 0 w 4079230"/>
              <a:gd name="connsiteY10" fmla="*/ 471769 h 1265952"/>
              <a:gd name="connsiteX11" fmla="*/ 370169 w 4079230"/>
              <a:gd name="connsiteY11" fmla="*/ 162560 h 1265952"/>
              <a:gd name="connsiteX0" fmla="*/ 370169 w 4079230"/>
              <a:gd name="connsiteY0" fmla="*/ 162560 h 1282304"/>
              <a:gd name="connsiteX1" fmla="*/ 535492 w 4079230"/>
              <a:gd name="connsiteY1" fmla="*/ 41024 h 1282304"/>
              <a:gd name="connsiteX2" fmla="*/ 3613972 w 4079230"/>
              <a:gd name="connsiteY2" fmla="*/ 10544 h 1282304"/>
              <a:gd name="connsiteX3" fmla="*/ 4058338 w 4079230"/>
              <a:gd name="connsiteY3" fmla="*/ 142240 h 1282304"/>
              <a:gd name="connsiteX4" fmla="*/ 3844978 w 4079230"/>
              <a:gd name="connsiteY4" fmla="*/ 0 h 1282304"/>
              <a:gd name="connsiteX5" fmla="*/ 4061012 w 4079230"/>
              <a:gd name="connsiteY5" fmla="*/ 335664 h 1282304"/>
              <a:gd name="connsiteX6" fmla="*/ 4058338 w 4079230"/>
              <a:gd name="connsiteY6" fmla="*/ 1078663 h 1282304"/>
              <a:gd name="connsiteX7" fmla="*/ 3799929 w 4079230"/>
              <a:gd name="connsiteY7" fmla="*/ 1204992 h 1282304"/>
              <a:gd name="connsiteX8" fmla="*/ 50800 w 4079230"/>
              <a:gd name="connsiteY8" fmla="*/ 1265952 h 1282304"/>
              <a:gd name="connsiteX9" fmla="*/ 223520 w 4079230"/>
              <a:gd name="connsiteY9" fmla="*/ 1204992 h 1282304"/>
              <a:gd name="connsiteX10" fmla="*/ 0 w 4079230"/>
              <a:gd name="connsiteY10" fmla="*/ 471769 h 1282304"/>
              <a:gd name="connsiteX11" fmla="*/ 370169 w 4079230"/>
              <a:gd name="connsiteY11" fmla="*/ 162560 h 1282304"/>
              <a:gd name="connsiteX0" fmla="*/ 370169 w 4079230"/>
              <a:gd name="connsiteY0" fmla="*/ 162560 h 1267479"/>
              <a:gd name="connsiteX1" fmla="*/ 535492 w 4079230"/>
              <a:gd name="connsiteY1" fmla="*/ 41024 h 1267479"/>
              <a:gd name="connsiteX2" fmla="*/ 3613972 w 4079230"/>
              <a:gd name="connsiteY2" fmla="*/ 10544 h 1267479"/>
              <a:gd name="connsiteX3" fmla="*/ 4058338 w 4079230"/>
              <a:gd name="connsiteY3" fmla="*/ 142240 h 1267479"/>
              <a:gd name="connsiteX4" fmla="*/ 3844978 w 4079230"/>
              <a:gd name="connsiteY4" fmla="*/ 0 h 1267479"/>
              <a:gd name="connsiteX5" fmla="*/ 4061012 w 4079230"/>
              <a:gd name="connsiteY5" fmla="*/ 335664 h 1267479"/>
              <a:gd name="connsiteX6" fmla="*/ 4058338 w 4079230"/>
              <a:gd name="connsiteY6" fmla="*/ 1078663 h 1267479"/>
              <a:gd name="connsiteX7" fmla="*/ 3799929 w 4079230"/>
              <a:gd name="connsiteY7" fmla="*/ 1204992 h 1267479"/>
              <a:gd name="connsiteX8" fmla="*/ 2069651 w 4079230"/>
              <a:gd name="connsiteY8" fmla="*/ 1199264 h 1267479"/>
              <a:gd name="connsiteX9" fmla="*/ 50800 w 4079230"/>
              <a:gd name="connsiteY9" fmla="*/ 1265952 h 1267479"/>
              <a:gd name="connsiteX10" fmla="*/ 223520 w 4079230"/>
              <a:gd name="connsiteY10" fmla="*/ 1204992 h 1267479"/>
              <a:gd name="connsiteX11" fmla="*/ 0 w 4079230"/>
              <a:gd name="connsiteY11" fmla="*/ 471769 h 1267479"/>
              <a:gd name="connsiteX12" fmla="*/ 370169 w 4079230"/>
              <a:gd name="connsiteY12" fmla="*/ 162560 h 1267479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50800 w 4079230"/>
              <a:gd name="connsiteY9" fmla="*/ 1265952 h 1290704"/>
              <a:gd name="connsiteX10" fmla="*/ 223520 w 4079230"/>
              <a:gd name="connsiteY10" fmla="*/ 1204992 h 1290704"/>
              <a:gd name="connsiteX11" fmla="*/ 0 w 4079230"/>
              <a:gd name="connsiteY11" fmla="*/ 471769 h 1290704"/>
              <a:gd name="connsiteX12" fmla="*/ 370169 w 4079230"/>
              <a:gd name="connsiteY12" fmla="*/ 162560 h 1290704"/>
              <a:gd name="connsiteX0" fmla="*/ 370169 w 4079230"/>
              <a:gd name="connsiteY0" fmla="*/ 162560 h 1290704"/>
              <a:gd name="connsiteX1" fmla="*/ 535492 w 4079230"/>
              <a:gd name="connsiteY1" fmla="*/ 41024 h 1290704"/>
              <a:gd name="connsiteX2" fmla="*/ 3613972 w 4079230"/>
              <a:gd name="connsiteY2" fmla="*/ 10544 h 1290704"/>
              <a:gd name="connsiteX3" fmla="*/ 4058338 w 4079230"/>
              <a:gd name="connsiteY3" fmla="*/ 142240 h 1290704"/>
              <a:gd name="connsiteX4" fmla="*/ 3844978 w 4079230"/>
              <a:gd name="connsiteY4" fmla="*/ 0 h 1290704"/>
              <a:gd name="connsiteX5" fmla="*/ 4061012 w 4079230"/>
              <a:gd name="connsiteY5" fmla="*/ 335664 h 1290704"/>
              <a:gd name="connsiteX6" fmla="*/ 4058338 w 4079230"/>
              <a:gd name="connsiteY6" fmla="*/ 1078663 h 1290704"/>
              <a:gd name="connsiteX7" fmla="*/ 3799929 w 4079230"/>
              <a:gd name="connsiteY7" fmla="*/ 1204992 h 1290704"/>
              <a:gd name="connsiteX8" fmla="*/ 2079811 w 4079230"/>
              <a:gd name="connsiteY8" fmla="*/ 1290704 h 1290704"/>
              <a:gd name="connsiteX9" fmla="*/ 1073971 w 4079230"/>
              <a:gd name="connsiteY9" fmla="*/ 1209424 h 1290704"/>
              <a:gd name="connsiteX10" fmla="*/ 50800 w 4079230"/>
              <a:gd name="connsiteY10" fmla="*/ 1265952 h 1290704"/>
              <a:gd name="connsiteX11" fmla="*/ 223520 w 4079230"/>
              <a:gd name="connsiteY11" fmla="*/ 1204992 h 1290704"/>
              <a:gd name="connsiteX12" fmla="*/ 0 w 4079230"/>
              <a:gd name="connsiteY12" fmla="*/ 471769 h 1290704"/>
              <a:gd name="connsiteX13" fmla="*/ 370169 w 4079230"/>
              <a:gd name="connsiteY13" fmla="*/ 162560 h 1290704"/>
              <a:gd name="connsiteX0" fmla="*/ 425033 w 4134094"/>
              <a:gd name="connsiteY0" fmla="*/ 16256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425033 w 4134094"/>
              <a:gd name="connsiteY13" fmla="*/ 162560 h 1290704"/>
              <a:gd name="connsiteX0" fmla="*/ 292953 w 4134094"/>
              <a:gd name="connsiteY0" fmla="*/ 101600 h 1290704"/>
              <a:gd name="connsiteX1" fmla="*/ 590356 w 4134094"/>
              <a:gd name="connsiteY1" fmla="*/ 410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  <a:gd name="connsiteX0" fmla="*/ 292953 w 4134094"/>
              <a:gd name="connsiteY0" fmla="*/ 101600 h 1290704"/>
              <a:gd name="connsiteX1" fmla="*/ 651316 w 4134094"/>
              <a:gd name="connsiteY1" fmla="*/ 91824 h 1290704"/>
              <a:gd name="connsiteX2" fmla="*/ 3668836 w 4134094"/>
              <a:gd name="connsiteY2" fmla="*/ 10544 h 1290704"/>
              <a:gd name="connsiteX3" fmla="*/ 4113202 w 4134094"/>
              <a:gd name="connsiteY3" fmla="*/ 142240 h 1290704"/>
              <a:gd name="connsiteX4" fmla="*/ 3899842 w 4134094"/>
              <a:gd name="connsiteY4" fmla="*/ 0 h 1290704"/>
              <a:gd name="connsiteX5" fmla="*/ 4115876 w 4134094"/>
              <a:gd name="connsiteY5" fmla="*/ 335664 h 1290704"/>
              <a:gd name="connsiteX6" fmla="*/ 4113202 w 4134094"/>
              <a:gd name="connsiteY6" fmla="*/ 1078663 h 1290704"/>
              <a:gd name="connsiteX7" fmla="*/ 3854793 w 4134094"/>
              <a:gd name="connsiteY7" fmla="*/ 1204992 h 1290704"/>
              <a:gd name="connsiteX8" fmla="*/ 2134675 w 4134094"/>
              <a:gd name="connsiteY8" fmla="*/ 1290704 h 1290704"/>
              <a:gd name="connsiteX9" fmla="*/ 1128835 w 4134094"/>
              <a:gd name="connsiteY9" fmla="*/ 1209424 h 1290704"/>
              <a:gd name="connsiteX10" fmla="*/ 105664 w 4134094"/>
              <a:gd name="connsiteY10" fmla="*/ 1265952 h 1290704"/>
              <a:gd name="connsiteX11" fmla="*/ 105664 w 4134094"/>
              <a:gd name="connsiteY11" fmla="*/ 1174512 h 1290704"/>
              <a:gd name="connsiteX12" fmla="*/ 54864 w 4134094"/>
              <a:gd name="connsiteY12" fmla="*/ 471769 h 1290704"/>
              <a:gd name="connsiteX13" fmla="*/ 292953 w 4134094"/>
              <a:gd name="connsiteY13" fmla="*/ 101600 h 12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34094" h="1290704">
                <a:moveTo>
                  <a:pt x="292953" y="101600"/>
                </a:moveTo>
                <a:cubicBezTo>
                  <a:pt x="368381" y="101728"/>
                  <a:pt x="575888" y="91696"/>
                  <a:pt x="651316" y="91824"/>
                </a:cubicBezTo>
                <a:cubicBezTo>
                  <a:pt x="1321876" y="-26709"/>
                  <a:pt x="2662996" y="37637"/>
                  <a:pt x="3668836" y="10544"/>
                </a:cubicBezTo>
                <a:cubicBezTo>
                  <a:pt x="4255977" y="27413"/>
                  <a:pt x="4083168" y="164317"/>
                  <a:pt x="4113202" y="142240"/>
                </a:cubicBezTo>
                <a:lnTo>
                  <a:pt x="3899842" y="0"/>
                </a:lnTo>
                <a:cubicBezTo>
                  <a:pt x="3881661" y="16997"/>
                  <a:pt x="4080316" y="155887"/>
                  <a:pt x="4115876" y="335664"/>
                </a:cubicBezTo>
                <a:cubicBezTo>
                  <a:pt x="4151436" y="515441"/>
                  <a:pt x="4126236" y="908375"/>
                  <a:pt x="4113202" y="1078663"/>
                </a:cubicBezTo>
                <a:cubicBezTo>
                  <a:pt x="4113202" y="1182100"/>
                  <a:pt x="3958230" y="1204992"/>
                  <a:pt x="3854793" y="1204992"/>
                </a:cubicBezTo>
                <a:cubicBezTo>
                  <a:pt x="3523345" y="1238639"/>
                  <a:pt x="2759530" y="1280544"/>
                  <a:pt x="2134675" y="1290704"/>
                </a:cubicBezTo>
                <a:cubicBezTo>
                  <a:pt x="1799395" y="1283931"/>
                  <a:pt x="1464115" y="1216197"/>
                  <a:pt x="1128835" y="1209424"/>
                </a:cubicBezTo>
                <a:lnTo>
                  <a:pt x="105664" y="1265952"/>
                </a:lnTo>
                <a:lnTo>
                  <a:pt x="105664" y="1174512"/>
                </a:lnTo>
                <a:cubicBezTo>
                  <a:pt x="-97536" y="1197651"/>
                  <a:pt x="54864" y="783910"/>
                  <a:pt x="54864" y="471769"/>
                </a:cubicBezTo>
                <a:cubicBezTo>
                  <a:pt x="54864" y="368332"/>
                  <a:pt x="189516" y="101600"/>
                  <a:pt x="292953" y="101600"/>
                </a:cubicBezTo>
                <a:close/>
              </a:path>
            </a:pathLst>
          </a:custGeom>
          <a:solidFill>
            <a:srgbClr val="F6FDE3"/>
          </a:solidFill>
          <a:ln w="28575">
            <a:solidFill>
              <a:srgbClr val="6F930A"/>
            </a:solidFill>
            <a:prstDash val="dash"/>
          </a:ln>
        </p:spPr>
        <p:txBody>
          <a:bodyPr wrap="square" tIns="91440" bIns="18288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Poppins Light"/>
                <a:ea typeface="Arial Unicode M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56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7218" y="1600266"/>
            <a:ext cx="655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26 x (5 + 4)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67324" y="2641716"/>
            <a:ext cx="34241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x (5 + 4)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26 x 9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6979" y="2598241"/>
            <a:ext cx="4617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x (5 + 4)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26 x 5 + 26 x 4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130 + 104</a:t>
            </a:r>
          </a:p>
          <a:p>
            <a:r>
              <a:rPr lang="vi-VN" sz="44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234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22" y="569438"/>
            <a:ext cx="12091043" cy="11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704290" y="797668"/>
            <a:ext cx="655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58A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43 x (2 + 6)</a:t>
            </a:r>
          </a:p>
        </p:txBody>
      </p:sp>
      <p:sp>
        <p:nvSpPr>
          <p:cNvPr id="56" name="Rectangle: Rounded Corners 33">
            <a:extLst>
              <a:ext uri="{FF2B5EF4-FFF2-40B4-BE49-F238E27FC236}">
                <a16:creationId xmlns:a16="http://schemas.microsoft.com/office/drawing/2014/main" id="{53E83AC1-9627-D4E2-FDDD-EA756356AEDE}"/>
              </a:ext>
            </a:extLst>
          </p:cNvPr>
          <p:cNvSpPr/>
          <p:nvPr/>
        </p:nvSpPr>
        <p:spPr>
          <a:xfrm>
            <a:off x="665292" y="1825073"/>
            <a:ext cx="5074027" cy="4575727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65334" y="2589442"/>
            <a:ext cx="3424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x (2 + 6)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x 8</a:t>
            </a:r>
          </a:p>
          <a:p>
            <a:r>
              <a:rPr lang="vi-VN" sz="4800" dirty="0">
                <a:solidFill>
                  <a:srgbClr val="4BC0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344</a:t>
            </a:r>
          </a:p>
        </p:txBody>
      </p:sp>
      <p:sp>
        <p:nvSpPr>
          <p:cNvPr id="58" name="Rectangle: Rounded Corners 34">
            <a:extLst>
              <a:ext uri="{FF2B5EF4-FFF2-40B4-BE49-F238E27FC236}">
                <a16:creationId xmlns:a16="http://schemas.microsoft.com/office/drawing/2014/main" id="{5A5BA2AB-1D13-E70D-E4A5-2FE8E9176F0D}"/>
              </a:ext>
            </a:extLst>
          </p:cNvPr>
          <p:cNvSpPr/>
          <p:nvPr/>
        </p:nvSpPr>
        <p:spPr>
          <a:xfrm>
            <a:off x="6424066" y="1825072"/>
            <a:ext cx="5074027" cy="4575727"/>
          </a:xfrm>
          <a:prstGeom prst="roundRect">
            <a:avLst/>
          </a:prstGeom>
          <a:solidFill>
            <a:srgbClr val="E7F9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1780" y="2373997"/>
            <a:ext cx="4617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x (2 + 6)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x 2 + 43 x 6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86 + 258</a:t>
            </a:r>
          </a:p>
          <a:p>
            <a:r>
              <a:rPr lang="vi-VN" sz="4400" dirty="0">
                <a:solidFill>
                  <a:srgbClr val="219DA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344</a:t>
            </a:r>
          </a:p>
        </p:txBody>
      </p:sp>
    </p:spTree>
    <p:extLst>
      <p:ext uri="{BB962C8B-B14F-4D97-AF65-F5344CB8AC3E}">
        <p14:creationId xmlns:p14="http://schemas.microsoft.com/office/powerpoint/2010/main" val="13683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 animBg="1"/>
      <p:bldP spid="57" grpId="0"/>
      <p:bldP spid="58" grpId="0" animBg="1"/>
      <p:bldP spid="5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621</Words>
  <Application>Microsoft Office PowerPoint</Application>
  <PresentationFormat>Màn hình rộng</PresentationFormat>
  <Paragraphs>90</Paragraphs>
  <Slides>20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20</vt:i4>
      </vt:variant>
    </vt:vector>
  </HeadingPairs>
  <TitlesOfParts>
    <vt:vector size="34" baseType="lpstr">
      <vt:lpstr>#9Slide05 Atlantika</vt:lpstr>
      <vt:lpstr>微软雅黑</vt:lpstr>
      <vt:lpstr>Arial</vt:lpstr>
      <vt:lpstr>思源黑体 CN</vt:lpstr>
      <vt:lpstr>等线</vt:lpstr>
      <vt:lpstr>Times New Roman</vt:lpstr>
      <vt:lpstr>Cambria</vt:lpstr>
      <vt:lpstr>#9Slide07 HoneyCream</vt:lpstr>
      <vt:lpstr>Montserrat Alternates Black</vt:lpstr>
      <vt:lpstr>Calibri</vt:lpstr>
      <vt:lpstr>Office 主题​​</vt:lpstr>
      <vt:lpstr>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Dung Âu</cp:lastModifiedBy>
  <cp:revision>27</cp:revision>
  <dcterms:created xsi:type="dcterms:W3CDTF">2023-12-05T13:32:39Z</dcterms:created>
  <dcterms:modified xsi:type="dcterms:W3CDTF">2026-01-18T09:55:21Z</dcterms:modified>
</cp:coreProperties>
</file>