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43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78" r:id="rId12"/>
    <p:sldId id="268" r:id="rId13"/>
    <p:sldId id="269" r:id="rId14"/>
    <p:sldId id="270" r:id="rId15"/>
    <p:sldId id="271" r:id="rId16"/>
    <p:sldId id="273" r:id="rId17"/>
    <p:sldId id="281" r:id="rId18"/>
    <p:sldId id="282" r:id="rId19"/>
    <p:sldId id="275" r:id="rId20"/>
  </p:sldIdLst>
  <p:sldSz cx="18288000" cy="10287000"/>
  <p:notesSz cx="6858000" cy="9144000"/>
  <p:embeddedFontLst>
    <p:embeddedFont>
      <p:font typeface="Cambria" panose="02040503050406030204" pitchFamily="18" charset="0"/>
      <p:regular r:id="rId22"/>
      <p:bold r:id="rId23"/>
      <p:italic r:id="rId24"/>
      <p:boldItalic r:id="rId25"/>
    </p:embeddedFont>
    <p:embeddedFont>
      <p:font typeface="Cambria Bold" panose="02040803050406030204" pitchFamily="18" charset="0"/>
      <p:bold r:id="rId26"/>
    </p:embeddedFont>
    <p:embeddedFont>
      <p:font typeface="Genty" panose="020B0604020202020204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C48D"/>
    <a:srgbClr val="42321F"/>
    <a:srgbClr val="FFC44F"/>
    <a:srgbClr val="FFE5E1"/>
    <a:srgbClr val="FFCABF"/>
    <a:srgbClr val="E16B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14" autoAdjust="0"/>
    <p:restoredTop sz="94622" autoAdjust="0"/>
  </p:normalViewPr>
  <p:slideViewPr>
    <p:cSldViewPr>
      <p:cViewPr varScale="1">
        <p:scale>
          <a:sx n="56" d="100"/>
          <a:sy n="56" d="100"/>
        </p:scale>
        <p:origin x="390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25E78-5831-40E7-A1D2-BA2A7F7C3A71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0C3911-CCA9-4EE0-A61A-562E37B7D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478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8.sv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12" Type="http://schemas.openxmlformats.org/officeDocument/2006/relationships/image" Target="../media/image3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16.svg"/><Relationship Id="rId5" Type="http://schemas.openxmlformats.org/officeDocument/2006/relationships/image" Target="../media/image23.svg"/><Relationship Id="rId15" Type="http://schemas.openxmlformats.org/officeDocument/2006/relationships/image" Target="../media/image40.png"/><Relationship Id="rId10" Type="http://schemas.openxmlformats.org/officeDocument/2006/relationships/image" Target="../media/image15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Relationship Id="rId1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8.svg"/><Relationship Id="rId18" Type="http://schemas.openxmlformats.org/officeDocument/2006/relationships/image" Target="../media/image14.sv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12" Type="http://schemas.openxmlformats.org/officeDocument/2006/relationships/image" Target="../media/image37.png"/><Relationship Id="rId17" Type="http://schemas.openxmlformats.org/officeDocument/2006/relationships/image" Target="../media/image13.png"/><Relationship Id="rId2" Type="http://schemas.openxmlformats.org/officeDocument/2006/relationships/image" Target="../media/image20.png"/><Relationship Id="rId16" Type="http://schemas.openxmlformats.org/officeDocument/2006/relationships/image" Target="../media/image1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16.svg"/><Relationship Id="rId5" Type="http://schemas.openxmlformats.org/officeDocument/2006/relationships/image" Target="../media/image23.svg"/><Relationship Id="rId15" Type="http://schemas.openxmlformats.org/officeDocument/2006/relationships/image" Target="../media/image9.png"/><Relationship Id="rId10" Type="http://schemas.openxmlformats.org/officeDocument/2006/relationships/image" Target="../media/image15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Relationship Id="rId1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8.sv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12" Type="http://schemas.openxmlformats.org/officeDocument/2006/relationships/image" Target="../media/image3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16.svg"/><Relationship Id="rId5" Type="http://schemas.openxmlformats.org/officeDocument/2006/relationships/image" Target="../media/image23.svg"/><Relationship Id="rId10" Type="http://schemas.openxmlformats.org/officeDocument/2006/relationships/image" Target="../media/image15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Relationship Id="rId1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8.svg"/><Relationship Id="rId18" Type="http://schemas.openxmlformats.org/officeDocument/2006/relationships/image" Target="../media/image19.sv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12" Type="http://schemas.openxmlformats.org/officeDocument/2006/relationships/image" Target="../media/image37.png"/><Relationship Id="rId17" Type="http://schemas.openxmlformats.org/officeDocument/2006/relationships/image" Target="../media/image18.png"/><Relationship Id="rId2" Type="http://schemas.openxmlformats.org/officeDocument/2006/relationships/image" Target="../media/image20.png"/><Relationship Id="rId16" Type="http://schemas.openxmlformats.org/officeDocument/2006/relationships/image" Target="../media/image44.png"/><Relationship Id="rId20" Type="http://schemas.openxmlformats.org/officeDocument/2006/relationships/image" Target="../media/image4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16.svg"/><Relationship Id="rId5" Type="http://schemas.openxmlformats.org/officeDocument/2006/relationships/image" Target="../media/image23.svg"/><Relationship Id="rId15" Type="http://schemas.openxmlformats.org/officeDocument/2006/relationships/image" Target="../media/image43.png"/><Relationship Id="rId10" Type="http://schemas.openxmlformats.org/officeDocument/2006/relationships/image" Target="../media/image15.png"/><Relationship Id="rId19" Type="http://schemas.openxmlformats.org/officeDocument/2006/relationships/image" Target="../media/image45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Relationship Id="rId1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56.svg"/><Relationship Id="rId18" Type="http://schemas.openxmlformats.org/officeDocument/2006/relationships/image" Target="../media/image45.png"/><Relationship Id="rId3" Type="http://schemas.openxmlformats.org/officeDocument/2006/relationships/image" Target="../media/image48.svg"/><Relationship Id="rId7" Type="http://schemas.openxmlformats.org/officeDocument/2006/relationships/image" Target="../media/image52.svg"/><Relationship Id="rId12" Type="http://schemas.openxmlformats.org/officeDocument/2006/relationships/image" Target="../media/image55.png"/><Relationship Id="rId17" Type="http://schemas.openxmlformats.org/officeDocument/2006/relationships/image" Target="../media/image60.svg"/><Relationship Id="rId2" Type="http://schemas.openxmlformats.org/officeDocument/2006/relationships/image" Target="../media/image47.png"/><Relationship Id="rId16" Type="http://schemas.openxmlformats.org/officeDocument/2006/relationships/image" Target="../media/image59.png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54.svg"/><Relationship Id="rId5" Type="http://schemas.openxmlformats.org/officeDocument/2006/relationships/image" Target="../media/image50.svg"/><Relationship Id="rId15" Type="http://schemas.openxmlformats.org/officeDocument/2006/relationships/image" Target="../media/image58.svg"/><Relationship Id="rId10" Type="http://schemas.openxmlformats.org/officeDocument/2006/relationships/image" Target="../media/image53.png"/><Relationship Id="rId19" Type="http://schemas.openxmlformats.org/officeDocument/2006/relationships/image" Target="../media/image46.svg"/><Relationship Id="rId4" Type="http://schemas.openxmlformats.org/officeDocument/2006/relationships/image" Target="../media/image49.png"/><Relationship Id="rId9" Type="http://schemas.openxmlformats.org/officeDocument/2006/relationships/image" Target="../media/image16.svg"/><Relationship Id="rId14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69.svg"/><Relationship Id="rId3" Type="http://schemas.openxmlformats.org/officeDocument/2006/relationships/image" Target="../media/image48.svg"/><Relationship Id="rId7" Type="http://schemas.openxmlformats.org/officeDocument/2006/relationships/image" Target="../media/image65.svg"/><Relationship Id="rId12" Type="http://schemas.openxmlformats.org/officeDocument/2006/relationships/image" Target="../media/image68.png"/><Relationship Id="rId2" Type="http://schemas.openxmlformats.org/officeDocument/2006/relationships/image" Target="../media/image47.png"/><Relationship Id="rId16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11" Type="http://schemas.openxmlformats.org/officeDocument/2006/relationships/image" Target="../media/image16.svg"/><Relationship Id="rId5" Type="http://schemas.openxmlformats.org/officeDocument/2006/relationships/image" Target="../media/image63.svg"/><Relationship Id="rId15" Type="http://schemas.openxmlformats.org/officeDocument/2006/relationships/image" Target="../media/image46.svg"/><Relationship Id="rId10" Type="http://schemas.openxmlformats.org/officeDocument/2006/relationships/image" Target="../media/image15.png"/><Relationship Id="rId4" Type="http://schemas.openxmlformats.org/officeDocument/2006/relationships/image" Target="../media/image62.png"/><Relationship Id="rId9" Type="http://schemas.openxmlformats.org/officeDocument/2006/relationships/image" Target="../media/image67.svg"/><Relationship Id="rId1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13" Type="http://schemas.openxmlformats.org/officeDocument/2006/relationships/image" Target="../media/image75.png"/><Relationship Id="rId18" Type="http://schemas.openxmlformats.org/officeDocument/2006/relationships/image" Target="../media/image12.svg"/><Relationship Id="rId3" Type="http://schemas.openxmlformats.org/officeDocument/2006/relationships/image" Target="../media/image71.png"/><Relationship Id="rId7" Type="http://schemas.openxmlformats.org/officeDocument/2006/relationships/image" Target="../media/image45.png"/><Relationship Id="rId12" Type="http://schemas.openxmlformats.org/officeDocument/2006/relationships/image" Target="../media/image56.svg"/><Relationship Id="rId17" Type="http://schemas.openxmlformats.org/officeDocument/2006/relationships/image" Target="../media/image11.png"/><Relationship Id="rId2" Type="http://schemas.openxmlformats.org/officeDocument/2006/relationships/audio" Target="../media/audio1.wav"/><Relationship Id="rId16" Type="http://schemas.openxmlformats.org/officeDocument/2006/relationships/image" Target="../media/image7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11" Type="http://schemas.openxmlformats.org/officeDocument/2006/relationships/image" Target="../media/image55.png"/><Relationship Id="rId5" Type="http://schemas.openxmlformats.org/officeDocument/2006/relationships/image" Target="../media/image15.png"/><Relationship Id="rId15" Type="http://schemas.openxmlformats.org/officeDocument/2006/relationships/image" Target="../media/image77.png"/><Relationship Id="rId10" Type="http://schemas.openxmlformats.org/officeDocument/2006/relationships/image" Target="../media/image74.svg"/><Relationship Id="rId4" Type="http://schemas.openxmlformats.org/officeDocument/2006/relationships/image" Target="../media/image72.svg"/><Relationship Id="rId9" Type="http://schemas.openxmlformats.org/officeDocument/2006/relationships/image" Target="../media/image73.png"/><Relationship Id="rId14" Type="http://schemas.openxmlformats.org/officeDocument/2006/relationships/image" Target="../media/image76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13" Type="http://schemas.openxmlformats.org/officeDocument/2006/relationships/image" Target="../media/image75.png"/><Relationship Id="rId18" Type="http://schemas.openxmlformats.org/officeDocument/2006/relationships/image" Target="../media/image12.svg"/><Relationship Id="rId3" Type="http://schemas.openxmlformats.org/officeDocument/2006/relationships/image" Target="../media/image71.png"/><Relationship Id="rId7" Type="http://schemas.openxmlformats.org/officeDocument/2006/relationships/image" Target="../media/image45.png"/><Relationship Id="rId12" Type="http://schemas.openxmlformats.org/officeDocument/2006/relationships/image" Target="../media/image56.svg"/><Relationship Id="rId17" Type="http://schemas.openxmlformats.org/officeDocument/2006/relationships/image" Target="../media/image11.png"/><Relationship Id="rId2" Type="http://schemas.openxmlformats.org/officeDocument/2006/relationships/audio" Target="../media/audio1.wav"/><Relationship Id="rId16" Type="http://schemas.openxmlformats.org/officeDocument/2006/relationships/image" Target="../media/image7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11" Type="http://schemas.openxmlformats.org/officeDocument/2006/relationships/image" Target="../media/image55.png"/><Relationship Id="rId5" Type="http://schemas.openxmlformats.org/officeDocument/2006/relationships/image" Target="../media/image15.png"/><Relationship Id="rId15" Type="http://schemas.openxmlformats.org/officeDocument/2006/relationships/image" Target="../media/image77.png"/><Relationship Id="rId10" Type="http://schemas.openxmlformats.org/officeDocument/2006/relationships/image" Target="../media/image74.svg"/><Relationship Id="rId19" Type="http://schemas.openxmlformats.org/officeDocument/2006/relationships/image" Target="../media/image79.png"/><Relationship Id="rId4" Type="http://schemas.openxmlformats.org/officeDocument/2006/relationships/image" Target="../media/image72.svg"/><Relationship Id="rId9" Type="http://schemas.openxmlformats.org/officeDocument/2006/relationships/image" Target="../media/image73.png"/><Relationship Id="rId14" Type="http://schemas.openxmlformats.org/officeDocument/2006/relationships/image" Target="../media/image76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13" Type="http://schemas.openxmlformats.org/officeDocument/2006/relationships/image" Target="../media/image75.png"/><Relationship Id="rId18" Type="http://schemas.openxmlformats.org/officeDocument/2006/relationships/image" Target="../media/image12.svg"/><Relationship Id="rId3" Type="http://schemas.openxmlformats.org/officeDocument/2006/relationships/image" Target="../media/image71.png"/><Relationship Id="rId21" Type="http://schemas.openxmlformats.org/officeDocument/2006/relationships/image" Target="../media/image19.svg"/><Relationship Id="rId7" Type="http://schemas.openxmlformats.org/officeDocument/2006/relationships/image" Target="../media/image45.png"/><Relationship Id="rId12" Type="http://schemas.openxmlformats.org/officeDocument/2006/relationships/image" Target="../media/image56.svg"/><Relationship Id="rId17" Type="http://schemas.openxmlformats.org/officeDocument/2006/relationships/image" Target="../media/image11.png"/><Relationship Id="rId2" Type="http://schemas.openxmlformats.org/officeDocument/2006/relationships/audio" Target="../media/audio1.wav"/><Relationship Id="rId16" Type="http://schemas.openxmlformats.org/officeDocument/2006/relationships/image" Target="../media/image78.sv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11" Type="http://schemas.openxmlformats.org/officeDocument/2006/relationships/image" Target="../media/image55.png"/><Relationship Id="rId5" Type="http://schemas.openxmlformats.org/officeDocument/2006/relationships/image" Target="../media/image15.png"/><Relationship Id="rId15" Type="http://schemas.openxmlformats.org/officeDocument/2006/relationships/image" Target="../media/image77.png"/><Relationship Id="rId10" Type="http://schemas.openxmlformats.org/officeDocument/2006/relationships/image" Target="../media/image74.svg"/><Relationship Id="rId19" Type="http://schemas.openxmlformats.org/officeDocument/2006/relationships/image" Target="../media/image79.png"/><Relationship Id="rId4" Type="http://schemas.openxmlformats.org/officeDocument/2006/relationships/image" Target="../media/image72.svg"/><Relationship Id="rId9" Type="http://schemas.openxmlformats.org/officeDocument/2006/relationships/image" Target="../media/image73.png"/><Relationship Id="rId14" Type="http://schemas.openxmlformats.org/officeDocument/2006/relationships/image" Target="../media/image76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74.svg"/><Relationship Id="rId18" Type="http://schemas.openxmlformats.org/officeDocument/2006/relationships/image" Target="../media/image86.png"/><Relationship Id="rId3" Type="http://schemas.openxmlformats.org/officeDocument/2006/relationships/image" Target="../media/image48.svg"/><Relationship Id="rId7" Type="http://schemas.openxmlformats.org/officeDocument/2006/relationships/image" Target="../media/image56.svg"/><Relationship Id="rId12" Type="http://schemas.openxmlformats.org/officeDocument/2006/relationships/image" Target="../media/image73.png"/><Relationship Id="rId17" Type="http://schemas.openxmlformats.org/officeDocument/2006/relationships/image" Target="../media/image16.svg"/><Relationship Id="rId2" Type="http://schemas.openxmlformats.org/officeDocument/2006/relationships/image" Target="../media/image47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60.svg"/><Relationship Id="rId5" Type="http://schemas.openxmlformats.org/officeDocument/2006/relationships/image" Target="../media/image81.svg"/><Relationship Id="rId15" Type="http://schemas.openxmlformats.org/officeDocument/2006/relationships/image" Target="../media/image85.svg"/><Relationship Id="rId10" Type="http://schemas.openxmlformats.org/officeDocument/2006/relationships/image" Target="../media/image59.png"/><Relationship Id="rId4" Type="http://schemas.openxmlformats.org/officeDocument/2006/relationships/image" Target="../media/image80.png"/><Relationship Id="rId9" Type="http://schemas.openxmlformats.org/officeDocument/2006/relationships/image" Target="../media/image83.svg"/><Relationship Id="rId14" Type="http://schemas.openxmlformats.org/officeDocument/2006/relationships/image" Target="../media/image8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10.sv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12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16.svg"/><Relationship Id="rId5" Type="http://schemas.openxmlformats.org/officeDocument/2006/relationships/image" Target="../media/image23.svg"/><Relationship Id="rId10" Type="http://schemas.openxmlformats.org/officeDocument/2006/relationships/image" Target="../media/image15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19.sv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12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16.svg"/><Relationship Id="rId5" Type="http://schemas.openxmlformats.org/officeDocument/2006/relationships/image" Target="../media/image23.svg"/><Relationship Id="rId10" Type="http://schemas.openxmlformats.org/officeDocument/2006/relationships/image" Target="../media/image15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10.svg"/><Relationship Id="rId18" Type="http://schemas.openxmlformats.org/officeDocument/2006/relationships/image" Target="../media/image28.pn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12" Type="http://schemas.openxmlformats.org/officeDocument/2006/relationships/image" Target="../media/image9.png"/><Relationship Id="rId17" Type="http://schemas.openxmlformats.org/officeDocument/2006/relationships/image" Target="../media/image14.svg"/><Relationship Id="rId2" Type="http://schemas.openxmlformats.org/officeDocument/2006/relationships/image" Target="../media/image20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16.svg"/><Relationship Id="rId5" Type="http://schemas.openxmlformats.org/officeDocument/2006/relationships/image" Target="../media/image23.svg"/><Relationship Id="rId15" Type="http://schemas.openxmlformats.org/officeDocument/2006/relationships/image" Target="../media/image12.svg"/><Relationship Id="rId10" Type="http://schemas.openxmlformats.org/officeDocument/2006/relationships/image" Target="../media/image15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Relationship Id="rId1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0.sv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12" Type="http://schemas.openxmlformats.org/officeDocument/2006/relationships/image" Target="../media/image29.png"/><Relationship Id="rId2" Type="http://schemas.openxmlformats.org/officeDocument/2006/relationships/image" Target="../media/image20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16.svg"/><Relationship Id="rId5" Type="http://schemas.openxmlformats.org/officeDocument/2006/relationships/image" Target="../media/image23.svg"/><Relationship Id="rId15" Type="http://schemas.openxmlformats.org/officeDocument/2006/relationships/image" Target="../media/image32.svg"/><Relationship Id="rId10" Type="http://schemas.openxmlformats.org/officeDocument/2006/relationships/image" Target="../media/image15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Relationship Id="rId1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1.pn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12" Type="http://schemas.openxmlformats.org/officeDocument/2006/relationships/image" Target="../media/image3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35.svg"/><Relationship Id="rId5" Type="http://schemas.openxmlformats.org/officeDocument/2006/relationships/image" Target="../media/image23.svg"/><Relationship Id="rId10" Type="http://schemas.openxmlformats.org/officeDocument/2006/relationships/image" Target="../media/image34.png"/><Relationship Id="rId4" Type="http://schemas.openxmlformats.org/officeDocument/2006/relationships/image" Target="../media/image22.png"/><Relationship Id="rId9" Type="http://schemas.openxmlformats.org/officeDocument/2006/relationships/image" Target="../media/image16.svg"/><Relationship Id="rId14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4.sv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12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35.svg"/><Relationship Id="rId5" Type="http://schemas.openxmlformats.org/officeDocument/2006/relationships/image" Target="../media/image23.svg"/><Relationship Id="rId10" Type="http://schemas.openxmlformats.org/officeDocument/2006/relationships/image" Target="../media/image34.png"/><Relationship Id="rId4" Type="http://schemas.openxmlformats.org/officeDocument/2006/relationships/image" Target="../media/image22.png"/><Relationship Id="rId9" Type="http://schemas.openxmlformats.org/officeDocument/2006/relationships/image" Target="../media/image1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432152" y="1096054"/>
            <a:ext cx="15630525" cy="8220074"/>
            <a:chOff x="781050" y="749301"/>
            <a:chExt cx="10420350" cy="5480049"/>
          </a:xfrm>
        </p:grpSpPr>
        <p:sp>
          <p:nvSpPr>
            <p:cNvPr id="23" name="圆角矩形 22"/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69">
                <a:defRPr/>
              </a:pPr>
              <a:endParaRPr lang="zh-CN" altLang="en-US" sz="2700">
                <a:solidFill>
                  <a:prstClr val="white"/>
                </a:solidFill>
                <a:latin typeface="思源黑体 CN"/>
                <a:ea typeface="思源黑体 CN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885371" y="851805"/>
              <a:ext cx="10218058" cy="52441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E35F5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69">
                <a:defRPr/>
              </a:pPr>
              <a:endParaRPr lang="zh-CN" altLang="en-US" sz="2700" dirty="0">
                <a:solidFill>
                  <a:prstClr val="white"/>
                </a:solidFill>
                <a:latin typeface="思源黑体 CN"/>
                <a:ea typeface="思源黑体 CN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453803" y="4900716"/>
            <a:ext cx="19402431" cy="7458075"/>
            <a:chOff x="-371477" y="3244397"/>
            <a:chExt cx="12934954" cy="49720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01" t="7619" r="16012" b="5381"/>
            <a:stretch/>
          </p:blipFill>
          <p:spPr>
            <a:xfrm>
              <a:off x="8943977" y="3244397"/>
              <a:ext cx="3619500" cy="497205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13" t="13619" r="31488" b="26302"/>
            <a:stretch/>
          </p:blipFill>
          <p:spPr>
            <a:xfrm>
              <a:off x="2713263" y="3853542"/>
              <a:ext cx="4132943" cy="343353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1" t="13778" r="42024" b="12064"/>
            <a:stretch/>
          </p:blipFill>
          <p:spPr>
            <a:xfrm>
              <a:off x="-371477" y="3611336"/>
              <a:ext cx="3730171" cy="423817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76" t="20222" r="23690" b="27206"/>
            <a:stretch/>
          </p:blipFill>
          <p:spPr>
            <a:xfrm>
              <a:off x="6579053" y="4096202"/>
              <a:ext cx="2844801" cy="3004457"/>
            </a:xfrm>
            <a:prstGeom prst="rect">
              <a:avLst/>
            </a:prstGeom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" y="2"/>
            <a:ext cx="18289586" cy="310008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363039" y="1784129"/>
            <a:ext cx="18317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057504">
              <a:defRPr/>
            </a:pP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TRƯỜNG TIỂU HỌC SÀI ĐỒNG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588632" y="4227107"/>
            <a:ext cx="154636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057504">
              <a:defRPr/>
            </a:pP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Lớp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: 4A5</a:t>
            </a:r>
          </a:p>
          <a:p>
            <a:pPr algn="ctr" defTabSz="2057504">
              <a:defRPr/>
            </a:pP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GV: Âu Thị Thanh Dung</a:t>
            </a:r>
          </a:p>
        </p:txBody>
      </p:sp>
    </p:spTree>
    <p:extLst>
      <p:ext uri="{BB962C8B-B14F-4D97-AF65-F5344CB8AC3E}">
        <p14:creationId xmlns:p14="http://schemas.microsoft.com/office/powerpoint/2010/main" val="24039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A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78195" y="-433982"/>
            <a:ext cx="18844389" cy="3406647"/>
            <a:chOff x="0" y="0"/>
            <a:chExt cx="4963131" cy="8972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63131" cy="897224"/>
            </a:xfrm>
            <a:custGeom>
              <a:avLst/>
              <a:gdLst/>
              <a:ahLst/>
              <a:cxnLst/>
              <a:rect l="l" t="t" r="r" b="b"/>
              <a:pathLst>
                <a:path w="4963131" h="897224">
                  <a:moveTo>
                    <a:pt x="0" y="0"/>
                  </a:moveTo>
                  <a:lnTo>
                    <a:pt x="4963131" y="0"/>
                  </a:lnTo>
                  <a:lnTo>
                    <a:pt x="4963131" y="897224"/>
                  </a:lnTo>
                  <a:lnTo>
                    <a:pt x="0" y="897224"/>
                  </a:lnTo>
                  <a:close/>
                </a:path>
              </a:pathLst>
            </a:custGeom>
            <a:solidFill>
              <a:srgbClr val="E16B52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963131" cy="9543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>
                <a:solidFill>
                  <a:srgbClr val="FFE5E1"/>
                </a:solidFill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 rot="-438760" flipH="1">
            <a:off x="1820884" y="1555266"/>
            <a:ext cx="1754602" cy="1754602"/>
          </a:xfrm>
          <a:custGeom>
            <a:avLst/>
            <a:gdLst/>
            <a:ahLst/>
            <a:cxnLst/>
            <a:rect l="l" t="t" r="r" b="b"/>
            <a:pathLst>
              <a:path w="1754602" h="1754602">
                <a:moveTo>
                  <a:pt x="1754601" y="0"/>
                </a:moveTo>
                <a:lnTo>
                  <a:pt x="0" y="0"/>
                </a:lnTo>
                <a:lnTo>
                  <a:pt x="0" y="1754602"/>
                </a:lnTo>
                <a:lnTo>
                  <a:pt x="1754601" y="1754602"/>
                </a:lnTo>
                <a:lnTo>
                  <a:pt x="175460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425081" y="45750"/>
            <a:ext cx="993791" cy="982950"/>
          </a:xfrm>
          <a:custGeom>
            <a:avLst/>
            <a:gdLst/>
            <a:ahLst/>
            <a:cxnLst/>
            <a:rect l="l" t="t" r="r" b="b"/>
            <a:pathLst>
              <a:path w="993791" h="982950">
                <a:moveTo>
                  <a:pt x="0" y="0"/>
                </a:moveTo>
                <a:lnTo>
                  <a:pt x="993792" y="0"/>
                </a:lnTo>
                <a:lnTo>
                  <a:pt x="993792" y="982950"/>
                </a:lnTo>
                <a:lnTo>
                  <a:pt x="0" y="9829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350359">
            <a:off x="16651214" y="2101551"/>
            <a:ext cx="1668235" cy="1634870"/>
          </a:xfrm>
          <a:custGeom>
            <a:avLst/>
            <a:gdLst/>
            <a:ahLst/>
            <a:cxnLst/>
            <a:rect l="l" t="t" r="r" b="b"/>
            <a:pathLst>
              <a:path w="1668235" h="1634870">
                <a:moveTo>
                  <a:pt x="0" y="0"/>
                </a:moveTo>
                <a:lnTo>
                  <a:pt x="1668235" y="0"/>
                </a:lnTo>
                <a:lnTo>
                  <a:pt x="1668235" y="1634871"/>
                </a:lnTo>
                <a:lnTo>
                  <a:pt x="0" y="163487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495849">
            <a:off x="16795172" y="100209"/>
            <a:ext cx="1502906" cy="1502906"/>
          </a:xfrm>
          <a:custGeom>
            <a:avLst/>
            <a:gdLst/>
            <a:ahLst/>
            <a:cxnLst/>
            <a:rect l="l" t="t" r="r" b="b"/>
            <a:pathLst>
              <a:path w="1502906" h="1502906">
                <a:moveTo>
                  <a:pt x="0" y="0"/>
                </a:moveTo>
                <a:lnTo>
                  <a:pt x="1502906" y="0"/>
                </a:lnTo>
                <a:lnTo>
                  <a:pt x="1502906" y="1502906"/>
                </a:lnTo>
                <a:lnTo>
                  <a:pt x="0" y="15029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390163" y="1450736"/>
            <a:ext cx="496588" cy="570195"/>
          </a:xfrm>
          <a:custGeom>
            <a:avLst/>
            <a:gdLst/>
            <a:ahLst/>
            <a:cxnLst/>
            <a:rect l="l" t="t" r="r" b="b"/>
            <a:pathLst>
              <a:path w="496588" h="570195">
                <a:moveTo>
                  <a:pt x="0" y="0"/>
                </a:moveTo>
                <a:lnTo>
                  <a:pt x="496588" y="0"/>
                </a:lnTo>
                <a:lnTo>
                  <a:pt x="496588" y="570195"/>
                </a:lnTo>
                <a:lnTo>
                  <a:pt x="0" y="57019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716353" y="699146"/>
            <a:ext cx="496588" cy="570195"/>
          </a:xfrm>
          <a:custGeom>
            <a:avLst/>
            <a:gdLst/>
            <a:ahLst/>
            <a:cxnLst/>
            <a:rect l="l" t="t" r="r" b="b"/>
            <a:pathLst>
              <a:path w="496588" h="570195">
                <a:moveTo>
                  <a:pt x="0" y="0"/>
                </a:moveTo>
                <a:lnTo>
                  <a:pt x="496588" y="0"/>
                </a:lnTo>
                <a:lnTo>
                  <a:pt x="496588" y="570195"/>
                </a:lnTo>
                <a:lnTo>
                  <a:pt x="0" y="57019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-158597" y="7444282"/>
            <a:ext cx="18605194" cy="2842718"/>
            <a:chOff x="0" y="0"/>
            <a:chExt cx="14036026" cy="214458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4036025" cy="2144587"/>
            </a:xfrm>
            <a:custGeom>
              <a:avLst/>
              <a:gdLst/>
              <a:ahLst/>
              <a:cxnLst/>
              <a:rect l="l" t="t" r="r" b="b"/>
              <a:pathLst>
                <a:path w="14036025" h="2144587">
                  <a:moveTo>
                    <a:pt x="0" y="0"/>
                  </a:moveTo>
                  <a:lnTo>
                    <a:pt x="14036025" y="0"/>
                  </a:lnTo>
                  <a:lnTo>
                    <a:pt x="14036025" y="2144587"/>
                  </a:lnTo>
                  <a:lnTo>
                    <a:pt x="0" y="2144587"/>
                  </a:lnTo>
                  <a:close/>
                </a:path>
              </a:pathLst>
            </a:custGeom>
            <a:solidFill>
              <a:srgbClr val="FFE5E1"/>
            </a:solidFill>
            <a:ln cap="sq">
              <a:noFill/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14036026" cy="2173162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207254" y="468904"/>
            <a:ext cx="1703478" cy="1963663"/>
          </a:xfrm>
          <a:custGeom>
            <a:avLst/>
            <a:gdLst/>
            <a:ahLst/>
            <a:cxnLst/>
            <a:rect l="l" t="t" r="r" b="b"/>
            <a:pathLst>
              <a:path w="1703478" h="1963663">
                <a:moveTo>
                  <a:pt x="0" y="0"/>
                </a:moveTo>
                <a:lnTo>
                  <a:pt x="1703477" y="0"/>
                </a:lnTo>
                <a:lnTo>
                  <a:pt x="1703477" y="1963663"/>
                </a:lnTo>
                <a:lnTo>
                  <a:pt x="0" y="196366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3418873" y="3222935"/>
            <a:ext cx="10889702" cy="3841130"/>
          </a:xfrm>
          <a:custGeom>
            <a:avLst/>
            <a:gdLst/>
            <a:ahLst/>
            <a:cxnLst/>
            <a:rect l="l" t="t" r="r" b="b"/>
            <a:pathLst>
              <a:path w="10889702" h="3841130">
                <a:moveTo>
                  <a:pt x="0" y="0"/>
                </a:moveTo>
                <a:lnTo>
                  <a:pt x="10889702" y="0"/>
                </a:lnTo>
                <a:lnTo>
                  <a:pt x="10889702" y="3841130"/>
                </a:lnTo>
                <a:lnTo>
                  <a:pt x="0" y="384113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624424" y="7663357"/>
            <a:ext cx="17039153" cy="2320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100"/>
              </a:lnSpc>
            </a:pPr>
            <a:r>
              <a:rPr lang="en-US" sz="5000" dirty="0">
                <a:solidFill>
                  <a:srgbClr val="80393B"/>
                </a:solidFill>
                <a:latin typeface="Cambria Bold"/>
              </a:rPr>
              <a:t>   </a:t>
            </a:r>
            <a:r>
              <a:rPr lang="en-US" sz="5000" dirty="0" err="1">
                <a:solidFill>
                  <a:srgbClr val="80393B"/>
                </a:solidFill>
                <a:latin typeface="Cambria Bold"/>
              </a:rPr>
              <a:t>Trong</a:t>
            </a:r>
            <a:r>
              <a:rPr lang="en-US" sz="5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5000" dirty="0" err="1">
                <a:solidFill>
                  <a:srgbClr val="80393B"/>
                </a:solidFill>
                <a:latin typeface="Cambria Bold"/>
              </a:rPr>
              <a:t>hội</a:t>
            </a:r>
            <a:r>
              <a:rPr lang="en-US" sz="5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5000" dirty="0" err="1">
                <a:solidFill>
                  <a:srgbClr val="80393B"/>
                </a:solidFill>
                <a:latin typeface="Cambria Bold"/>
              </a:rPr>
              <a:t>trường</a:t>
            </a:r>
            <a:r>
              <a:rPr lang="en-US" sz="5000" dirty="0">
                <a:solidFill>
                  <a:srgbClr val="80393B"/>
                </a:solidFill>
                <a:latin typeface="Cambria Bold"/>
              </a:rPr>
              <a:t>, </a:t>
            </a:r>
            <a:r>
              <a:rPr lang="en-US" sz="5000" dirty="0" err="1">
                <a:solidFill>
                  <a:srgbClr val="80393B"/>
                </a:solidFill>
                <a:latin typeface="Cambria Bold"/>
              </a:rPr>
              <a:t>các</a:t>
            </a:r>
            <a:r>
              <a:rPr lang="en-US" sz="5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5000" dirty="0" err="1">
                <a:solidFill>
                  <a:srgbClr val="80393B"/>
                </a:solidFill>
                <a:latin typeface="Cambria Bold"/>
              </a:rPr>
              <a:t>hàng</a:t>
            </a:r>
            <a:r>
              <a:rPr lang="en-US" sz="5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5000" dirty="0" err="1">
                <a:solidFill>
                  <a:srgbClr val="80393B"/>
                </a:solidFill>
                <a:latin typeface="Cambria Bold"/>
              </a:rPr>
              <a:t>ghế</a:t>
            </a:r>
            <a:r>
              <a:rPr lang="en-US" sz="5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5000" dirty="0" err="1">
                <a:solidFill>
                  <a:srgbClr val="80393B"/>
                </a:solidFill>
                <a:latin typeface="Cambria Bold"/>
              </a:rPr>
              <a:t>được</a:t>
            </a:r>
            <a:r>
              <a:rPr lang="en-US" sz="5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5000" dirty="0" err="1">
                <a:solidFill>
                  <a:srgbClr val="80393B"/>
                </a:solidFill>
                <a:latin typeface="Cambria Bold"/>
              </a:rPr>
              <a:t>xếp</a:t>
            </a:r>
            <a:r>
              <a:rPr lang="en-US" sz="5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5000" dirty="0" err="1">
                <a:solidFill>
                  <a:srgbClr val="80393B"/>
                </a:solidFill>
                <a:latin typeface="Cambria Bold"/>
              </a:rPr>
              <a:t>đều</a:t>
            </a:r>
            <a:r>
              <a:rPr lang="en-US" sz="5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5000" dirty="0" err="1">
                <a:solidFill>
                  <a:srgbClr val="80393B"/>
                </a:solidFill>
                <a:latin typeface="Cambria Bold"/>
              </a:rPr>
              <a:t>nhau</a:t>
            </a:r>
            <a:r>
              <a:rPr lang="en-US" sz="5000" dirty="0">
                <a:solidFill>
                  <a:srgbClr val="80393B"/>
                </a:solidFill>
                <a:latin typeface="Cambria Bold"/>
              </a:rPr>
              <a:t> ở </a:t>
            </a:r>
            <a:r>
              <a:rPr lang="en-US" sz="5000" dirty="0" err="1">
                <a:solidFill>
                  <a:srgbClr val="80393B"/>
                </a:solidFill>
                <a:latin typeface="Cambria Bold"/>
              </a:rPr>
              <a:t>hai</a:t>
            </a:r>
            <a:r>
              <a:rPr lang="en-US" sz="5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5000" dirty="0" err="1">
                <a:solidFill>
                  <a:srgbClr val="80393B"/>
                </a:solidFill>
                <a:latin typeface="Cambria Bold"/>
              </a:rPr>
              <a:t>bên</a:t>
            </a:r>
            <a:r>
              <a:rPr lang="en-US" sz="5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5000" dirty="0" err="1">
                <a:solidFill>
                  <a:srgbClr val="80393B"/>
                </a:solidFill>
                <a:latin typeface="Cambria Bold"/>
              </a:rPr>
              <a:t>lối</a:t>
            </a:r>
            <a:r>
              <a:rPr lang="en-US" sz="5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5000" dirty="0" err="1">
                <a:solidFill>
                  <a:srgbClr val="80393B"/>
                </a:solidFill>
                <a:latin typeface="Cambria Bold"/>
              </a:rPr>
              <a:t>đi</a:t>
            </a:r>
            <a:r>
              <a:rPr lang="en-US" sz="5000" dirty="0">
                <a:solidFill>
                  <a:srgbClr val="80393B"/>
                </a:solidFill>
                <a:latin typeface="Cambria Bold"/>
              </a:rPr>
              <a:t>. </a:t>
            </a:r>
            <a:r>
              <a:rPr lang="en-US" sz="5000" dirty="0" err="1">
                <a:solidFill>
                  <a:srgbClr val="80393B"/>
                </a:solidFill>
                <a:latin typeface="Cambria Bold"/>
              </a:rPr>
              <a:t>Biết</a:t>
            </a:r>
            <a:r>
              <a:rPr lang="en-US" sz="5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5000" dirty="0" err="1">
                <a:solidFill>
                  <a:srgbClr val="80393B"/>
                </a:solidFill>
                <a:latin typeface="Cambria Bold"/>
              </a:rPr>
              <a:t>mỗi</a:t>
            </a:r>
            <a:r>
              <a:rPr lang="en-US" sz="5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5000" dirty="0" err="1">
                <a:solidFill>
                  <a:srgbClr val="80393B"/>
                </a:solidFill>
                <a:latin typeface="Cambria Bold"/>
              </a:rPr>
              <a:t>hàng</a:t>
            </a:r>
            <a:r>
              <a:rPr lang="en-US" sz="5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5000" dirty="0" err="1">
                <a:solidFill>
                  <a:srgbClr val="80393B"/>
                </a:solidFill>
                <a:latin typeface="Cambria Bold"/>
              </a:rPr>
              <a:t>ghế</a:t>
            </a:r>
            <a:r>
              <a:rPr lang="en-US" sz="5000" dirty="0">
                <a:solidFill>
                  <a:srgbClr val="80393B"/>
                </a:solidFill>
                <a:latin typeface="Cambria Bold"/>
              </a:rPr>
              <a:t> ở </a:t>
            </a:r>
            <a:r>
              <a:rPr lang="en-US" sz="5000" dirty="0" err="1">
                <a:solidFill>
                  <a:srgbClr val="80393B"/>
                </a:solidFill>
                <a:latin typeface="Cambria Bold"/>
              </a:rPr>
              <a:t>hai</a:t>
            </a:r>
            <a:r>
              <a:rPr lang="en-US" sz="5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5000" dirty="0" err="1">
                <a:solidFill>
                  <a:srgbClr val="80393B"/>
                </a:solidFill>
                <a:latin typeface="Cambria Bold"/>
              </a:rPr>
              <a:t>bên</a:t>
            </a:r>
            <a:r>
              <a:rPr lang="en-US" sz="5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5000" dirty="0" err="1">
                <a:solidFill>
                  <a:srgbClr val="80393B"/>
                </a:solidFill>
                <a:latin typeface="Cambria Bold"/>
              </a:rPr>
              <a:t>lối</a:t>
            </a:r>
            <a:r>
              <a:rPr lang="en-US" sz="5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5000" dirty="0" err="1">
                <a:solidFill>
                  <a:srgbClr val="80393B"/>
                </a:solidFill>
                <a:latin typeface="Cambria Bold"/>
              </a:rPr>
              <a:t>đi</a:t>
            </a:r>
            <a:r>
              <a:rPr lang="en-US" sz="5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5000" dirty="0" err="1">
                <a:solidFill>
                  <a:srgbClr val="80393B"/>
                </a:solidFill>
                <a:latin typeface="Cambria Bold"/>
              </a:rPr>
              <a:t>đều</a:t>
            </a:r>
            <a:r>
              <a:rPr lang="en-US" sz="5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5000" dirty="0" err="1">
                <a:solidFill>
                  <a:srgbClr val="80393B"/>
                </a:solidFill>
                <a:latin typeface="Cambria Bold"/>
              </a:rPr>
              <a:t>có</a:t>
            </a:r>
            <a:r>
              <a:rPr lang="en-US" sz="5000" dirty="0">
                <a:solidFill>
                  <a:srgbClr val="80393B"/>
                </a:solidFill>
                <a:latin typeface="Cambria Bold"/>
              </a:rPr>
              <a:t> 8 </a:t>
            </a:r>
            <a:r>
              <a:rPr lang="en-US" sz="5000" dirty="0" err="1">
                <a:solidFill>
                  <a:srgbClr val="80393B"/>
                </a:solidFill>
                <a:latin typeface="Cambria Bold"/>
              </a:rPr>
              <a:t>chỗ</a:t>
            </a:r>
            <a:r>
              <a:rPr lang="en-US" sz="5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5000" dirty="0" err="1">
                <a:solidFill>
                  <a:srgbClr val="80393B"/>
                </a:solidFill>
                <a:latin typeface="Cambria Bold"/>
              </a:rPr>
              <a:t>ngồi</a:t>
            </a:r>
            <a:r>
              <a:rPr lang="en-US" sz="5000" dirty="0">
                <a:solidFill>
                  <a:srgbClr val="80393B"/>
                </a:solidFill>
                <a:latin typeface="Cambria Bold"/>
              </a:rPr>
              <a:t>. </a:t>
            </a:r>
            <a:r>
              <a:rPr lang="en-US" sz="5000" dirty="0" err="1">
                <a:solidFill>
                  <a:srgbClr val="80393B"/>
                </a:solidFill>
                <a:latin typeface="Cambria Bold"/>
              </a:rPr>
              <a:t>Hỏi</a:t>
            </a:r>
            <a:r>
              <a:rPr lang="en-US" sz="5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5000" dirty="0" err="1">
                <a:solidFill>
                  <a:srgbClr val="80393B"/>
                </a:solidFill>
                <a:latin typeface="Cambria Bold"/>
              </a:rPr>
              <a:t>hội</a:t>
            </a:r>
            <a:r>
              <a:rPr lang="en-US" sz="5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5000" dirty="0" err="1">
                <a:solidFill>
                  <a:srgbClr val="80393B"/>
                </a:solidFill>
                <a:latin typeface="Cambria Bold"/>
              </a:rPr>
              <a:t>trường</a:t>
            </a:r>
            <a:r>
              <a:rPr lang="en-US" sz="5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5000" dirty="0" err="1">
                <a:solidFill>
                  <a:srgbClr val="80393B"/>
                </a:solidFill>
                <a:latin typeface="Cambria Bold"/>
              </a:rPr>
              <a:t>có</a:t>
            </a:r>
            <a:r>
              <a:rPr lang="en-US" sz="5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5000" dirty="0" err="1">
                <a:solidFill>
                  <a:srgbClr val="80393B"/>
                </a:solidFill>
                <a:latin typeface="Cambria Bold"/>
              </a:rPr>
              <a:t>tất</a:t>
            </a:r>
            <a:r>
              <a:rPr lang="en-US" sz="5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5000" dirty="0" err="1">
                <a:solidFill>
                  <a:srgbClr val="80393B"/>
                </a:solidFill>
                <a:latin typeface="Cambria Bold"/>
              </a:rPr>
              <a:t>cả</a:t>
            </a:r>
            <a:r>
              <a:rPr lang="en-US" sz="5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5000" dirty="0" err="1">
                <a:solidFill>
                  <a:srgbClr val="80393B"/>
                </a:solidFill>
                <a:latin typeface="Cambria Bold"/>
              </a:rPr>
              <a:t>bao</a:t>
            </a:r>
            <a:r>
              <a:rPr lang="en-US" sz="5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5000" dirty="0" err="1">
                <a:solidFill>
                  <a:srgbClr val="80393B"/>
                </a:solidFill>
                <a:latin typeface="Cambria Bold"/>
              </a:rPr>
              <a:t>nhiêu</a:t>
            </a:r>
            <a:r>
              <a:rPr lang="en-US" sz="5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5000" dirty="0" err="1">
                <a:solidFill>
                  <a:srgbClr val="80393B"/>
                </a:solidFill>
                <a:latin typeface="Cambria Bold"/>
              </a:rPr>
              <a:t>chỗ</a:t>
            </a:r>
            <a:r>
              <a:rPr lang="en-US" sz="5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5000" dirty="0" err="1">
                <a:solidFill>
                  <a:srgbClr val="80393B"/>
                </a:solidFill>
                <a:latin typeface="Cambria Bold"/>
              </a:rPr>
              <a:t>ngồi</a:t>
            </a:r>
            <a:r>
              <a:rPr lang="en-US" sz="5000" dirty="0">
                <a:solidFill>
                  <a:srgbClr val="80393B"/>
                </a:solidFill>
                <a:latin typeface="Cambria Bold"/>
              </a:rPr>
              <a:t>?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672017" y="554621"/>
            <a:ext cx="14966977" cy="16765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A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78195" y="-650973"/>
            <a:ext cx="18844389" cy="3623638"/>
            <a:chOff x="0" y="-57150"/>
            <a:chExt cx="4963131" cy="9543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63131" cy="646561"/>
            </a:xfrm>
            <a:custGeom>
              <a:avLst/>
              <a:gdLst/>
              <a:ahLst/>
              <a:cxnLst/>
              <a:rect l="l" t="t" r="r" b="b"/>
              <a:pathLst>
                <a:path w="4963131" h="897224">
                  <a:moveTo>
                    <a:pt x="0" y="0"/>
                  </a:moveTo>
                  <a:lnTo>
                    <a:pt x="4963131" y="0"/>
                  </a:lnTo>
                  <a:lnTo>
                    <a:pt x="4963131" y="897224"/>
                  </a:lnTo>
                  <a:lnTo>
                    <a:pt x="0" y="897224"/>
                  </a:lnTo>
                  <a:close/>
                </a:path>
              </a:pathLst>
            </a:custGeom>
            <a:solidFill>
              <a:srgbClr val="E16B52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963131" cy="9543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438760" flipH="1">
            <a:off x="4263015" y="-145954"/>
            <a:ext cx="1754602" cy="1754602"/>
          </a:xfrm>
          <a:custGeom>
            <a:avLst/>
            <a:gdLst/>
            <a:ahLst/>
            <a:cxnLst/>
            <a:rect l="l" t="t" r="r" b="b"/>
            <a:pathLst>
              <a:path w="1754602" h="1754602">
                <a:moveTo>
                  <a:pt x="1754601" y="0"/>
                </a:moveTo>
                <a:lnTo>
                  <a:pt x="0" y="0"/>
                </a:lnTo>
                <a:lnTo>
                  <a:pt x="0" y="1754602"/>
                </a:lnTo>
                <a:lnTo>
                  <a:pt x="1754601" y="1754602"/>
                </a:lnTo>
                <a:lnTo>
                  <a:pt x="175460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425081" y="45750"/>
            <a:ext cx="993791" cy="982950"/>
          </a:xfrm>
          <a:custGeom>
            <a:avLst/>
            <a:gdLst/>
            <a:ahLst/>
            <a:cxnLst/>
            <a:rect l="l" t="t" r="r" b="b"/>
            <a:pathLst>
              <a:path w="993791" h="982950">
                <a:moveTo>
                  <a:pt x="0" y="0"/>
                </a:moveTo>
                <a:lnTo>
                  <a:pt x="993792" y="0"/>
                </a:lnTo>
                <a:lnTo>
                  <a:pt x="993792" y="982950"/>
                </a:lnTo>
                <a:lnTo>
                  <a:pt x="0" y="9829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350359">
            <a:off x="13572237" y="459059"/>
            <a:ext cx="1668235" cy="1634870"/>
          </a:xfrm>
          <a:custGeom>
            <a:avLst/>
            <a:gdLst/>
            <a:ahLst/>
            <a:cxnLst/>
            <a:rect l="l" t="t" r="r" b="b"/>
            <a:pathLst>
              <a:path w="1668235" h="1634870">
                <a:moveTo>
                  <a:pt x="0" y="0"/>
                </a:moveTo>
                <a:lnTo>
                  <a:pt x="1668235" y="0"/>
                </a:lnTo>
                <a:lnTo>
                  <a:pt x="1668235" y="1634871"/>
                </a:lnTo>
                <a:lnTo>
                  <a:pt x="0" y="163487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495849">
            <a:off x="16795172" y="100209"/>
            <a:ext cx="1502906" cy="1502906"/>
          </a:xfrm>
          <a:custGeom>
            <a:avLst/>
            <a:gdLst/>
            <a:ahLst/>
            <a:cxnLst/>
            <a:rect l="l" t="t" r="r" b="b"/>
            <a:pathLst>
              <a:path w="1502906" h="1502906">
                <a:moveTo>
                  <a:pt x="0" y="0"/>
                </a:moveTo>
                <a:lnTo>
                  <a:pt x="1502906" y="0"/>
                </a:lnTo>
                <a:lnTo>
                  <a:pt x="1502906" y="1502906"/>
                </a:lnTo>
                <a:lnTo>
                  <a:pt x="0" y="15029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390163" y="1450736"/>
            <a:ext cx="496588" cy="570195"/>
          </a:xfrm>
          <a:custGeom>
            <a:avLst/>
            <a:gdLst/>
            <a:ahLst/>
            <a:cxnLst/>
            <a:rect l="l" t="t" r="r" b="b"/>
            <a:pathLst>
              <a:path w="496588" h="570195">
                <a:moveTo>
                  <a:pt x="0" y="0"/>
                </a:moveTo>
                <a:lnTo>
                  <a:pt x="496588" y="0"/>
                </a:lnTo>
                <a:lnTo>
                  <a:pt x="496588" y="570195"/>
                </a:lnTo>
                <a:lnTo>
                  <a:pt x="0" y="57019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716353" y="699146"/>
            <a:ext cx="496588" cy="570195"/>
          </a:xfrm>
          <a:custGeom>
            <a:avLst/>
            <a:gdLst/>
            <a:ahLst/>
            <a:cxnLst/>
            <a:rect l="l" t="t" r="r" b="b"/>
            <a:pathLst>
              <a:path w="496588" h="570195">
                <a:moveTo>
                  <a:pt x="0" y="0"/>
                </a:moveTo>
                <a:lnTo>
                  <a:pt x="496588" y="0"/>
                </a:lnTo>
                <a:lnTo>
                  <a:pt x="496588" y="570195"/>
                </a:lnTo>
                <a:lnTo>
                  <a:pt x="0" y="57019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-158597" y="7444282"/>
            <a:ext cx="18605194" cy="2842718"/>
            <a:chOff x="0" y="0"/>
            <a:chExt cx="14036026" cy="214458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4036025" cy="2144587"/>
            </a:xfrm>
            <a:custGeom>
              <a:avLst/>
              <a:gdLst/>
              <a:ahLst/>
              <a:cxnLst/>
              <a:rect l="l" t="t" r="r" b="b"/>
              <a:pathLst>
                <a:path w="14036025" h="2144587">
                  <a:moveTo>
                    <a:pt x="0" y="0"/>
                  </a:moveTo>
                  <a:lnTo>
                    <a:pt x="14036025" y="0"/>
                  </a:lnTo>
                  <a:lnTo>
                    <a:pt x="14036025" y="2144587"/>
                  </a:lnTo>
                  <a:lnTo>
                    <a:pt x="0" y="2144587"/>
                  </a:lnTo>
                  <a:close/>
                </a:path>
              </a:pathLst>
            </a:custGeom>
            <a:solidFill>
              <a:srgbClr val="FFE5E1"/>
            </a:solidFill>
            <a:ln cap="sq">
              <a:noFill/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14036026" cy="2173162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204818" y="46868"/>
            <a:ext cx="1703478" cy="1963663"/>
          </a:xfrm>
          <a:custGeom>
            <a:avLst/>
            <a:gdLst/>
            <a:ahLst/>
            <a:cxnLst/>
            <a:rect l="l" t="t" r="r" b="b"/>
            <a:pathLst>
              <a:path w="1703478" h="1963663">
                <a:moveTo>
                  <a:pt x="0" y="0"/>
                </a:moveTo>
                <a:lnTo>
                  <a:pt x="1703477" y="0"/>
                </a:lnTo>
                <a:lnTo>
                  <a:pt x="1703477" y="1963663"/>
                </a:lnTo>
                <a:lnTo>
                  <a:pt x="0" y="196366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6390945" y="5876689"/>
            <a:ext cx="10889702" cy="3841130"/>
          </a:xfrm>
          <a:custGeom>
            <a:avLst/>
            <a:gdLst/>
            <a:ahLst/>
            <a:cxnLst/>
            <a:rect l="l" t="t" r="r" b="b"/>
            <a:pathLst>
              <a:path w="10889702" h="3841130">
                <a:moveTo>
                  <a:pt x="0" y="0"/>
                </a:moveTo>
                <a:lnTo>
                  <a:pt x="10889702" y="0"/>
                </a:lnTo>
                <a:lnTo>
                  <a:pt x="10889702" y="3841130"/>
                </a:lnTo>
                <a:lnTo>
                  <a:pt x="0" y="384113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23" name="TextBox 17"/>
          <p:cNvSpPr txBox="1"/>
          <p:nvPr/>
        </p:nvSpPr>
        <p:spPr>
          <a:xfrm>
            <a:off x="5487920" y="2384279"/>
            <a:ext cx="12695753" cy="31290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6100"/>
              </a:lnSpc>
            </a:pPr>
            <a:r>
              <a:rPr lang="en-US" sz="5000" dirty="0">
                <a:solidFill>
                  <a:srgbClr val="80393B"/>
                </a:solidFill>
                <a:latin typeface="Cambria Bold"/>
              </a:rPr>
              <a:t>   </a:t>
            </a:r>
            <a:r>
              <a:rPr lang="en-US" sz="5000" dirty="0" err="1">
                <a:solidFill>
                  <a:srgbClr val="80393B"/>
                </a:solidFill>
                <a:latin typeface="Cambria Bold"/>
              </a:rPr>
              <a:t>Trong</a:t>
            </a:r>
            <a:r>
              <a:rPr lang="en-US" sz="5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5000" dirty="0" err="1">
                <a:solidFill>
                  <a:srgbClr val="80393B"/>
                </a:solidFill>
                <a:latin typeface="Cambria Bold"/>
              </a:rPr>
              <a:t>hội</a:t>
            </a:r>
            <a:r>
              <a:rPr lang="en-US" sz="5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5000" dirty="0" err="1">
                <a:solidFill>
                  <a:srgbClr val="80393B"/>
                </a:solidFill>
                <a:latin typeface="Cambria Bold"/>
              </a:rPr>
              <a:t>trường</a:t>
            </a:r>
            <a:r>
              <a:rPr lang="en-US" sz="5000" dirty="0">
                <a:solidFill>
                  <a:srgbClr val="80393B"/>
                </a:solidFill>
                <a:latin typeface="Cambria Bold"/>
              </a:rPr>
              <a:t>, </a:t>
            </a:r>
            <a:r>
              <a:rPr lang="en-US" sz="5000" dirty="0" err="1">
                <a:solidFill>
                  <a:srgbClr val="80393B"/>
                </a:solidFill>
                <a:latin typeface="Cambria Bold"/>
              </a:rPr>
              <a:t>các</a:t>
            </a:r>
            <a:r>
              <a:rPr lang="en-US" sz="5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5000" dirty="0" err="1">
                <a:solidFill>
                  <a:srgbClr val="80393B"/>
                </a:solidFill>
                <a:latin typeface="Cambria Bold"/>
              </a:rPr>
              <a:t>hàng</a:t>
            </a:r>
            <a:r>
              <a:rPr lang="en-US" sz="5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5000" dirty="0" err="1">
                <a:solidFill>
                  <a:srgbClr val="80393B"/>
                </a:solidFill>
                <a:latin typeface="Cambria Bold"/>
              </a:rPr>
              <a:t>ghế</a:t>
            </a:r>
            <a:r>
              <a:rPr lang="en-US" sz="5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5000" dirty="0" err="1">
                <a:solidFill>
                  <a:srgbClr val="80393B"/>
                </a:solidFill>
                <a:latin typeface="Cambria Bold"/>
              </a:rPr>
              <a:t>được</a:t>
            </a:r>
            <a:r>
              <a:rPr lang="en-US" sz="5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5000" dirty="0" err="1">
                <a:solidFill>
                  <a:srgbClr val="80393B"/>
                </a:solidFill>
                <a:latin typeface="Cambria Bold"/>
              </a:rPr>
              <a:t>xếp</a:t>
            </a:r>
            <a:r>
              <a:rPr lang="en-US" sz="5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5000" dirty="0" err="1">
                <a:solidFill>
                  <a:srgbClr val="80393B"/>
                </a:solidFill>
                <a:latin typeface="Cambria Bold"/>
              </a:rPr>
              <a:t>đều</a:t>
            </a:r>
            <a:r>
              <a:rPr lang="en-US" sz="5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5000" dirty="0" err="1">
                <a:solidFill>
                  <a:srgbClr val="80393B"/>
                </a:solidFill>
                <a:latin typeface="Cambria Bold"/>
              </a:rPr>
              <a:t>nhau</a:t>
            </a:r>
            <a:r>
              <a:rPr lang="en-US" sz="5000" dirty="0">
                <a:solidFill>
                  <a:srgbClr val="80393B"/>
                </a:solidFill>
                <a:latin typeface="Cambria Bold"/>
              </a:rPr>
              <a:t> ở </a:t>
            </a:r>
            <a:r>
              <a:rPr lang="en-US" sz="5000" dirty="0" err="1">
                <a:solidFill>
                  <a:srgbClr val="80393B"/>
                </a:solidFill>
                <a:latin typeface="Cambria Bold"/>
              </a:rPr>
              <a:t>hai</a:t>
            </a:r>
            <a:r>
              <a:rPr lang="en-US" sz="5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5000" dirty="0" err="1">
                <a:solidFill>
                  <a:srgbClr val="80393B"/>
                </a:solidFill>
                <a:latin typeface="Cambria Bold"/>
              </a:rPr>
              <a:t>bên</a:t>
            </a:r>
            <a:r>
              <a:rPr lang="en-US" sz="5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5000" dirty="0" err="1">
                <a:solidFill>
                  <a:srgbClr val="80393B"/>
                </a:solidFill>
                <a:latin typeface="Cambria Bold"/>
              </a:rPr>
              <a:t>lối</a:t>
            </a:r>
            <a:r>
              <a:rPr lang="en-US" sz="5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5000" dirty="0" err="1">
                <a:solidFill>
                  <a:srgbClr val="80393B"/>
                </a:solidFill>
                <a:latin typeface="Cambria Bold"/>
              </a:rPr>
              <a:t>đi</a:t>
            </a:r>
            <a:r>
              <a:rPr lang="en-US" sz="5000" dirty="0">
                <a:solidFill>
                  <a:srgbClr val="80393B"/>
                </a:solidFill>
                <a:latin typeface="Cambria Bold"/>
              </a:rPr>
              <a:t>. </a:t>
            </a:r>
            <a:r>
              <a:rPr lang="en-US" sz="5000" dirty="0" err="1">
                <a:solidFill>
                  <a:srgbClr val="80393B"/>
                </a:solidFill>
                <a:latin typeface="Cambria Bold"/>
              </a:rPr>
              <a:t>Biết</a:t>
            </a:r>
            <a:r>
              <a:rPr lang="en-US" sz="5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5000" dirty="0" err="1">
                <a:solidFill>
                  <a:srgbClr val="80393B"/>
                </a:solidFill>
                <a:latin typeface="Cambria Bold"/>
              </a:rPr>
              <a:t>mỗi</a:t>
            </a:r>
            <a:r>
              <a:rPr lang="en-US" sz="5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5000" dirty="0" err="1">
                <a:solidFill>
                  <a:srgbClr val="80393B"/>
                </a:solidFill>
                <a:latin typeface="Cambria Bold"/>
              </a:rPr>
              <a:t>hàng</a:t>
            </a:r>
            <a:r>
              <a:rPr lang="en-US" sz="5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5000" dirty="0" err="1">
                <a:solidFill>
                  <a:srgbClr val="80393B"/>
                </a:solidFill>
                <a:latin typeface="Cambria Bold"/>
              </a:rPr>
              <a:t>ghế</a:t>
            </a:r>
            <a:r>
              <a:rPr lang="en-US" sz="5000" dirty="0">
                <a:solidFill>
                  <a:srgbClr val="80393B"/>
                </a:solidFill>
                <a:latin typeface="Cambria Bold"/>
              </a:rPr>
              <a:t> ở </a:t>
            </a:r>
            <a:r>
              <a:rPr lang="en-US" sz="5000" dirty="0" err="1">
                <a:solidFill>
                  <a:srgbClr val="80393B"/>
                </a:solidFill>
                <a:latin typeface="Cambria Bold"/>
              </a:rPr>
              <a:t>hai</a:t>
            </a:r>
            <a:r>
              <a:rPr lang="en-US" sz="5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5000" dirty="0" err="1">
                <a:solidFill>
                  <a:srgbClr val="80393B"/>
                </a:solidFill>
                <a:latin typeface="Cambria Bold"/>
              </a:rPr>
              <a:t>bên</a:t>
            </a:r>
            <a:r>
              <a:rPr lang="en-US" sz="5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5000" dirty="0" err="1">
                <a:solidFill>
                  <a:srgbClr val="80393B"/>
                </a:solidFill>
                <a:latin typeface="Cambria Bold"/>
              </a:rPr>
              <a:t>lối</a:t>
            </a:r>
            <a:r>
              <a:rPr lang="en-US" sz="5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5000" dirty="0" err="1">
                <a:solidFill>
                  <a:srgbClr val="80393B"/>
                </a:solidFill>
                <a:latin typeface="Cambria Bold"/>
              </a:rPr>
              <a:t>đi</a:t>
            </a:r>
            <a:r>
              <a:rPr lang="en-US" sz="5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5000" dirty="0" err="1">
                <a:solidFill>
                  <a:srgbClr val="80393B"/>
                </a:solidFill>
                <a:latin typeface="Cambria Bold"/>
              </a:rPr>
              <a:t>đều</a:t>
            </a:r>
            <a:r>
              <a:rPr lang="en-US" sz="5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5000" dirty="0" err="1">
                <a:solidFill>
                  <a:srgbClr val="80393B"/>
                </a:solidFill>
                <a:latin typeface="Cambria Bold"/>
              </a:rPr>
              <a:t>có</a:t>
            </a:r>
            <a:r>
              <a:rPr lang="en-US" sz="5000" dirty="0">
                <a:solidFill>
                  <a:srgbClr val="80393B"/>
                </a:solidFill>
                <a:latin typeface="Cambria Bold"/>
              </a:rPr>
              <a:t> 8 </a:t>
            </a:r>
            <a:r>
              <a:rPr lang="en-US" sz="5000" dirty="0" err="1">
                <a:solidFill>
                  <a:srgbClr val="80393B"/>
                </a:solidFill>
                <a:latin typeface="Cambria Bold"/>
              </a:rPr>
              <a:t>chỗ</a:t>
            </a:r>
            <a:r>
              <a:rPr lang="en-US" sz="5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5000" dirty="0" err="1">
                <a:solidFill>
                  <a:srgbClr val="80393B"/>
                </a:solidFill>
                <a:latin typeface="Cambria Bold"/>
              </a:rPr>
              <a:t>ngồi</a:t>
            </a:r>
            <a:r>
              <a:rPr lang="en-US" sz="5000" dirty="0">
                <a:solidFill>
                  <a:srgbClr val="80393B"/>
                </a:solidFill>
                <a:latin typeface="Cambria Bold"/>
              </a:rPr>
              <a:t>. </a:t>
            </a:r>
            <a:r>
              <a:rPr lang="en-US" sz="5000" dirty="0" err="1">
                <a:solidFill>
                  <a:srgbClr val="80393B"/>
                </a:solidFill>
                <a:latin typeface="Cambria Bold"/>
              </a:rPr>
              <a:t>Hỏi</a:t>
            </a:r>
            <a:r>
              <a:rPr lang="en-US" sz="5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5000" dirty="0" err="1">
                <a:solidFill>
                  <a:srgbClr val="80393B"/>
                </a:solidFill>
                <a:latin typeface="Cambria Bold"/>
              </a:rPr>
              <a:t>hội</a:t>
            </a:r>
            <a:r>
              <a:rPr lang="en-US" sz="5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5000" dirty="0" err="1">
                <a:solidFill>
                  <a:srgbClr val="80393B"/>
                </a:solidFill>
                <a:latin typeface="Cambria Bold"/>
              </a:rPr>
              <a:t>trường</a:t>
            </a:r>
            <a:r>
              <a:rPr lang="en-US" sz="5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5000" dirty="0" err="1">
                <a:solidFill>
                  <a:srgbClr val="80393B"/>
                </a:solidFill>
                <a:latin typeface="Cambria Bold"/>
              </a:rPr>
              <a:t>có</a:t>
            </a:r>
            <a:r>
              <a:rPr lang="en-US" sz="5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5000" dirty="0" err="1">
                <a:solidFill>
                  <a:srgbClr val="80393B"/>
                </a:solidFill>
                <a:latin typeface="Cambria Bold"/>
              </a:rPr>
              <a:t>tất</a:t>
            </a:r>
            <a:r>
              <a:rPr lang="en-US" sz="5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5000" dirty="0" err="1">
                <a:solidFill>
                  <a:srgbClr val="80393B"/>
                </a:solidFill>
                <a:latin typeface="Cambria Bold"/>
              </a:rPr>
              <a:t>cả</a:t>
            </a:r>
            <a:r>
              <a:rPr lang="en-US" sz="5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5000" dirty="0" err="1">
                <a:solidFill>
                  <a:srgbClr val="80393B"/>
                </a:solidFill>
                <a:latin typeface="Cambria Bold"/>
              </a:rPr>
              <a:t>bao</a:t>
            </a:r>
            <a:r>
              <a:rPr lang="en-US" sz="5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5000" dirty="0" err="1">
                <a:solidFill>
                  <a:srgbClr val="80393B"/>
                </a:solidFill>
                <a:latin typeface="Cambria Bold"/>
              </a:rPr>
              <a:t>nhiêu</a:t>
            </a:r>
            <a:r>
              <a:rPr lang="en-US" sz="5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5000" dirty="0" err="1">
                <a:solidFill>
                  <a:srgbClr val="80393B"/>
                </a:solidFill>
                <a:latin typeface="Cambria Bold"/>
              </a:rPr>
              <a:t>chỗ</a:t>
            </a:r>
            <a:r>
              <a:rPr lang="en-US" sz="5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5000" dirty="0" err="1">
                <a:solidFill>
                  <a:srgbClr val="80393B"/>
                </a:solidFill>
                <a:latin typeface="Cambria Bold"/>
              </a:rPr>
              <a:t>ngồi</a:t>
            </a:r>
            <a:r>
              <a:rPr lang="en-US" sz="5000" dirty="0">
                <a:solidFill>
                  <a:srgbClr val="80393B"/>
                </a:solidFill>
                <a:latin typeface="Cambria Bold"/>
              </a:rPr>
              <a:t>?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-225304" y="2445975"/>
            <a:ext cx="5378658" cy="7473446"/>
            <a:chOff x="-225304" y="2445975"/>
            <a:chExt cx="5378658" cy="7473446"/>
          </a:xfrm>
        </p:grpSpPr>
        <p:grpSp>
          <p:nvGrpSpPr>
            <p:cNvPr id="19" name="Group 16"/>
            <p:cNvGrpSpPr/>
            <p:nvPr/>
          </p:nvGrpSpPr>
          <p:grpSpPr>
            <a:xfrm>
              <a:off x="204818" y="7043055"/>
              <a:ext cx="4948536" cy="2876366"/>
              <a:chOff x="1823143" y="0"/>
              <a:chExt cx="6598048" cy="3835155"/>
            </a:xfrm>
          </p:grpSpPr>
          <p:sp>
            <p:nvSpPr>
              <p:cNvPr id="20" name="Freeform 17"/>
              <p:cNvSpPr/>
              <p:nvPr/>
            </p:nvSpPr>
            <p:spPr>
              <a:xfrm flipH="1">
                <a:off x="4780656" y="0"/>
                <a:ext cx="3640535" cy="3701099"/>
              </a:xfrm>
              <a:custGeom>
                <a:avLst/>
                <a:gdLst/>
                <a:ahLst/>
                <a:cxnLst/>
                <a:rect l="l" t="t" r="r" b="b"/>
                <a:pathLst>
                  <a:path w="3640535" h="3701099">
                    <a:moveTo>
                      <a:pt x="3640535" y="0"/>
                    </a:moveTo>
                    <a:lnTo>
                      <a:pt x="0" y="0"/>
                    </a:lnTo>
                    <a:lnTo>
                      <a:pt x="0" y="3701099"/>
                    </a:lnTo>
                    <a:lnTo>
                      <a:pt x="3640535" y="3701099"/>
                    </a:lnTo>
                    <a:lnTo>
                      <a:pt x="3640535" y="0"/>
                    </a:lnTo>
                    <a:close/>
                  </a:path>
                </a:pathLst>
              </a:custGeom>
              <a:blipFill>
                <a:blip r:embed="rId15">
                  <a:extLs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22" name="Freeform 19"/>
              <p:cNvSpPr/>
              <p:nvPr/>
            </p:nvSpPr>
            <p:spPr>
              <a:xfrm>
                <a:off x="1823143" y="134056"/>
                <a:ext cx="3297341" cy="3701099"/>
              </a:xfrm>
              <a:custGeom>
                <a:avLst/>
                <a:gdLst/>
                <a:ahLst/>
                <a:cxnLst/>
                <a:rect l="l" t="t" r="r" b="b"/>
                <a:pathLst>
                  <a:path w="3297342" h="3701099">
                    <a:moveTo>
                      <a:pt x="0" y="0"/>
                    </a:moveTo>
                    <a:lnTo>
                      <a:pt x="3297342" y="0"/>
                    </a:lnTo>
                    <a:lnTo>
                      <a:pt x="3297342" y="3701099"/>
                    </a:lnTo>
                    <a:lnTo>
                      <a:pt x="0" y="370109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7">
                  <a:extLst>
                    <a:ext uri="{96DAC541-7B7A-43D3-8B79-37D633B846F1}">
                      <asvg:svgBlip xmlns:asvg="http://schemas.microsoft.com/office/drawing/2016/SVG/main" r:embed="rId18"/>
                    </a:ext>
                  </a:extLst>
                </a:blip>
                <a:stretch>
                  <a:fillRect/>
                </a:stretch>
              </a:blipFill>
            </p:spPr>
          </p:sp>
        </p:grpSp>
        <p:sp>
          <p:nvSpPr>
            <p:cNvPr id="24" name="Cloud Callout 23"/>
            <p:cNvSpPr/>
            <p:nvPr/>
          </p:nvSpPr>
          <p:spPr>
            <a:xfrm>
              <a:off x="-225304" y="2445975"/>
              <a:ext cx="5330704" cy="3073388"/>
            </a:xfrm>
            <a:prstGeom prst="cloudCallout">
              <a:avLst>
                <a:gd name="adj1" fmla="val 5117"/>
                <a:gd name="adj2" fmla="val 95304"/>
              </a:avLst>
            </a:prstGeom>
            <a:solidFill>
              <a:srgbClr val="FFE5E1"/>
            </a:solidFill>
            <a:ln>
              <a:solidFill>
                <a:srgbClr val="E16B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Thảo</a:t>
              </a:r>
              <a:r>
                <a:rPr lang="en-US" sz="3600" dirty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luận</a:t>
              </a:r>
              <a:r>
                <a:rPr lang="en-US" sz="3600" dirty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lang="en-US" sz="3600" dirty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cách</a:t>
              </a:r>
              <a:r>
                <a:rPr lang="en-US" sz="3600" dirty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giải</a:t>
              </a:r>
              <a:r>
                <a:rPr lang="en-US" sz="3600" dirty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3600" dirty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toán</a:t>
              </a:r>
              <a:r>
                <a:rPr lang="en-US" sz="3600" dirty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này</a:t>
              </a:r>
              <a:r>
                <a:rPr lang="en-US" sz="3600" dirty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3600" dirty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nhé</a:t>
              </a:r>
              <a:endParaRPr lang="en-US" sz="36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534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78195" y="-433982"/>
            <a:ext cx="18844389" cy="3406647"/>
            <a:chOff x="0" y="0"/>
            <a:chExt cx="4963131" cy="897224"/>
          </a:xfrm>
          <a:solidFill>
            <a:srgbClr val="E16B52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4963131" cy="897224"/>
            </a:xfrm>
            <a:custGeom>
              <a:avLst/>
              <a:gdLst/>
              <a:ahLst/>
              <a:cxnLst/>
              <a:rect l="l" t="t" r="r" b="b"/>
              <a:pathLst>
                <a:path w="4963131" h="897224">
                  <a:moveTo>
                    <a:pt x="0" y="0"/>
                  </a:moveTo>
                  <a:lnTo>
                    <a:pt x="4963131" y="0"/>
                  </a:lnTo>
                  <a:lnTo>
                    <a:pt x="4963131" y="897224"/>
                  </a:lnTo>
                  <a:lnTo>
                    <a:pt x="0" y="897224"/>
                  </a:lnTo>
                  <a:close/>
                </a:path>
              </a:pathLst>
            </a:custGeom>
            <a:grpFill/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963131" cy="954374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438760" flipH="1">
            <a:off x="1820884" y="1555266"/>
            <a:ext cx="1754602" cy="1754602"/>
          </a:xfrm>
          <a:custGeom>
            <a:avLst/>
            <a:gdLst/>
            <a:ahLst/>
            <a:cxnLst/>
            <a:rect l="l" t="t" r="r" b="b"/>
            <a:pathLst>
              <a:path w="1754602" h="1754602">
                <a:moveTo>
                  <a:pt x="1754601" y="0"/>
                </a:moveTo>
                <a:lnTo>
                  <a:pt x="0" y="0"/>
                </a:lnTo>
                <a:lnTo>
                  <a:pt x="0" y="1754602"/>
                </a:lnTo>
                <a:lnTo>
                  <a:pt x="1754601" y="1754602"/>
                </a:lnTo>
                <a:lnTo>
                  <a:pt x="175460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425081" y="45750"/>
            <a:ext cx="993791" cy="982950"/>
          </a:xfrm>
          <a:custGeom>
            <a:avLst/>
            <a:gdLst/>
            <a:ahLst/>
            <a:cxnLst/>
            <a:rect l="l" t="t" r="r" b="b"/>
            <a:pathLst>
              <a:path w="993791" h="982950">
                <a:moveTo>
                  <a:pt x="0" y="0"/>
                </a:moveTo>
                <a:lnTo>
                  <a:pt x="993792" y="0"/>
                </a:lnTo>
                <a:lnTo>
                  <a:pt x="993792" y="982950"/>
                </a:lnTo>
                <a:lnTo>
                  <a:pt x="0" y="9829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350359">
            <a:off x="16540928" y="1816454"/>
            <a:ext cx="1668235" cy="1634870"/>
          </a:xfrm>
          <a:custGeom>
            <a:avLst/>
            <a:gdLst/>
            <a:ahLst/>
            <a:cxnLst/>
            <a:rect l="l" t="t" r="r" b="b"/>
            <a:pathLst>
              <a:path w="1668235" h="1634870">
                <a:moveTo>
                  <a:pt x="0" y="0"/>
                </a:moveTo>
                <a:lnTo>
                  <a:pt x="1668235" y="0"/>
                </a:lnTo>
                <a:lnTo>
                  <a:pt x="1668235" y="1634870"/>
                </a:lnTo>
                <a:lnTo>
                  <a:pt x="0" y="16348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495849">
            <a:off x="16795172" y="100209"/>
            <a:ext cx="1502906" cy="1502906"/>
          </a:xfrm>
          <a:custGeom>
            <a:avLst/>
            <a:gdLst/>
            <a:ahLst/>
            <a:cxnLst/>
            <a:rect l="l" t="t" r="r" b="b"/>
            <a:pathLst>
              <a:path w="1502906" h="1502906">
                <a:moveTo>
                  <a:pt x="0" y="0"/>
                </a:moveTo>
                <a:lnTo>
                  <a:pt x="1502906" y="0"/>
                </a:lnTo>
                <a:lnTo>
                  <a:pt x="1502906" y="1502906"/>
                </a:lnTo>
                <a:lnTo>
                  <a:pt x="0" y="15029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390163" y="1450736"/>
            <a:ext cx="496588" cy="570195"/>
          </a:xfrm>
          <a:custGeom>
            <a:avLst/>
            <a:gdLst/>
            <a:ahLst/>
            <a:cxnLst/>
            <a:rect l="l" t="t" r="r" b="b"/>
            <a:pathLst>
              <a:path w="496588" h="570195">
                <a:moveTo>
                  <a:pt x="0" y="0"/>
                </a:moveTo>
                <a:lnTo>
                  <a:pt x="496588" y="0"/>
                </a:lnTo>
                <a:lnTo>
                  <a:pt x="496588" y="570195"/>
                </a:lnTo>
                <a:lnTo>
                  <a:pt x="0" y="57019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716353" y="699146"/>
            <a:ext cx="496588" cy="570195"/>
          </a:xfrm>
          <a:custGeom>
            <a:avLst/>
            <a:gdLst/>
            <a:ahLst/>
            <a:cxnLst/>
            <a:rect l="l" t="t" r="r" b="b"/>
            <a:pathLst>
              <a:path w="496588" h="570195">
                <a:moveTo>
                  <a:pt x="0" y="0"/>
                </a:moveTo>
                <a:lnTo>
                  <a:pt x="496588" y="0"/>
                </a:lnTo>
                <a:lnTo>
                  <a:pt x="496588" y="570195"/>
                </a:lnTo>
                <a:lnTo>
                  <a:pt x="0" y="57019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07254" y="468904"/>
            <a:ext cx="1703478" cy="1963663"/>
          </a:xfrm>
          <a:custGeom>
            <a:avLst/>
            <a:gdLst/>
            <a:ahLst/>
            <a:cxnLst/>
            <a:rect l="l" t="t" r="r" b="b"/>
            <a:pathLst>
              <a:path w="1703478" h="1963663">
                <a:moveTo>
                  <a:pt x="0" y="0"/>
                </a:moveTo>
                <a:lnTo>
                  <a:pt x="1703477" y="0"/>
                </a:lnTo>
                <a:lnTo>
                  <a:pt x="1703477" y="1963663"/>
                </a:lnTo>
                <a:lnTo>
                  <a:pt x="0" y="196366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358812" y="3134589"/>
            <a:ext cx="17570376" cy="65222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733"/>
              </a:lnSpc>
            </a:pP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Cách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1:</a:t>
            </a:r>
          </a:p>
          <a:p>
            <a:pPr marL="1014726" lvl="1" indent="-507363" algn="just">
              <a:lnSpc>
                <a:spcPts val="5733"/>
              </a:lnSpc>
              <a:buFont typeface="Arial"/>
              <a:buChar char="•"/>
            </a:pP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Tìm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số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chỗ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ngồi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ở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một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bên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lối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đi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</a:p>
          <a:p>
            <a:pPr algn="just">
              <a:lnSpc>
                <a:spcPts val="5733"/>
              </a:lnSpc>
            </a:pPr>
            <a:r>
              <a:rPr lang="en-US" sz="4699" dirty="0">
                <a:solidFill>
                  <a:srgbClr val="80393B"/>
                </a:solidFill>
                <a:latin typeface="Cambria Bold"/>
              </a:rPr>
              <a:t>=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số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ghế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ở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mỗi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hàng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x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số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hàng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ở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một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bên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lối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đi</a:t>
            </a:r>
            <a:endParaRPr lang="en-US" sz="4699" dirty="0">
              <a:solidFill>
                <a:srgbClr val="80393B"/>
              </a:solidFill>
              <a:latin typeface="Cambria Bold"/>
            </a:endParaRPr>
          </a:p>
          <a:p>
            <a:pPr marL="1014726" lvl="1" indent="-507363">
              <a:lnSpc>
                <a:spcPts val="5733"/>
              </a:lnSpc>
              <a:buFont typeface="Arial"/>
              <a:buChar char="•"/>
            </a:pP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Tìm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số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chỗ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ngồi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trong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hội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trường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</a:p>
          <a:p>
            <a:pPr algn="just">
              <a:lnSpc>
                <a:spcPts val="5733"/>
              </a:lnSpc>
            </a:pPr>
            <a:r>
              <a:rPr lang="en-US" sz="4699" dirty="0">
                <a:solidFill>
                  <a:srgbClr val="80393B"/>
                </a:solidFill>
                <a:latin typeface="Cambria Bold"/>
              </a:rPr>
              <a:t>=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số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chỗ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ngồi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ở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một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bên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lối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đi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x 2</a:t>
            </a:r>
          </a:p>
          <a:p>
            <a:pPr algn="just">
              <a:lnSpc>
                <a:spcPts val="5733"/>
              </a:lnSpc>
            </a:pP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Cách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2:</a:t>
            </a:r>
          </a:p>
          <a:p>
            <a:pPr marL="1014726" lvl="1" indent="-507363" algn="just">
              <a:lnSpc>
                <a:spcPts val="5733"/>
              </a:lnSpc>
              <a:buFont typeface="Arial"/>
              <a:buChar char="•"/>
            </a:pP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Tìm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số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hàng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ghế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có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tất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cả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=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Số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hàng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ghế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ở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một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bên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lối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đi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x 2</a:t>
            </a:r>
          </a:p>
          <a:p>
            <a:pPr marL="1014726" lvl="1" indent="-507363" algn="just">
              <a:lnSpc>
                <a:spcPts val="5733"/>
              </a:lnSpc>
              <a:buFont typeface="Arial"/>
              <a:buChar char="•"/>
            </a:pP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Tìm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số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chỗ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ngồi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trong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hội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trường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=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số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chỗ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ngồi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ở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mỗi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hàng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ghế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x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số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hàng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ghế</a:t>
            </a:r>
            <a:endParaRPr lang="en-US" sz="4699" dirty="0">
              <a:solidFill>
                <a:srgbClr val="80393B"/>
              </a:solidFill>
              <a:latin typeface="Cambria Bold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36126" y="1066800"/>
            <a:ext cx="14966977" cy="16826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A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78195" y="-433982"/>
            <a:ext cx="18844389" cy="2454913"/>
            <a:chOff x="0" y="0"/>
            <a:chExt cx="4963131" cy="6465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63131" cy="646562"/>
            </a:xfrm>
            <a:custGeom>
              <a:avLst/>
              <a:gdLst/>
              <a:ahLst/>
              <a:cxnLst/>
              <a:rect l="l" t="t" r="r" b="b"/>
              <a:pathLst>
                <a:path w="4963131" h="646562">
                  <a:moveTo>
                    <a:pt x="0" y="0"/>
                  </a:moveTo>
                  <a:lnTo>
                    <a:pt x="4963131" y="0"/>
                  </a:lnTo>
                  <a:lnTo>
                    <a:pt x="4963131" y="646562"/>
                  </a:lnTo>
                  <a:lnTo>
                    <a:pt x="0" y="646562"/>
                  </a:lnTo>
                  <a:close/>
                </a:path>
              </a:pathLst>
            </a:custGeom>
            <a:solidFill>
              <a:srgbClr val="E16B52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963131" cy="7037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438760" flipH="1">
            <a:off x="3968331" y="161798"/>
            <a:ext cx="1754602" cy="1754602"/>
          </a:xfrm>
          <a:custGeom>
            <a:avLst/>
            <a:gdLst/>
            <a:ahLst/>
            <a:cxnLst/>
            <a:rect l="l" t="t" r="r" b="b"/>
            <a:pathLst>
              <a:path w="1754602" h="1754602">
                <a:moveTo>
                  <a:pt x="1754602" y="0"/>
                </a:moveTo>
                <a:lnTo>
                  <a:pt x="0" y="0"/>
                </a:lnTo>
                <a:lnTo>
                  <a:pt x="0" y="1754602"/>
                </a:lnTo>
                <a:lnTo>
                  <a:pt x="1754602" y="1754602"/>
                </a:lnTo>
                <a:lnTo>
                  <a:pt x="175460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425081" y="45750"/>
            <a:ext cx="993791" cy="982950"/>
          </a:xfrm>
          <a:custGeom>
            <a:avLst/>
            <a:gdLst/>
            <a:ahLst/>
            <a:cxnLst/>
            <a:rect l="l" t="t" r="r" b="b"/>
            <a:pathLst>
              <a:path w="993791" h="982950">
                <a:moveTo>
                  <a:pt x="0" y="0"/>
                </a:moveTo>
                <a:lnTo>
                  <a:pt x="993792" y="0"/>
                </a:lnTo>
                <a:lnTo>
                  <a:pt x="993792" y="982950"/>
                </a:lnTo>
                <a:lnTo>
                  <a:pt x="0" y="9829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350359">
            <a:off x="16540928" y="1816454"/>
            <a:ext cx="1668235" cy="1634870"/>
          </a:xfrm>
          <a:custGeom>
            <a:avLst/>
            <a:gdLst/>
            <a:ahLst/>
            <a:cxnLst/>
            <a:rect l="l" t="t" r="r" b="b"/>
            <a:pathLst>
              <a:path w="1668235" h="1634870">
                <a:moveTo>
                  <a:pt x="0" y="0"/>
                </a:moveTo>
                <a:lnTo>
                  <a:pt x="1668235" y="0"/>
                </a:lnTo>
                <a:lnTo>
                  <a:pt x="1668235" y="1634870"/>
                </a:lnTo>
                <a:lnTo>
                  <a:pt x="0" y="16348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495849">
            <a:off x="16795172" y="100209"/>
            <a:ext cx="1502906" cy="1502906"/>
          </a:xfrm>
          <a:custGeom>
            <a:avLst/>
            <a:gdLst/>
            <a:ahLst/>
            <a:cxnLst/>
            <a:rect l="l" t="t" r="r" b="b"/>
            <a:pathLst>
              <a:path w="1502906" h="1502906">
                <a:moveTo>
                  <a:pt x="0" y="0"/>
                </a:moveTo>
                <a:lnTo>
                  <a:pt x="1502906" y="0"/>
                </a:lnTo>
                <a:lnTo>
                  <a:pt x="1502906" y="1502906"/>
                </a:lnTo>
                <a:lnTo>
                  <a:pt x="0" y="15029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390163" y="1450736"/>
            <a:ext cx="496588" cy="570195"/>
          </a:xfrm>
          <a:custGeom>
            <a:avLst/>
            <a:gdLst/>
            <a:ahLst/>
            <a:cxnLst/>
            <a:rect l="l" t="t" r="r" b="b"/>
            <a:pathLst>
              <a:path w="496588" h="570195">
                <a:moveTo>
                  <a:pt x="0" y="0"/>
                </a:moveTo>
                <a:lnTo>
                  <a:pt x="496588" y="0"/>
                </a:lnTo>
                <a:lnTo>
                  <a:pt x="496588" y="570195"/>
                </a:lnTo>
                <a:lnTo>
                  <a:pt x="0" y="57019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716353" y="699146"/>
            <a:ext cx="496588" cy="570195"/>
          </a:xfrm>
          <a:custGeom>
            <a:avLst/>
            <a:gdLst/>
            <a:ahLst/>
            <a:cxnLst/>
            <a:rect l="l" t="t" r="r" b="b"/>
            <a:pathLst>
              <a:path w="496588" h="570195">
                <a:moveTo>
                  <a:pt x="0" y="0"/>
                </a:moveTo>
                <a:lnTo>
                  <a:pt x="496588" y="0"/>
                </a:lnTo>
                <a:lnTo>
                  <a:pt x="496588" y="570195"/>
                </a:lnTo>
                <a:lnTo>
                  <a:pt x="0" y="57019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76961" y="287509"/>
            <a:ext cx="1703478" cy="1963663"/>
          </a:xfrm>
          <a:custGeom>
            <a:avLst/>
            <a:gdLst/>
            <a:ahLst/>
            <a:cxnLst/>
            <a:rect l="l" t="t" r="r" b="b"/>
            <a:pathLst>
              <a:path w="1703478" h="1963663">
                <a:moveTo>
                  <a:pt x="0" y="0"/>
                </a:moveTo>
                <a:lnTo>
                  <a:pt x="1703478" y="0"/>
                </a:lnTo>
                <a:lnTo>
                  <a:pt x="1703478" y="1963663"/>
                </a:lnTo>
                <a:lnTo>
                  <a:pt x="0" y="196366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97247" y="2662809"/>
            <a:ext cx="11582400" cy="36266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733"/>
              </a:lnSpc>
            </a:pPr>
            <a:r>
              <a:rPr lang="en-US" sz="4699" dirty="0">
                <a:solidFill>
                  <a:srgbClr val="80393B"/>
                </a:solidFill>
                <a:latin typeface="Cambria Bold"/>
              </a:rPr>
              <a:t>Ở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một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bên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lối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đi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có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số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chỗ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ngồi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là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:</a:t>
            </a:r>
          </a:p>
          <a:p>
            <a:pPr algn="just">
              <a:lnSpc>
                <a:spcPts val="5733"/>
              </a:lnSpc>
            </a:pPr>
            <a:r>
              <a:rPr lang="en-US" sz="4699" dirty="0">
                <a:solidFill>
                  <a:srgbClr val="80393B"/>
                </a:solidFill>
                <a:latin typeface="Cambria Bold"/>
              </a:rPr>
              <a:t>	8 x 10 = 80 (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chỗ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ngồi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)</a:t>
            </a:r>
          </a:p>
          <a:p>
            <a:pPr algn="just">
              <a:lnSpc>
                <a:spcPts val="5733"/>
              </a:lnSpc>
            </a:pP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Trong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hội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trường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có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tất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cả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số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chỗ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ngồi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là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:</a:t>
            </a:r>
          </a:p>
          <a:p>
            <a:pPr algn="just">
              <a:lnSpc>
                <a:spcPts val="5733"/>
              </a:lnSpc>
            </a:pPr>
            <a:r>
              <a:rPr lang="en-US" sz="4699" dirty="0">
                <a:solidFill>
                  <a:srgbClr val="80393B"/>
                </a:solidFill>
                <a:latin typeface="Cambria Bold"/>
              </a:rPr>
              <a:t>	80 x 2 = 160 (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chỗ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ngồi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)</a:t>
            </a:r>
          </a:p>
          <a:p>
            <a:pPr algn="just">
              <a:lnSpc>
                <a:spcPts val="5733"/>
              </a:lnSpc>
            </a:pPr>
            <a:r>
              <a:rPr lang="en-US" sz="4699" dirty="0">
                <a:solidFill>
                  <a:srgbClr val="80393B"/>
                </a:solidFill>
                <a:latin typeface="Cambria Bold"/>
              </a:rPr>
              <a:t>		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Đáp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số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: 160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chỗ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ngồi</a:t>
            </a:r>
            <a:endParaRPr lang="en-US" sz="4699" dirty="0">
              <a:solidFill>
                <a:srgbClr val="80393B"/>
              </a:solidFill>
              <a:latin typeface="Cambria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8812594" y="6421722"/>
            <a:ext cx="9753600" cy="36266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733"/>
              </a:lnSpc>
            </a:pP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Số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hàng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ghế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ở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hai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bên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lối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đi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là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:</a:t>
            </a:r>
          </a:p>
          <a:p>
            <a:pPr algn="just">
              <a:lnSpc>
                <a:spcPts val="5733"/>
              </a:lnSpc>
            </a:pPr>
            <a:r>
              <a:rPr lang="en-US" sz="4699" dirty="0">
                <a:solidFill>
                  <a:srgbClr val="80393B"/>
                </a:solidFill>
                <a:latin typeface="Cambria Bold"/>
              </a:rPr>
              <a:t>	10 x 2 = 20 (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hàng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ghế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)</a:t>
            </a:r>
          </a:p>
          <a:p>
            <a:pPr algn="just">
              <a:lnSpc>
                <a:spcPts val="5733"/>
              </a:lnSpc>
            </a:pP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Hội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trường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có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tất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cả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số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chỗ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ngồi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là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:</a:t>
            </a:r>
          </a:p>
          <a:p>
            <a:pPr algn="just">
              <a:lnSpc>
                <a:spcPts val="5733"/>
              </a:lnSpc>
            </a:pPr>
            <a:r>
              <a:rPr lang="en-US" sz="4699" dirty="0">
                <a:solidFill>
                  <a:srgbClr val="80393B"/>
                </a:solidFill>
                <a:latin typeface="Cambria Bold"/>
              </a:rPr>
              <a:t> 	8 x 20 = 160 (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chỗ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ngồi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)</a:t>
            </a:r>
          </a:p>
          <a:p>
            <a:pPr algn="just">
              <a:lnSpc>
                <a:spcPts val="5733"/>
              </a:lnSpc>
            </a:pPr>
            <a:r>
              <a:rPr lang="en-US" sz="4699" dirty="0">
                <a:solidFill>
                  <a:srgbClr val="80393B"/>
                </a:solidFill>
                <a:latin typeface="Cambria Bold"/>
              </a:rPr>
              <a:t>		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Đáp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số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: 160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chỗ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ngồi</a:t>
            </a:r>
            <a:endParaRPr lang="en-US" sz="4699" dirty="0">
              <a:solidFill>
                <a:srgbClr val="80393B"/>
              </a:solidFill>
              <a:latin typeface="Cambria Bold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38919" y="555281"/>
            <a:ext cx="4340728" cy="168264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438318" y="2633889"/>
            <a:ext cx="3773751" cy="168264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816324" y="7962900"/>
            <a:ext cx="3767655" cy="1676545"/>
          </a:xfrm>
          <a:prstGeom prst="rect">
            <a:avLst/>
          </a:prstGeom>
        </p:spPr>
      </p:pic>
      <p:sp>
        <p:nvSpPr>
          <p:cNvPr id="20" name="Freeform 29"/>
          <p:cNvSpPr/>
          <p:nvPr/>
        </p:nvSpPr>
        <p:spPr>
          <a:xfrm>
            <a:off x="13492842" y="2895233"/>
            <a:ext cx="2969249" cy="2461777"/>
          </a:xfrm>
          <a:custGeom>
            <a:avLst/>
            <a:gdLst/>
            <a:ahLst/>
            <a:cxnLst/>
            <a:rect l="l" t="t" r="r" b="b"/>
            <a:pathLst>
              <a:path w="5413992" h="4488691">
                <a:moveTo>
                  <a:pt x="0" y="0"/>
                </a:moveTo>
                <a:lnTo>
                  <a:pt x="5413992" y="0"/>
                </a:lnTo>
                <a:lnTo>
                  <a:pt x="5413992" y="4488691"/>
                </a:lnTo>
                <a:lnTo>
                  <a:pt x="0" y="4488691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14"/>
          <p:cNvSpPr/>
          <p:nvPr/>
        </p:nvSpPr>
        <p:spPr>
          <a:xfrm flipH="1">
            <a:off x="2212941" y="6734822"/>
            <a:ext cx="2856998" cy="3069041"/>
          </a:xfrm>
          <a:custGeom>
            <a:avLst/>
            <a:gdLst/>
            <a:ahLst/>
            <a:cxnLst/>
            <a:rect l="l" t="t" r="r" b="b"/>
            <a:pathLst>
              <a:path w="6579273" h="7067578">
                <a:moveTo>
                  <a:pt x="0" y="0"/>
                </a:moveTo>
                <a:lnTo>
                  <a:pt x="6579273" y="0"/>
                </a:lnTo>
                <a:lnTo>
                  <a:pt x="6579273" y="7067579"/>
                </a:lnTo>
                <a:lnTo>
                  <a:pt x="0" y="7067579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2089343" y="-5608220"/>
            <a:ext cx="14118838" cy="19119260"/>
          </a:xfrm>
          <a:custGeom>
            <a:avLst/>
            <a:gdLst/>
            <a:ahLst/>
            <a:cxnLst/>
            <a:rect l="l" t="t" r="r" b="b"/>
            <a:pathLst>
              <a:path w="14118838" h="19119260">
                <a:moveTo>
                  <a:pt x="0" y="0"/>
                </a:moveTo>
                <a:lnTo>
                  <a:pt x="14118839" y="0"/>
                </a:lnTo>
                <a:lnTo>
                  <a:pt x="14118839" y="19119260"/>
                </a:lnTo>
                <a:lnTo>
                  <a:pt x="0" y="191192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7095372"/>
            <a:ext cx="8679942" cy="3246794"/>
          </a:xfrm>
          <a:custGeom>
            <a:avLst/>
            <a:gdLst/>
            <a:ahLst/>
            <a:cxnLst/>
            <a:rect l="l" t="t" r="r" b="b"/>
            <a:pathLst>
              <a:path w="8679942" h="3246794">
                <a:moveTo>
                  <a:pt x="0" y="0"/>
                </a:moveTo>
                <a:lnTo>
                  <a:pt x="8679942" y="0"/>
                </a:lnTo>
                <a:lnTo>
                  <a:pt x="8679942" y="3246795"/>
                </a:lnTo>
                <a:lnTo>
                  <a:pt x="0" y="32467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51238" b="-105213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0" y="0"/>
            <a:ext cx="8679942" cy="7280012"/>
            <a:chOff x="0" y="0"/>
            <a:chExt cx="2286075" cy="191736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286075" cy="1917369"/>
            </a:xfrm>
            <a:custGeom>
              <a:avLst/>
              <a:gdLst/>
              <a:ahLst/>
              <a:cxnLst/>
              <a:rect l="l" t="t" r="r" b="b"/>
              <a:pathLst>
                <a:path w="2286075" h="1917369">
                  <a:moveTo>
                    <a:pt x="0" y="0"/>
                  </a:moveTo>
                  <a:lnTo>
                    <a:pt x="2286075" y="0"/>
                  </a:lnTo>
                  <a:lnTo>
                    <a:pt x="2286075" y="1917369"/>
                  </a:lnTo>
                  <a:lnTo>
                    <a:pt x="0" y="1917369"/>
                  </a:lnTo>
                  <a:close/>
                </a:path>
              </a:pathLst>
            </a:custGeom>
            <a:solidFill>
              <a:srgbClr val="41C48D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2286075" cy="19745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373612">
            <a:off x="5322520" y="7682850"/>
            <a:ext cx="2365800" cy="1772199"/>
          </a:xfrm>
          <a:custGeom>
            <a:avLst/>
            <a:gdLst/>
            <a:ahLst/>
            <a:cxnLst/>
            <a:rect l="l" t="t" r="r" b="b"/>
            <a:pathLst>
              <a:path w="2365800" h="1772199">
                <a:moveTo>
                  <a:pt x="0" y="0"/>
                </a:moveTo>
                <a:lnTo>
                  <a:pt x="2365800" y="0"/>
                </a:lnTo>
                <a:lnTo>
                  <a:pt x="2365800" y="1772199"/>
                </a:lnTo>
                <a:lnTo>
                  <a:pt x="0" y="177219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010999" y="7821687"/>
            <a:ext cx="444778" cy="510706"/>
          </a:xfrm>
          <a:custGeom>
            <a:avLst/>
            <a:gdLst/>
            <a:ahLst/>
            <a:cxnLst/>
            <a:rect l="l" t="t" r="r" b="b"/>
            <a:pathLst>
              <a:path w="444778" h="510706">
                <a:moveTo>
                  <a:pt x="0" y="0"/>
                </a:moveTo>
                <a:lnTo>
                  <a:pt x="444778" y="0"/>
                </a:lnTo>
                <a:lnTo>
                  <a:pt x="444778" y="510706"/>
                </a:lnTo>
                <a:lnTo>
                  <a:pt x="0" y="5107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976439">
            <a:off x="7949437" y="1489091"/>
            <a:ext cx="1432223" cy="1432223"/>
          </a:xfrm>
          <a:custGeom>
            <a:avLst/>
            <a:gdLst/>
            <a:ahLst/>
            <a:cxnLst/>
            <a:rect l="l" t="t" r="r" b="b"/>
            <a:pathLst>
              <a:path w="1432223" h="1432223">
                <a:moveTo>
                  <a:pt x="0" y="0"/>
                </a:moveTo>
                <a:lnTo>
                  <a:pt x="1432223" y="0"/>
                </a:lnTo>
                <a:lnTo>
                  <a:pt x="1432223" y="1432223"/>
                </a:lnTo>
                <a:lnTo>
                  <a:pt x="0" y="143222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264499">
            <a:off x="9341905" y="8516061"/>
            <a:ext cx="954385" cy="943973"/>
          </a:xfrm>
          <a:custGeom>
            <a:avLst/>
            <a:gdLst/>
            <a:ahLst/>
            <a:cxnLst/>
            <a:rect l="l" t="t" r="r" b="b"/>
            <a:pathLst>
              <a:path w="954385" h="943973">
                <a:moveTo>
                  <a:pt x="0" y="0"/>
                </a:moveTo>
                <a:lnTo>
                  <a:pt x="954384" y="0"/>
                </a:lnTo>
                <a:lnTo>
                  <a:pt x="954384" y="943974"/>
                </a:lnTo>
                <a:lnTo>
                  <a:pt x="0" y="94397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227710">
            <a:off x="16973871" y="5010093"/>
            <a:ext cx="1585800" cy="1138893"/>
          </a:xfrm>
          <a:custGeom>
            <a:avLst/>
            <a:gdLst/>
            <a:ahLst/>
            <a:cxnLst/>
            <a:rect l="l" t="t" r="r" b="b"/>
            <a:pathLst>
              <a:path w="1585800" h="1138893">
                <a:moveTo>
                  <a:pt x="0" y="0"/>
                </a:moveTo>
                <a:lnTo>
                  <a:pt x="1585800" y="0"/>
                </a:lnTo>
                <a:lnTo>
                  <a:pt x="1585800" y="1138893"/>
                </a:lnTo>
                <a:lnTo>
                  <a:pt x="0" y="113889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7506950" y="4272749"/>
            <a:ext cx="444778" cy="510706"/>
          </a:xfrm>
          <a:custGeom>
            <a:avLst/>
            <a:gdLst/>
            <a:ahLst/>
            <a:cxnLst/>
            <a:rect l="l" t="t" r="r" b="b"/>
            <a:pathLst>
              <a:path w="444778" h="510706">
                <a:moveTo>
                  <a:pt x="0" y="0"/>
                </a:moveTo>
                <a:lnTo>
                  <a:pt x="444778" y="0"/>
                </a:lnTo>
                <a:lnTo>
                  <a:pt x="444778" y="510705"/>
                </a:lnTo>
                <a:lnTo>
                  <a:pt x="0" y="5107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1109467" flipH="1">
            <a:off x="441170" y="6526002"/>
            <a:ext cx="1175061" cy="1138741"/>
          </a:xfrm>
          <a:custGeom>
            <a:avLst/>
            <a:gdLst/>
            <a:ahLst/>
            <a:cxnLst/>
            <a:rect l="l" t="t" r="r" b="b"/>
            <a:pathLst>
              <a:path w="1175061" h="1138741">
                <a:moveTo>
                  <a:pt x="1175060" y="0"/>
                </a:moveTo>
                <a:lnTo>
                  <a:pt x="0" y="0"/>
                </a:lnTo>
                <a:lnTo>
                  <a:pt x="0" y="1138741"/>
                </a:lnTo>
                <a:lnTo>
                  <a:pt x="1175060" y="1138741"/>
                </a:lnTo>
                <a:lnTo>
                  <a:pt x="117506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9956144" y="2205202"/>
            <a:ext cx="6579273" cy="7067578"/>
          </a:xfrm>
          <a:custGeom>
            <a:avLst/>
            <a:gdLst/>
            <a:ahLst/>
            <a:cxnLst/>
            <a:rect l="l" t="t" r="r" b="b"/>
            <a:pathLst>
              <a:path w="6579273" h="7067578">
                <a:moveTo>
                  <a:pt x="0" y="0"/>
                </a:moveTo>
                <a:lnTo>
                  <a:pt x="6579273" y="0"/>
                </a:lnTo>
                <a:lnTo>
                  <a:pt x="6579273" y="7067579"/>
                </a:lnTo>
                <a:lnTo>
                  <a:pt x="0" y="706757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262765" y="3170927"/>
            <a:ext cx="9205472" cy="31431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3871266" y="-4244034"/>
            <a:ext cx="10210800" cy="18775068"/>
          </a:xfrm>
          <a:custGeom>
            <a:avLst/>
            <a:gdLst/>
            <a:ahLst/>
            <a:cxnLst/>
            <a:rect l="l" t="t" r="r" b="b"/>
            <a:pathLst>
              <a:path w="14118838" h="19119260">
                <a:moveTo>
                  <a:pt x="0" y="0"/>
                </a:moveTo>
                <a:lnTo>
                  <a:pt x="14118839" y="0"/>
                </a:lnTo>
                <a:lnTo>
                  <a:pt x="14118839" y="19119260"/>
                </a:lnTo>
                <a:lnTo>
                  <a:pt x="0" y="191192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-7462" r="-30812" b="-1833"/>
            </a:stretch>
          </a:blipFill>
        </p:spPr>
      </p:sp>
      <p:sp>
        <p:nvSpPr>
          <p:cNvPr id="4" name="Freeform 4"/>
          <p:cNvSpPr/>
          <p:nvPr/>
        </p:nvSpPr>
        <p:spPr>
          <a:xfrm rot="429039">
            <a:off x="14131922" y="9020057"/>
            <a:ext cx="1001812" cy="1001812"/>
          </a:xfrm>
          <a:custGeom>
            <a:avLst/>
            <a:gdLst/>
            <a:ahLst/>
            <a:cxnLst/>
            <a:rect l="l" t="t" r="r" b="b"/>
            <a:pathLst>
              <a:path w="1001812" h="1001812">
                <a:moveTo>
                  <a:pt x="0" y="0"/>
                </a:moveTo>
                <a:lnTo>
                  <a:pt x="1001812" y="0"/>
                </a:lnTo>
                <a:lnTo>
                  <a:pt x="1001812" y="1001812"/>
                </a:lnTo>
                <a:lnTo>
                  <a:pt x="0" y="10018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733508">
            <a:off x="16040792" y="1697577"/>
            <a:ext cx="1602716" cy="1200580"/>
          </a:xfrm>
          <a:custGeom>
            <a:avLst/>
            <a:gdLst/>
            <a:ahLst/>
            <a:cxnLst/>
            <a:rect l="l" t="t" r="r" b="b"/>
            <a:pathLst>
              <a:path w="1602716" h="1200580">
                <a:moveTo>
                  <a:pt x="0" y="0"/>
                </a:moveTo>
                <a:lnTo>
                  <a:pt x="1602716" y="0"/>
                </a:lnTo>
                <a:lnTo>
                  <a:pt x="1602716" y="1200580"/>
                </a:lnTo>
                <a:lnTo>
                  <a:pt x="0" y="12005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454091">
            <a:off x="1317554" y="860326"/>
            <a:ext cx="1354257" cy="1354257"/>
          </a:xfrm>
          <a:custGeom>
            <a:avLst/>
            <a:gdLst/>
            <a:ahLst/>
            <a:cxnLst/>
            <a:rect l="l" t="t" r="r" b="b"/>
            <a:pathLst>
              <a:path w="1354257" h="1354257">
                <a:moveTo>
                  <a:pt x="0" y="0"/>
                </a:moveTo>
                <a:lnTo>
                  <a:pt x="1354257" y="0"/>
                </a:lnTo>
                <a:lnTo>
                  <a:pt x="1354257" y="1354258"/>
                </a:lnTo>
                <a:lnTo>
                  <a:pt x="0" y="135425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790218" y="1028700"/>
            <a:ext cx="446602" cy="512800"/>
          </a:xfrm>
          <a:custGeom>
            <a:avLst/>
            <a:gdLst/>
            <a:ahLst/>
            <a:cxnLst/>
            <a:rect l="l" t="t" r="r" b="b"/>
            <a:pathLst>
              <a:path w="446602" h="512800">
                <a:moveTo>
                  <a:pt x="0" y="0"/>
                </a:moveTo>
                <a:lnTo>
                  <a:pt x="446602" y="0"/>
                </a:lnTo>
                <a:lnTo>
                  <a:pt x="446602" y="512800"/>
                </a:lnTo>
                <a:lnTo>
                  <a:pt x="0" y="512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941423" y="3054235"/>
            <a:ext cx="444778" cy="510706"/>
          </a:xfrm>
          <a:custGeom>
            <a:avLst/>
            <a:gdLst/>
            <a:ahLst/>
            <a:cxnLst/>
            <a:rect l="l" t="t" r="r" b="b"/>
            <a:pathLst>
              <a:path w="444778" h="510706">
                <a:moveTo>
                  <a:pt x="0" y="0"/>
                </a:moveTo>
                <a:lnTo>
                  <a:pt x="444779" y="0"/>
                </a:lnTo>
                <a:lnTo>
                  <a:pt x="444779" y="510706"/>
                </a:lnTo>
                <a:lnTo>
                  <a:pt x="0" y="51070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5405839" y="9462754"/>
            <a:ext cx="306125" cy="351500"/>
          </a:xfrm>
          <a:custGeom>
            <a:avLst/>
            <a:gdLst/>
            <a:ahLst/>
            <a:cxnLst/>
            <a:rect l="l" t="t" r="r" b="b"/>
            <a:pathLst>
              <a:path w="306125" h="351500">
                <a:moveTo>
                  <a:pt x="0" y="0"/>
                </a:moveTo>
                <a:lnTo>
                  <a:pt x="306125" y="0"/>
                </a:lnTo>
                <a:lnTo>
                  <a:pt x="306125" y="351501"/>
                </a:lnTo>
                <a:lnTo>
                  <a:pt x="0" y="35150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860456" y="9638505"/>
            <a:ext cx="306125" cy="351500"/>
          </a:xfrm>
          <a:custGeom>
            <a:avLst/>
            <a:gdLst/>
            <a:ahLst/>
            <a:cxnLst/>
            <a:rect l="l" t="t" r="r" b="b"/>
            <a:pathLst>
              <a:path w="306125" h="351500">
                <a:moveTo>
                  <a:pt x="0" y="0"/>
                </a:moveTo>
                <a:lnTo>
                  <a:pt x="306125" y="0"/>
                </a:lnTo>
                <a:lnTo>
                  <a:pt x="306125" y="351500"/>
                </a:lnTo>
                <a:lnTo>
                  <a:pt x="0" y="3515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flipH="1">
            <a:off x="2485511" y="9638505"/>
            <a:ext cx="911826" cy="883642"/>
          </a:xfrm>
          <a:custGeom>
            <a:avLst/>
            <a:gdLst/>
            <a:ahLst/>
            <a:cxnLst/>
            <a:rect l="l" t="t" r="r" b="b"/>
            <a:pathLst>
              <a:path w="911826" h="883642">
                <a:moveTo>
                  <a:pt x="911825" y="0"/>
                </a:moveTo>
                <a:lnTo>
                  <a:pt x="0" y="0"/>
                </a:lnTo>
                <a:lnTo>
                  <a:pt x="0" y="883642"/>
                </a:lnTo>
                <a:lnTo>
                  <a:pt x="911825" y="883642"/>
                </a:lnTo>
                <a:lnTo>
                  <a:pt x="911825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14"/>
          <p:cNvSpPr/>
          <p:nvPr/>
        </p:nvSpPr>
        <p:spPr>
          <a:xfrm>
            <a:off x="7477755" y="4086350"/>
            <a:ext cx="5139238" cy="5520665"/>
          </a:xfrm>
          <a:custGeom>
            <a:avLst/>
            <a:gdLst/>
            <a:ahLst/>
            <a:cxnLst/>
            <a:rect l="l" t="t" r="r" b="b"/>
            <a:pathLst>
              <a:path w="6579273" h="7067578">
                <a:moveTo>
                  <a:pt x="0" y="0"/>
                </a:moveTo>
                <a:lnTo>
                  <a:pt x="6579273" y="0"/>
                </a:lnTo>
                <a:lnTo>
                  <a:pt x="6579273" y="7067579"/>
                </a:lnTo>
                <a:lnTo>
                  <a:pt x="0" y="706757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653611" y="1587515"/>
            <a:ext cx="13278239" cy="26702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66209" y="-838174"/>
            <a:ext cx="10105901" cy="5626289"/>
            <a:chOff x="0" y="0"/>
            <a:chExt cx="2661636" cy="14818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61636" cy="1481821"/>
            </a:xfrm>
            <a:custGeom>
              <a:avLst/>
              <a:gdLst/>
              <a:ahLst/>
              <a:cxnLst/>
              <a:rect l="l" t="t" r="r" b="b"/>
              <a:pathLst>
                <a:path w="2661636" h="1481821">
                  <a:moveTo>
                    <a:pt x="0" y="0"/>
                  </a:moveTo>
                  <a:lnTo>
                    <a:pt x="2661636" y="0"/>
                  </a:lnTo>
                  <a:lnTo>
                    <a:pt x="2661636" y="1481821"/>
                  </a:lnTo>
                  <a:lnTo>
                    <a:pt x="0" y="1481821"/>
                  </a:lnTo>
                  <a:close/>
                </a:path>
              </a:pathLst>
            </a:custGeom>
            <a:solidFill>
              <a:srgbClr val="D7EFE0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661636" cy="15389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9608058" y="-643128"/>
            <a:ext cx="8679942" cy="11573256"/>
          </a:xfrm>
          <a:custGeom>
            <a:avLst/>
            <a:gdLst/>
            <a:ahLst/>
            <a:cxnLst/>
            <a:rect l="l" t="t" r="r" b="b"/>
            <a:pathLst>
              <a:path w="8679942" h="11573256">
                <a:moveTo>
                  <a:pt x="0" y="0"/>
                </a:moveTo>
                <a:lnTo>
                  <a:pt x="8679942" y="0"/>
                </a:lnTo>
                <a:lnTo>
                  <a:pt x="8679942" y="11573256"/>
                </a:lnTo>
                <a:lnTo>
                  <a:pt x="0" y="115732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964605" y="5312024"/>
            <a:ext cx="589390" cy="676753"/>
          </a:xfrm>
          <a:custGeom>
            <a:avLst/>
            <a:gdLst/>
            <a:ahLst/>
            <a:cxnLst/>
            <a:rect l="l" t="t" r="r" b="b"/>
            <a:pathLst>
              <a:path w="589390" h="676753">
                <a:moveTo>
                  <a:pt x="0" y="0"/>
                </a:moveTo>
                <a:lnTo>
                  <a:pt x="589390" y="0"/>
                </a:lnTo>
                <a:lnTo>
                  <a:pt x="589390" y="676753"/>
                </a:lnTo>
                <a:lnTo>
                  <a:pt x="0" y="6767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0372498" y="1974971"/>
            <a:ext cx="398890" cy="458016"/>
          </a:xfrm>
          <a:custGeom>
            <a:avLst/>
            <a:gdLst/>
            <a:ahLst/>
            <a:cxnLst/>
            <a:rect l="l" t="t" r="r" b="b"/>
            <a:pathLst>
              <a:path w="398890" h="458016">
                <a:moveTo>
                  <a:pt x="0" y="0"/>
                </a:moveTo>
                <a:lnTo>
                  <a:pt x="398890" y="0"/>
                </a:lnTo>
                <a:lnTo>
                  <a:pt x="398890" y="458016"/>
                </a:lnTo>
                <a:lnTo>
                  <a:pt x="0" y="4580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0073330" y="6498004"/>
            <a:ext cx="598336" cy="687024"/>
          </a:xfrm>
          <a:custGeom>
            <a:avLst/>
            <a:gdLst/>
            <a:ahLst/>
            <a:cxnLst/>
            <a:rect l="l" t="t" r="r" b="b"/>
            <a:pathLst>
              <a:path w="598336" h="687024">
                <a:moveTo>
                  <a:pt x="0" y="0"/>
                </a:moveTo>
                <a:lnTo>
                  <a:pt x="598336" y="0"/>
                </a:lnTo>
                <a:lnTo>
                  <a:pt x="598336" y="687024"/>
                </a:lnTo>
                <a:lnTo>
                  <a:pt x="0" y="6870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894938" y="1095905"/>
            <a:ext cx="7710147" cy="1205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99"/>
              </a:lnSpc>
            </a:pPr>
            <a:r>
              <a:rPr lang="en-US" sz="9999" b="1" dirty="0">
                <a:solidFill>
                  <a:srgbClr val="42321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153 x 100 = ?</a:t>
            </a:r>
          </a:p>
        </p:txBody>
      </p:sp>
      <p:sp>
        <p:nvSpPr>
          <p:cNvPr id="26" name="Freeform 14"/>
          <p:cNvSpPr/>
          <p:nvPr/>
        </p:nvSpPr>
        <p:spPr>
          <a:xfrm flipH="1">
            <a:off x="4133410" y="4381894"/>
            <a:ext cx="4665453" cy="5044715"/>
          </a:xfrm>
          <a:custGeom>
            <a:avLst/>
            <a:gdLst/>
            <a:ahLst/>
            <a:cxnLst/>
            <a:rect l="l" t="t" r="r" b="b"/>
            <a:pathLst>
              <a:path w="6579273" h="7067578">
                <a:moveTo>
                  <a:pt x="0" y="0"/>
                </a:moveTo>
                <a:lnTo>
                  <a:pt x="6579273" y="0"/>
                </a:lnTo>
                <a:lnTo>
                  <a:pt x="6579273" y="7067579"/>
                </a:lnTo>
                <a:lnTo>
                  <a:pt x="0" y="706757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41" name="Group 40"/>
          <p:cNvGrpSpPr/>
          <p:nvPr/>
        </p:nvGrpSpPr>
        <p:grpSpPr>
          <a:xfrm>
            <a:off x="10648220" y="356210"/>
            <a:ext cx="6961272" cy="1862187"/>
            <a:chOff x="10648220" y="356210"/>
            <a:chExt cx="6961272" cy="1862187"/>
          </a:xfrm>
        </p:grpSpPr>
        <p:grpSp>
          <p:nvGrpSpPr>
            <p:cNvPr id="35" name="Group 34"/>
            <p:cNvGrpSpPr/>
            <p:nvPr/>
          </p:nvGrpSpPr>
          <p:grpSpPr>
            <a:xfrm>
              <a:off x="10648220" y="356210"/>
              <a:ext cx="6961272" cy="1862187"/>
              <a:chOff x="11302885" y="263437"/>
              <a:chExt cx="6961272" cy="1862187"/>
            </a:xfrm>
          </p:grpSpPr>
          <p:sp>
            <p:nvSpPr>
              <p:cNvPr id="30" name="Freeform 13"/>
              <p:cNvSpPr/>
              <p:nvPr/>
            </p:nvSpPr>
            <p:spPr>
              <a:xfrm>
                <a:off x="11302885" y="263437"/>
                <a:ext cx="6453618" cy="1862187"/>
              </a:xfrm>
              <a:custGeom>
                <a:avLst/>
                <a:gdLst/>
                <a:ahLst/>
                <a:cxnLst/>
                <a:rect l="l" t="t" r="r" b="b"/>
                <a:pathLst>
                  <a:path w="1699718" h="251032">
                    <a:moveTo>
                      <a:pt x="0" y="0"/>
                    </a:moveTo>
                    <a:lnTo>
                      <a:pt x="1699718" y="0"/>
                    </a:lnTo>
                    <a:lnTo>
                      <a:pt x="1699718" y="251032"/>
                    </a:lnTo>
                    <a:lnTo>
                      <a:pt x="0" y="251032"/>
                    </a:lnTo>
                    <a:close/>
                  </a:path>
                </a:pathLst>
              </a:custGeom>
              <a:solidFill>
                <a:srgbClr val="F6F3EA"/>
              </a:solidFill>
              <a:ln w="19050" cap="sq">
                <a:solidFill>
                  <a:srgbClr val="42321F"/>
                </a:solidFill>
                <a:prstDash val="solid"/>
                <a:miter/>
              </a:ln>
            </p:spPr>
          </p:sp>
          <p:sp>
            <p:nvSpPr>
              <p:cNvPr id="14" name="Freeform 14"/>
              <p:cNvSpPr/>
              <p:nvPr/>
            </p:nvSpPr>
            <p:spPr>
              <a:xfrm rot="1099347">
                <a:off x="16549858" y="361062"/>
                <a:ext cx="1714299" cy="1714299"/>
              </a:xfrm>
              <a:custGeom>
                <a:avLst/>
                <a:gdLst/>
                <a:ahLst/>
                <a:cxnLst/>
                <a:rect l="l" t="t" r="r" b="b"/>
                <a:pathLst>
                  <a:path w="1714299" h="1714299">
                    <a:moveTo>
                      <a:pt x="0" y="0"/>
                    </a:moveTo>
                    <a:lnTo>
                      <a:pt x="1714300" y="0"/>
                    </a:lnTo>
                    <a:lnTo>
                      <a:pt x="1714300" y="1714299"/>
                    </a:lnTo>
                    <a:lnTo>
                      <a:pt x="0" y="171429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a:blipFill>
            </p:spPr>
          </p:sp>
        </p:grpSp>
        <p:sp>
          <p:nvSpPr>
            <p:cNvPr id="40" name="TextBox 39"/>
            <p:cNvSpPr txBox="1"/>
            <p:nvPr/>
          </p:nvSpPr>
          <p:spPr>
            <a:xfrm>
              <a:off x="11335091" y="635437"/>
              <a:ext cx="43341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>
                  <a:solidFill>
                    <a:srgbClr val="FFC44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153 000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9690367" y="3187533"/>
            <a:ext cx="7374403" cy="1862187"/>
            <a:chOff x="9690367" y="3187533"/>
            <a:chExt cx="7374403" cy="1862187"/>
          </a:xfrm>
        </p:grpSpPr>
        <p:grpSp>
          <p:nvGrpSpPr>
            <p:cNvPr id="34" name="Group 33"/>
            <p:cNvGrpSpPr/>
            <p:nvPr/>
          </p:nvGrpSpPr>
          <p:grpSpPr>
            <a:xfrm>
              <a:off x="9690367" y="3187533"/>
              <a:ext cx="7374403" cy="1862187"/>
              <a:chOff x="9690367" y="3187533"/>
              <a:chExt cx="7374403" cy="1862187"/>
            </a:xfrm>
          </p:grpSpPr>
          <p:sp>
            <p:nvSpPr>
              <p:cNvPr id="31" name="Freeform 13"/>
              <p:cNvSpPr/>
              <p:nvPr/>
            </p:nvSpPr>
            <p:spPr>
              <a:xfrm>
                <a:off x="10611152" y="3187533"/>
                <a:ext cx="6453618" cy="1862187"/>
              </a:xfrm>
              <a:custGeom>
                <a:avLst/>
                <a:gdLst/>
                <a:ahLst/>
                <a:cxnLst/>
                <a:rect l="l" t="t" r="r" b="b"/>
                <a:pathLst>
                  <a:path w="1699718" h="251032">
                    <a:moveTo>
                      <a:pt x="0" y="0"/>
                    </a:moveTo>
                    <a:lnTo>
                      <a:pt x="1699718" y="0"/>
                    </a:lnTo>
                    <a:lnTo>
                      <a:pt x="1699718" y="251032"/>
                    </a:lnTo>
                    <a:lnTo>
                      <a:pt x="0" y="251032"/>
                    </a:lnTo>
                    <a:close/>
                  </a:path>
                </a:pathLst>
              </a:custGeom>
              <a:solidFill>
                <a:srgbClr val="F6F3EA"/>
              </a:solidFill>
              <a:ln w="19050" cap="sq">
                <a:solidFill>
                  <a:srgbClr val="42321F"/>
                </a:solidFill>
                <a:prstDash val="solid"/>
                <a:miter/>
              </a:ln>
            </p:spPr>
          </p:sp>
          <p:sp>
            <p:nvSpPr>
              <p:cNvPr id="28" name="Freeform 13"/>
              <p:cNvSpPr/>
              <p:nvPr/>
            </p:nvSpPr>
            <p:spPr>
              <a:xfrm>
                <a:off x="9690367" y="3400219"/>
                <a:ext cx="1644724" cy="1626781"/>
              </a:xfrm>
              <a:custGeom>
                <a:avLst/>
                <a:gdLst/>
                <a:ahLst/>
                <a:cxnLst/>
                <a:rect l="l" t="t" r="r" b="b"/>
                <a:pathLst>
                  <a:path w="1644724" h="1626781">
                    <a:moveTo>
                      <a:pt x="0" y="0"/>
                    </a:moveTo>
                    <a:lnTo>
                      <a:pt x="1644723" y="0"/>
                    </a:lnTo>
                    <a:lnTo>
                      <a:pt x="1644723" y="1626781"/>
                    </a:lnTo>
                    <a:lnTo>
                      <a:pt x="0" y="162678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a:blipFill>
            </p:spPr>
          </p:sp>
        </p:grpSp>
        <p:sp>
          <p:nvSpPr>
            <p:cNvPr id="42" name="TextBox 41"/>
            <p:cNvSpPr txBox="1"/>
            <p:nvPr/>
          </p:nvSpPr>
          <p:spPr>
            <a:xfrm>
              <a:off x="12032880" y="3393474"/>
              <a:ext cx="43341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>
                  <a:solidFill>
                    <a:srgbClr val="FFC44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15 300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0645592" y="5546779"/>
            <a:ext cx="7456591" cy="1862187"/>
            <a:chOff x="10645592" y="5546779"/>
            <a:chExt cx="7456591" cy="1862187"/>
          </a:xfrm>
        </p:grpSpPr>
        <p:grpSp>
          <p:nvGrpSpPr>
            <p:cNvPr id="36" name="Group 35"/>
            <p:cNvGrpSpPr/>
            <p:nvPr/>
          </p:nvGrpSpPr>
          <p:grpSpPr>
            <a:xfrm>
              <a:off x="10645592" y="5546779"/>
              <a:ext cx="7456591" cy="1862187"/>
              <a:chOff x="10645592" y="5546779"/>
              <a:chExt cx="7456591" cy="1862187"/>
            </a:xfrm>
          </p:grpSpPr>
          <p:sp>
            <p:nvSpPr>
              <p:cNvPr id="32" name="Freeform 13"/>
              <p:cNvSpPr/>
              <p:nvPr/>
            </p:nvSpPr>
            <p:spPr>
              <a:xfrm>
                <a:off x="10645592" y="5546779"/>
                <a:ext cx="6453618" cy="1862187"/>
              </a:xfrm>
              <a:custGeom>
                <a:avLst/>
                <a:gdLst/>
                <a:ahLst/>
                <a:cxnLst/>
                <a:rect l="l" t="t" r="r" b="b"/>
                <a:pathLst>
                  <a:path w="1699718" h="251032">
                    <a:moveTo>
                      <a:pt x="0" y="0"/>
                    </a:moveTo>
                    <a:lnTo>
                      <a:pt x="1699718" y="0"/>
                    </a:lnTo>
                    <a:lnTo>
                      <a:pt x="1699718" y="251032"/>
                    </a:lnTo>
                    <a:lnTo>
                      <a:pt x="0" y="251032"/>
                    </a:lnTo>
                    <a:close/>
                  </a:path>
                </a:pathLst>
              </a:custGeom>
              <a:solidFill>
                <a:srgbClr val="F6F3EA"/>
              </a:solidFill>
              <a:ln w="19050" cap="sq">
                <a:solidFill>
                  <a:srgbClr val="42321F"/>
                </a:solidFill>
                <a:prstDash val="solid"/>
                <a:miter/>
              </a:ln>
            </p:spPr>
          </p:sp>
          <p:sp>
            <p:nvSpPr>
              <p:cNvPr id="29" name="Freeform 17"/>
              <p:cNvSpPr/>
              <p:nvPr/>
            </p:nvSpPr>
            <p:spPr>
              <a:xfrm>
                <a:off x="16442202" y="5612259"/>
                <a:ext cx="1659981" cy="1626781"/>
              </a:xfrm>
              <a:custGeom>
                <a:avLst/>
                <a:gdLst/>
                <a:ahLst/>
                <a:cxnLst/>
                <a:rect l="l" t="t" r="r" b="b"/>
                <a:pathLst>
                  <a:path w="1659981" h="1626781">
                    <a:moveTo>
                      <a:pt x="0" y="0"/>
                    </a:moveTo>
                    <a:lnTo>
                      <a:pt x="1659981" y="0"/>
                    </a:lnTo>
                    <a:lnTo>
                      <a:pt x="1659981" y="1626782"/>
                    </a:lnTo>
                    <a:lnTo>
                      <a:pt x="0" y="162678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3">
                  <a:extLs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tretch>
                  <a:fillRect/>
                </a:stretch>
              </a:blipFill>
            </p:spPr>
          </p:sp>
        </p:grpSp>
        <p:sp>
          <p:nvSpPr>
            <p:cNvPr id="44" name="TextBox 43"/>
            <p:cNvSpPr txBox="1"/>
            <p:nvPr/>
          </p:nvSpPr>
          <p:spPr>
            <a:xfrm>
              <a:off x="11372066" y="5804266"/>
              <a:ext cx="43341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>
                  <a:solidFill>
                    <a:srgbClr val="FFC44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1 530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9757070" y="7778950"/>
            <a:ext cx="7342140" cy="1862187"/>
            <a:chOff x="9757070" y="7778950"/>
            <a:chExt cx="7342140" cy="1862187"/>
          </a:xfrm>
        </p:grpSpPr>
        <p:grpSp>
          <p:nvGrpSpPr>
            <p:cNvPr id="39" name="Group 38"/>
            <p:cNvGrpSpPr/>
            <p:nvPr/>
          </p:nvGrpSpPr>
          <p:grpSpPr>
            <a:xfrm>
              <a:off x="9757070" y="7778950"/>
              <a:ext cx="7342140" cy="1862187"/>
              <a:chOff x="9757070" y="7778950"/>
              <a:chExt cx="7342140" cy="1862187"/>
            </a:xfrm>
          </p:grpSpPr>
          <p:sp>
            <p:nvSpPr>
              <p:cNvPr id="33" name="Freeform 13"/>
              <p:cNvSpPr/>
              <p:nvPr/>
            </p:nvSpPr>
            <p:spPr>
              <a:xfrm>
                <a:off x="10645592" y="7778950"/>
                <a:ext cx="6453618" cy="1862187"/>
              </a:xfrm>
              <a:custGeom>
                <a:avLst/>
                <a:gdLst/>
                <a:ahLst/>
                <a:cxnLst/>
                <a:rect l="l" t="t" r="r" b="b"/>
                <a:pathLst>
                  <a:path w="1699718" h="251032">
                    <a:moveTo>
                      <a:pt x="0" y="0"/>
                    </a:moveTo>
                    <a:lnTo>
                      <a:pt x="1699718" y="0"/>
                    </a:lnTo>
                    <a:lnTo>
                      <a:pt x="1699718" y="251032"/>
                    </a:lnTo>
                    <a:lnTo>
                      <a:pt x="0" y="251032"/>
                    </a:lnTo>
                    <a:close/>
                  </a:path>
                </a:pathLst>
              </a:custGeom>
              <a:solidFill>
                <a:srgbClr val="F6F3EA"/>
              </a:solidFill>
              <a:ln w="19050" cap="sq">
                <a:solidFill>
                  <a:srgbClr val="42321F"/>
                </a:solidFill>
                <a:prstDash val="solid"/>
                <a:miter/>
              </a:ln>
            </p:spPr>
          </p:sp>
          <p:sp>
            <p:nvSpPr>
              <p:cNvPr id="38" name="Freeform 14"/>
              <p:cNvSpPr/>
              <p:nvPr/>
            </p:nvSpPr>
            <p:spPr>
              <a:xfrm>
                <a:off x="9757070" y="7971527"/>
                <a:ext cx="1629745" cy="1626781"/>
              </a:xfrm>
              <a:custGeom>
                <a:avLst/>
                <a:gdLst/>
                <a:ahLst/>
                <a:cxnLst/>
                <a:rect l="l" t="t" r="r" b="b"/>
                <a:pathLst>
                  <a:path w="1629745" h="1626781">
                    <a:moveTo>
                      <a:pt x="0" y="0"/>
                    </a:moveTo>
                    <a:lnTo>
                      <a:pt x="1629744" y="0"/>
                    </a:lnTo>
                    <a:lnTo>
                      <a:pt x="1629744" y="1626781"/>
                    </a:lnTo>
                    <a:lnTo>
                      <a:pt x="0" y="162678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5">
                  <a:extLs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a:blipFill>
            </p:spPr>
          </p:sp>
        </p:grpSp>
        <p:sp>
          <p:nvSpPr>
            <p:cNvPr id="46" name="TextBox 45"/>
            <p:cNvSpPr txBox="1"/>
            <p:nvPr/>
          </p:nvSpPr>
          <p:spPr>
            <a:xfrm>
              <a:off x="11651199" y="8123197"/>
              <a:ext cx="518362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>
                  <a:solidFill>
                    <a:srgbClr val="FFC44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1 530 000</a:t>
              </a:r>
            </a:p>
          </p:txBody>
        </p:sp>
      </p:grpSp>
      <p:sp>
        <p:nvSpPr>
          <p:cNvPr id="48" name="Freeform 14"/>
          <p:cNvSpPr/>
          <p:nvPr/>
        </p:nvSpPr>
        <p:spPr>
          <a:xfrm>
            <a:off x="1521625" y="5282756"/>
            <a:ext cx="3751498" cy="4245522"/>
          </a:xfrm>
          <a:custGeom>
            <a:avLst/>
            <a:gdLst/>
            <a:ahLst/>
            <a:cxnLst/>
            <a:rect l="l" t="t" r="r" b="b"/>
            <a:pathLst>
              <a:path w="3751498" h="4245522">
                <a:moveTo>
                  <a:pt x="0" y="0"/>
                </a:moveTo>
                <a:lnTo>
                  <a:pt x="3751498" y="0"/>
                </a:lnTo>
                <a:lnTo>
                  <a:pt x="3751498" y="4245522"/>
                </a:lnTo>
                <a:lnTo>
                  <a:pt x="0" y="4245522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66209" y="-838174"/>
            <a:ext cx="10105901" cy="5626289"/>
            <a:chOff x="0" y="0"/>
            <a:chExt cx="2661636" cy="14818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61636" cy="1481821"/>
            </a:xfrm>
            <a:custGeom>
              <a:avLst/>
              <a:gdLst/>
              <a:ahLst/>
              <a:cxnLst/>
              <a:rect l="l" t="t" r="r" b="b"/>
              <a:pathLst>
                <a:path w="2661636" h="1481821">
                  <a:moveTo>
                    <a:pt x="0" y="0"/>
                  </a:moveTo>
                  <a:lnTo>
                    <a:pt x="2661636" y="0"/>
                  </a:lnTo>
                  <a:lnTo>
                    <a:pt x="2661636" y="1481821"/>
                  </a:lnTo>
                  <a:lnTo>
                    <a:pt x="0" y="1481821"/>
                  </a:lnTo>
                  <a:close/>
                </a:path>
              </a:pathLst>
            </a:custGeom>
            <a:solidFill>
              <a:srgbClr val="D7EFE0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661636" cy="15389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9608058" y="-643128"/>
            <a:ext cx="8679942" cy="11573256"/>
          </a:xfrm>
          <a:custGeom>
            <a:avLst/>
            <a:gdLst/>
            <a:ahLst/>
            <a:cxnLst/>
            <a:rect l="l" t="t" r="r" b="b"/>
            <a:pathLst>
              <a:path w="8679942" h="11573256">
                <a:moveTo>
                  <a:pt x="0" y="0"/>
                </a:moveTo>
                <a:lnTo>
                  <a:pt x="8679942" y="0"/>
                </a:lnTo>
                <a:lnTo>
                  <a:pt x="8679942" y="11573256"/>
                </a:lnTo>
                <a:lnTo>
                  <a:pt x="0" y="115732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964605" y="5312024"/>
            <a:ext cx="589390" cy="676753"/>
          </a:xfrm>
          <a:custGeom>
            <a:avLst/>
            <a:gdLst/>
            <a:ahLst/>
            <a:cxnLst/>
            <a:rect l="l" t="t" r="r" b="b"/>
            <a:pathLst>
              <a:path w="589390" h="676753">
                <a:moveTo>
                  <a:pt x="0" y="0"/>
                </a:moveTo>
                <a:lnTo>
                  <a:pt x="589390" y="0"/>
                </a:lnTo>
                <a:lnTo>
                  <a:pt x="589390" y="676753"/>
                </a:lnTo>
                <a:lnTo>
                  <a:pt x="0" y="6767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0372498" y="1974971"/>
            <a:ext cx="398890" cy="458016"/>
          </a:xfrm>
          <a:custGeom>
            <a:avLst/>
            <a:gdLst/>
            <a:ahLst/>
            <a:cxnLst/>
            <a:rect l="l" t="t" r="r" b="b"/>
            <a:pathLst>
              <a:path w="398890" h="458016">
                <a:moveTo>
                  <a:pt x="0" y="0"/>
                </a:moveTo>
                <a:lnTo>
                  <a:pt x="398890" y="0"/>
                </a:lnTo>
                <a:lnTo>
                  <a:pt x="398890" y="458016"/>
                </a:lnTo>
                <a:lnTo>
                  <a:pt x="0" y="4580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0073330" y="6498004"/>
            <a:ext cx="598336" cy="687024"/>
          </a:xfrm>
          <a:custGeom>
            <a:avLst/>
            <a:gdLst/>
            <a:ahLst/>
            <a:cxnLst/>
            <a:rect l="l" t="t" r="r" b="b"/>
            <a:pathLst>
              <a:path w="598336" h="687024">
                <a:moveTo>
                  <a:pt x="0" y="0"/>
                </a:moveTo>
                <a:lnTo>
                  <a:pt x="598336" y="0"/>
                </a:lnTo>
                <a:lnTo>
                  <a:pt x="598336" y="687024"/>
                </a:lnTo>
                <a:lnTo>
                  <a:pt x="0" y="6870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795159" y="1791407"/>
            <a:ext cx="7710147" cy="1205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99"/>
              </a:lnSpc>
            </a:pPr>
            <a:r>
              <a:rPr lang="en-US" sz="9999" b="1" dirty="0">
                <a:solidFill>
                  <a:srgbClr val="42321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593 000 : 10</a:t>
            </a:r>
          </a:p>
        </p:txBody>
      </p:sp>
      <p:sp>
        <p:nvSpPr>
          <p:cNvPr id="26" name="Freeform 14"/>
          <p:cNvSpPr/>
          <p:nvPr/>
        </p:nvSpPr>
        <p:spPr>
          <a:xfrm flipH="1">
            <a:off x="5915005" y="5486500"/>
            <a:ext cx="3141665" cy="3397056"/>
          </a:xfrm>
          <a:custGeom>
            <a:avLst/>
            <a:gdLst/>
            <a:ahLst/>
            <a:cxnLst/>
            <a:rect l="l" t="t" r="r" b="b"/>
            <a:pathLst>
              <a:path w="6579273" h="7067578">
                <a:moveTo>
                  <a:pt x="0" y="0"/>
                </a:moveTo>
                <a:lnTo>
                  <a:pt x="6579273" y="0"/>
                </a:lnTo>
                <a:lnTo>
                  <a:pt x="6579273" y="7067579"/>
                </a:lnTo>
                <a:lnTo>
                  <a:pt x="0" y="706757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41" name="Group 40"/>
          <p:cNvGrpSpPr/>
          <p:nvPr/>
        </p:nvGrpSpPr>
        <p:grpSpPr>
          <a:xfrm>
            <a:off x="10648220" y="356210"/>
            <a:ext cx="6961272" cy="1862187"/>
            <a:chOff x="10648220" y="356210"/>
            <a:chExt cx="6961272" cy="1862187"/>
          </a:xfrm>
        </p:grpSpPr>
        <p:grpSp>
          <p:nvGrpSpPr>
            <p:cNvPr id="35" name="Group 34"/>
            <p:cNvGrpSpPr/>
            <p:nvPr/>
          </p:nvGrpSpPr>
          <p:grpSpPr>
            <a:xfrm>
              <a:off x="10648220" y="356210"/>
              <a:ext cx="6961272" cy="1862187"/>
              <a:chOff x="11302885" y="263437"/>
              <a:chExt cx="6961272" cy="1862187"/>
            </a:xfrm>
          </p:grpSpPr>
          <p:sp>
            <p:nvSpPr>
              <p:cNvPr id="30" name="Freeform 13"/>
              <p:cNvSpPr/>
              <p:nvPr/>
            </p:nvSpPr>
            <p:spPr>
              <a:xfrm>
                <a:off x="11302885" y="263437"/>
                <a:ext cx="6453618" cy="1862187"/>
              </a:xfrm>
              <a:custGeom>
                <a:avLst/>
                <a:gdLst/>
                <a:ahLst/>
                <a:cxnLst/>
                <a:rect l="l" t="t" r="r" b="b"/>
                <a:pathLst>
                  <a:path w="1699718" h="251032">
                    <a:moveTo>
                      <a:pt x="0" y="0"/>
                    </a:moveTo>
                    <a:lnTo>
                      <a:pt x="1699718" y="0"/>
                    </a:lnTo>
                    <a:lnTo>
                      <a:pt x="1699718" y="251032"/>
                    </a:lnTo>
                    <a:lnTo>
                      <a:pt x="0" y="251032"/>
                    </a:lnTo>
                    <a:close/>
                  </a:path>
                </a:pathLst>
              </a:custGeom>
              <a:solidFill>
                <a:srgbClr val="F6F3EA"/>
              </a:solidFill>
              <a:ln w="19050" cap="sq">
                <a:solidFill>
                  <a:srgbClr val="42321F"/>
                </a:solidFill>
                <a:prstDash val="solid"/>
                <a:miter/>
              </a:ln>
            </p:spPr>
          </p:sp>
          <p:sp>
            <p:nvSpPr>
              <p:cNvPr id="14" name="Freeform 14"/>
              <p:cNvSpPr/>
              <p:nvPr/>
            </p:nvSpPr>
            <p:spPr>
              <a:xfrm rot="1099347">
                <a:off x="16549858" y="361062"/>
                <a:ext cx="1714299" cy="1714299"/>
              </a:xfrm>
              <a:custGeom>
                <a:avLst/>
                <a:gdLst/>
                <a:ahLst/>
                <a:cxnLst/>
                <a:rect l="l" t="t" r="r" b="b"/>
                <a:pathLst>
                  <a:path w="1714299" h="1714299">
                    <a:moveTo>
                      <a:pt x="0" y="0"/>
                    </a:moveTo>
                    <a:lnTo>
                      <a:pt x="1714300" y="0"/>
                    </a:lnTo>
                    <a:lnTo>
                      <a:pt x="1714300" y="1714299"/>
                    </a:lnTo>
                    <a:lnTo>
                      <a:pt x="0" y="171429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a:blipFill>
            </p:spPr>
          </p:sp>
        </p:grpSp>
        <p:sp>
          <p:nvSpPr>
            <p:cNvPr id="40" name="TextBox 39"/>
            <p:cNvSpPr txBox="1"/>
            <p:nvPr/>
          </p:nvSpPr>
          <p:spPr>
            <a:xfrm>
              <a:off x="11056249" y="629937"/>
              <a:ext cx="503188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>
                  <a:solidFill>
                    <a:srgbClr val="FFC44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5 930 000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9690367" y="3187533"/>
            <a:ext cx="7374403" cy="1862187"/>
            <a:chOff x="9690367" y="3187533"/>
            <a:chExt cx="7374403" cy="1862187"/>
          </a:xfrm>
        </p:grpSpPr>
        <p:grpSp>
          <p:nvGrpSpPr>
            <p:cNvPr id="34" name="Group 33"/>
            <p:cNvGrpSpPr/>
            <p:nvPr/>
          </p:nvGrpSpPr>
          <p:grpSpPr>
            <a:xfrm>
              <a:off x="9690367" y="3187533"/>
              <a:ext cx="7374403" cy="1862187"/>
              <a:chOff x="9690367" y="3187533"/>
              <a:chExt cx="7374403" cy="1862187"/>
            </a:xfrm>
          </p:grpSpPr>
          <p:sp>
            <p:nvSpPr>
              <p:cNvPr id="31" name="Freeform 13"/>
              <p:cNvSpPr/>
              <p:nvPr/>
            </p:nvSpPr>
            <p:spPr>
              <a:xfrm>
                <a:off x="10611152" y="3187533"/>
                <a:ext cx="6453618" cy="1862187"/>
              </a:xfrm>
              <a:custGeom>
                <a:avLst/>
                <a:gdLst/>
                <a:ahLst/>
                <a:cxnLst/>
                <a:rect l="l" t="t" r="r" b="b"/>
                <a:pathLst>
                  <a:path w="1699718" h="251032">
                    <a:moveTo>
                      <a:pt x="0" y="0"/>
                    </a:moveTo>
                    <a:lnTo>
                      <a:pt x="1699718" y="0"/>
                    </a:lnTo>
                    <a:lnTo>
                      <a:pt x="1699718" y="251032"/>
                    </a:lnTo>
                    <a:lnTo>
                      <a:pt x="0" y="251032"/>
                    </a:lnTo>
                    <a:close/>
                  </a:path>
                </a:pathLst>
              </a:custGeom>
              <a:solidFill>
                <a:srgbClr val="F6F3EA"/>
              </a:solidFill>
              <a:ln w="19050" cap="sq">
                <a:solidFill>
                  <a:srgbClr val="42321F"/>
                </a:solidFill>
                <a:prstDash val="solid"/>
                <a:miter/>
              </a:ln>
            </p:spPr>
          </p:sp>
          <p:sp>
            <p:nvSpPr>
              <p:cNvPr id="28" name="Freeform 13"/>
              <p:cNvSpPr/>
              <p:nvPr/>
            </p:nvSpPr>
            <p:spPr>
              <a:xfrm>
                <a:off x="9690367" y="3400219"/>
                <a:ext cx="1644724" cy="1626781"/>
              </a:xfrm>
              <a:custGeom>
                <a:avLst/>
                <a:gdLst/>
                <a:ahLst/>
                <a:cxnLst/>
                <a:rect l="l" t="t" r="r" b="b"/>
                <a:pathLst>
                  <a:path w="1644724" h="1626781">
                    <a:moveTo>
                      <a:pt x="0" y="0"/>
                    </a:moveTo>
                    <a:lnTo>
                      <a:pt x="1644723" y="0"/>
                    </a:lnTo>
                    <a:lnTo>
                      <a:pt x="1644723" y="1626781"/>
                    </a:lnTo>
                    <a:lnTo>
                      <a:pt x="0" y="162678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a:blipFill>
            </p:spPr>
          </p:sp>
        </p:grpSp>
        <p:sp>
          <p:nvSpPr>
            <p:cNvPr id="42" name="TextBox 41"/>
            <p:cNvSpPr txBox="1"/>
            <p:nvPr/>
          </p:nvSpPr>
          <p:spPr>
            <a:xfrm>
              <a:off x="12032880" y="3393474"/>
              <a:ext cx="43341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>
                  <a:solidFill>
                    <a:srgbClr val="FFC44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593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0645592" y="5546779"/>
            <a:ext cx="7456591" cy="1862187"/>
            <a:chOff x="10645592" y="5546779"/>
            <a:chExt cx="7456591" cy="1862187"/>
          </a:xfrm>
        </p:grpSpPr>
        <p:grpSp>
          <p:nvGrpSpPr>
            <p:cNvPr id="36" name="Group 35"/>
            <p:cNvGrpSpPr/>
            <p:nvPr/>
          </p:nvGrpSpPr>
          <p:grpSpPr>
            <a:xfrm>
              <a:off x="10645592" y="5546779"/>
              <a:ext cx="7456591" cy="1862187"/>
              <a:chOff x="10645592" y="5546779"/>
              <a:chExt cx="7456591" cy="1862187"/>
            </a:xfrm>
          </p:grpSpPr>
          <p:sp>
            <p:nvSpPr>
              <p:cNvPr id="32" name="Freeform 13"/>
              <p:cNvSpPr/>
              <p:nvPr/>
            </p:nvSpPr>
            <p:spPr>
              <a:xfrm>
                <a:off x="10645592" y="5546779"/>
                <a:ext cx="6453618" cy="1862187"/>
              </a:xfrm>
              <a:custGeom>
                <a:avLst/>
                <a:gdLst/>
                <a:ahLst/>
                <a:cxnLst/>
                <a:rect l="l" t="t" r="r" b="b"/>
                <a:pathLst>
                  <a:path w="1699718" h="251032">
                    <a:moveTo>
                      <a:pt x="0" y="0"/>
                    </a:moveTo>
                    <a:lnTo>
                      <a:pt x="1699718" y="0"/>
                    </a:lnTo>
                    <a:lnTo>
                      <a:pt x="1699718" y="251032"/>
                    </a:lnTo>
                    <a:lnTo>
                      <a:pt x="0" y="251032"/>
                    </a:lnTo>
                    <a:close/>
                  </a:path>
                </a:pathLst>
              </a:custGeom>
              <a:solidFill>
                <a:srgbClr val="F6F3EA"/>
              </a:solidFill>
              <a:ln w="19050" cap="sq">
                <a:solidFill>
                  <a:srgbClr val="42321F"/>
                </a:solidFill>
                <a:prstDash val="solid"/>
                <a:miter/>
              </a:ln>
            </p:spPr>
          </p:sp>
          <p:sp>
            <p:nvSpPr>
              <p:cNvPr id="29" name="Freeform 17"/>
              <p:cNvSpPr/>
              <p:nvPr/>
            </p:nvSpPr>
            <p:spPr>
              <a:xfrm>
                <a:off x="16442202" y="5612259"/>
                <a:ext cx="1659981" cy="1626781"/>
              </a:xfrm>
              <a:custGeom>
                <a:avLst/>
                <a:gdLst/>
                <a:ahLst/>
                <a:cxnLst/>
                <a:rect l="l" t="t" r="r" b="b"/>
                <a:pathLst>
                  <a:path w="1659981" h="1626781">
                    <a:moveTo>
                      <a:pt x="0" y="0"/>
                    </a:moveTo>
                    <a:lnTo>
                      <a:pt x="1659981" y="0"/>
                    </a:lnTo>
                    <a:lnTo>
                      <a:pt x="1659981" y="1626782"/>
                    </a:lnTo>
                    <a:lnTo>
                      <a:pt x="0" y="162678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3">
                  <a:extLs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tretch>
                  <a:fillRect/>
                </a:stretch>
              </a:blipFill>
            </p:spPr>
          </p:sp>
        </p:grpSp>
        <p:sp>
          <p:nvSpPr>
            <p:cNvPr id="44" name="TextBox 43"/>
            <p:cNvSpPr txBox="1"/>
            <p:nvPr/>
          </p:nvSpPr>
          <p:spPr>
            <a:xfrm>
              <a:off x="11372066" y="5804266"/>
              <a:ext cx="43341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>
                  <a:solidFill>
                    <a:srgbClr val="FFC44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5 930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9757070" y="7778950"/>
            <a:ext cx="7342140" cy="1862187"/>
            <a:chOff x="9757070" y="7778950"/>
            <a:chExt cx="7342140" cy="1862187"/>
          </a:xfrm>
        </p:grpSpPr>
        <p:grpSp>
          <p:nvGrpSpPr>
            <p:cNvPr id="39" name="Group 38"/>
            <p:cNvGrpSpPr/>
            <p:nvPr/>
          </p:nvGrpSpPr>
          <p:grpSpPr>
            <a:xfrm>
              <a:off x="9757070" y="7778950"/>
              <a:ext cx="7342140" cy="1862187"/>
              <a:chOff x="9757070" y="7778950"/>
              <a:chExt cx="7342140" cy="1862187"/>
            </a:xfrm>
          </p:grpSpPr>
          <p:sp>
            <p:nvSpPr>
              <p:cNvPr id="33" name="Freeform 13"/>
              <p:cNvSpPr/>
              <p:nvPr/>
            </p:nvSpPr>
            <p:spPr>
              <a:xfrm>
                <a:off x="10645592" y="7778950"/>
                <a:ext cx="6453618" cy="1862187"/>
              </a:xfrm>
              <a:custGeom>
                <a:avLst/>
                <a:gdLst/>
                <a:ahLst/>
                <a:cxnLst/>
                <a:rect l="l" t="t" r="r" b="b"/>
                <a:pathLst>
                  <a:path w="1699718" h="251032">
                    <a:moveTo>
                      <a:pt x="0" y="0"/>
                    </a:moveTo>
                    <a:lnTo>
                      <a:pt x="1699718" y="0"/>
                    </a:lnTo>
                    <a:lnTo>
                      <a:pt x="1699718" y="251032"/>
                    </a:lnTo>
                    <a:lnTo>
                      <a:pt x="0" y="251032"/>
                    </a:lnTo>
                    <a:close/>
                  </a:path>
                </a:pathLst>
              </a:custGeom>
              <a:solidFill>
                <a:srgbClr val="F6F3EA"/>
              </a:solidFill>
              <a:ln w="19050" cap="sq">
                <a:solidFill>
                  <a:srgbClr val="42321F"/>
                </a:solidFill>
                <a:prstDash val="solid"/>
                <a:miter/>
              </a:ln>
            </p:spPr>
          </p:sp>
          <p:sp>
            <p:nvSpPr>
              <p:cNvPr id="38" name="Freeform 14"/>
              <p:cNvSpPr/>
              <p:nvPr/>
            </p:nvSpPr>
            <p:spPr>
              <a:xfrm>
                <a:off x="9757070" y="7971527"/>
                <a:ext cx="1629745" cy="1626781"/>
              </a:xfrm>
              <a:custGeom>
                <a:avLst/>
                <a:gdLst/>
                <a:ahLst/>
                <a:cxnLst/>
                <a:rect l="l" t="t" r="r" b="b"/>
                <a:pathLst>
                  <a:path w="1629745" h="1626781">
                    <a:moveTo>
                      <a:pt x="0" y="0"/>
                    </a:moveTo>
                    <a:lnTo>
                      <a:pt x="1629744" y="0"/>
                    </a:lnTo>
                    <a:lnTo>
                      <a:pt x="1629744" y="1626781"/>
                    </a:lnTo>
                    <a:lnTo>
                      <a:pt x="0" y="162678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5">
                  <a:extLs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a:blipFill>
            </p:spPr>
          </p:sp>
        </p:grpSp>
        <p:sp>
          <p:nvSpPr>
            <p:cNvPr id="46" name="TextBox 45"/>
            <p:cNvSpPr txBox="1"/>
            <p:nvPr/>
          </p:nvSpPr>
          <p:spPr>
            <a:xfrm>
              <a:off x="11651199" y="8048323"/>
              <a:ext cx="518362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>
                  <a:solidFill>
                    <a:srgbClr val="FFC44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59 300 </a:t>
              </a:r>
            </a:p>
          </p:txBody>
        </p:sp>
      </p:grpSp>
      <p:sp>
        <p:nvSpPr>
          <p:cNvPr id="48" name="Freeform 14"/>
          <p:cNvSpPr/>
          <p:nvPr/>
        </p:nvSpPr>
        <p:spPr>
          <a:xfrm>
            <a:off x="4283878" y="6349506"/>
            <a:ext cx="2526218" cy="2858888"/>
          </a:xfrm>
          <a:custGeom>
            <a:avLst/>
            <a:gdLst/>
            <a:ahLst/>
            <a:cxnLst/>
            <a:rect l="l" t="t" r="r" b="b"/>
            <a:pathLst>
              <a:path w="3751498" h="4245522">
                <a:moveTo>
                  <a:pt x="0" y="0"/>
                </a:moveTo>
                <a:lnTo>
                  <a:pt x="3751498" y="0"/>
                </a:lnTo>
                <a:lnTo>
                  <a:pt x="3751498" y="4245522"/>
                </a:lnTo>
                <a:lnTo>
                  <a:pt x="0" y="4245522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454770" y="6591745"/>
            <a:ext cx="2731245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32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66209" y="-838174"/>
            <a:ext cx="10105901" cy="5626289"/>
            <a:chOff x="0" y="0"/>
            <a:chExt cx="2661636" cy="14818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61636" cy="1481821"/>
            </a:xfrm>
            <a:custGeom>
              <a:avLst/>
              <a:gdLst/>
              <a:ahLst/>
              <a:cxnLst/>
              <a:rect l="l" t="t" r="r" b="b"/>
              <a:pathLst>
                <a:path w="2661636" h="1481821">
                  <a:moveTo>
                    <a:pt x="0" y="0"/>
                  </a:moveTo>
                  <a:lnTo>
                    <a:pt x="2661636" y="0"/>
                  </a:lnTo>
                  <a:lnTo>
                    <a:pt x="2661636" y="1481821"/>
                  </a:lnTo>
                  <a:lnTo>
                    <a:pt x="0" y="1481821"/>
                  </a:lnTo>
                  <a:close/>
                </a:path>
              </a:pathLst>
            </a:custGeom>
            <a:solidFill>
              <a:srgbClr val="D7EFE0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661636" cy="15389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9608058" y="-643128"/>
            <a:ext cx="8679942" cy="11573256"/>
          </a:xfrm>
          <a:custGeom>
            <a:avLst/>
            <a:gdLst/>
            <a:ahLst/>
            <a:cxnLst/>
            <a:rect l="l" t="t" r="r" b="b"/>
            <a:pathLst>
              <a:path w="8679942" h="11573256">
                <a:moveTo>
                  <a:pt x="0" y="0"/>
                </a:moveTo>
                <a:lnTo>
                  <a:pt x="8679942" y="0"/>
                </a:lnTo>
                <a:lnTo>
                  <a:pt x="8679942" y="11573256"/>
                </a:lnTo>
                <a:lnTo>
                  <a:pt x="0" y="115732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964605" y="5312024"/>
            <a:ext cx="589390" cy="676753"/>
          </a:xfrm>
          <a:custGeom>
            <a:avLst/>
            <a:gdLst/>
            <a:ahLst/>
            <a:cxnLst/>
            <a:rect l="l" t="t" r="r" b="b"/>
            <a:pathLst>
              <a:path w="589390" h="676753">
                <a:moveTo>
                  <a:pt x="0" y="0"/>
                </a:moveTo>
                <a:lnTo>
                  <a:pt x="589390" y="0"/>
                </a:lnTo>
                <a:lnTo>
                  <a:pt x="589390" y="676753"/>
                </a:lnTo>
                <a:lnTo>
                  <a:pt x="0" y="6767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0372498" y="1974971"/>
            <a:ext cx="398890" cy="458016"/>
          </a:xfrm>
          <a:custGeom>
            <a:avLst/>
            <a:gdLst/>
            <a:ahLst/>
            <a:cxnLst/>
            <a:rect l="l" t="t" r="r" b="b"/>
            <a:pathLst>
              <a:path w="398890" h="458016">
                <a:moveTo>
                  <a:pt x="0" y="0"/>
                </a:moveTo>
                <a:lnTo>
                  <a:pt x="398890" y="0"/>
                </a:lnTo>
                <a:lnTo>
                  <a:pt x="398890" y="458016"/>
                </a:lnTo>
                <a:lnTo>
                  <a:pt x="0" y="4580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0073330" y="6498004"/>
            <a:ext cx="598336" cy="687024"/>
          </a:xfrm>
          <a:custGeom>
            <a:avLst/>
            <a:gdLst/>
            <a:ahLst/>
            <a:cxnLst/>
            <a:rect l="l" t="t" r="r" b="b"/>
            <a:pathLst>
              <a:path w="598336" h="687024">
                <a:moveTo>
                  <a:pt x="0" y="0"/>
                </a:moveTo>
                <a:lnTo>
                  <a:pt x="598336" y="0"/>
                </a:lnTo>
                <a:lnTo>
                  <a:pt x="598336" y="687024"/>
                </a:lnTo>
                <a:lnTo>
                  <a:pt x="0" y="6870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613968" y="2014497"/>
            <a:ext cx="8442702" cy="1205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399"/>
              </a:lnSpc>
            </a:pPr>
            <a:r>
              <a:rPr lang="en-US" sz="9999" b="1" dirty="0">
                <a:solidFill>
                  <a:srgbClr val="42321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105 300 : 100</a:t>
            </a:r>
          </a:p>
        </p:txBody>
      </p:sp>
      <p:sp>
        <p:nvSpPr>
          <p:cNvPr id="26" name="Freeform 14"/>
          <p:cNvSpPr/>
          <p:nvPr/>
        </p:nvSpPr>
        <p:spPr>
          <a:xfrm flipH="1">
            <a:off x="5915005" y="5486500"/>
            <a:ext cx="3141665" cy="3397056"/>
          </a:xfrm>
          <a:custGeom>
            <a:avLst/>
            <a:gdLst/>
            <a:ahLst/>
            <a:cxnLst/>
            <a:rect l="l" t="t" r="r" b="b"/>
            <a:pathLst>
              <a:path w="6579273" h="7067578">
                <a:moveTo>
                  <a:pt x="0" y="0"/>
                </a:moveTo>
                <a:lnTo>
                  <a:pt x="6579273" y="0"/>
                </a:lnTo>
                <a:lnTo>
                  <a:pt x="6579273" y="7067579"/>
                </a:lnTo>
                <a:lnTo>
                  <a:pt x="0" y="706757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41" name="Group 40"/>
          <p:cNvGrpSpPr/>
          <p:nvPr/>
        </p:nvGrpSpPr>
        <p:grpSpPr>
          <a:xfrm>
            <a:off x="10648220" y="356210"/>
            <a:ext cx="6961272" cy="1862187"/>
            <a:chOff x="10648220" y="356210"/>
            <a:chExt cx="6961272" cy="1862187"/>
          </a:xfrm>
        </p:grpSpPr>
        <p:grpSp>
          <p:nvGrpSpPr>
            <p:cNvPr id="35" name="Group 34"/>
            <p:cNvGrpSpPr/>
            <p:nvPr/>
          </p:nvGrpSpPr>
          <p:grpSpPr>
            <a:xfrm>
              <a:off x="10648220" y="356210"/>
              <a:ext cx="6961272" cy="1862187"/>
              <a:chOff x="11302885" y="263437"/>
              <a:chExt cx="6961272" cy="1862187"/>
            </a:xfrm>
          </p:grpSpPr>
          <p:sp>
            <p:nvSpPr>
              <p:cNvPr id="30" name="Freeform 13"/>
              <p:cNvSpPr/>
              <p:nvPr/>
            </p:nvSpPr>
            <p:spPr>
              <a:xfrm>
                <a:off x="11302885" y="263437"/>
                <a:ext cx="6453618" cy="1862187"/>
              </a:xfrm>
              <a:custGeom>
                <a:avLst/>
                <a:gdLst/>
                <a:ahLst/>
                <a:cxnLst/>
                <a:rect l="l" t="t" r="r" b="b"/>
                <a:pathLst>
                  <a:path w="1699718" h="251032">
                    <a:moveTo>
                      <a:pt x="0" y="0"/>
                    </a:moveTo>
                    <a:lnTo>
                      <a:pt x="1699718" y="0"/>
                    </a:lnTo>
                    <a:lnTo>
                      <a:pt x="1699718" y="251032"/>
                    </a:lnTo>
                    <a:lnTo>
                      <a:pt x="0" y="251032"/>
                    </a:lnTo>
                    <a:close/>
                  </a:path>
                </a:pathLst>
              </a:custGeom>
              <a:solidFill>
                <a:srgbClr val="F6F3EA"/>
              </a:solidFill>
              <a:ln w="19050" cap="sq">
                <a:solidFill>
                  <a:srgbClr val="42321F"/>
                </a:solidFill>
                <a:prstDash val="solid"/>
                <a:miter/>
              </a:ln>
            </p:spPr>
          </p:sp>
          <p:sp>
            <p:nvSpPr>
              <p:cNvPr id="14" name="Freeform 14"/>
              <p:cNvSpPr/>
              <p:nvPr/>
            </p:nvSpPr>
            <p:spPr>
              <a:xfrm rot="1099347">
                <a:off x="16549858" y="361062"/>
                <a:ext cx="1714299" cy="1714299"/>
              </a:xfrm>
              <a:custGeom>
                <a:avLst/>
                <a:gdLst/>
                <a:ahLst/>
                <a:cxnLst/>
                <a:rect l="l" t="t" r="r" b="b"/>
                <a:pathLst>
                  <a:path w="1714299" h="1714299">
                    <a:moveTo>
                      <a:pt x="0" y="0"/>
                    </a:moveTo>
                    <a:lnTo>
                      <a:pt x="1714300" y="0"/>
                    </a:lnTo>
                    <a:lnTo>
                      <a:pt x="1714300" y="1714299"/>
                    </a:lnTo>
                    <a:lnTo>
                      <a:pt x="0" y="171429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a:blipFill>
            </p:spPr>
          </p:sp>
        </p:grpSp>
        <p:sp>
          <p:nvSpPr>
            <p:cNvPr id="40" name="TextBox 39"/>
            <p:cNvSpPr txBox="1"/>
            <p:nvPr/>
          </p:nvSpPr>
          <p:spPr>
            <a:xfrm>
              <a:off x="11056249" y="629937"/>
              <a:ext cx="503188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>
                  <a:solidFill>
                    <a:srgbClr val="FFC44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1 530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9690367" y="3187533"/>
            <a:ext cx="7374403" cy="1862187"/>
            <a:chOff x="9690367" y="3187533"/>
            <a:chExt cx="7374403" cy="1862187"/>
          </a:xfrm>
        </p:grpSpPr>
        <p:grpSp>
          <p:nvGrpSpPr>
            <p:cNvPr id="34" name="Group 33"/>
            <p:cNvGrpSpPr/>
            <p:nvPr/>
          </p:nvGrpSpPr>
          <p:grpSpPr>
            <a:xfrm>
              <a:off x="9690367" y="3187533"/>
              <a:ext cx="7374403" cy="1862187"/>
              <a:chOff x="9690367" y="3187533"/>
              <a:chExt cx="7374403" cy="1862187"/>
            </a:xfrm>
          </p:grpSpPr>
          <p:sp>
            <p:nvSpPr>
              <p:cNvPr id="31" name="Freeform 13"/>
              <p:cNvSpPr/>
              <p:nvPr/>
            </p:nvSpPr>
            <p:spPr>
              <a:xfrm>
                <a:off x="10611152" y="3187533"/>
                <a:ext cx="6453618" cy="1862187"/>
              </a:xfrm>
              <a:custGeom>
                <a:avLst/>
                <a:gdLst/>
                <a:ahLst/>
                <a:cxnLst/>
                <a:rect l="l" t="t" r="r" b="b"/>
                <a:pathLst>
                  <a:path w="1699718" h="251032">
                    <a:moveTo>
                      <a:pt x="0" y="0"/>
                    </a:moveTo>
                    <a:lnTo>
                      <a:pt x="1699718" y="0"/>
                    </a:lnTo>
                    <a:lnTo>
                      <a:pt x="1699718" y="251032"/>
                    </a:lnTo>
                    <a:lnTo>
                      <a:pt x="0" y="251032"/>
                    </a:lnTo>
                    <a:close/>
                  </a:path>
                </a:pathLst>
              </a:custGeom>
              <a:solidFill>
                <a:srgbClr val="F6F3EA"/>
              </a:solidFill>
              <a:ln w="19050" cap="sq">
                <a:solidFill>
                  <a:srgbClr val="42321F"/>
                </a:solidFill>
                <a:prstDash val="solid"/>
                <a:miter/>
              </a:ln>
            </p:spPr>
          </p:sp>
          <p:sp>
            <p:nvSpPr>
              <p:cNvPr id="28" name="Freeform 13"/>
              <p:cNvSpPr/>
              <p:nvPr/>
            </p:nvSpPr>
            <p:spPr>
              <a:xfrm>
                <a:off x="9690367" y="3400219"/>
                <a:ext cx="1644724" cy="1626781"/>
              </a:xfrm>
              <a:custGeom>
                <a:avLst/>
                <a:gdLst/>
                <a:ahLst/>
                <a:cxnLst/>
                <a:rect l="l" t="t" r="r" b="b"/>
                <a:pathLst>
                  <a:path w="1644724" h="1626781">
                    <a:moveTo>
                      <a:pt x="0" y="0"/>
                    </a:moveTo>
                    <a:lnTo>
                      <a:pt x="1644723" y="0"/>
                    </a:lnTo>
                    <a:lnTo>
                      <a:pt x="1644723" y="1626781"/>
                    </a:lnTo>
                    <a:lnTo>
                      <a:pt x="0" y="162678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a:blipFill>
            </p:spPr>
          </p:sp>
        </p:grpSp>
        <p:sp>
          <p:nvSpPr>
            <p:cNvPr id="42" name="TextBox 41"/>
            <p:cNvSpPr txBox="1"/>
            <p:nvPr/>
          </p:nvSpPr>
          <p:spPr>
            <a:xfrm>
              <a:off x="12032880" y="3393474"/>
              <a:ext cx="43341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>
                  <a:solidFill>
                    <a:srgbClr val="FFC44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153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0645592" y="5546779"/>
            <a:ext cx="7456591" cy="1862187"/>
            <a:chOff x="10645592" y="5546779"/>
            <a:chExt cx="7456591" cy="1862187"/>
          </a:xfrm>
        </p:grpSpPr>
        <p:grpSp>
          <p:nvGrpSpPr>
            <p:cNvPr id="36" name="Group 35"/>
            <p:cNvGrpSpPr/>
            <p:nvPr/>
          </p:nvGrpSpPr>
          <p:grpSpPr>
            <a:xfrm>
              <a:off x="10645592" y="5546779"/>
              <a:ext cx="7456591" cy="1862187"/>
              <a:chOff x="10645592" y="5546779"/>
              <a:chExt cx="7456591" cy="1862187"/>
            </a:xfrm>
          </p:grpSpPr>
          <p:sp>
            <p:nvSpPr>
              <p:cNvPr id="32" name="Freeform 13"/>
              <p:cNvSpPr/>
              <p:nvPr/>
            </p:nvSpPr>
            <p:spPr>
              <a:xfrm>
                <a:off x="10645592" y="5546779"/>
                <a:ext cx="6453618" cy="1862187"/>
              </a:xfrm>
              <a:custGeom>
                <a:avLst/>
                <a:gdLst/>
                <a:ahLst/>
                <a:cxnLst/>
                <a:rect l="l" t="t" r="r" b="b"/>
                <a:pathLst>
                  <a:path w="1699718" h="251032">
                    <a:moveTo>
                      <a:pt x="0" y="0"/>
                    </a:moveTo>
                    <a:lnTo>
                      <a:pt x="1699718" y="0"/>
                    </a:lnTo>
                    <a:lnTo>
                      <a:pt x="1699718" y="251032"/>
                    </a:lnTo>
                    <a:lnTo>
                      <a:pt x="0" y="251032"/>
                    </a:lnTo>
                    <a:close/>
                  </a:path>
                </a:pathLst>
              </a:custGeom>
              <a:solidFill>
                <a:srgbClr val="F6F3EA"/>
              </a:solidFill>
              <a:ln w="19050" cap="sq">
                <a:solidFill>
                  <a:srgbClr val="42321F"/>
                </a:solidFill>
                <a:prstDash val="solid"/>
                <a:miter/>
              </a:ln>
            </p:spPr>
          </p:sp>
          <p:sp>
            <p:nvSpPr>
              <p:cNvPr id="29" name="Freeform 17"/>
              <p:cNvSpPr/>
              <p:nvPr/>
            </p:nvSpPr>
            <p:spPr>
              <a:xfrm>
                <a:off x="16442202" y="5612259"/>
                <a:ext cx="1659981" cy="1626781"/>
              </a:xfrm>
              <a:custGeom>
                <a:avLst/>
                <a:gdLst/>
                <a:ahLst/>
                <a:cxnLst/>
                <a:rect l="l" t="t" r="r" b="b"/>
                <a:pathLst>
                  <a:path w="1659981" h="1626781">
                    <a:moveTo>
                      <a:pt x="0" y="0"/>
                    </a:moveTo>
                    <a:lnTo>
                      <a:pt x="1659981" y="0"/>
                    </a:lnTo>
                    <a:lnTo>
                      <a:pt x="1659981" y="1626782"/>
                    </a:lnTo>
                    <a:lnTo>
                      <a:pt x="0" y="162678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3">
                  <a:extLs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tretch>
                  <a:fillRect/>
                </a:stretch>
              </a:blipFill>
            </p:spPr>
          </p:sp>
        </p:grpSp>
        <p:sp>
          <p:nvSpPr>
            <p:cNvPr id="44" name="TextBox 43"/>
            <p:cNvSpPr txBox="1"/>
            <p:nvPr/>
          </p:nvSpPr>
          <p:spPr>
            <a:xfrm>
              <a:off x="11372066" y="5804266"/>
              <a:ext cx="43341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>
                  <a:solidFill>
                    <a:srgbClr val="FFC44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1 053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9757070" y="7778950"/>
            <a:ext cx="7342140" cy="1862187"/>
            <a:chOff x="9757070" y="7778950"/>
            <a:chExt cx="7342140" cy="1862187"/>
          </a:xfrm>
        </p:grpSpPr>
        <p:grpSp>
          <p:nvGrpSpPr>
            <p:cNvPr id="39" name="Group 38"/>
            <p:cNvGrpSpPr/>
            <p:nvPr/>
          </p:nvGrpSpPr>
          <p:grpSpPr>
            <a:xfrm>
              <a:off x="9757070" y="7778950"/>
              <a:ext cx="7342140" cy="1862187"/>
              <a:chOff x="9757070" y="7778950"/>
              <a:chExt cx="7342140" cy="1862187"/>
            </a:xfrm>
          </p:grpSpPr>
          <p:sp>
            <p:nvSpPr>
              <p:cNvPr id="33" name="Freeform 13"/>
              <p:cNvSpPr/>
              <p:nvPr/>
            </p:nvSpPr>
            <p:spPr>
              <a:xfrm>
                <a:off x="10645592" y="7778950"/>
                <a:ext cx="6453618" cy="1862187"/>
              </a:xfrm>
              <a:custGeom>
                <a:avLst/>
                <a:gdLst/>
                <a:ahLst/>
                <a:cxnLst/>
                <a:rect l="l" t="t" r="r" b="b"/>
                <a:pathLst>
                  <a:path w="1699718" h="251032">
                    <a:moveTo>
                      <a:pt x="0" y="0"/>
                    </a:moveTo>
                    <a:lnTo>
                      <a:pt x="1699718" y="0"/>
                    </a:lnTo>
                    <a:lnTo>
                      <a:pt x="1699718" y="251032"/>
                    </a:lnTo>
                    <a:lnTo>
                      <a:pt x="0" y="251032"/>
                    </a:lnTo>
                    <a:close/>
                  </a:path>
                </a:pathLst>
              </a:custGeom>
              <a:solidFill>
                <a:srgbClr val="F6F3EA"/>
              </a:solidFill>
              <a:ln w="19050" cap="sq">
                <a:solidFill>
                  <a:srgbClr val="42321F"/>
                </a:solidFill>
                <a:prstDash val="solid"/>
                <a:miter/>
              </a:ln>
            </p:spPr>
          </p:sp>
          <p:sp>
            <p:nvSpPr>
              <p:cNvPr id="38" name="Freeform 14"/>
              <p:cNvSpPr/>
              <p:nvPr/>
            </p:nvSpPr>
            <p:spPr>
              <a:xfrm>
                <a:off x="9757070" y="7971527"/>
                <a:ext cx="1629745" cy="1626781"/>
              </a:xfrm>
              <a:custGeom>
                <a:avLst/>
                <a:gdLst/>
                <a:ahLst/>
                <a:cxnLst/>
                <a:rect l="l" t="t" r="r" b="b"/>
                <a:pathLst>
                  <a:path w="1629745" h="1626781">
                    <a:moveTo>
                      <a:pt x="0" y="0"/>
                    </a:moveTo>
                    <a:lnTo>
                      <a:pt x="1629744" y="0"/>
                    </a:lnTo>
                    <a:lnTo>
                      <a:pt x="1629744" y="1626781"/>
                    </a:lnTo>
                    <a:lnTo>
                      <a:pt x="0" y="162678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5">
                  <a:extLs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a:blipFill>
            </p:spPr>
          </p:sp>
        </p:grpSp>
        <p:sp>
          <p:nvSpPr>
            <p:cNvPr id="46" name="TextBox 45"/>
            <p:cNvSpPr txBox="1"/>
            <p:nvPr/>
          </p:nvSpPr>
          <p:spPr>
            <a:xfrm>
              <a:off x="11651199" y="8048323"/>
              <a:ext cx="518362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>
                  <a:solidFill>
                    <a:srgbClr val="FFC44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10 530</a:t>
              </a:r>
            </a:p>
          </p:txBody>
        </p:sp>
      </p:grpSp>
      <p:sp>
        <p:nvSpPr>
          <p:cNvPr id="48" name="Freeform 14"/>
          <p:cNvSpPr/>
          <p:nvPr/>
        </p:nvSpPr>
        <p:spPr>
          <a:xfrm>
            <a:off x="4495168" y="6460163"/>
            <a:ext cx="2526218" cy="2858888"/>
          </a:xfrm>
          <a:custGeom>
            <a:avLst/>
            <a:gdLst/>
            <a:ahLst/>
            <a:cxnLst/>
            <a:rect l="l" t="t" r="r" b="b"/>
            <a:pathLst>
              <a:path w="3751498" h="4245522">
                <a:moveTo>
                  <a:pt x="0" y="0"/>
                </a:moveTo>
                <a:lnTo>
                  <a:pt x="3751498" y="0"/>
                </a:lnTo>
                <a:lnTo>
                  <a:pt x="3751498" y="4245522"/>
                </a:lnTo>
                <a:lnTo>
                  <a:pt x="0" y="4245522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73726" y="6682869"/>
            <a:ext cx="2731245" cy="2780017"/>
          </a:xfrm>
          <a:prstGeom prst="rect">
            <a:avLst/>
          </a:prstGeom>
        </p:spPr>
      </p:pic>
      <p:sp>
        <p:nvSpPr>
          <p:cNvPr id="37" name="Freeform 29"/>
          <p:cNvSpPr/>
          <p:nvPr/>
        </p:nvSpPr>
        <p:spPr>
          <a:xfrm flipH="1">
            <a:off x="233516" y="7127705"/>
            <a:ext cx="3349960" cy="2777421"/>
          </a:xfrm>
          <a:custGeom>
            <a:avLst/>
            <a:gdLst/>
            <a:ahLst/>
            <a:cxnLst/>
            <a:rect l="l" t="t" r="r" b="b"/>
            <a:pathLst>
              <a:path w="5413992" h="4488691">
                <a:moveTo>
                  <a:pt x="0" y="0"/>
                </a:moveTo>
                <a:lnTo>
                  <a:pt x="5413992" y="0"/>
                </a:lnTo>
                <a:lnTo>
                  <a:pt x="5413992" y="4488691"/>
                </a:lnTo>
                <a:lnTo>
                  <a:pt x="0" y="448869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95019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50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2089343" y="-5608220"/>
            <a:ext cx="14118838" cy="19119260"/>
          </a:xfrm>
          <a:custGeom>
            <a:avLst/>
            <a:gdLst/>
            <a:ahLst/>
            <a:cxnLst/>
            <a:rect l="l" t="t" r="r" b="b"/>
            <a:pathLst>
              <a:path w="14118838" h="19119260">
                <a:moveTo>
                  <a:pt x="0" y="0"/>
                </a:moveTo>
                <a:lnTo>
                  <a:pt x="14118839" y="0"/>
                </a:lnTo>
                <a:lnTo>
                  <a:pt x="14118839" y="19119260"/>
                </a:lnTo>
                <a:lnTo>
                  <a:pt x="0" y="191192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65921" y="7779090"/>
            <a:ext cx="18619841" cy="2604697"/>
            <a:chOff x="0" y="0"/>
            <a:chExt cx="4903991" cy="68601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903991" cy="686011"/>
            </a:xfrm>
            <a:custGeom>
              <a:avLst/>
              <a:gdLst/>
              <a:ahLst/>
              <a:cxnLst/>
              <a:rect l="l" t="t" r="r" b="b"/>
              <a:pathLst>
                <a:path w="4903991" h="686011">
                  <a:moveTo>
                    <a:pt x="0" y="0"/>
                  </a:moveTo>
                  <a:lnTo>
                    <a:pt x="4903991" y="0"/>
                  </a:lnTo>
                  <a:lnTo>
                    <a:pt x="4903991" y="686011"/>
                  </a:lnTo>
                  <a:lnTo>
                    <a:pt x="0" y="686011"/>
                  </a:lnTo>
                  <a:close/>
                </a:path>
              </a:pathLst>
            </a:custGeom>
            <a:solidFill>
              <a:srgbClr val="F6F3EA"/>
            </a:solidFill>
            <a:ln cap="sq">
              <a:noFill/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4903991" cy="7431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777219" y="8906680"/>
            <a:ext cx="4733563" cy="703239"/>
            <a:chOff x="0" y="0"/>
            <a:chExt cx="714134" cy="10609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14134" cy="106095"/>
            </a:xfrm>
            <a:custGeom>
              <a:avLst/>
              <a:gdLst/>
              <a:ahLst/>
              <a:cxnLst/>
              <a:rect l="l" t="t" r="r" b="b"/>
              <a:pathLst>
                <a:path w="714134" h="106095">
                  <a:moveTo>
                    <a:pt x="357067" y="0"/>
                  </a:moveTo>
                  <a:cubicBezTo>
                    <a:pt x="159864" y="0"/>
                    <a:pt x="0" y="23750"/>
                    <a:pt x="0" y="53048"/>
                  </a:cubicBezTo>
                  <a:cubicBezTo>
                    <a:pt x="0" y="82345"/>
                    <a:pt x="159864" y="106095"/>
                    <a:pt x="357067" y="106095"/>
                  </a:cubicBezTo>
                  <a:cubicBezTo>
                    <a:pt x="554270" y="106095"/>
                    <a:pt x="714134" y="82345"/>
                    <a:pt x="714134" y="53048"/>
                  </a:cubicBezTo>
                  <a:cubicBezTo>
                    <a:pt x="714134" y="23750"/>
                    <a:pt x="554270" y="0"/>
                    <a:pt x="357067" y="0"/>
                  </a:cubicBezTo>
                  <a:close/>
                </a:path>
              </a:pathLst>
            </a:custGeom>
            <a:solidFill>
              <a:srgbClr val="42321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66950" y="-47204"/>
              <a:ext cx="580234" cy="1433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7015212" y="4134303"/>
            <a:ext cx="4257576" cy="5123997"/>
          </a:xfrm>
          <a:custGeom>
            <a:avLst/>
            <a:gdLst/>
            <a:ahLst/>
            <a:cxnLst/>
            <a:rect l="l" t="t" r="r" b="b"/>
            <a:pathLst>
              <a:path w="4257576" h="5123997">
                <a:moveTo>
                  <a:pt x="0" y="0"/>
                </a:moveTo>
                <a:lnTo>
                  <a:pt x="4257576" y="0"/>
                </a:lnTo>
                <a:lnTo>
                  <a:pt x="4257576" y="5123997"/>
                </a:lnTo>
                <a:lnTo>
                  <a:pt x="0" y="51239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235092" y="1682162"/>
            <a:ext cx="1000619" cy="989703"/>
          </a:xfrm>
          <a:custGeom>
            <a:avLst/>
            <a:gdLst/>
            <a:ahLst/>
            <a:cxnLst/>
            <a:rect l="l" t="t" r="r" b="b"/>
            <a:pathLst>
              <a:path w="1000619" h="989703">
                <a:moveTo>
                  <a:pt x="0" y="0"/>
                </a:moveTo>
                <a:lnTo>
                  <a:pt x="1000620" y="0"/>
                </a:lnTo>
                <a:lnTo>
                  <a:pt x="1000620" y="989704"/>
                </a:lnTo>
                <a:lnTo>
                  <a:pt x="0" y="9897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3387021" y="5678564"/>
            <a:ext cx="1038508" cy="1017738"/>
          </a:xfrm>
          <a:custGeom>
            <a:avLst/>
            <a:gdLst/>
            <a:ahLst/>
            <a:cxnLst/>
            <a:rect l="l" t="t" r="r" b="b"/>
            <a:pathLst>
              <a:path w="1038508" h="1017738">
                <a:moveTo>
                  <a:pt x="0" y="0"/>
                </a:moveTo>
                <a:lnTo>
                  <a:pt x="1038508" y="0"/>
                </a:lnTo>
                <a:lnTo>
                  <a:pt x="1038508" y="1017737"/>
                </a:lnTo>
                <a:lnTo>
                  <a:pt x="0" y="101773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460592">
            <a:off x="17107104" y="4545286"/>
            <a:ext cx="841531" cy="815520"/>
          </a:xfrm>
          <a:custGeom>
            <a:avLst/>
            <a:gdLst/>
            <a:ahLst/>
            <a:cxnLst/>
            <a:rect l="l" t="t" r="r" b="b"/>
            <a:pathLst>
              <a:path w="841531" h="815520">
                <a:moveTo>
                  <a:pt x="0" y="0"/>
                </a:moveTo>
                <a:lnTo>
                  <a:pt x="841531" y="0"/>
                </a:lnTo>
                <a:lnTo>
                  <a:pt x="841531" y="815520"/>
                </a:lnTo>
                <a:lnTo>
                  <a:pt x="0" y="8155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-586723">
            <a:off x="2124640" y="4366524"/>
            <a:ext cx="1173045" cy="1173045"/>
          </a:xfrm>
          <a:custGeom>
            <a:avLst/>
            <a:gdLst/>
            <a:ahLst/>
            <a:cxnLst/>
            <a:rect l="l" t="t" r="r" b="b"/>
            <a:pathLst>
              <a:path w="1173045" h="1173045">
                <a:moveTo>
                  <a:pt x="0" y="0"/>
                </a:moveTo>
                <a:lnTo>
                  <a:pt x="1173045" y="0"/>
                </a:lnTo>
                <a:lnTo>
                  <a:pt x="1173045" y="1173045"/>
                </a:lnTo>
                <a:lnTo>
                  <a:pt x="0" y="117304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745702">
            <a:off x="16183029" y="2058283"/>
            <a:ext cx="1227165" cy="1227165"/>
          </a:xfrm>
          <a:custGeom>
            <a:avLst/>
            <a:gdLst/>
            <a:ahLst/>
            <a:cxnLst/>
            <a:rect l="l" t="t" r="r" b="b"/>
            <a:pathLst>
              <a:path w="1227165" h="1227165">
                <a:moveTo>
                  <a:pt x="0" y="0"/>
                </a:moveTo>
                <a:lnTo>
                  <a:pt x="1227165" y="0"/>
                </a:lnTo>
                <a:lnTo>
                  <a:pt x="1227165" y="1227165"/>
                </a:lnTo>
                <a:lnTo>
                  <a:pt x="0" y="122716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1807518" y="5143500"/>
            <a:ext cx="589390" cy="676753"/>
          </a:xfrm>
          <a:custGeom>
            <a:avLst/>
            <a:gdLst/>
            <a:ahLst/>
            <a:cxnLst/>
            <a:rect l="l" t="t" r="r" b="b"/>
            <a:pathLst>
              <a:path w="589390" h="676753">
                <a:moveTo>
                  <a:pt x="0" y="0"/>
                </a:moveTo>
                <a:lnTo>
                  <a:pt x="589390" y="0"/>
                </a:lnTo>
                <a:lnTo>
                  <a:pt x="589390" y="676753"/>
                </a:lnTo>
                <a:lnTo>
                  <a:pt x="0" y="67675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5713294" y="6357925"/>
            <a:ext cx="452526" cy="519602"/>
          </a:xfrm>
          <a:custGeom>
            <a:avLst/>
            <a:gdLst/>
            <a:ahLst/>
            <a:cxnLst/>
            <a:rect l="l" t="t" r="r" b="b"/>
            <a:pathLst>
              <a:path w="452526" h="519602">
                <a:moveTo>
                  <a:pt x="0" y="0"/>
                </a:moveTo>
                <a:lnTo>
                  <a:pt x="452526" y="0"/>
                </a:lnTo>
                <a:lnTo>
                  <a:pt x="452526" y="519602"/>
                </a:lnTo>
                <a:lnTo>
                  <a:pt x="0" y="51960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817910" y="746970"/>
            <a:ext cx="14564606" cy="41944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3403251" y="-3844630"/>
            <a:ext cx="11353800" cy="19119260"/>
          </a:xfrm>
          <a:custGeom>
            <a:avLst/>
            <a:gdLst/>
            <a:ahLst/>
            <a:cxnLst/>
            <a:rect l="l" t="t" r="r" b="b"/>
            <a:pathLst>
              <a:path w="14118838" h="19119260">
                <a:moveTo>
                  <a:pt x="0" y="0"/>
                </a:moveTo>
                <a:lnTo>
                  <a:pt x="14118838" y="0"/>
                </a:lnTo>
                <a:lnTo>
                  <a:pt x="14118838" y="19119260"/>
                </a:lnTo>
                <a:lnTo>
                  <a:pt x="0" y="191192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4027" r="-12464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65921" y="7779090"/>
            <a:ext cx="18619841" cy="2604697"/>
            <a:chOff x="0" y="0"/>
            <a:chExt cx="4903991" cy="68601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903991" cy="686011"/>
            </a:xfrm>
            <a:custGeom>
              <a:avLst/>
              <a:gdLst/>
              <a:ahLst/>
              <a:cxnLst/>
              <a:rect l="l" t="t" r="r" b="b"/>
              <a:pathLst>
                <a:path w="4903991" h="686011">
                  <a:moveTo>
                    <a:pt x="0" y="0"/>
                  </a:moveTo>
                  <a:lnTo>
                    <a:pt x="4903991" y="0"/>
                  </a:lnTo>
                  <a:lnTo>
                    <a:pt x="4903991" y="686011"/>
                  </a:lnTo>
                  <a:lnTo>
                    <a:pt x="0" y="686011"/>
                  </a:lnTo>
                  <a:close/>
                </a:path>
              </a:pathLst>
            </a:custGeom>
            <a:solidFill>
              <a:srgbClr val="F6F3EA"/>
            </a:solidFill>
            <a:ln cap="sq">
              <a:noFill/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4903991" cy="7431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330994" y="9215676"/>
            <a:ext cx="9325609" cy="602314"/>
            <a:chOff x="0" y="0"/>
            <a:chExt cx="1642667" cy="10609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642667" cy="106095"/>
            </a:xfrm>
            <a:custGeom>
              <a:avLst/>
              <a:gdLst/>
              <a:ahLst/>
              <a:cxnLst/>
              <a:rect l="l" t="t" r="r" b="b"/>
              <a:pathLst>
                <a:path w="1642667" h="106095">
                  <a:moveTo>
                    <a:pt x="821334" y="0"/>
                  </a:moveTo>
                  <a:cubicBezTo>
                    <a:pt x="367724" y="0"/>
                    <a:pt x="0" y="23750"/>
                    <a:pt x="0" y="53048"/>
                  </a:cubicBezTo>
                  <a:cubicBezTo>
                    <a:pt x="0" y="82345"/>
                    <a:pt x="367724" y="106095"/>
                    <a:pt x="821334" y="106095"/>
                  </a:cubicBezTo>
                  <a:cubicBezTo>
                    <a:pt x="1274943" y="106095"/>
                    <a:pt x="1642667" y="82345"/>
                    <a:pt x="1642667" y="53048"/>
                  </a:cubicBezTo>
                  <a:cubicBezTo>
                    <a:pt x="1642667" y="23750"/>
                    <a:pt x="1274943" y="0"/>
                    <a:pt x="821334" y="0"/>
                  </a:cubicBezTo>
                  <a:close/>
                </a:path>
              </a:pathLst>
            </a:custGeom>
            <a:solidFill>
              <a:srgbClr val="42321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54000" y="-47204"/>
              <a:ext cx="1334667" cy="1433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4099853" y="5143500"/>
            <a:ext cx="10088295" cy="4433788"/>
            <a:chOff x="0" y="0"/>
            <a:chExt cx="13451060" cy="5911717"/>
          </a:xfrm>
        </p:grpSpPr>
        <p:sp>
          <p:nvSpPr>
            <p:cNvPr id="10" name="Freeform 10"/>
            <p:cNvSpPr/>
            <p:nvPr/>
          </p:nvSpPr>
          <p:spPr>
            <a:xfrm flipH="1">
              <a:off x="7636080" y="0"/>
              <a:ext cx="5814980" cy="5911717"/>
            </a:xfrm>
            <a:custGeom>
              <a:avLst/>
              <a:gdLst/>
              <a:ahLst/>
              <a:cxnLst/>
              <a:rect l="l" t="t" r="r" b="b"/>
              <a:pathLst>
                <a:path w="5814980" h="5911717">
                  <a:moveTo>
                    <a:pt x="5814980" y="0"/>
                  </a:moveTo>
                  <a:lnTo>
                    <a:pt x="0" y="0"/>
                  </a:lnTo>
                  <a:lnTo>
                    <a:pt x="0" y="5911717"/>
                  </a:lnTo>
                  <a:lnTo>
                    <a:pt x="5814980" y="5911717"/>
                  </a:lnTo>
                  <a:lnTo>
                    <a:pt x="581498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3780819" y="251021"/>
              <a:ext cx="5001997" cy="5660696"/>
            </a:xfrm>
            <a:custGeom>
              <a:avLst/>
              <a:gdLst/>
              <a:ahLst/>
              <a:cxnLst/>
              <a:rect l="l" t="t" r="r" b="b"/>
              <a:pathLst>
                <a:path w="5001997" h="5660696">
                  <a:moveTo>
                    <a:pt x="0" y="0"/>
                  </a:moveTo>
                  <a:lnTo>
                    <a:pt x="5001997" y="0"/>
                  </a:lnTo>
                  <a:lnTo>
                    <a:pt x="5001997" y="5660696"/>
                  </a:lnTo>
                  <a:lnTo>
                    <a:pt x="0" y="56606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5266803" cy="5911717"/>
            </a:xfrm>
            <a:custGeom>
              <a:avLst/>
              <a:gdLst/>
              <a:ahLst/>
              <a:cxnLst/>
              <a:rect l="l" t="t" r="r" b="b"/>
              <a:pathLst>
                <a:path w="5266803" h="5911717">
                  <a:moveTo>
                    <a:pt x="0" y="0"/>
                  </a:moveTo>
                  <a:lnTo>
                    <a:pt x="5266803" y="0"/>
                  </a:lnTo>
                  <a:lnTo>
                    <a:pt x="5266803" y="5911717"/>
                  </a:lnTo>
                  <a:lnTo>
                    <a:pt x="0" y="59117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3" name="Freeform 13"/>
          <p:cNvSpPr/>
          <p:nvPr/>
        </p:nvSpPr>
        <p:spPr>
          <a:xfrm>
            <a:off x="3103306" y="4865996"/>
            <a:ext cx="483361" cy="555007"/>
          </a:xfrm>
          <a:custGeom>
            <a:avLst/>
            <a:gdLst/>
            <a:ahLst/>
            <a:cxnLst/>
            <a:rect l="l" t="t" r="r" b="b"/>
            <a:pathLst>
              <a:path w="483361" h="555007">
                <a:moveTo>
                  <a:pt x="0" y="0"/>
                </a:moveTo>
                <a:lnTo>
                  <a:pt x="483361" y="0"/>
                </a:lnTo>
                <a:lnTo>
                  <a:pt x="483361" y="555008"/>
                </a:lnTo>
                <a:lnTo>
                  <a:pt x="0" y="55500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377398" y="4588493"/>
            <a:ext cx="483361" cy="555007"/>
          </a:xfrm>
          <a:custGeom>
            <a:avLst/>
            <a:gdLst/>
            <a:ahLst/>
            <a:cxnLst/>
            <a:rect l="l" t="t" r="r" b="b"/>
            <a:pathLst>
              <a:path w="483361" h="555007">
                <a:moveTo>
                  <a:pt x="0" y="0"/>
                </a:moveTo>
                <a:lnTo>
                  <a:pt x="483361" y="0"/>
                </a:lnTo>
                <a:lnTo>
                  <a:pt x="483361" y="555007"/>
                </a:lnTo>
                <a:lnTo>
                  <a:pt x="0" y="55500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5619079" y="2007918"/>
            <a:ext cx="589390" cy="676753"/>
          </a:xfrm>
          <a:custGeom>
            <a:avLst/>
            <a:gdLst/>
            <a:ahLst/>
            <a:cxnLst/>
            <a:rect l="l" t="t" r="r" b="b"/>
            <a:pathLst>
              <a:path w="589390" h="676753">
                <a:moveTo>
                  <a:pt x="0" y="0"/>
                </a:moveTo>
                <a:lnTo>
                  <a:pt x="589390" y="0"/>
                </a:lnTo>
                <a:lnTo>
                  <a:pt x="589390" y="676753"/>
                </a:lnTo>
                <a:lnTo>
                  <a:pt x="0" y="67675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2309298" y="1712659"/>
            <a:ext cx="514288" cy="590519"/>
          </a:xfrm>
          <a:custGeom>
            <a:avLst/>
            <a:gdLst/>
            <a:ahLst/>
            <a:cxnLst/>
            <a:rect l="l" t="t" r="r" b="b"/>
            <a:pathLst>
              <a:path w="514288" h="590519">
                <a:moveTo>
                  <a:pt x="0" y="0"/>
                </a:moveTo>
                <a:lnTo>
                  <a:pt x="514288" y="0"/>
                </a:lnTo>
                <a:lnTo>
                  <a:pt x="514288" y="590518"/>
                </a:lnTo>
                <a:lnTo>
                  <a:pt x="0" y="59051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781626" y="1162050"/>
            <a:ext cx="10985116" cy="1564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19"/>
              </a:lnSpc>
            </a:pPr>
            <a:r>
              <a:rPr lang="en-US" sz="12999" dirty="0" err="1">
                <a:solidFill>
                  <a:srgbClr val="42321F"/>
                </a:solidFill>
                <a:latin typeface="SVN-Nickel"/>
              </a:rPr>
              <a:t>N</a:t>
            </a:r>
            <a:r>
              <a:rPr lang="en-US" sz="12999">
                <a:solidFill>
                  <a:srgbClr val="42321F"/>
                </a:solidFill>
                <a:latin typeface="SVN-Nickel"/>
              </a:rPr>
              <a:t>hân</a:t>
            </a:r>
            <a:r>
              <a:rPr lang="en-US" sz="12999" dirty="0">
                <a:solidFill>
                  <a:srgbClr val="42321F"/>
                </a:solidFill>
                <a:latin typeface="SVN-Nickel"/>
              </a:rPr>
              <a:t>, chia </a:t>
            </a:r>
            <a:r>
              <a:rPr lang="en-US" sz="12999" dirty="0" err="1">
                <a:solidFill>
                  <a:srgbClr val="42321F"/>
                </a:solidFill>
                <a:latin typeface="SVN-Nickel"/>
              </a:rPr>
              <a:t>với</a:t>
            </a:r>
            <a:r>
              <a:rPr lang="en-US" sz="12999" dirty="0">
                <a:solidFill>
                  <a:srgbClr val="42321F"/>
                </a:solidFill>
                <a:latin typeface="SVN-Nickel"/>
              </a:rPr>
              <a:t>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831580" y="5776764"/>
            <a:ext cx="3427720" cy="448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20"/>
              </a:lnSpc>
            </a:pPr>
            <a:r>
              <a:rPr lang="en-US" sz="2586">
                <a:solidFill>
                  <a:srgbClr val="42321F"/>
                </a:solidFill>
                <a:latin typeface="Genty"/>
              </a:rPr>
              <a:t>Trang 14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938476" y="2940034"/>
            <a:ext cx="10985116" cy="16484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19"/>
              </a:lnSpc>
            </a:pPr>
            <a:r>
              <a:rPr lang="en-US" sz="12999">
                <a:solidFill>
                  <a:srgbClr val="42321F"/>
                </a:solidFill>
                <a:latin typeface="SVN-SAF"/>
              </a:rPr>
              <a:t>10, 100, 1 000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267200" y="1"/>
            <a:ext cx="14020800" cy="7124700"/>
          </a:xfrm>
          <a:custGeom>
            <a:avLst/>
            <a:gdLst/>
            <a:ahLst/>
            <a:cxnLst/>
            <a:rect l="l" t="t" r="r" b="b"/>
            <a:pathLst>
              <a:path w="16166113" h="7882235">
                <a:moveTo>
                  <a:pt x="0" y="0"/>
                </a:moveTo>
                <a:lnTo>
                  <a:pt x="16166113" y="0"/>
                </a:lnTo>
                <a:lnTo>
                  <a:pt x="16166113" y="7882235"/>
                </a:lnTo>
                <a:lnTo>
                  <a:pt x="0" y="78822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4"/>
          <p:cNvGrpSpPr/>
          <p:nvPr/>
        </p:nvGrpSpPr>
        <p:grpSpPr>
          <a:xfrm>
            <a:off x="-346383" y="2247900"/>
            <a:ext cx="5029200" cy="8039100"/>
            <a:chOff x="-346383" y="2247900"/>
            <a:chExt cx="5029200" cy="8039100"/>
          </a:xfrm>
        </p:grpSpPr>
        <p:sp>
          <p:nvSpPr>
            <p:cNvPr id="3" name="Freeform 3"/>
            <p:cNvSpPr/>
            <p:nvPr/>
          </p:nvSpPr>
          <p:spPr>
            <a:xfrm flipH="1">
              <a:off x="0" y="6404519"/>
              <a:ext cx="4682817" cy="3882481"/>
            </a:xfrm>
            <a:custGeom>
              <a:avLst/>
              <a:gdLst/>
              <a:ahLst/>
              <a:cxnLst/>
              <a:rect l="l" t="t" r="r" b="b"/>
              <a:pathLst>
                <a:path w="4682817" h="3882481">
                  <a:moveTo>
                    <a:pt x="4682817" y="0"/>
                  </a:moveTo>
                  <a:lnTo>
                    <a:pt x="0" y="0"/>
                  </a:lnTo>
                  <a:lnTo>
                    <a:pt x="0" y="3882481"/>
                  </a:lnTo>
                  <a:lnTo>
                    <a:pt x="4682817" y="3882481"/>
                  </a:lnTo>
                  <a:lnTo>
                    <a:pt x="4682817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Cloud Callout 3"/>
            <p:cNvSpPr/>
            <p:nvPr/>
          </p:nvSpPr>
          <p:spPr>
            <a:xfrm>
              <a:off x="-346383" y="2247900"/>
              <a:ext cx="5029200" cy="3429000"/>
            </a:xfrm>
            <a:prstGeom prst="cloudCallout">
              <a:avLst>
                <a:gd name="adj1" fmla="val 14598"/>
                <a:gd name="adj2" fmla="val 67287"/>
              </a:avLst>
            </a:prstGeom>
            <a:solidFill>
              <a:srgbClr val="E16B52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Mời</a:t>
              </a:r>
              <a:r>
                <a:rPr lang="en-US" sz="36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36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36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đọc</a:t>
              </a:r>
              <a:r>
                <a:rPr lang="en-US" sz="36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nội</a:t>
              </a:r>
              <a:r>
                <a:rPr lang="en-US" sz="36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dung </a:t>
              </a:r>
              <a:r>
                <a:rPr lang="en-US" sz="3600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cuộc</a:t>
              </a:r>
              <a:r>
                <a:rPr lang="en-US" sz="36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trò</a:t>
              </a:r>
              <a:r>
                <a:rPr lang="en-US" sz="36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chuyện</a:t>
              </a:r>
              <a:r>
                <a:rPr lang="en-US" sz="36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này</a:t>
              </a:r>
              <a:r>
                <a:rPr lang="en-US" sz="36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nhé</a:t>
              </a:r>
              <a:r>
                <a:rPr lang="en-US" sz="36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!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A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78195" y="-433982"/>
            <a:ext cx="18844389" cy="3406647"/>
            <a:chOff x="0" y="0"/>
            <a:chExt cx="4963131" cy="8972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63131" cy="897224"/>
            </a:xfrm>
            <a:custGeom>
              <a:avLst/>
              <a:gdLst/>
              <a:ahLst/>
              <a:cxnLst/>
              <a:rect l="l" t="t" r="r" b="b"/>
              <a:pathLst>
                <a:path w="4963131" h="897224">
                  <a:moveTo>
                    <a:pt x="0" y="0"/>
                  </a:moveTo>
                  <a:lnTo>
                    <a:pt x="4963131" y="0"/>
                  </a:lnTo>
                  <a:lnTo>
                    <a:pt x="4963131" y="897224"/>
                  </a:lnTo>
                  <a:lnTo>
                    <a:pt x="0" y="897224"/>
                  </a:lnTo>
                  <a:close/>
                </a:path>
              </a:pathLst>
            </a:custGeom>
            <a:solidFill>
              <a:srgbClr val="E16B52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963131" cy="9543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438760" flipH="1">
            <a:off x="353809" y="1342669"/>
            <a:ext cx="1754602" cy="1754602"/>
          </a:xfrm>
          <a:custGeom>
            <a:avLst/>
            <a:gdLst/>
            <a:ahLst/>
            <a:cxnLst/>
            <a:rect l="l" t="t" r="r" b="b"/>
            <a:pathLst>
              <a:path w="1754602" h="1754602">
                <a:moveTo>
                  <a:pt x="1754601" y="0"/>
                </a:moveTo>
                <a:lnTo>
                  <a:pt x="0" y="0"/>
                </a:lnTo>
                <a:lnTo>
                  <a:pt x="0" y="1754602"/>
                </a:lnTo>
                <a:lnTo>
                  <a:pt x="1754601" y="1754602"/>
                </a:lnTo>
                <a:lnTo>
                  <a:pt x="175460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556652" y="330847"/>
            <a:ext cx="993791" cy="982950"/>
          </a:xfrm>
          <a:custGeom>
            <a:avLst/>
            <a:gdLst/>
            <a:ahLst/>
            <a:cxnLst/>
            <a:rect l="l" t="t" r="r" b="b"/>
            <a:pathLst>
              <a:path w="993791" h="982950">
                <a:moveTo>
                  <a:pt x="0" y="0"/>
                </a:moveTo>
                <a:lnTo>
                  <a:pt x="993792" y="0"/>
                </a:lnTo>
                <a:lnTo>
                  <a:pt x="993792" y="982951"/>
                </a:lnTo>
                <a:lnTo>
                  <a:pt x="0" y="9829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350359">
            <a:off x="14469885" y="1318759"/>
            <a:ext cx="1668235" cy="1634870"/>
          </a:xfrm>
          <a:custGeom>
            <a:avLst/>
            <a:gdLst/>
            <a:ahLst/>
            <a:cxnLst/>
            <a:rect l="l" t="t" r="r" b="b"/>
            <a:pathLst>
              <a:path w="1668235" h="1634870">
                <a:moveTo>
                  <a:pt x="0" y="0"/>
                </a:moveTo>
                <a:lnTo>
                  <a:pt x="1668235" y="0"/>
                </a:lnTo>
                <a:lnTo>
                  <a:pt x="1668235" y="1634871"/>
                </a:lnTo>
                <a:lnTo>
                  <a:pt x="0" y="163487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495849">
            <a:off x="14787048" y="-333774"/>
            <a:ext cx="1502906" cy="1502906"/>
          </a:xfrm>
          <a:custGeom>
            <a:avLst/>
            <a:gdLst/>
            <a:ahLst/>
            <a:cxnLst/>
            <a:rect l="l" t="t" r="r" b="b"/>
            <a:pathLst>
              <a:path w="1502906" h="1502906">
                <a:moveTo>
                  <a:pt x="0" y="0"/>
                </a:moveTo>
                <a:lnTo>
                  <a:pt x="1502906" y="0"/>
                </a:lnTo>
                <a:lnTo>
                  <a:pt x="1502906" y="1502906"/>
                </a:lnTo>
                <a:lnTo>
                  <a:pt x="0" y="15029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390163" y="1450736"/>
            <a:ext cx="496588" cy="570195"/>
          </a:xfrm>
          <a:custGeom>
            <a:avLst/>
            <a:gdLst/>
            <a:ahLst/>
            <a:cxnLst/>
            <a:rect l="l" t="t" r="r" b="b"/>
            <a:pathLst>
              <a:path w="496588" h="570195">
                <a:moveTo>
                  <a:pt x="0" y="0"/>
                </a:moveTo>
                <a:lnTo>
                  <a:pt x="496588" y="0"/>
                </a:lnTo>
                <a:lnTo>
                  <a:pt x="496588" y="570195"/>
                </a:lnTo>
                <a:lnTo>
                  <a:pt x="0" y="57019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404624" y="537225"/>
            <a:ext cx="496588" cy="570195"/>
          </a:xfrm>
          <a:custGeom>
            <a:avLst/>
            <a:gdLst/>
            <a:ahLst/>
            <a:cxnLst/>
            <a:rect l="l" t="t" r="r" b="b"/>
            <a:pathLst>
              <a:path w="496588" h="570195">
                <a:moveTo>
                  <a:pt x="0" y="0"/>
                </a:moveTo>
                <a:lnTo>
                  <a:pt x="496588" y="0"/>
                </a:lnTo>
                <a:lnTo>
                  <a:pt x="496588" y="570195"/>
                </a:lnTo>
                <a:lnTo>
                  <a:pt x="0" y="57019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-158597" y="9099747"/>
            <a:ext cx="18605194" cy="1187253"/>
            <a:chOff x="0" y="0"/>
            <a:chExt cx="14036026" cy="89568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4036025" cy="895681"/>
            </a:xfrm>
            <a:custGeom>
              <a:avLst/>
              <a:gdLst/>
              <a:ahLst/>
              <a:cxnLst/>
              <a:rect l="l" t="t" r="r" b="b"/>
              <a:pathLst>
                <a:path w="14036025" h="895681">
                  <a:moveTo>
                    <a:pt x="0" y="0"/>
                  </a:moveTo>
                  <a:lnTo>
                    <a:pt x="14036025" y="0"/>
                  </a:lnTo>
                  <a:lnTo>
                    <a:pt x="14036025" y="895681"/>
                  </a:lnTo>
                  <a:lnTo>
                    <a:pt x="0" y="895681"/>
                  </a:lnTo>
                  <a:close/>
                </a:path>
              </a:pathLst>
            </a:custGeom>
            <a:solidFill>
              <a:srgbClr val="F4D7D1"/>
            </a:solidFill>
            <a:ln cap="sq">
              <a:noFill/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14036026" cy="924256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3893344" y="1223071"/>
            <a:ext cx="7925693" cy="1273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99"/>
              </a:lnSpc>
            </a:pPr>
            <a:r>
              <a:rPr lang="en-US" sz="9999" dirty="0">
                <a:solidFill>
                  <a:srgbClr val="FFFFFF"/>
                </a:solidFill>
                <a:latin typeface="Cambria Bold"/>
              </a:rPr>
              <a:t>a) 36 x 10 = ?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49958" y="3344677"/>
            <a:ext cx="6137830" cy="769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40"/>
              </a:lnSpc>
            </a:pPr>
            <a:r>
              <a:rPr lang="en-US" sz="6000" dirty="0">
                <a:solidFill>
                  <a:srgbClr val="42321F"/>
                </a:solidFill>
                <a:latin typeface="Cambria Bold"/>
              </a:rPr>
              <a:t>36 x 10 = 10 x 36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15888" y="4367677"/>
            <a:ext cx="12348430" cy="769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40"/>
              </a:lnSpc>
            </a:pPr>
            <a:r>
              <a:rPr lang="en-US" sz="6000">
                <a:solidFill>
                  <a:srgbClr val="42321F"/>
                </a:solidFill>
                <a:latin typeface="Cambria Bold"/>
              </a:rPr>
              <a:t>Nhẩm: 1 chục x 36 = 36 chục = 360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515888" y="5270647"/>
            <a:ext cx="6453618" cy="1307671"/>
            <a:chOff x="0" y="0"/>
            <a:chExt cx="8604824" cy="1743561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8604824" cy="1743561"/>
              <a:chOff x="0" y="0"/>
              <a:chExt cx="1699718" cy="344407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699718" cy="344407"/>
              </a:xfrm>
              <a:custGeom>
                <a:avLst/>
                <a:gdLst/>
                <a:ahLst/>
                <a:cxnLst/>
                <a:rect l="l" t="t" r="r" b="b"/>
                <a:pathLst>
                  <a:path w="1699718" h="344407">
                    <a:moveTo>
                      <a:pt x="0" y="0"/>
                    </a:moveTo>
                    <a:lnTo>
                      <a:pt x="1699718" y="0"/>
                    </a:lnTo>
                    <a:lnTo>
                      <a:pt x="1699718" y="344407"/>
                    </a:lnTo>
                    <a:lnTo>
                      <a:pt x="0" y="344407"/>
                    </a:lnTo>
                    <a:close/>
                  </a:path>
                </a:pathLst>
              </a:custGeom>
              <a:solidFill>
                <a:srgbClr val="F6F3EA"/>
              </a:solidFill>
              <a:ln w="19050" cap="sq">
                <a:solidFill>
                  <a:srgbClr val="42321F"/>
                </a:solidFill>
                <a:prstDash val="solid"/>
                <a:miter/>
              </a:ln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104775"/>
                <a:ext cx="1699718" cy="449182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ctr">
                  <a:lnSpc>
                    <a:spcPts val="7000"/>
                  </a:lnSpc>
                </a:pPr>
                <a:endParaRPr/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0" y="406326"/>
              <a:ext cx="8453527" cy="10737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40"/>
                </a:lnSpc>
              </a:pPr>
              <a:r>
                <a:rPr lang="en-US" sz="6000">
                  <a:solidFill>
                    <a:srgbClr val="E16B52"/>
                  </a:solidFill>
                  <a:latin typeface="Cambria Bold"/>
                </a:rPr>
                <a:t>Vậy 36 x 10 = 360</a:t>
              </a:r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515888" y="6949793"/>
            <a:ext cx="12348430" cy="769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40"/>
              </a:lnSpc>
            </a:pPr>
            <a:r>
              <a:rPr lang="en-US" sz="6000">
                <a:solidFill>
                  <a:srgbClr val="42321F"/>
                </a:solidFill>
                <a:latin typeface="Cambria Bold"/>
              </a:rPr>
              <a:t>Ngược lại, từ 36 x 10 = 360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4149447" y="7950629"/>
            <a:ext cx="6843708" cy="1307671"/>
            <a:chOff x="0" y="0"/>
            <a:chExt cx="9124944" cy="1743561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9124944" cy="1743561"/>
              <a:chOff x="0" y="0"/>
              <a:chExt cx="1802458" cy="344407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1802458" cy="344407"/>
              </a:xfrm>
              <a:custGeom>
                <a:avLst/>
                <a:gdLst/>
                <a:ahLst/>
                <a:cxnLst/>
                <a:rect l="l" t="t" r="r" b="b"/>
                <a:pathLst>
                  <a:path w="1802458" h="344407">
                    <a:moveTo>
                      <a:pt x="0" y="0"/>
                    </a:moveTo>
                    <a:lnTo>
                      <a:pt x="1802458" y="0"/>
                    </a:lnTo>
                    <a:lnTo>
                      <a:pt x="1802458" y="344407"/>
                    </a:lnTo>
                    <a:lnTo>
                      <a:pt x="0" y="344407"/>
                    </a:lnTo>
                    <a:close/>
                  </a:path>
                </a:pathLst>
              </a:custGeom>
              <a:solidFill>
                <a:srgbClr val="F6F3EA"/>
              </a:solidFill>
              <a:ln w="19050" cap="sq">
                <a:solidFill>
                  <a:srgbClr val="42321F"/>
                </a:solidFill>
                <a:prstDash val="solid"/>
                <a:miter/>
              </a:ln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0" y="-104775"/>
                <a:ext cx="1802458" cy="449182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ctr">
                  <a:lnSpc>
                    <a:spcPts val="7000"/>
                  </a:lnSpc>
                </a:pPr>
                <a:endParaRPr/>
              </a:p>
            </p:txBody>
          </p:sp>
        </p:grpSp>
        <p:sp>
          <p:nvSpPr>
            <p:cNvPr id="27" name="TextBox 27"/>
            <p:cNvSpPr txBox="1"/>
            <p:nvPr/>
          </p:nvSpPr>
          <p:spPr>
            <a:xfrm>
              <a:off x="0" y="406326"/>
              <a:ext cx="9124944" cy="10737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40"/>
                </a:lnSpc>
              </a:pPr>
              <a:r>
                <a:rPr lang="en-US" sz="6000">
                  <a:solidFill>
                    <a:srgbClr val="E16B52"/>
                  </a:solidFill>
                  <a:latin typeface="Cambria Bold"/>
                </a:rPr>
                <a:t>ta có: 360 : 10 = 36</a:t>
              </a:r>
            </a:p>
          </p:txBody>
        </p:sp>
      </p:grpSp>
      <p:sp>
        <p:nvSpPr>
          <p:cNvPr id="28" name="Freeform 28"/>
          <p:cNvSpPr/>
          <p:nvPr/>
        </p:nvSpPr>
        <p:spPr>
          <a:xfrm>
            <a:off x="12072291" y="4605122"/>
            <a:ext cx="5229097" cy="5316087"/>
          </a:xfrm>
          <a:custGeom>
            <a:avLst/>
            <a:gdLst/>
            <a:ahLst/>
            <a:cxnLst/>
            <a:rect l="l" t="t" r="r" b="b"/>
            <a:pathLst>
              <a:path w="5229097" h="5316087">
                <a:moveTo>
                  <a:pt x="0" y="0"/>
                </a:moveTo>
                <a:lnTo>
                  <a:pt x="5229097" y="0"/>
                </a:lnTo>
                <a:lnTo>
                  <a:pt x="5229097" y="5316087"/>
                </a:lnTo>
                <a:lnTo>
                  <a:pt x="0" y="531608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A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78195" y="-433982"/>
            <a:ext cx="18844389" cy="3406647"/>
            <a:chOff x="0" y="0"/>
            <a:chExt cx="4963131" cy="8972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63131" cy="897224"/>
            </a:xfrm>
            <a:custGeom>
              <a:avLst/>
              <a:gdLst/>
              <a:ahLst/>
              <a:cxnLst/>
              <a:rect l="l" t="t" r="r" b="b"/>
              <a:pathLst>
                <a:path w="4963131" h="897224">
                  <a:moveTo>
                    <a:pt x="0" y="0"/>
                  </a:moveTo>
                  <a:lnTo>
                    <a:pt x="4963131" y="0"/>
                  </a:lnTo>
                  <a:lnTo>
                    <a:pt x="4963131" y="897224"/>
                  </a:lnTo>
                  <a:lnTo>
                    <a:pt x="0" y="897224"/>
                  </a:lnTo>
                  <a:close/>
                </a:path>
              </a:pathLst>
            </a:custGeom>
            <a:solidFill>
              <a:srgbClr val="E16B52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963131" cy="9543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438760" flipH="1">
            <a:off x="353809" y="1342669"/>
            <a:ext cx="1754602" cy="1754602"/>
          </a:xfrm>
          <a:custGeom>
            <a:avLst/>
            <a:gdLst/>
            <a:ahLst/>
            <a:cxnLst/>
            <a:rect l="l" t="t" r="r" b="b"/>
            <a:pathLst>
              <a:path w="1754602" h="1754602">
                <a:moveTo>
                  <a:pt x="1754601" y="0"/>
                </a:moveTo>
                <a:lnTo>
                  <a:pt x="0" y="0"/>
                </a:lnTo>
                <a:lnTo>
                  <a:pt x="0" y="1754602"/>
                </a:lnTo>
                <a:lnTo>
                  <a:pt x="1754601" y="1754602"/>
                </a:lnTo>
                <a:lnTo>
                  <a:pt x="175460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556652" y="330847"/>
            <a:ext cx="993791" cy="982950"/>
          </a:xfrm>
          <a:custGeom>
            <a:avLst/>
            <a:gdLst/>
            <a:ahLst/>
            <a:cxnLst/>
            <a:rect l="l" t="t" r="r" b="b"/>
            <a:pathLst>
              <a:path w="993791" h="982950">
                <a:moveTo>
                  <a:pt x="0" y="0"/>
                </a:moveTo>
                <a:lnTo>
                  <a:pt x="993792" y="0"/>
                </a:lnTo>
                <a:lnTo>
                  <a:pt x="993792" y="982951"/>
                </a:lnTo>
                <a:lnTo>
                  <a:pt x="0" y="9829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350359">
            <a:off x="15309155" y="1942558"/>
            <a:ext cx="1668235" cy="1634870"/>
          </a:xfrm>
          <a:custGeom>
            <a:avLst/>
            <a:gdLst/>
            <a:ahLst/>
            <a:cxnLst/>
            <a:rect l="l" t="t" r="r" b="b"/>
            <a:pathLst>
              <a:path w="1668235" h="1634870">
                <a:moveTo>
                  <a:pt x="0" y="0"/>
                </a:moveTo>
                <a:lnTo>
                  <a:pt x="1668236" y="0"/>
                </a:lnTo>
                <a:lnTo>
                  <a:pt x="1668236" y="1634870"/>
                </a:lnTo>
                <a:lnTo>
                  <a:pt x="0" y="16348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495849">
            <a:off x="14787048" y="-333774"/>
            <a:ext cx="1502906" cy="1502906"/>
          </a:xfrm>
          <a:custGeom>
            <a:avLst/>
            <a:gdLst/>
            <a:ahLst/>
            <a:cxnLst/>
            <a:rect l="l" t="t" r="r" b="b"/>
            <a:pathLst>
              <a:path w="1502906" h="1502906">
                <a:moveTo>
                  <a:pt x="0" y="0"/>
                </a:moveTo>
                <a:lnTo>
                  <a:pt x="1502906" y="0"/>
                </a:lnTo>
                <a:lnTo>
                  <a:pt x="1502906" y="1502906"/>
                </a:lnTo>
                <a:lnTo>
                  <a:pt x="0" y="15029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390163" y="1450736"/>
            <a:ext cx="496588" cy="570195"/>
          </a:xfrm>
          <a:custGeom>
            <a:avLst/>
            <a:gdLst/>
            <a:ahLst/>
            <a:cxnLst/>
            <a:rect l="l" t="t" r="r" b="b"/>
            <a:pathLst>
              <a:path w="496588" h="570195">
                <a:moveTo>
                  <a:pt x="0" y="0"/>
                </a:moveTo>
                <a:lnTo>
                  <a:pt x="496588" y="0"/>
                </a:lnTo>
                <a:lnTo>
                  <a:pt x="496588" y="570195"/>
                </a:lnTo>
                <a:lnTo>
                  <a:pt x="0" y="57019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404624" y="537225"/>
            <a:ext cx="496588" cy="570195"/>
          </a:xfrm>
          <a:custGeom>
            <a:avLst/>
            <a:gdLst/>
            <a:ahLst/>
            <a:cxnLst/>
            <a:rect l="l" t="t" r="r" b="b"/>
            <a:pathLst>
              <a:path w="496588" h="570195">
                <a:moveTo>
                  <a:pt x="0" y="0"/>
                </a:moveTo>
                <a:lnTo>
                  <a:pt x="496588" y="0"/>
                </a:lnTo>
                <a:lnTo>
                  <a:pt x="496588" y="570195"/>
                </a:lnTo>
                <a:lnTo>
                  <a:pt x="0" y="57019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-158597" y="9099747"/>
            <a:ext cx="18605194" cy="1187253"/>
            <a:chOff x="0" y="0"/>
            <a:chExt cx="14036026" cy="89568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4036025" cy="895681"/>
            </a:xfrm>
            <a:custGeom>
              <a:avLst/>
              <a:gdLst/>
              <a:ahLst/>
              <a:cxnLst/>
              <a:rect l="l" t="t" r="r" b="b"/>
              <a:pathLst>
                <a:path w="14036025" h="895681">
                  <a:moveTo>
                    <a:pt x="0" y="0"/>
                  </a:moveTo>
                  <a:lnTo>
                    <a:pt x="14036025" y="0"/>
                  </a:lnTo>
                  <a:lnTo>
                    <a:pt x="14036025" y="895681"/>
                  </a:lnTo>
                  <a:lnTo>
                    <a:pt x="0" y="895681"/>
                  </a:lnTo>
                  <a:close/>
                </a:path>
              </a:pathLst>
            </a:custGeom>
            <a:solidFill>
              <a:srgbClr val="F4D7D1"/>
            </a:solidFill>
            <a:ln cap="sq">
              <a:noFill/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14036026" cy="924256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4079398" y="1223071"/>
            <a:ext cx="8740985" cy="1273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99"/>
              </a:lnSpc>
            </a:pPr>
            <a:r>
              <a:rPr lang="en-US" sz="9999" dirty="0">
                <a:solidFill>
                  <a:srgbClr val="FFFFFF"/>
                </a:solidFill>
                <a:latin typeface="Cambria Bold"/>
              </a:rPr>
              <a:t>b) 36 x 100 = ?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31110" y="3344677"/>
            <a:ext cx="9518890" cy="769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40"/>
              </a:lnSpc>
            </a:pPr>
            <a:r>
              <a:rPr lang="en-US" sz="6000" dirty="0">
                <a:solidFill>
                  <a:srgbClr val="42321F"/>
                </a:solidFill>
                <a:latin typeface="Cambria Bold"/>
              </a:rPr>
              <a:t>36 x 100  = 36 x (10 x 10)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71953" y="4485772"/>
            <a:ext cx="17144260" cy="769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40"/>
              </a:lnSpc>
            </a:pPr>
            <a:r>
              <a:rPr lang="en-US" sz="6000">
                <a:solidFill>
                  <a:srgbClr val="42321F"/>
                </a:solidFill>
                <a:latin typeface="Cambria Bold"/>
              </a:rPr>
              <a:t>= (36 x 10) x 10 = 360 x 10 = 3 600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5990555" y="6735819"/>
            <a:ext cx="7491082" cy="1307671"/>
            <a:chOff x="0" y="0"/>
            <a:chExt cx="9988109" cy="1743561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9988109" cy="1743561"/>
              <a:chOff x="0" y="0"/>
              <a:chExt cx="1972960" cy="344407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972960" cy="344407"/>
              </a:xfrm>
              <a:custGeom>
                <a:avLst/>
                <a:gdLst/>
                <a:ahLst/>
                <a:cxnLst/>
                <a:rect l="l" t="t" r="r" b="b"/>
                <a:pathLst>
                  <a:path w="1972960" h="344407">
                    <a:moveTo>
                      <a:pt x="0" y="0"/>
                    </a:moveTo>
                    <a:lnTo>
                      <a:pt x="1972960" y="0"/>
                    </a:lnTo>
                    <a:lnTo>
                      <a:pt x="1972960" y="344407"/>
                    </a:lnTo>
                    <a:lnTo>
                      <a:pt x="0" y="344407"/>
                    </a:lnTo>
                    <a:close/>
                  </a:path>
                </a:pathLst>
              </a:custGeom>
              <a:solidFill>
                <a:srgbClr val="F6F3EA"/>
              </a:solidFill>
              <a:ln w="19050" cap="sq">
                <a:solidFill>
                  <a:srgbClr val="42321F"/>
                </a:solidFill>
                <a:prstDash val="solid"/>
                <a:miter/>
              </a:ln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104775"/>
                <a:ext cx="1972960" cy="449182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ctr">
                  <a:lnSpc>
                    <a:spcPts val="7000"/>
                  </a:lnSpc>
                </a:pPr>
                <a:endParaRPr/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0" y="406326"/>
              <a:ext cx="9812491" cy="10737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40"/>
                </a:lnSpc>
              </a:pPr>
              <a:r>
                <a:rPr lang="en-US" sz="6000">
                  <a:solidFill>
                    <a:srgbClr val="E16B52"/>
                  </a:solidFill>
                  <a:latin typeface="Cambria Bold"/>
                </a:rPr>
                <a:t>36 x 1 000 = 36 000</a:t>
              </a:r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471953" y="5680449"/>
            <a:ext cx="12348430" cy="769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40"/>
              </a:lnSpc>
            </a:pPr>
            <a:r>
              <a:rPr lang="en-US" sz="6000">
                <a:solidFill>
                  <a:srgbClr val="42321F"/>
                </a:solidFill>
                <a:latin typeface="Cambria Bold"/>
              </a:rPr>
              <a:t>Ngược lại, 3 600 : 100 = 36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5990555" y="8272090"/>
            <a:ext cx="7491082" cy="1307671"/>
            <a:chOff x="0" y="0"/>
            <a:chExt cx="9988109" cy="1743561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9988109" cy="1743561"/>
              <a:chOff x="0" y="0"/>
              <a:chExt cx="1972960" cy="344407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1972960" cy="344407"/>
              </a:xfrm>
              <a:custGeom>
                <a:avLst/>
                <a:gdLst/>
                <a:ahLst/>
                <a:cxnLst/>
                <a:rect l="l" t="t" r="r" b="b"/>
                <a:pathLst>
                  <a:path w="1972960" h="344407">
                    <a:moveTo>
                      <a:pt x="0" y="0"/>
                    </a:moveTo>
                    <a:lnTo>
                      <a:pt x="1972960" y="0"/>
                    </a:lnTo>
                    <a:lnTo>
                      <a:pt x="1972960" y="344407"/>
                    </a:lnTo>
                    <a:lnTo>
                      <a:pt x="0" y="344407"/>
                    </a:lnTo>
                    <a:close/>
                  </a:path>
                </a:pathLst>
              </a:custGeom>
              <a:solidFill>
                <a:srgbClr val="F6F3EA"/>
              </a:solidFill>
              <a:ln w="19050" cap="sq">
                <a:solidFill>
                  <a:srgbClr val="42321F"/>
                </a:solidFill>
                <a:prstDash val="solid"/>
                <a:miter/>
              </a:ln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0" y="-104775"/>
                <a:ext cx="1972960" cy="449182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ctr">
                  <a:lnSpc>
                    <a:spcPts val="7000"/>
                  </a:lnSpc>
                </a:pPr>
                <a:endParaRPr/>
              </a:p>
            </p:txBody>
          </p:sp>
        </p:grpSp>
        <p:sp>
          <p:nvSpPr>
            <p:cNvPr id="27" name="TextBox 27"/>
            <p:cNvSpPr txBox="1"/>
            <p:nvPr/>
          </p:nvSpPr>
          <p:spPr>
            <a:xfrm>
              <a:off x="0" y="406326"/>
              <a:ext cx="9988109" cy="10737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40"/>
                </a:lnSpc>
              </a:pPr>
              <a:r>
                <a:rPr lang="en-US" sz="6000">
                  <a:solidFill>
                    <a:srgbClr val="E16B52"/>
                  </a:solidFill>
                  <a:latin typeface="Cambria Bold"/>
                </a:rPr>
                <a:t>36 000 : 1 000 = 36</a:t>
              </a:r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471953" y="7270302"/>
            <a:ext cx="5826101" cy="769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40"/>
              </a:lnSpc>
            </a:pPr>
            <a:r>
              <a:rPr lang="en-US" sz="6000">
                <a:solidFill>
                  <a:srgbClr val="42321F"/>
                </a:solidFill>
                <a:latin typeface="Cambria Bold"/>
              </a:rPr>
              <a:t>Tương tự, ta có: </a:t>
            </a:r>
          </a:p>
        </p:txBody>
      </p:sp>
      <p:sp>
        <p:nvSpPr>
          <p:cNvPr id="29" name="Freeform 29"/>
          <p:cNvSpPr/>
          <p:nvPr/>
        </p:nvSpPr>
        <p:spPr>
          <a:xfrm>
            <a:off x="13152203" y="4205723"/>
            <a:ext cx="5413992" cy="4488691"/>
          </a:xfrm>
          <a:custGeom>
            <a:avLst/>
            <a:gdLst/>
            <a:ahLst/>
            <a:cxnLst/>
            <a:rect l="l" t="t" r="r" b="b"/>
            <a:pathLst>
              <a:path w="5413992" h="4488691">
                <a:moveTo>
                  <a:pt x="0" y="0"/>
                </a:moveTo>
                <a:lnTo>
                  <a:pt x="5413992" y="0"/>
                </a:lnTo>
                <a:lnTo>
                  <a:pt x="5413992" y="4488691"/>
                </a:lnTo>
                <a:lnTo>
                  <a:pt x="0" y="448869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2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78195" y="-433982"/>
            <a:ext cx="18844389" cy="2169816"/>
            <a:chOff x="0" y="0"/>
            <a:chExt cx="4963131" cy="5714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63131" cy="571474"/>
            </a:xfrm>
            <a:custGeom>
              <a:avLst/>
              <a:gdLst/>
              <a:ahLst/>
              <a:cxnLst/>
              <a:rect l="l" t="t" r="r" b="b"/>
              <a:pathLst>
                <a:path w="4963131" h="571474">
                  <a:moveTo>
                    <a:pt x="0" y="0"/>
                  </a:moveTo>
                  <a:lnTo>
                    <a:pt x="4963131" y="0"/>
                  </a:lnTo>
                  <a:lnTo>
                    <a:pt x="4963131" y="571474"/>
                  </a:lnTo>
                  <a:lnTo>
                    <a:pt x="0" y="571474"/>
                  </a:lnTo>
                  <a:close/>
                </a:path>
              </a:pathLst>
            </a:custGeom>
            <a:solidFill>
              <a:srgbClr val="41C48D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963131" cy="6286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438760" flipH="1">
            <a:off x="151399" y="98120"/>
            <a:ext cx="1754602" cy="1754602"/>
          </a:xfrm>
          <a:custGeom>
            <a:avLst/>
            <a:gdLst/>
            <a:ahLst/>
            <a:cxnLst/>
            <a:rect l="l" t="t" r="r" b="b"/>
            <a:pathLst>
              <a:path w="1754602" h="1754602">
                <a:moveTo>
                  <a:pt x="1754602" y="0"/>
                </a:moveTo>
                <a:lnTo>
                  <a:pt x="0" y="0"/>
                </a:lnTo>
                <a:lnTo>
                  <a:pt x="0" y="1754602"/>
                </a:lnTo>
                <a:lnTo>
                  <a:pt x="1754602" y="1754602"/>
                </a:lnTo>
                <a:lnTo>
                  <a:pt x="175460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425081" y="45750"/>
            <a:ext cx="993791" cy="982950"/>
          </a:xfrm>
          <a:custGeom>
            <a:avLst/>
            <a:gdLst/>
            <a:ahLst/>
            <a:cxnLst/>
            <a:rect l="l" t="t" r="r" b="b"/>
            <a:pathLst>
              <a:path w="993791" h="982950">
                <a:moveTo>
                  <a:pt x="0" y="0"/>
                </a:moveTo>
                <a:lnTo>
                  <a:pt x="993792" y="0"/>
                </a:lnTo>
                <a:lnTo>
                  <a:pt x="993792" y="982950"/>
                </a:lnTo>
                <a:lnTo>
                  <a:pt x="0" y="9829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350359">
            <a:off x="14830246" y="731546"/>
            <a:ext cx="1668235" cy="1634870"/>
          </a:xfrm>
          <a:custGeom>
            <a:avLst/>
            <a:gdLst/>
            <a:ahLst/>
            <a:cxnLst/>
            <a:rect l="l" t="t" r="r" b="b"/>
            <a:pathLst>
              <a:path w="1668235" h="1634870">
                <a:moveTo>
                  <a:pt x="0" y="0"/>
                </a:moveTo>
                <a:lnTo>
                  <a:pt x="1668235" y="0"/>
                </a:lnTo>
                <a:lnTo>
                  <a:pt x="1668235" y="1634871"/>
                </a:lnTo>
                <a:lnTo>
                  <a:pt x="0" y="163487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495849">
            <a:off x="12443444" y="223968"/>
            <a:ext cx="1502906" cy="1502906"/>
          </a:xfrm>
          <a:custGeom>
            <a:avLst/>
            <a:gdLst/>
            <a:ahLst/>
            <a:cxnLst/>
            <a:rect l="l" t="t" r="r" b="b"/>
            <a:pathLst>
              <a:path w="1502906" h="1502906">
                <a:moveTo>
                  <a:pt x="0" y="0"/>
                </a:moveTo>
                <a:lnTo>
                  <a:pt x="1502906" y="0"/>
                </a:lnTo>
                <a:lnTo>
                  <a:pt x="1502906" y="1502906"/>
                </a:lnTo>
                <a:lnTo>
                  <a:pt x="0" y="15029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390163" y="1450736"/>
            <a:ext cx="496588" cy="570195"/>
          </a:xfrm>
          <a:custGeom>
            <a:avLst/>
            <a:gdLst/>
            <a:ahLst/>
            <a:cxnLst/>
            <a:rect l="l" t="t" r="r" b="b"/>
            <a:pathLst>
              <a:path w="496588" h="570195">
                <a:moveTo>
                  <a:pt x="0" y="0"/>
                </a:moveTo>
                <a:lnTo>
                  <a:pt x="496588" y="0"/>
                </a:lnTo>
                <a:lnTo>
                  <a:pt x="496588" y="570195"/>
                </a:lnTo>
                <a:lnTo>
                  <a:pt x="0" y="57019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716353" y="699146"/>
            <a:ext cx="496588" cy="570195"/>
          </a:xfrm>
          <a:custGeom>
            <a:avLst/>
            <a:gdLst/>
            <a:ahLst/>
            <a:cxnLst/>
            <a:rect l="l" t="t" r="r" b="b"/>
            <a:pathLst>
              <a:path w="496588" h="570195">
                <a:moveTo>
                  <a:pt x="0" y="0"/>
                </a:moveTo>
                <a:lnTo>
                  <a:pt x="496588" y="0"/>
                </a:lnTo>
                <a:lnTo>
                  <a:pt x="496588" y="570195"/>
                </a:lnTo>
                <a:lnTo>
                  <a:pt x="0" y="57019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-158597" y="9099747"/>
            <a:ext cx="18605194" cy="1187253"/>
            <a:chOff x="0" y="0"/>
            <a:chExt cx="14036026" cy="89568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4036025" cy="895681"/>
            </a:xfrm>
            <a:custGeom>
              <a:avLst/>
              <a:gdLst/>
              <a:ahLst/>
              <a:cxnLst/>
              <a:rect l="l" t="t" r="r" b="b"/>
              <a:pathLst>
                <a:path w="14036025" h="895681">
                  <a:moveTo>
                    <a:pt x="0" y="0"/>
                  </a:moveTo>
                  <a:lnTo>
                    <a:pt x="14036025" y="0"/>
                  </a:lnTo>
                  <a:lnTo>
                    <a:pt x="14036025" y="895681"/>
                  </a:lnTo>
                  <a:lnTo>
                    <a:pt x="0" y="895681"/>
                  </a:lnTo>
                  <a:close/>
                </a:path>
              </a:pathLst>
            </a:custGeom>
            <a:solidFill>
              <a:srgbClr val="D7EFE0"/>
            </a:solidFill>
            <a:ln cap="sq">
              <a:noFill/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14036026" cy="924256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427995" y="1817558"/>
            <a:ext cx="17432010" cy="5488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59"/>
              </a:lnSpc>
            </a:pPr>
            <a:r>
              <a:rPr lang="en-US" sz="6000" dirty="0">
                <a:solidFill>
                  <a:srgbClr val="42321F"/>
                </a:solidFill>
                <a:latin typeface="Cambria Bold"/>
              </a:rPr>
              <a:t>- </a:t>
            </a:r>
            <a:r>
              <a:rPr lang="en-US" sz="6000" dirty="0" err="1">
                <a:solidFill>
                  <a:srgbClr val="42321F"/>
                </a:solidFill>
                <a:latin typeface="Cambria Bold"/>
              </a:rPr>
              <a:t>Khi</a:t>
            </a:r>
            <a:r>
              <a:rPr lang="en-US" sz="6000" dirty="0">
                <a:solidFill>
                  <a:srgbClr val="42321F"/>
                </a:solidFill>
                <a:latin typeface="Cambria Bold"/>
              </a:rPr>
              <a:t> </a:t>
            </a:r>
            <a:r>
              <a:rPr lang="en-US" sz="6000" dirty="0" err="1">
                <a:solidFill>
                  <a:srgbClr val="42321F"/>
                </a:solidFill>
                <a:latin typeface="Cambria Bold"/>
              </a:rPr>
              <a:t>nhân</a:t>
            </a:r>
            <a:r>
              <a:rPr lang="en-US" sz="6000" dirty="0">
                <a:solidFill>
                  <a:srgbClr val="42321F"/>
                </a:solidFill>
                <a:latin typeface="Cambria Bold"/>
              </a:rPr>
              <a:t> </a:t>
            </a:r>
            <a:r>
              <a:rPr lang="en-US" sz="6000" dirty="0" err="1">
                <a:solidFill>
                  <a:srgbClr val="42321F"/>
                </a:solidFill>
                <a:latin typeface="Cambria Bold"/>
              </a:rPr>
              <a:t>một</a:t>
            </a:r>
            <a:r>
              <a:rPr lang="en-US" sz="6000" dirty="0">
                <a:solidFill>
                  <a:srgbClr val="42321F"/>
                </a:solidFill>
                <a:latin typeface="Cambria Bold"/>
              </a:rPr>
              <a:t> </a:t>
            </a:r>
            <a:r>
              <a:rPr lang="en-US" sz="6000" dirty="0" err="1">
                <a:solidFill>
                  <a:srgbClr val="42321F"/>
                </a:solidFill>
                <a:latin typeface="Cambria Bold"/>
              </a:rPr>
              <a:t>số</a:t>
            </a:r>
            <a:r>
              <a:rPr lang="en-US" sz="6000" dirty="0">
                <a:solidFill>
                  <a:srgbClr val="42321F"/>
                </a:solidFill>
                <a:latin typeface="Cambria Bold"/>
              </a:rPr>
              <a:t> </a:t>
            </a:r>
            <a:r>
              <a:rPr lang="en-US" sz="6000" dirty="0" err="1">
                <a:solidFill>
                  <a:srgbClr val="42321F"/>
                </a:solidFill>
                <a:latin typeface="Cambria Bold"/>
              </a:rPr>
              <a:t>tự</a:t>
            </a:r>
            <a:r>
              <a:rPr lang="en-US" sz="6000" dirty="0">
                <a:solidFill>
                  <a:srgbClr val="42321F"/>
                </a:solidFill>
                <a:latin typeface="Cambria Bold"/>
              </a:rPr>
              <a:t> </a:t>
            </a:r>
            <a:r>
              <a:rPr lang="en-US" sz="6000" dirty="0" err="1">
                <a:solidFill>
                  <a:srgbClr val="42321F"/>
                </a:solidFill>
                <a:latin typeface="Cambria Bold"/>
              </a:rPr>
              <a:t>nhiên</a:t>
            </a:r>
            <a:r>
              <a:rPr lang="en-US" sz="6000" dirty="0">
                <a:solidFill>
                  <a:srgbClr val="42321F"/>
                </a:solidFill>
                <a:latin typeface="Cambria Bold"/>
              </a:rPr>
              <a:t> </a:t>
            </a:r>
            <a:r>
              <a:rPr lang="en-US" sz="6000" dirty="0" err="1">
                <a:solidFill>
                  <a:srgbClr val="42321F"/>
                </a:solidFill>
                <a:latin typeface="Cambria Bold"/>
              </a:rPr>
              <a:t>với</a:t>
            </a:r>
            <a:r>
              <a:rPr lang="en-US" sz="6000" dirty="0">
                <a:solidFill>
                  <a:srgbClr val="42321F"/>
                </a:solidFill>
                <a:latin typeface="Cambria Bold"/>
              </a:rPr>
              <a:t> 10, 100, 1000, ... ta </a:t>
            </a:r>
            <a:r>
              <a:rPr lang="en-US" sz="6000" dirty="0" err="1">
                <a:solidFill>
                  <a:srgbClr val="42321F"/>
                </a:solidFill>
                <a:latin typeface="Cambria Bold"/>
              </a:rPr>
              <a:t>viết</a:t>
            </a:r>
            <a:r>
              <a:rPr lang="en-US" sz="6000" dirty="0">
                <a:solidFill>
                  <a:srgbClr val="42321F"/>
                </a:solidFill>
                <a:latin typeface="Cambria Bold"/>
              </a:rPr>
              <a:t> </a:t>
            </a:r>
            <a:r>
              <a:rPr lang="en-US" sz="6000" dirty="0" err="1">
                <a:solidFill>
                  <a:srgbClr val="42321F"/>
                </a:solidFill>
                <a:latin typeface="Cambria Bold"/>
              </a:rPr>
              <a:t>thêm</a:t>
            </a:r>
            <a:r>
              <a:rPr lang="en-US" sz="6000" dirty="0">
                <a:solidFill>
                  <a:srgbClr val="42321F"/>
                </a:solidFill>
                <a:latin typeface="Cambria Bold"/>
              </a:rPr>
              <a:t> </a:t>
            </a:r>
            <a:r>
              <a:rPr lang="en-US" sz="6000" dirty="0" err="1">
                <a:solidFill>
                  <a:srgbClr val="42321F"/>
                </a:solidFill>
                <a:latin typeface="Cambria Bold"/>
              </a:rPr>
              <a:t>một</a:t>
            </a:r>
            <a:r>
              <a:rPr lang="en-US" sz="6000" dirty="0">
                <a:solidFill>
                  <a:srgbClr val="42321F"/>
                </a:solidFill>
                <a:latin typeface="Cambria Bold"/>
              </a:rPr>
              <a:t>, </a:t>
            </a:r>
            <a:r>
              <a:rPr lang="en-US" sz="6000" dirty="0" err="1">
                <a:solidFill>
                  <a:srgbClr val="42321F"/>
                </a:solidFill>
                <a:latin typeface="Cambria Bold"/>
              </a:rPr>
              <a:t>hai</a:t>
            </a:r>
            <a:r>
              <a:rPr lang="en-US" sz="6000" dirty="0">
                <a:solidFill>
                  <a:srgbClr val="42321F"/>
                </a:solidFill>
                <a:latin typeface="Cambria Bold"/>
              </a:rPr>
              <a:t>, </a:t>
            </a:r>
            <a:r>
              <a:rPr lang="en-US" sz="6000" dirty="0" err="1">
                <a:solidFill>
                  <a:srgbClr val="42321F"/>
                </a:solidFill>
                <a:latin typeface="Cambria Bold"/>
              </a:rPr>
              <a:t>ba</a:t>
            </a:r>
            <a:r>
              <a:rPr lang="en-US" sz="6000" dirty="0">
                <a:solidFill>
                  <a:srgbClr val="42321F"/>
                </a:solidFill>
                <a:latin typeface="Cambria Bold"/>
              </a:rPr>
              <a:t>, ... </a:t>
            </a:r>
            <a:r>
              <a:rPr lang="en-US" sz="6000" dirty="0" err="1">
                <a:solidFill>
                  <a:srgbClr val="42321F"/>
                </a:solidFill>
                <a:latin typeface="Cambria Bold"/>
              </a:rPr>
              <a:t>chữ</a:t>
            </a:r>
            <a:r>
              <a:rPr lang="en-US" sz="6000" dirty="0">
                <a:solidFill>
                  <a:srgbClr val="42321F"/>
                </a:solidFill>
                <a:latin typeface="Cambria Bold"/>
              </a:rPr>
              <a:t> </a:t>
            </a:r>
            <a:r>
              <a:rPr lang="en-US" sz="6000" dirty="0" err="1">
                <a:solidFill>
                  <a:srgbClr val="42321F"/>
                </a:solidFill>
                <a:latin typeface="Cambria Bold"/>
              </a:rPr>
              <a:t>số</a:t>
            </a:r>
            <a:r>
              <a:rPr lang="en-US" sz="6000" dirty="0">
                <a:solidFill>
                  <a:srgbClr val="42321F"/>
                </a:solidFill>
                <a:latin typeface="Cambria Bold"/>
              </a:rPr>
              <a:t> 0 </a:t>
            </a:r>
            <a:r>
              <a:rPr lang="en-US" sz="6000" dirty="0" err="1">
                <a:solidFill>
                  <a:srgbClr val="42321F"/>
                </a:solidFill>
                <a:latin typeface="Cambria Bold"/>
              </a:rPr>
              <a:t>vào</a:t>
            </a:r>
            <a:r>
              <a:rPr lang="en-US" sz="6000" dirty="0">
                <a:solidFill>
                  <a:srgbClr val="42321F"/>
                </a:solidFill>
                <a:latin typeface="Cambria Bold"/>
              </a:rPr>
              <a:t> </a:t>
            </a:r>
            <a:r>
              <a:rPr lang="en-US" sz="6000" dirty="0" err="1">
                <a:solidFill>
                  <a:srgbClr val="42321F"/>
                </a:solidFill>
                <a:latin typeface="Cambria Bold"/>
              </a:rPr>
              <a:t>bên</a:t>
            </a:r>
            <a:r>
              <a:rPr lang="en-US" sz="6000" dirty="0">
                <a:solidFill>
                  <a:srgbClr val="42321F"/>
                </a:solidFill>
                <a:latin typeface="Cambria Bold"/>
              </a:rPr>
              <a:t> </a:t>
            </a:r>
            <a:r>
              <a:rPr lang="en-US" sz="6000" dirty="0" err="1">
                <a:solidFill>
                  <a:srgbClr val="42321F"/>
                </a:solidFill>
                <a:latin typeface="Cambria Bold"/>
              </a:rPr>
              <a:t>phải</a:t>
            </a:r>
            <a:r>
              <a:rPr lang="en-US" sz="6000" dirty="0">
                <a:solidFill>
                  <a:srgbClr val="42321F"/>
                </a:solidFill>
                <a:latin typeface="Cambria Bold"/>
              </a:rPr>
              <a:t> </a:t>
            </a:r>
            <a:r>
              <a:rPr lang="en-US" sz="6000" dirty="0" err="1">
                <a:solidFill>
                  <a:srgbClr val="42321F"/>
                </a:solidFill>
                <a:latin typeface="Cambria Bold"/>
              </a:rPr>
              <a:t>số</a:t>
            </a:r>
            <a:r>
              <a:rPr lang="en-US" sz="6000" dirty="0">
                <a:solidFill>
                  <a:srgbClr val="42321F"/>
                </a:solidFill>
                <a:latin typeface="Cambria Bold"/>
              </a:rPr>
              <a:t> </a:t>
            </a:r>
            <a:r>
              <a:rPr lang="en-US" sz="6000" dirty="0" err="1">
                <a:solidFill>
                  <a:srgbClr val="42321F"/>
                </a:solidFill>
                <a:latin typeface="Cambria Bold"/>
              </a:rPr>
              <a:t>đó</a:t>
            </a:r>
            <a:r>
              <a:rPr lang="en-US" sz="6000" dirty="0">
                <a:solidFill>
                  <a:srgbClr val="42321F"/>
                </a:solidFill>
                <a:latin typeface="Cambria Bold"/>
              </a:rPr>
              <a:t>.</a:t>
            </a:r>
          </a:p>
          <a:p>
            <a:pPr>
              <a:lnSpc>
                <a:spcPts val="7259"/>
              </a:lnSpc>
            </a:pPr>
            <a:r>
              <a:rPr lang="en-US" sz="6000" dirty="0">
                <a:solidFill>
                  <a:srgbClr val="42321F"/>
                </a:solidFill>
                <a:latin typeface="Cambria Bold"/>
              </a:rPr>
              <a:t>- </a:t>
            </a:r>
            <a:r>
              <a:rPr lang="en-US" sz="6000" dirty="0" err="1">
                <a:solidFill>
                  <a:srgbClr val="42321F"/>
                </a:solidFill>
                <a:latin typeface="Cambria Bold"/>
              </a:rPr>
              <a:t>Khi</a:t>
            </a:r>
            <a:r>
              <a:rPr lang="en-US" sz="6000" dirty="0">
                <a:solidFill>
                  <a:srgbClr val="42321F"/>
                </a:solidFill>
                <a:latin typeface="Cambria Bold"/>
              </a:rPr>
              <a:t> chia </a:t>
            </a:r>
            <a:r>
              <a:rPr lang="en-US" sz="6000" dirty="0" err="1">
                <a:solidFill>
                  <a:srgbClr val="42321F"/>
                </a:solidFill>
                <a:latin typeface="Cambria Bold"/>
              </a:rPr>
              <a:t>số</a:t>
            </a:r>
            <a:r>
              <a:rPr lang="en-US" sz="6000" dirty="0">
                <a:solidFill>
                  <a:srgbClr val="42321F"/>
                </a:solidFill>
                <a:latin typeface="Cambria Bold"/>
              </a:rPr>
              <a:t> </a:t>
            </a:r>
            <a:r>
              <a:rPr lang="en-US" sz="6000" dirty="0" err="1">
                <a:solidFill>
                  <a:srgbClr val="42321F"/>
                </a:solidFill>
                <a:latin typeface="Cambria Bold"/>
              </a:rPr>
              <a:t>tròn</a:t>
            </a:r>
            <a:r>
              <a:rPr lang="en-US" sz="6000" dirty="0">
                <a:solidFill>
                  <a:srgbClr val="42321F"/>
                </a:solidFill>
                <a:latin typeface="Cambria Bold"/>
              </a:rPr>
              <a:t> </a:t>
            </a:r>
            <a:r>
              <a:rPr lang="en-US" sz="6000" dirty="0" err="1">
                <a:solidFill>
                  <a:srgbClr val="42321F"/>
                </a:solidFill>
                <a:latin typeface="Cambria Bold"/>
              </a:rPr>
              <a:t>chục</a:t>
            </a:r>
            <a:r>
              <a:rPr lang="en-US" sz="6000" dirty="0">
                <a:solidFill>
                  <a:srgbClr val="42321F"/>
                </a:solidFill>
                <a:latin typeface="Cambria Bold"/>
              </a:rPr>
              <a:t>, </a:t>
            </a:r>
            <a:r>
              <a:rPr lang="en-US" sz="6000" dirty="0" err="1">
                <a:solidFill>
                  <a:srgbClr val="42321F"/>
                </a:solidFill>
                <a:latin typeface="Cambria Bold"/>
              </a:rPr>
              <a:t>tròn</a:t>
            </a:r>
            <a:r>
              <a:rPr lang="en-US" sz="6000" dirty="0">
                <a:solidFill>
                  <a:srgbClr val="42321F"/>
                </a:solidFill>
                <a:latin typeface="Cambria Bold"/>
              </a:rPr>
              <a:t> </a:t>
            </a:r>
            <a:r>
              <a:rPr lang="en-US" sz="6000" dirty="0" err="1">
                <a:solidFill>
                  <a:srgbClr val="42321F"/>
                </a:solidFill>
                <a:latin typeface="Cambria Bold"/>
              </a:rPr>
              <a:t>trăm</a:t>
            </a:r>
            <a:r>
              <a:rPr lang="en-US" sz="6000" dirty="0">
                <a:solidFill>
                  <a:srgbClr val="42321F"/>
                </a:solidFill>
                <a:latin typeface="Cambria Bold"/>
              </a:rPr>
              <a:t>, </a:t>
            </a:r>
            <a:r>
              <a:rPr lang="en-US" sz="6000" dirty="0" err="1">
                <a:solidFill>
                  <a:srgbClr val="42321F"/>
                </a:solidFill>
                <a:latin typeface="Cambria Bold"/>
              </a:rPr>
              <a:t>tròn</a:t>
            </a:r>
            <a:r>
              <a:rPr lang="en-US" sz="6000" dirty="0">
                <a:solidFill>
                  <a:srgbClr val="42321F"/>
                </a:solidFill>
                <a:latin typeface="Cambria Bold"/>
              </a:rPr>
              <a:t> </a:t>
            </a:r>
            <a:r>
              <a:rPr lang="en-US" sz="6000" dirty="0" err="1">
                <a:solidFill>
                  <a:srgbClr val="42321F"/>
                </a:solidFill>
                <a:latin typeface="Cambria Bold"/>
              </a:rPr>
              <a:t>nghìn</a:t>
            </a:r>
            <a:r>
              <a:rPr lang="en-US" sz="6000" dirty="0">
                <a:solidFill>
                  <a:srgbClr val="42321F"/>
                </a:solidFill>
                <a:latin typeface="Cambria Bold"/>
              </a:rPr>
              <a:t>, ... </a:t>
            </a:r>
            <a:r>
              <a:rPr lang="en-US" sz="6000" dirty="0" err="1">
                <a:solidFill>
                  <a:srgbClr val="42321F"/>
                </a:solidFill>
                <a:latin typeface="Cambria Bold"/>
              </a:rPr>
              <a:t>cho</a:t>
            </a:r>
            <a:r>
              <a:rPr lang="en-US" sz="6000" dirty="0">
                <a:solidFill>
                  <a:srgbClr val="42321F"/>
                </a:solidFill>
                <a:latin typeface="Cambria Bold"/>
              </a:rPr>
              <a:t> 10, 100, 1 000, ... ta </a:t>
            </a:r>
            <a:r>
              <a:rPr lang="en-US" sz="6000" dirty="0" err="1">
                <a:solidFill>
                  <a:srgbClr val="42321F"/>
                </a:solidFill>
                <a:latin typeface="Cambria Bold"/>
              </a:rPr>
              <a:t>bỏ</a:t>
            </a:r>
            <a:r>
              <a:rPr lang="en-US" sz="6000" dirty="0">
                <a:solidFill>
                  <a:srgbClr val="42321F"/>
                </a:solidFill>
                <a:latin typeface="Cambria Bold"/>
              </a:rPr>
              <a:t> </a:t>
            </a:r>
            <a:r>
              <a:rPr lang="en-US" sz="6000" dirty="0" err="1">
                <a:solidFill>
                  <a:srgbClr val="42321F"/>
                </a:solidFill>
                <a:latin typeface="Cambria Bold"/>
              </a:rPr>
              <a:t>bớt</a:t>
            </a:r>
            <a:r>
              <a:rPr lang="en-US" sz="6000" dirty="0">
                <a:solidFill>
                  <a:srgbClr val="42321F"/>
                </a:solidFill>
                <a:latin typeface="Cambria Bold"/>
              </a:rPr>
              <a:t> </a:t>
            </a:r>
            <a:r>
              <a:rPr lang="en-US" sz="6000" dirty="0" err="1">
                <a:solidFill>
                  <a:srgbClr val="42321F"/>
                </a:solidFill>
                <a:latin typeface="Cambria Bold"/>
              </a:rPr>
              <a:t>đi</a:t>
            </a:r>
            <a:r>
              <a:rPr lang="en-US" sz="6000" dirty="0">
                <a:solidFill>
                  <a:srgbClr val="42321F"/>
                </a:solidFill>
                <a:latin typeface="Cambria Bold"/>
              </a:rPr>
              <a:t> </a:t>
            </a:r>
            <a:r>
              <a:rPr lang="en-US" sz="6000" dirty="0" err="1">
                <a:solidFill>
                  <a:srgbClr val="42321F"/>
                </a:solidFill>
                <a:latin typeface="Cambria Bold"/>
              </a:rPr>
              <a:t>một</a:t>
            </a:r>
            <a:r>
              <a:rPr lang="en-US" sz="6000" dirty="0">
                <a:solidFill>
                  <a:srgbClr val="42321F"/>
                </a:solidFill>
                <a:latin typeface="Cambria Bold"/>
              </a:rPr>
              <a:t>, </a:t>
            </a:r>
            <a:r>
              <a:rPr lang="en-US" sz="6000" dirty="0" err="1">
                <a:solidFill>
                  <a:srgbClr val="42321F"/>
                </a:solidFill>
                <a:latin typeface="Cambria Bold"/>
              </a:rPr>
              <a:t>hai</a:t>
            </a:r>
            <a:r>
              <a:rPr lang="en-US" sz="6000" dirty="0">
                <a:solidFill>
                  <a:srgbClr val="42321F"/>
                </a:solidFill>
                <a:latin typeface="Cambria Bold"/>
              </a:rPr>
              <a:t>, </a:t>
            </a:r>
            <a:r>
              <a:rPr lang="en-US" sz="6000" dirty="0" err="1">
                <a:solidFill>
                  <a:srgbClr val="42321F"/>
                </a:solidFill>
                <a:latin typeface="Cambria Bold"/>
              </a:rPr>
              <a:t>ba</a:t>
            </a:r>
            <a:r>
              <a:rPr lang="en-US" sz="6000" dirty="0">
                <a:solidFill>
                  <a:srgbClr val="42321F"/>
                </a:solidFill>
                <a:latin typeface="Cambria Bold"/>
              </a:rPr>
              <a:t>, ... </a:t>
            </a:r>
            <a:r>
              <a:rPr lang="en-US" sz="6000" dirty="0" err="1">
                <a:solidFill>
                  <a:srgbClr val="42321F"/>
                </a:solidFill>
                <a:latin typeface="Cambria Bold"/>
              </a:rPr>
              <a:t>chữ</a:t>
            </a:r>
            <a:r>
              <a:rPr lang="en-US" sz="6000" dirty="0">
                <a:solidFill>
                  <a:srgbClr val="42321F"/>
                </a:solidFill>
                <a:latin typeface="Cambria Bold"/>
              </a:rPr>
              <a:t> </a:t>
            </a:r>
            <a:r>
              <a:rPr lang="en-US" sz="6000" dirty="0" err="1">
                <a:solidFill>
                  <a:srgbClr val="42321F"/>
                </a:solidFill>
                <a:latin typeface="Cambria Bold"/>
              </a:rPr>
              <a:t>số</a:t>
            </a:r>
            <a:r>
              <a:rPr lang="en-US" sz="6000" dirty="0">
                <a:solidFill>
                  <a:srgbClr val="42321F"/>
                </a:solidFill>
                <a:latin typeface="Cambria Bold"/>
              </a:rPr>
              <a:t> 0 ở </a:t>
            </a:r>
            <a:r>
              <a:rPr lang="en-US" sz="6000" dirty="0" err="1">
                <a:solidFill>
                  <a:srgbClr val="42321F"/>
                </a:solidFill>
                <a:latin typeface="Cambria Bold"/>
              </a:rPr>
              <a:t>bên</a:t>
            </a:r>
            <a:r>
              <a:rPr lang="en-US" sz="6000" dirty="0">
                <a:solidFill>
                  <a:srgbClr val="42321F"/>
                </a:solidFill>
                <a:latin typeface="Cambria Bold"/>
              </a:rPr>
              <a:t> </a:t>
            </a:r>
            <a:r>
              <a:rPr lang="en-US" sz="6000" dirty="0" err="1">
                <a:solidFill>
                  <a:srgbClr val="42321F"/>
                </a:solidFill>
                <a:latin typeface="Cambria Bold"/>
              </a:rPr>
              <a:t>phải</a:t>
            </a:r>
            <a:r>
              <a:rPr lang="en-US" sz="6000" dirty="0">
                <a:solidFill>
                  <a:srgbClr val="42321F"/>
                </a:solidFill>
                <a:latin typeface="Cambria Bold"/>
              </a:rPr>
              <a:t> </a:t>
            </a:r>
            <a:r>
              <a:rPr lang="en-US" sz="6000" dirty="0" err="1">
                <a:solidFill>
                  <a:srgbClr val="42321F"/>
                </a:solidFill>
                <a:latin typeface="Cambria Bold"/>
              </a:rPr>
              <a:t>số</a:t>
            </a:r>
            <a:r>
              <a:rPr lang="en-US" sz="6000" dirty="0">
                <a:solidFill>
                  <a:srgbClr val="42321F"/>
                </a:solidFill>
                <a:latin typeface="Cambria Bold"/>
              </a:rPr>
              <a:t> </a:t>
            </a:r>
            <a:r>
              <a:rPr lang="en-US" sz="6000" dirty="0" err="1">
                <a:solidFill>
                  <a:srgbClr val="42321F"/>
                </a:solidFill>
                <a:latin typeface="Cambria Bold"/>
              </a:rPr>
              <a:t>đó</a:t>
            </a:r>
            <a:r>
              <a:rPr lang="en-US" sz="6000" dirty="0">
                <a:solidFill>
                  <a:srgbClr val="42321F"/>
                </a:solidFill>
                <a:latin typeface="Cambria Bold"/>
              </a:rPr>
              <a:t>.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5490643" y="7305863"/>
            <a:ext cx="6315893" cy="2775824"/>
            <a:chOff x="0" y="0"/>
            <a:chExt cx="8421191" cy="3701099"/>
          </a:xfrm>
        </p:grpSpPr>
        <p:sp>
          <p:nvSpPr>
            <p:cNvPr id="17" name="Freeform 17"/>
            <p:cNvSpPr/>
            <p:nvPr/>
          </p:nvSpPr>
          <p:spPr>
            <a:xfrm flipH="1">
              <a:off x="4780656" y="0"/>
              <a:ext cx="3640535" cy="3701099"/>
            </a:xfrm>
            <a:custGeom>
              <a:avLst/>
              <a:gdLst/>
              <a:ahLst/>
              <a:cxnLst/>
              <a:rect l="l" t="t" r="r" b="b"/>
              <a:pathLst>
                <a:path w="3640535" h="3701099">
                  <a:moveTo>
                    <a:pt x="3640535" y="0"/>
                  </a:moveTo>
                  <a:lnTo>
                    <a:pt x="0" y="0"/>
                  </a:lnTo>
                  <a:lnTo>
                    <a:pt x="0" y="3701099"/>
                  </a:lnTo>
                  <a:lnTo>
                    <a:pt x="3640535" y="3701099"/>
                  </a:lnTo>
                  <a:lnTo>
                    <a:pt x="3640535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2367025" y="157155"/>
              <a:ext cx="3131558" cy="3543944"/>
            </a:xfrm>
            <a:custGeom>
              <a:avLst/>
              <a:gdLst/>
              <a:ahLst/>
              <a:cxnLst/>
              <a:rect l="l" t="t" r="r" b="b"/>
              <a:pathLst>
                <a:path w="3131558" h="3543944">
                  <a:moveTo>
                    <a:pt x="0" y="0"/>
                  </a:moveTo>
                  <a:lnTo>
                    <a:pt x="3131558" y="0"/>
                  </a:lnTo>
                  <a:lnTo>
                    <a:pt x="3131558" y="3543944"/>
                  </a:lnTo>
                  <a:lnTo>
                    <a:pt x="0" y="35439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0" y="0"/>
              <a:ext cx="3297342" cy="3701099"/>
            </a:xfrm>
            <a:custGeom>
              <a:avLst/>
              <a:gdLst/>
              <a:ahLst/>
              <a:cxnLst/>
              <a:rect l="l" t="t" r="r" b="b"/>
              <a:pathLst>
                <a:path w="3297342" h="3701099">
                  <a:moveTo>
                    <a:pt x="0" y="0"/>
                  </a:moveTo>
                  <a:lnTo>
                    <a:pt x="3297342" y="0"/>
                  </a:lnTo>
                  <a:lnTo>
                    <a:pt x="3297342" y="3701099"/>
                  </a:lnTo>
                  <a:lnTo>
                    <a:pt x="0" y="3701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809319" y="330918"/>
            <a:ext cx="8736325" cy="13351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A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78195" y="-433982"/>
            <a:ext cx="18844389" cy="3406647"/>
            <a:chOff x="0" y="0"/>
            <a:chExt cx="4963131" cy="8972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63131" cy="897224"/>
            </a:xfrm>
            <a:custGeom>
              <a:avLst/>
              <a:gdLst/>
              <a:ahLst/>
              <a:cxnLst/>
              <a:rect l="l" t="t" r="r" b="b"/>
              <a:pathLst>
                <a:path w="4963131" h="897224">
                  <a:moveTo>
                    <a:pt x="0" y="0"/>
                  </a:moveTo>
                  <a:lnTo>
                    <a:pt x="4963131" y="0"/>
                  </a:lnTo>
                  <a:lnTo>
                    <a:pt x="4963131" y="897224"/>
                  </a:lnTo>
                  <a:lnTo>
                    <a:pt x="0" y="897224"/>
                  </a:lnTo>
                  <a:close/>
                </a:path>
              </a:pathLst>
            </a:custGeom>
            <a:solidFill>
              <a:srgbClr val="E16B52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963131" cy="9543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438760" flipH="1">
            <a:off x="3588659" y="1373872"/>
            <a:ext cx="1754602" cy="1754602"/>
          </a:xfrm>
          <a:custGeom>
            <a:avLst/>
            <a:gdLst/>
            <a:ahLst/>
            <a:cxnLst/>
            <a:rect l="l" t="t" r="r" b="b"/>
            <a:pathLst>
              <a:path w="1754602" h="1754602">
                <a:moveTo>
                  <a:pt x="1754601" y="0"/>
                </a:moveTo>
                <a:lnTo>
                  <a:pt x="0" y="0"/>
                </a:lnTo>
                <a:lnTo>
                  <a:pt x="0" y="1754601"/>
                </a:lnTo>
                <a:lnTo>
                  <a:pt x="1754601" y="1754601"/>
                </a:lnTo>
                <a:lnTo>
                  <a:pt x="175460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338834" y="139925"/>
            <a:ext cx="993791" cy="982950"/>
          </a:xfrm>
          <a:custGeom>
            <a:avLst/>
            <a:gdLst/>
            <a:ahLst/>
            <a:cxnLst/>
            <a:rect l="l" t="t" r="r" b="b"/>
            <a:pathLst>
              <a:path w="993791" h="982950">
                <a:moveTo>
                  <a:pt x="0" y="0"/>
                </a:moveTo>
                <a:lnTo>
                  <a:pt x="993792" y="0"/>
                </a:lnTo>
                <a:lnTo>
                  <a:pt x="993792" y="982950"/>
                </a:lnTo>
                <a:lnTo>
                  <a:pt x="0" y="9829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350359">
            <a:off x="11509118" y="1517513"/>
            <a:ext cx="1668235" cy="1634870"/>
          </a:xfrm>
          <a:custGeom>
            <a:avLst/>
            <a:gdLst/>
            <a:ahLst/>
            <a:cxnLst/>
            <a:rect l="l" t="t" r="r" b="b"/>
            <a:pathLst>
              <a:path w="1668235" h="1634870">
                <a:moveTo>
                  <a:pt x="0" y="0"/>
                </a:moveTo>
                <a:lnTo>
                  <a:pt x="1668235" y="0"/>
                </a:lnTo>
                <a:lnTo>
                  <a:pt x="1668235" y="1634870"/>
                </a:lnTo>
                <a:lnTo>
                  <a:pt x="0" y="16348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495849">
            <a:off x="12443444" y="223968"/>
            <a:ext cx="1502906" cy="1502906"/>
          </a:xfrm>
          <a:custGeom>
            <a:avLst/>
            <a:gdLst/>
            <a:ahLst/>
            <a:cxnLst/>
            <a:rect l="l" t="t" r="r" b="b"/>
            <a:pathLst>
              <a:path w="1502906" h="1502906">
                <a:moveTo>
                  <a:pt x="0" y="0"/>
                </a:moveTo>
                <a:lnTo>
                  <a:pt x="1502906" y="0"/>
                </a:lnTo>
                <a:lnTo>
                  <a:pt x="1502906" y="1502906"/>
                </a:lnTo>
                <a:lnTo>
                  <a:pt x="0" y="15029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390163" y="1450736"/>
            <a:ext cx="496588" cy="570195"/>
          </a:xfrm>
          <a:custGeom>
            <a:avLst/>
            <a:gdLst/>
            <a:ahLst/>
            <a:cxnLst/>
            <a:rect l="l" t="t" r="r" b="b"/>
            <a:pathLst>
              <a:path w="496588" h="570195">
                <a:moveTo>
                  <a:pt x="0" y="0"/>
                </a:moveTo>
                <a:lnTo>
                  <a:pt x="496588" y="0"/>
                </a:lnTo>
                <a:lnTo>
                  <a:pt x="496588" y="570195"/>
                </a:lnTo>
                <a:lnTo>
                  <a:pt x="0" y="57019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716353" y="699146"/>
            <a:ext cx="496588" cy="570195"/>
          </a:xfrm>
          <a:custGeom>
            <a:avLst/>
            <a:gdLst/>
            <a:ahLst/>
            <a:cxnLst/>
            <a:rect l="l" t="t" r="r" b="b"/>
            <a:pathLst>
              <a:path w="496588" h="570195">
                <a:moveTo>
                  <a:pt x="0" y="0"/>
                </a:moveTo>
                <a:lnTo>
                  <a:pt x="496588" y="0"/>
                </a:lnTo>
                <a:lnTo>
                  <a:pt x="496588" y="570195"/>
                </a:lnTo>
                <a:lnTo>
                  <a:pt x="0" y="57019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-158597" y="9099747"/>
            <a:ext cx="18605194" cy="1187253"/>
            <a:chOff x="0" y="0"/>
            <a:chExt cx="14036026" cy="89568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4036025" cy="895681"/>
            </a:xfrm>
            <a:custGeom>
              <a:avLst/>
              <a:gdLst/>
              <a:ahLst/>
              <a:cxnLst/>
              <a:rect l="l" t="t" r="r" b="b"/>
              <a:pathLst>
                <a:path w="14036025" h="895681">
                  <a:moveTo>
                    <a:pt x="0" y="0"/>
                  </a:moveTo>
                  <a:lnTo>
                    <a:pt x="14036025" y="0"/>
                  </a:lnTo>
                  <a:lnTo>
                    <a:pt x="14036025" y="895681"/>
                  </a:lnTo>
                  <a:lnTo>
                    <a:pt x="0" y="895681"/>
                  </a:lnTo>
                  <a:close/>
                </a:path>
              </a:pathLst>
            </a:custGeom>
            <a:solidFill>
              <a:srgbClr val="F4D7D1"/>
            </a:solidFill>
            <a:ln cap="sq">
              <a:noFill/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14036026" cy="924256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316334" y="3165479"/>
            <a:ext cx="4828194" cy="1284043"/>
            <a:chOff x="0" y="0"/>
            <a:chExt cx="6437592" cy="1712057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6437592" cy="1712057"/>
              <a:chOff x="0" y="0"/>
              <a:chExt cx="590075" cy="156928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90075" cy="156928"/>
              </a:xfrm>
              <a:custGeom>
                <a:avLst/>
                <a:gdLst/>
                <a:ahLst/>
                <a:cxnLst/>
                <a:rect l="l" t="t" r="r" b="b"/>
                <a:pathLst>
                  <a:path w="590075" h="156928">
                    <a:moveTo>
                      <a:pt x="78464" y="0"/>
                    </a:moveTo>
                    <a:lnTo>
                      <a:pt x="511610" y="0"/>
                    </a:lnTo>
                    <a:cubicBezTo>
                      <a:pt x="554945" y="0"/>
                      <a:pt x="590075" y="35130"/>
                      <a:pt x="590075" y="78464"/>
                    </a:cubicBezTo>
                    <a:lnTo>
                      <a:pt x="590075" y="78464"/>
                    </a:lnTo>
                    <a:cubicBezTo>
                      <a:pt x="590075" y="121799"/>
                      <a:pt x="554945" y="156928"/>
                      <a:pt x="511610" y="156928"/>
                    </a:cubicBezTo>
                    <a:lnTo>
                      <a:pt x="78464" y="156928"/>
                    </a:lnTo>
                    <a:cubicBezTo>
                      <a:pt x="35130" y="156928"/>
                      <a:pt x="0" y="121799"/>
                      <a:pt x="0" y="78464"/>
                    </a:cubicBezTo>
                    <a:lnTo>
                      <a:pt x="0" y="78464"/>
                    </a:lnTo>
                    <a:cubicBezTo>
                      <a:pt x="0" y="35130"/>
                      <a:pt x="35130" y="0"/>
                      <a:pt x="78464" y="0"/>
                    </a:cubicBezTo>
                    <a:close/>
                  </a:path>
                </a:pathLst>
              </a:custGeom>
              <a:solidFill>
                <a:srgbClr val="F6F3EA"/>
              </a:solidFill>
              <a:ln w="57150" cap="rnd">
                <a:solidFill>
                  <a:srgbClr val="E16B52"/>
                </a:solidFill>
                <a:prstDash val="lgDash"/>
                <a:round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90075" cy="20455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654888" y="390573"/>
              <a:ext cx="5782704" cy="10737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5640"/>
                </a:lnSpc>
              </a:pPr>
              <a:r>
                <a:rPr lang="en-US" sz="6000">
                  <a:solidFill>
                    <a:srgbClr val="E16B52"/>
                  </a:solidFill>
                  <a:latin typeface="Cambria Bold"/>
                </a:rPr>
                <a:t>14 x 10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316334" y="6804864"/>
            <a:ext cx="4828194" cy="1284043"/>
            <a:chOff x="0" y="0"/>
            <a:chExt cx="6437592" cy="1712057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0"/>
              <a:ext cx="6437592" cy="1712057"/>
              <a:chOff x="0" y="0"/>
              <a:chExt cx="590075" cy="156928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590075" cy="156928"/>
              </a:xfrm>
              <a:custGeom>
                <a:avLst/>
                <a:gdLst/>
                <a:ahLst/>
                <a:cxnLst/>
                <a:rect l="l" t="t" r="r" b="b"/>
                <a:pathLst>
                  <a:path w="590075" h="156928">
                    <a:moveTo>
                      <a:pt x="78464" y="0"/>
                    </a:moveTo>
                    <a:lnTo>
                      <a:pt x="511610" y="0"/>
                    </a:lnTo>
                    <a:cubicBezTo>
                      <a:pt x="554945" y="0"/>
                      <a:pt x="590075" y="35130"/>
                      <a:pt x="590075" y="78464"/>
                    </a:cubicBezTo>
                    <a:lnTo>
                      <a:pt x="590075" y="78464"/>
                    </a:lnTo>
                    <a:cubicBezTo>
                      <a:pt x="590075" y="121799"/>
                      <a:pt x="554945" y="156928"/>
                      <a:pt x="511610" y="156928"/>
                    </a:cubicBezTo>
                    <a:lnTo>
                      <a:pt x="78464" y="156928"/>
                    </a:lnTo>
                    <a:cubicBezTo>
                      <a:pt x="35130" y="156928"/>
                      <a:pt x="0" y="121799"/>
                      <a:pt x="0" y="78464"/>
                    </a:cubicBezTo>
                    <a:lnTo>
                      <a:pt x="0" y="78464"/>
                    </a:lnTo>
                    <a:cubicBezTo>
                      <a:pt x="0" y="35130"/>
                      <a:pt x="35130" y="0"/>
                      <a:pt x="78464" y="0"/>
                    </a:cubicBezTo>
                    <a:close/>
                  </a:path>
                </a:pathLst>
              </a:custGeom>
              <a:solidFill>
                <a:srgbClr val="F6F3EA"/>
              </a:solidFill>
              <a:ln w="57150" cap="rnd">
                <a:solidFill>
                  <a:srgbClr val="E16B52"/>
                </a:solidFill>
                <a:prstDash val="lgDash"/>
                <a:round/>
              </a:ln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-47625"/>
                <a:ext cx="590075" cy="20455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  <p:sp>
          <p:nvSpPr>
            <p:cNvPr id="23" name="TextBox 23"/>
            <p:cNvSpPr txBox="1"/>
            <p:nvPr/>
          </p:nvSpPr>
          <p:spPr>
            <a:xfrm>
              <a:off x="654888" y="390573"/>
              <a:ext cx="5782704" cy="10737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40"/>
                </a:lnSpc>
              </a:pPr>
              <a:r>
                <a:rPr lang="en-US" sz="6000">
                  <a:solidFill>
                    <a:srgbClr val="E16B52"/>
                  </a:solidFill>
                  <a:latin typeface="Cambria Bold"/>
                </a:rPr>
                <a:t>18 390 : 10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5899839" y="3165479"/>
            <a:ext cx="5403693" cy="1284043"/>
            <a:chOff x="0" y="0"/>
            <a:chExt cx="7204924" cy="1712057"/>
          </a:xfrm>
        </p:grpSpPr>
        <p:grpSp>
          <p:nvGrpSpPr>
            <p:cNvPr id="25" name="Group 25"/>
            <p:cNvGrpSpPr/>
            <p:nvPr/>
          </p:nvGrpSpPr>
          <p:grpSpPr>
            <a:xfrm>
              <a:off x="0" y="0"/>
              <a:ext cx="7204924" cy="1712057"/>
              <a:chOff x="0" y="0"/>
              <a:chExt cx="660409" cy="156928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660409" cy="156928"/>
              </a:xfrm>
              <a:custGeom>
                <a:avLst/>
                <a:gdLst/>
                <a:ahLst/>
                <a:cxnLst/>
                <a:rect l="l" t="t" r="r" b="b"/>
                <a:pathLst>
                  <a:path w="660409" h="156928">
                    <a:moveTo>
                      <a:pt x="78464" y="0"/>
                    </a:moveTo>
                    <a:lnTo>
                      <a:pt x="581945" y="0"/>
                    </a:lnTo>
                    <a:cubicBezTo>
                      <a:pt x="625279" y="0"/>
                      <a:pt x="660409" y="35130"/>
                      <a:pt x="660409" y="78464"/>
                    </a:cubicBezTo>
                    <a:lnTo>
                      <a:pt x="660409" y="78464"/>
                    </a:lnTo>
                    <a:cubicBezTo>
                      <a:pt x="660409" y="121799"/>
                      <a:pt x="625279" y="156928"/>
                      <a:pt x="581945" y="156928"/>
                    </a:cubicBezTo>
                    <a:lnTo>
                      <a:pt x="78464" y="156928"/>
                    </a:lnTo>
                    <a:cubicBezTo>
                      <a:pt x="35130" y="156928"/>
                      <a:pt x="0" y="121799"/>
                      <a:pt x="0" y="78464"/>
                    </a:cubicBezTo>
                    <a:lnTo>
                      <a:pt x="0" y="78464"/>
                    </a:lnTo>
                    <a:cubicBezTo>
                      <a:pt x="0" y="35130"/>
                      <a:pt x="35130" y="0"/>
                      <a:pt x="78464" y="0"/>
                    </a:cubicBezTo>
                    <a:close/>
                  </a:path>
                </a:pathLst>
              </a:custGeom>
              <a:solidFill>
                <a:srgbClr val="F6F3EA"/>
              </a:solidFill>
              <a:ln w="57150" cap="rnd">
                <a:solidFill>
                  <a:srgbClr val="E16B52"/>
                </a:solidFill>
                <a:prstDash val="lgDash"/>
                <a:round/>
              </a:ln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0" y="-47625"/>
                <a:ext cx="660409" cy="20455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  <p:sp>
          <p:nvSpPr>
            <p:cNvPr id="28" name="TextBox 28"/>
            <p:cNvSpPr txBox="1"/>
            <p:nvPr/>
          </p:nvSpPr>
          <p:spPr>
            <a:xfrm>
              <a:off x="732948" y="390573"/>
              <a:ext cx="6471977" cy="10737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5640"/>
                </a:lnSpc>
              </a:pPr>
              <a:r>
                <a:rPr lang="en-US" sz="6000">
                  <a:solidFill>
                    <a:srgbClr val="E16B52"/>
                  </a:solidFill>
                  <a:latin typeface="Cambria Bold"/>
                </a:rPr>
                <a:t>1 348 x 100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6001271" y="6804864"/>
            <a:ext cx="5403693" cy="1284043"/>
            <a:chOff x="0" y="0"/>
            <a:chExt cx="7204924" cy="1712057"/>
          </a:xfrm>
        </p:grpSpPr>
        <p:grpSp>
          <p:nvGrpSpPr>
            <p:cNvPr id="30" name="Group 30"/>
            <p:cNvGrpSpPr/>
            <p:nvPr/>
          </p:nvGrpSpPr>
          <p:grpSpPr>
            <a:xfrm>
              <a:off x="0" y="0"/>
              <a:ext cx="7204924" cy="1712057"/>
              <a:chOff x="0" y="0"/>
              <a:chExt cx="660409" cy="156928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660409" cy="156928"/>
              </a:xfrm>
              <a:custGeom>
                <a:avLst/>
                <a:gdLst/>
                <a:ahLst/>
                <a:cxnLst/>
                <a:rect l="l" t="t" r="r" b="b"/>
                <a:pathLst>
                  <a:path w="660409" h="156928">
                    <a:moveTo>
                      <a:pt x="78464" y="0"/>
                    </a:moveTo>
                    <a:lnTo>
                      <a:pt x="581945" y="0"/>
                    </a:lnTo>
                    <a:cubicBezTo>
                      <a:pt x="625279" y="0"/>
                      <a:pt x="660409" y="35130"/>
                      <a:pt x="660409" y="78464"/>
                    </a:cubicBezTo>
                    <a:lnTo>
                      <a:pt x="660409" y="78464"/>
                    </a:lnTo>
                    <a:cubicBezTo>
                      <a:pt x="660409" y="121799"/>
                      <a:pt x="625279" y="156928"/>
                      <a:pt x="581945" y="156928"/>
                    </a:cubicBezTo>
                    <a:lnTo>
                      <a:pt x="78464" y="156928"/>
                    </a:lnTo>
                    <a:cubicBezTo>
                      <a:pt x="35130" y="156928"/>
                      <a:pt x="0" y="121799"/>
                      <a:pt x="0" y="78464"/>
                    </a:cubicBezTo>
                    <a:lnTo>
                      <a:pt x="0" y="78464"/>
                    </a:lnTo>
                    <a:cubicBezTo>
                      <a:pt x="0" y="35130"/>
                      <a:pt x="35130" y="0"/>
                      <a:pt x="78464" y="0"/>
                    </a:cubicBezTo>
                    <a:close/>
                  </a:path>
                </a:pathLst>
              </a:custGeom>
              <a:solidFill>
                <a:srgbClr val="F6F3EA"/>
              </a:solidFill>
              <a:ln w="57150" cap="rnd">
                <a:solidFill>
                  <a:srgbClr val="E16B52"/>
                </a:solidFill>
                <a:prstDash val="lgDash"/>
                <a:round/>
              </a:ln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0" y="-47625"/>
                <a:ext cx="660409" cy="20455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  <p:sp>
          <p:nvSpPr>
            <p:cNvPr id="33" name="TextBox 33"/>
            <p:cNvSpPr txBox="1"/>
            <p:nvPr/>
          </p:nvSpPr>
          <p:spPr>
            <a:xfrm>
              <a:off x="366474" y="390573"/>
              <a:ext cx="6471977" cy="10737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40"/>
                </a:lnSpc>
              </a:pPr>
              <a:r>
                <a:rPr lang="en-US" sz="6000">
                  <a:solidFill>
                    <a:srgbClr val="E16B52"/>
                  </a:solidFill>
                  <a:latin typeface="Cambria Bold"/>
                </a:rPr>
                <a:t>328 000 : 100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2058844" y="3165479"/>
            <a:ext cx="6027151" cy="1284043"/>
            <a:chOff x="0" y="0"/>
            <a:chExt cx="8036202" cy="1712057"/>
          </a:xfrm>
        </p:grpSpPr>
        <p:grpSp>
          <p:nvGrpSpPr>
            <p:cNvPr id="35" name="Group 35"/>
            <p:cNvGrpSpPr/>
            <p:nvPr/>
          </p:nvGrpSpPr>
          <p:grpSpPr>
            <a:xfrm>
              <a:off x="0" y="0"/>
              <a:ext cx="8036202" cy="1712057"/>
              <a:chOff x="0" y="0"/>
              <a:chExt cx="736604" cy="156928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736605" cy="156928"/>
              </a:xfrm>
              <a:custGeom>
                <a:avLst/>
                <a:gdLst/>
                <a:ahLst/>
                <a:cxnLst/>
                <a:rect l="l" t="t" r="r" b="b"/>
                <a:pathLst>
                  <a:path w="736605" h="156928">
                    <a:moveTo>
                      <a:pt x="78464" y="0"/>
                    </a:moveTo>
                    <a:lnTo>
                      <a:pt x="658140" y="0"/>
                    </a:lnTo>
                    <a:cubicBezTo>
                      <a:pt x="701475" y="0"/>
                      <a:pt x="736605" y="35130"/>
                      <a:pt x="736605" y="78464"/>
                    </a:cubicBezTo>
                    <a:lnTo>
                      <a:pt x="736605" y="78464"/>
                    </a:lnTo>
                    <a:cubicBezTo>
                      <a:pt x="736605" y="121799"/>
                      <a:pt x="701475" y="156928"/>
                      <a:pt x="658140" y="156928"/>
                    </a:cubicBezTo>
                    <a:lnTo>
                      <a:pt x="78464" y="156928"/>
                    </a:lnTo>
                    <a:cubicBezTo>
                      <a:pt x="35130" y="156928"/>
                      <a:pt x="0" y="121799"/>
                      <a:pt x="0" y="78464"/>
                    </a:cubicBezTo>
                    <a:lnTo>
                      <a:pt x="0" y="78464"/>
                    </a:lnTo>
                    <a:cubicBezTo>
                      <a:pt x="0" y="35130"/>
                      <a:pt x="35130" y="0"/>
                      <a:pt x="78464" y="0"/>
                    </a:cubicBezTo>
                    <a:close/>
                  </a:path>
                </a:pathLst>
              </a:custGeom>
              <a:solidFill>
                <a:srgbClr val="F6F3EA"/>
              </a:solidFill>
              <a:ln w="57150" cap="rnd">
                <a:solidFill>
                  <a:srgbClr val="E16B52"/>
                </a:solidFill>
                <a:prstDash val="lgDash"/>
                <a:round/>
              </a:ln>
            </p:spPr>
          </p:sp>
          <p:sp>
            <p:nvSpPr>
              <p:cNvPr id="37" name="TextBox 37"/>
              <p:cNvSpPr txBox="1"/>
              <p:nvPr/>
            </p:nvSpPr>
            <p:spPr>
              <a:xfrm>
                <a:off x="0" y="-47625"/>
                <a:ext cx="736604" cy="20455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  <p:sp>
          <p:nvSpPr>
            <p:cNvPr id="38" name="TextBox 38"/>
            <p:cNvSpPr txBox="1"/>
            <p:nvPr/>
          </p:nvSpPr>
          <p:spPr>
            <a:xfrm>
              <a:off x="473676" y="390573"/>
              <a:ext cx="7218689" cy="10737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5640"/>
                </a:lnSpc>
              </a:pPr>
              <a:r>
                <a:rPr lang="en-US" sz="6000">
                  <a:solidFill>
                    <a:srgbClr val="E16B52"/>
                  </a:solidFill>
                  <a:latin typeface="Cambria Bold"/>
                </a:rPr>
                <a:t>5 629 x 1000</a:t>
              </a: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12261709" y="6804864"/>
            <a:ext cx="6027151" cy="1284043"/>
            <a:chOff x="0" y="0"/>
            <a:chExt cx="8036202" cy="1712057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8036202" cy="1712057"/>
              <a:chOff x="0" y="0"/>
              <a:chExt cx="736604" cy="156928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736605" cy="156928"/>
              </a:xfrm>
              <a:custGeom>
                <a:avLst/>
                <a:gdLst/>
                <a:ahLst/>
                <a:cxnLst/>
                <a:rect l="l" t="t" r="r" b="b"/>
                <a:pathLst>
                  <a:path w="736605" h="156928">
                    <a:moveTo>
                      <a:pt x="78464" y="0"/>
                    </a:moveTo>
                    <a:lnTo>
                      <a:pt x="658140" y="0"/>
                    </a:lnTo>
                    <a:cubicBezTo>
                      <a:pt x="701475" y="0"/>
                      <a:pt x="736605" y="35130"/>
                      <a:pt x="736605" y="78464"/>
                    </a:cubicBezTo>
                    <a:lnTo>
                      <a:pt x="736605" y="78464"/>
                    </a:lnTo>
                    <a:cubicBezTo>
                      <a:pt x="736605" y="121799"/>
                      <a:pt x="701475" y="156928"/>
                      <a:pt x="658140" y="156928"/>
                    </a:cubicBezTo>
                    <a:lnTo>
                      <a:pt x="78464" y="156928"/>
                    </a:lnTo>
                    <a:cubicBezTo>
                      <a:pt x="35130" y="156928"/>
                      <a:pt x="0" y="121799"/>
                      <a:pt x="0" y="78464"/>
                    </a:cubicBezTo>
                    <a:lnTo>
                      <a:pt x="0" y="78464"/>
                    </a:lnTo>
                    <a:cubicBezTo>
                      <a:pt x="0" y="35130"/>
                      <a:pt x="35130" y="0"/>
                      <a:pt x="78464" y="0"/>
                    </a:cubicBezTo>
                    <a:close/>
                  </a:path>
                </a:pathLst>
              </a:custGeom>
              <a:solidFill>
                <a:srgbClr val="F6F3EA"/>
              </a:solidFill>
              <a:ln w="57150" cap="rnd">
                <a:solidFill>
                  <a:srgbClr val="E16B52"/>
                </a:solidFill>
                <a:prstDash val="lgDash"/>
                <a:round/>
              </a:ln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736604" cy="20455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  <p:sp>
          <p:nvSpPr>
            <p:cNvPr id="43" name="TextBox 43"/>
            <p:cNvSpPr txBox="1"/>
            <p:nvPr/>
          </p:nvSpPr>
          <p:spPr>
            <a:xfrm>
              <a:off x="416261" y="390573"/>
              <a:ext cx="7218689" cy="10737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40"/>
                </a:lnSpc>
              </a:pPr>
              <a:r>
                <a:rPr lang="en-US" sz="6000">
                  <a:solidFill>
                    <a:srgbClr val="E16B52"/>
                  </a:solidFill>
                  <a:latin typeface="Cambria Bold"/>
                </a:rPr>
                <a:t>378 000 : 1 000</a:t>
              </a: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0" y="5143500"/>
            <a:ext cx="18605194" cy="1355107"/>
            <a:chOff x="0" y="0"/>
            <a:chExt cx="14036026" cy="1022312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14036025" cy="1022312"/>
            </a:xfrm>
            <a:custGeom>
              <a:avLst/>
              <a:gdLst/>
              <a:ahLst/>
              <a:cxnLst/>
              <a:rect l="l" t="t" r="r" b="b"/>
              <a:pathLst>
                <a:path w="14036025" h="1022312">
                  <a:moveTo>
                    <a:pt x="0" y="0"/>
                  </a:moveTo>
                  <a:lnTo>
                    <a:pt x="14036025" y="0"/>
                  </a:lnTo>
                  <a:lnTo>
                    <a:pt x="14036025" y="1022312"/>
                  </a:lnTo>
                  <a:lnTo>
                    <a:pt x="0" y="1022312"/>
                  </a:lnTo>
                  <a:close/>
                </a:path>
              </a:pathLst>
            </a:custGeom>
            <a:solidFill>
              <a:srgbClr val="F4D7D1"/>
            </a:solidFill>
            <a:ln cap="sq">
              <a:noFill/>
              <a:prstDash val="solid"/>
              <a:miter/>
            </a:ln>
          </p:spPr>
        </p:sp>
        <p:sp>
          <p:nvSpPr>
            <p:cNvPr id="46" name="TextBox 46"/>
            <p:cNvSpPr txBox="1"/>
            <p:nvPr/>
          </p:nvSpPr>
          <p:spPr>
            <a:xfrm>
              <a:off x="0" y="-28575"/>
              <a:ext cx="14036026" cy="1050887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808359" y="4449522"/>
            <a:ext cx="3657600" cy="1993392"/>
            <a:chOff x="0" y="0"/>
            <a:chExt cx="4876800" cy="2657856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4876800" cy="2657856"/>
            </a:xfrm>
            <a:custGeom>
              <a:avLst/>
              <a:gdLst/>
              <a:ahLst/>
              <a:cxnLst/>
              <a:rect l="l" t="t" r="r" b="b"/>
              <a:pathLst>
                <a:path w="4876800" h="2657856">
                  <a:moveTo>
                    <a:pt x="0" y="0"/>
                  </a:moveTo>
                  <a:lnTo>
                    <a:pt x="4876800" y="0"/>
                  </a:lnTo>
                  <a:lnTo>
                    <a:pt x="4876800" y="2657856"/>
                  </a:lnTo>
                  <a:lnTo>
                    <a:pt x="0" y="26578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9" name="TextBox 49"/>
            <p:cNvSpPr txBox="1"/>
            <p:nvPr/>
          </p:nvSpPr>
          <p:spPr>
            <a:xfrm>
              <a:off x="242000" y="1121954"/>
              <a:ext cx="4120149" cy="10737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40"/>
                </a:lnSpc>
              </a:pPr>
              <a:r>
                <a:rPr lang="en-US" sz="6000">
                  <a:solidFill>
                    <a:srgbClr val="42321F"/>
                  </a:solidFill>
                  <a:latin typeface="Cambria Bold"/>
                </a:rPr>
                <a:t>140</a:t>
              </a:r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6773746" y="4449522"/>
            <a:ext cx="3657600" cy="1993392"/>
            <a:chOff x="0" y="0"/>
            <a:chExt cx="4876800" cy="2657856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4876800" cy="2657856"/>
            </a:xfrm>
            <a:custGeom>
              <a:avLst/>
              <a:gdLst/>
              <a:ahLst/>
              <a:cxnLst/>
              <a:rect l="l" t="t" r="r" b="b"/>
              <a:pathLst>
                <a:path w="4876800" h="2657856">
                  <a:moveTo>
                    <a:pt x="0" y="0"/>
                  </a:moveTo>
                  <a:lnTo>
                    <a:pt x="4876800" y="0"/>
                  </a:lnTo>
                  <a:lnTo>
                    <a:pt x="4876800" y="2657856"/>
                  </a:lnTo>
                  <a:lnTo>
                    <a:pt x="0" y="26578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2" name="TextBox 52"/>
            <p:cNvSpPr txBox="1"/>
            <p:nvPr/>
          </p:nvSpPr>
          <p:spPr>
            <a:xfrm>
              <a:off x="242000" y="1121954"/>
              <a:ext cx="4120149" cy="10737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40"/>
                </a:lnSpc>
              </a:pPr>
              <a:r>
                <a:rPr lang="en-US" sz="6000">
                  <a:solidFill>
                    <a:srgbClr val="42321F"/>
                  </a:solidFill>
                  <a:latin typeface="Cambria Bold"/>
                </a:rPr>
                <a:t>134 800</a:t>
              </a:r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13171671" y="4449522"/>
            <a:ext cx="4207800" cy="1993392"/>
            <a:chOff x="0" y="0"/>
            <a:chExt cx="5610400" cy="2657856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5610400" cy="2657856"/>
            </a:xfrm>
            <a:custGeom>
              <a:avLst/>
              <a:gdLst/>
              <a:ahLst/>
              <a:cxnLst/>
              <a:rect l="l" t="t" r="r" b="b"/>
              <a:pathLst>
                <a:path w="5610400" h="2657856">
                  <a:moveTo>
                    <a:pt x="0" y="0"/>
                  </a:moveTo>
                  <a:lnTo>
                    <a:pt x="5610400" y="0"/>
                  </a:lnTo>
                  <a:lnTo>
                    <a:pt x="5610400" y="2657856"/>
                  </a:lnTo>
                  <a:lnTo>
                    <a:pt x="0" y="26578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t="-7521" b="-7521"/>
              </a:stretch>
            </a:blipFill>
          </p:spPr>
        </p:sp>
        <p:sp>
          <p:nvSpPr>
            <p:cNvPr id="55" name="TextBox 55"/>
            <p:cNvSpPr txBox="1"/>
            <p:nvPr/>
          </p:nvSpPr>
          <p:spPr>
            <a:xfrm>
              <a:off x="278403" y="1121954"/>
              <a:ext cx="4739929" cy="10737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40"/>
                </a:lnSpc>
              </a:pPr>
              <a:r>
                <a:rPr lang="en-US" sz="6000">
                  <a:solidFill>
                    <a:srgbClr val="42321F"/>
                  </a:solidFill>
                  <a:latin typeface="Cambria Bold"/>
                </a:rPr>
                <a:t>5 629 000</a:t>
              </a:r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808359" y="8103051"/>
            <a:ext cx="3657600" cy="1993392"/>
            <a:chOff x="0" y="0"/>
            <a:chExt cx="4876800" cy="2657856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4876800" cy="2657856"/>
            </a:xfrm>
            <a:custGeom>
              <a:avLst/>
              <a:gdLst/>
              <a:ahLst/>
              <a:cxnLst/>
              <a:rect l="l" t="t" r="r" b="b"/>
              <a:pathLst>
                <a:path w="4876800" h="2657856">
                  <a:moveTo>
                    <a:pt x="0" y="0"/>
                  </a:moveTo>
                  <a:lnTo>
                    <a:pt x="4876800" y="0"/>
                  </a:lnTo>
                  <a:lnTo>
                    <a:pt x="4876800" y="2657856"/>
                  </a:lnTo>
                  <a:lnTo>
                    <a:pt x="0" y="26578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8" name="TextBox 58"/>
            <p:cNvSpPr txBox="1"/>
            <p:nvPr/>
          </p:nvSpPr>
          <p:spPr>
            <a:xfrm>
              <a:off x="242000" y="1121954"/>
              <a:ext cx="4120149" cy="10737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40"/>
                </a:lnSpc>
              </a:pPr>
              <a:r>
                <a:rPr lang="en-US" sz="6000">
                  <a:solidFill>
                    <a:srgbClr val="42321F"/>
                  </a:solidFill>
                  <a:latin typeface="Cambria Bold"/>
                </a:rPr>
                <a:t>1 839</a:t>
              </a:r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6773172" y="8103051"/>
            <a:ext cx="3657600" cy="1993392"/>
            <a:chOff x="0" y="0"/>
            <a:chExt cx="4876800" cy="2657856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4876800" cy="2657856"/>
            </a:xfrm>
            <a:custGeom>
              <a:avLst/>
              <a:gdLst/>
              <a:ahLst/>
              <a:cxnLst/>
              <a:rect l="l" t="t" r="r" b="b"/>
              <a:pathLst>
                <a:path w="4876800" h="2657856">
                  <a:moveTo>
                    <a:pt x="0" y="0"/>
                  </a:moveTo>
                  <a:lnTo>
                    <a:pt x="4876800" y="0"/>
                  </a:lnTo>
                  <a:lnTo>
                    <a:pt x="4876800" y="2657856"/>
                  </a:lnTo>
                  <a:lnTo>
                    <a:pt x="0" y="26578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1" name="TextBox 61"/>
            <p:cNvSpPr txBox="1"/>
            <p:nvPr/>
          </p:nvSpPr>
          <p:spPr>
            <a:xfrm>
              <a:off x="242000" y="1121954"/>
              <a:ext cx="4120149" cy="10737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40"/>
                </a:lnSpc>
              </a:pPr>
              <a:r>
                <a:rPr lang="en-US" sz="6000">
                  <a:solidFill>
                    <a:srgbClr val="42321F"/>
                  </a:solidFill>
                  <a:latin typeface="Cambria Bold"/>
                </a:rPr>
                <a:t>3 280</a:t>
              </a:r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3446484" y="7947864"/>
            <a:ext cx="3657600" cy="1993392"/>
            <a:chOff x="0" y="0"/>
            <a:chExt cx="4876800" cy="2657856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4876800" cy="2657856"/>
            </a:xfrm>
            <a:custGeom>
              <a:avLst/>
              <a:gdLst/>
              <a:ahLst/>
              <a:cxnLst/>
              <a:rect l="l" t="t" r="r" b="b"/>
              <a:pathLst>
                <a:path w="4876800" h="2657856">
                  <a:moveTo>
                    <a:pt x="0" y="0"/>
                  </a:moveTo>
                  <a:lnTo>
                    <a:pt x="4876800" y="0"/>
                  </a:lnTo>
                  <a:lnTo>
                    <a:pt x="4876800" y="2657856"/>
                  </a:lnTo>
                  <a:lnTo>
                    <a:pt x="0" y="26578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4" name="TextBox 64"/>
            <p:cNvSpPr txBox="1"/>
            <p:nvPr/>
          </p:nvSpPr>
          <p:spPr>
            <a:xfrm>
              <a:off x="242000" y="1121954"/>
              <a:ext cx="4120149" cy="10737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40"/>
                </a:lnSpc>
              </a:pPr>
              <a:r>
                <a:rPr lang="en-US" sz="6000">
                  <a:solidFill>
                    <a:srgbClr val="42321F"/>
                  </a:solidFill>
                  <a:latin typeface="Cambria Bold"/>
                </a:rPr>
                <a:t>378</a:t>
              </a:r>
            </a:p>
          </p:txBody>
        </p:sp>
      </p:grpSp>
      <p:sp>
        <p:nvSpPr>
          <p:cNvPr id="65" name="Freeform 65"/>
          <p:cNvSpPr/>
          <p:nvPr/>
        </p:nvSpPr>
        <p:spPr>
          <a:xfrm>
            <a:off x="995132" y="467767"/>
            <a:ext cx="1642027" cy="2222710"/>
          </a:xfrm>
          <a:custGeom>
            <a:avLst/>
            <a:gdLst/>
            <a:ahLst/>
            <a:cxnLst/>
            <a:rect l="l" t="t" r="r" b="b"/>
            <a:pathLst>
              <a:path w="1642027" h="2222710">
                <a:moveTo>
                  <a:pt x="0" y="0"/>
                </a:moveTo>
                <a:lnTo>
                  <a:pt x="1642027" y="0"/>
                </a:lnTo>
                <a:lnTo>
                  <a:pt x="1642027" y="2222710"/>
                </a:lnTo>
                <a:lnTo>
                  <a:pt x="0" y="222271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882090" y="1108132"/>
            <a:ext cx="8742422" cy="16033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A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78195" y="-433982"/>
            <a:ext cx="18844389" cy="3406647"/>
            <a:chOff x="0" y="0"/>
            <a:chExt cx="4963131" cy="8972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63131" cy="897224"/>
            </a:xfrm>
            <a:custGeom>
              <a:avLst/>
              <a:gdLst/>
              <a:ahLst/>
              <a:cxnLst/>
              <a:rect l="l" t="t" r="r" b="b"/>
              <a:pathLst>
                <a:path w="4963131" h="897224">
                  <a:moveTo>
                    <a:pt x="0" y="0"/>
                  </a:moveTo>
                  <a:lnTo>
                    <a:pt x="4963131" y="0"/>
                  </a:lnTo>
                  <a:lnTo>
                    <a:pt x="4963131" y="897224"/>
                  </a:lnTo>
                  <a:lnTo>
                    <a:pt x="0" y="897224"/>
                  </a:lnTo>
                  <a:close/>
                </a:path>
              </a:pathLst>
            </a:custGeom>
            <a:solidFill>
              <a:srgbClr val="E16B52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963131" cy="9543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438760" flipH="1">
            <a:off x="1701472" y="2095363"/>
            <a:ext cx="1754602" cy="1754602"/>
          </a:xfrm>
          <a:custGeom>
            <a:avLst/>
            <a:gdLst/>
            <a:ahLst/>
            <a:cxnLst/>
            <a:rect l="l" t="t" r="r" b="b"/>
            <a:pathLst>
              <a:path w="1754602" h="1754602">
                <a:moveTo>
                  <a:pt x="1754601" y="0"/>
                </a:moveTo>
                <a:lnTo>
                  <a:pt x="0" y="0"/>
                </a:lnTo>
                <a:lnTo>
                  <a:pt x="0" y="1754602"/>
                </a:lnTo>
                <a:lnTo>
                  <a:pt x="1754601" y="1754602"/>
                </a:lnTo>
                <a:lnTo>
                  <a:pt x="175460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964647" y="286391"/>
            <a:ext cx="993791" cy="982950"/>
          </a:xfrm>
          <a:custGeom>
            <a:avLst/>
            <a:gdLst/>
            <a:ahLst/>
            <a:cxnLst/>
            <a:rect l="l" t="t" r="r" b="b"/>
            <a:pathLst>
              <a:path w="993791" h="982950">
                <a:moveTo>
                  <a:pt x="0" y="0"/>
                </a:moveTo>
                <a:lnTo>
                  <a:pt x="993792" y="0"/>
                </a:lnTo>
                <a:lnTo>
                  <a:pt x="993792" y="982950"/>
                </a:lnTo>
                <a:lnTo>
                  <a:pt x="0" y="9829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350359">
            <a:off x="16300928" y="2155229"/>
            <a:ext cx="1668235" cy="1634870"/>
          </a:xfrm>
          <a:custGeom>
            <a:avLst/>
            <a:gdLst/>
            <a:ahLst/>
            <a:cxnLst/>
            <a:rect l="l" t="t" r="r" b="b"/>
            <a:pathLst>
              <a:path w="1668235" h="1634870">
                <a:moveTo>
                  <a:pt x="0" y="0"/>
                </a:moveTo>
                <a:lnTo>
                  <a:pt x="1668235" y="0"/>
                </a:lnTo>
                <a:lnTo>
                  <a:pt x="1668235" y="1634870"/>
                </a:lnTo>
                <a:lnTo>
                  <a:pt x="0" y="16348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105538" y="2274385"/>
            <a:ext cx="496588" cy="570195"/>
          </a:xfrm>
          <a:custGeom>
            <a:avLst/>
            <a:gdLst/>
            <a:ahLst/>
            <a:cxnLst/>
            <a:rect l="l" t="t" r="r" b="b"/>
            <a:pathLst>
              <a:path w="496588" h="570195">
                <a:moveTo>
                  <a:pt x="0" y="0"/>
                </a:moveTo>
                <a:lnTo>
                  <a:pt x="496588" y="0"/>
                </a:lnTo>
                <a:lnTo>
                  <a:pt x="496588" y="570195"/>
                </a:lnTo>
                <a:lnTo>
                  <a:pt x="0" y="57019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958439" y="1420638"/>
            <a:ext cx="496588" cy="570195"/>
          </a:xfrm>
          <a:custGeom>
            <a:avLst/>
            <a:gdLst/>
            <a:ahLst/>
            <a:cxnLst/>
            <a:rect l="l" t="t" r="r" b="b"/>
            <a:pathLst>
              <a:path w="496588" h="570195">
                <a:moveTo>
                  <a:pt x="0" y="0"/>
                </a:moveTo>
                <a:lnTo>
                  <a:pt x="496588" y="0"/>
                </a:lnTo>
                <a:lnTo>
                  <a:pt x="496588" y="570195"/>
                </a:lnTo>
                <a:lnTo>
                  <a:pt x="0" y="57019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-158597" y="9099747"/>
            <a:ext cx="18605194" cy="1187253"/>
            <a:chOff x="0" y="0"/>
            <a:chExt cx="14036026" cy="89568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4036025" cy="895681"/>
            </a:xfrm>
            <a:custGeom>
              <a:avLst/>
              <a:gdLst/>
              <a:ahLst/>
              <a:cxnLst/>
              <a:rect l="l" t="t" r="r" b="b"/>
              <a:pathLst>
                <a:path w="14036025" h="895681">
                  <a:moveTo>
                    <a:pt x="0" y="0"/>
                  </a:moveTo>
                  <a:lnTo>
                    <a:pt x="14036025" y="0"/>
                  </a:lnTo>
                  <a:lnTo>
                    <a:pt x="14036025" y="895681"/>
                  </a:lnTo>
                  <a:lnTo>
                    <a:pt x="0" y="895681"/>
                  </a:lnTo>
                  <a:close/>
                </a:path>
              </a:pathLst>
            </a:custGeom>
            <a:solidFill>
              <a:srgbClr val="F4D7D1"/>
            </a:solidFill>
            <a:ln cap="sq">
              <a:noFill/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14036026" cy="924256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279705" y="465051"/>
            <a:ext cx="1684942" cy="1809334"/>
          </a:xfrm>
          <a:custGeom>
            <a:avLst/>
            <a:gdLst/>
            <a:ahLst/>
            <a:cxnLst/>
            <a:rect l="l" t="t" r="r" b="b"/>
            <a:pathLst>
              <a:path w="1684942" h="1809334">
                <a:moveTo>
                  <a:pt x="0" y="0"/>
                </a:moveTo>
                <a:lnTo>
                  <a:pt x="1684942" y="0"/>
                </a:lnTo>
                <a:lnTo>
                  <a:pt x="1684942" y="1809334"/>
                </a:lnTo>
                <a:lnTo>
                  <a:pt x="0" y="180933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7312392" y="3040743"/>
            <a:ext cx="8944868" cy="5522365"/>
          </a:xfrm>
          <a:custGeom>
            <a:avLst/>
            <a:gdLst/>
            <a:ahLst/>
            <a:cxnLst/>
            <a:rect l="l" t="t" r="r" b="b"/>
            <a:pathLst>
              <a:path w="8944868" h="5522365">
                <a:moveTo>
                  <a:pt x="0" y="0"/>
                </a:moveTo>
                <a:lnTo>
                  <a:pt x="8944868" y="0"/>
                </a:lnTo>
                <a:lnTo>
                  <a:pt x="8944868" y="5522365"/>
                </a:lnTo>
                <a:lnTo>
                  <a:pt x="0" y="552236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3560604" y="143402"/>
            <a:ext cx="14487396" cy="2775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320"/>
              </a:lnSpc>
            </a:pPr>
            <a:r>
              <a:rPr lang="en-US" sz="6000" dirty="0" err="1">
                <a:solidFill>
                  <a:srgbClr val="FFFFFF"/>
                </a:solidFill>
                <a:latin typeface="Cambria Bold"/>
              </a:rPr>
              <a:t>Rô-bốt</a:t>
            </a:r>
            <a:r>
              <a:rPr lang="en-US" sz="6000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Cambria Bold"/>
              </a:rPr>
              <a:t>chạy</a:t>
            </a:r>
            <a:r>
              <a:rPr lang="en-US" sz="6000" dirty="0">
                <a:solidFill>
                  <a:srgbClr val="FFFFFF"/>
                </a:solidFill>
                <a:latin typeface="Cambria Bold"/>
              </a:rPr>
              <a:t> 10 </a:t>
            </a:r>
            <a:r>
              <a:rPr lang="en-US" sz="6000" dirty="0" err="1">
                <a:solidFill>
                  <a:srgbClr val="FFFFFF"/>
                </a:solidFill>
                <a:latin typeface="Cambria Bold"/>
              </a:rPr>
              <a:t>vòng</a:t>
            </a:r>
            <a:r>
              <a:rPr lang="en-US" sz="6000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Cambria Bold"/>
              </a:rPr>
              <a:t>quanh</a:t>
            </a:r>
            <a:r>
              <a:rPr lang="en-US" sz="6000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Cambria Bold"/>
              </a:rPr>
              <a:t>sân</a:t>
            </a:r>
            <a:r>
              <a:rPr lang="en-US" sz="6000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Cambria Bold"/>
              </a:rPr>
              <a:t>vận</a:t>
            </a:r>
            <a:r>
              <a:rPr lang="en-US" sz="6000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Cambria Bold"/>
              </a:rPr>
              <a:t>động</a:t>
            </a:r>
            <a:r>
              <a:rPr lang="en-US" sz="6000" dirty="0">
                <a:solidFill>
                  <a:srgbClr val="FFFFFF"/>
                </a:solidFill>
                <a:latin typeface="Cambria Bold"/>
              </a:rPr>
              <a:t>. </a:t>
            </a:r>
            <a:r>
              <a:rPr lang="en-US" sz="6000" dirty="0" err="1">
                <a:solidFill>
                  <a:srgbClr val="FFFFFF"/>
                </a:solidFill>
                <a:latin typeface="Cambria Bold"/>
              </a:rPr>
              <a:t>Biết</a:t>
            </a:r>
            <a:r>
              <a:rPr lang="en-US" sz="6000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Cambria Bold"/>
              </a:rPr>
              <a:t>mỗi</a:t>
            </a:r>
            <a:r>
              <a:rPr lang="en-US" sz="6000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Cambria Bold"/>
              </a:rPr>
              <a:t>vòng</a:t>
            </a:r>
            <a:r>
              <a:rPr lang="en-US" sz="6000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Cambria Bold"/>
              </a:rPr>
              <a:t>quanh</a:t>
            </a:r>
            <a:r>
              <a:rPr lang="en-US" sz="6000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Cambria Bold"/>
              </a:rPr>
              <a:t>sân</a:t>
            </a:r>
            <a:r>
              <a:rPr lang="en-US" sz="6000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Cambria Bold"/>
              </a:rPr>
              <a:t>dài</a:t>
            </a:r>
            <a:r>
              <a:rPr lang="en-US" sz="6000" dirty="0">
                <a:solidFill>
                  <a:srgbClr val="FFFFFF"/>
                </a:solidFill>
                <a:latin typeface="Cambria Bold"/>
              </a:rPr>
              <a:t> 375 m. </a:t>
            </a:r>
            <a:r>
              <a:rPr lang="en-US" sz="6000" dirty="0" err="1">
                <a:solidFill>
                  <a:srgbClr val="FFFFFF"/>
                </a:solidFill>
                <a:latin typeface="Cambria Bold"/>
              </a:rPr>
              <a:t>Hỏi</a:t>
            </a:r>
            <a:r>
              <a:rPr lang="en-US" sz="6000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Cambria Bold"/>
              </a:rPr>
              <a:t>Rô-bốt</a:t>
            </a:r>
            <a:r>
              <a:rPr lang="en-US" sz="6000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Cambria Bold"/>
              </a:rPr>
              <a:t>đã</a:t>
            </a:r>
            <a:r>
              <a:rPr lang="en-US" sz="6000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Cambria Bold"/>
              </a:rPr>
              <a:t>chạy</a:t>
            </a:r>
            <a:r>
              <a:rPr lang="en-US" sz="6000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Cambria Bold"/>
              </a:rPr>
              <a:t>bao</a:t>
            </a:r>
            <a:r>
              <a:rPr lang="en-US" sz="6000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Cambria Bold"/>
              </a:rPr>
              <a:t>nhiêu</a:t>
            </a:r>
            <a:r>
              <a:rPr lang="en-US" sz="6000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Cambria Bold"/>
              </a:rPr>
              <a:t>mét</a:t>
            </a:r>
            <a:r>
              <a:rPr lang="en-US" sz="6000" dirty="0">
                <a:solidFill>
                  <a:srgbClr val="FFFFFF"/>
                </a:solidFill>
                <a:latin typeface="Cambria Bold"/>
              </a:rPr>
              <a:t>?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09600" y="3693038"/>
            <a:ext cx="6864105" cy="6593962"/>
            <a:chOff x="-173124" y="3244918"/>
            <a:chExt cx="6864105" cy="6593962"/>
          </a:xfrm>
        </p:grpSpPr>
        <p:sp>
          <p:nvSpPr>
            <p:cNvPr id="14" name="Freeform 14"/>
            <p:cNvSpPr/>
            <p:nvPr/>
          </p:nvSpPr>
          <p:spPr>
            <a:xfrm>
              <a:off x="2939483" y="5593358"/>
              <a:ext cx="3751498" cy="4245522"/>
            </a:xfrm>
            <a:custGeom>
              <a:avLst/>
              <a:gdLst/>
              <a:ahLst/>
              <a:cxnLst/>
              <a:rect l="l" t="t" r="r" b="b"/>
              <a:pathLst>
                <a:path w="3751498" h="4245522">
                  <a:moveTo>
                    <a:pt x="0" y="0"/>
                  </a:moveTo>
                  <a:lnTo>
                    <a:pt x="3751498" y="0"/>
                  </a:lnTo>
                  <a:lnTo>
                    <a:pt x="3751498" y="4245522"/>
                  </a:lnTo>
                  <a:lnTo>
                    <a:pt x="0" y="42455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Cloud Callout 16"/>
            <p:cNvSpPr/>
            <p:nvPr/>
          </p:nvSpPr>
          <p:spPr>
            <a:xfrm>
              <a:off x="-173124" y="3244918"/>
              <a:ext cx="4533672" cy="3073388"/>
            </a:xfrm>
            <a:prstGeom prst="cloudCallout">
              <a:avLst>
                <a:gd name="adj1" fmla="val 57867"/>
                <a:gd name="adj2" fmla="val 37325"/>
              </a:avLst>
            </a:prstGeom>
            <a:solidFill>
              <a:srgbClr val="FFE5E1"/>
            </a:solidFill>
            <a:ln>
              <a:solidFill>
                <a:srgbClr val="E16B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Hãy</a:t>
              </a:r>
              <a:r>
                <a:rPr lang="en-US" sz="3600" dirty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phân</a:t>
              </a:r>
              <a:r>
                <a:rPr lang="en-US" sz="3600" dirty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tích</a:t>
              </a:r>
              <a:r>
                <a:rPr lang="en-US" sz="3600" dirty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đề</a:t>
              </a:r>
              <a:r>
                <a:rPr lang="en-US" sz="3600" dirty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toán</a:t>
              </a:r>
              <a:r>
                <a:rPr lang="en-US" sz="3600" dirty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3600" dirty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tìm</a:t>
              </a:r>
              <a:r>
                <a:rPr lang="en-US" sz="3600" dirty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ra</a:t>
              </a:r>
              <a:r>
                <a:rPr lang="en-US" sz="3600" dirty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cách</a:t>
              </a:r>
              <a:r>
                <a:rPr lang="en-US" sz="3600" dirty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giải</a:t>
              </a:r>
              <a:r>
                <a:rPr lang="en-US" sz="3600" dirty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!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A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78195" y="-433982"/>
            <a:ext cx="18844389" cy="3406647"/>
            <a:chOff x="0" y="0"/>
            <a:chExt cx="4963131" cy="8972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63131" cy="897224"/>
            </a:xfrm>
            <a:custGeom>
              <a:avLst/>
              <a:gdLst/>
              <a:ahLst/>
              <a:cxnLst/>
              <a:rect l="l" t="t" r="r" b="b"/>
              <a:pathLst>
                <a:path w="4963131" h="897224">
                  <a:moveTo>
                    <a:pt x="0" y="0"/>
                  </a:moveTo>
                  <a:lnTo>
                    <a:pt x="4963131" y="0"/>
                  </a:lnTo>
                  <a:lnTo>
                    <a:pt x="4963131" y="897224"/>
                  </a:lnTo>
                  <a:lnTo>
                    <a:pt x="0" y="897224"/>
                  </a:lnTo>
                  <a:close/>
                </a:path>
              </a:pathLst>
            </a:custGeom>
            <a:solidFill>
              <a:srgbClr val="E16B52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963131" cy="9543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>
                <a:solidFill>
                  <a:srgbClr val="E16B52"/>
                </a:solidFill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 rot="-438760" flipH="1">
            <a:off x="1701472" y="2095363"/>
            <a:ext cx="1754602" cy="1754602"/>
          </a:xfrm>
          <a:custGeom>
            <a:avLst/>
            <a:gdLst/>
            <a:ahLst/>
            <a:cxnLst/>
            <a:rect l="l" t="t" r="r" b="b"/>
            <a:pathLst>
              <a:path w="1754602" h="1754602">
                <a:moveTo>
                  <a:pt x="1754601" y="0"/>
                </a:moveTo>
                <a:lnTo>
                  <a:pt x="0" y="0"/>
                </a:lnTo>
                <a:lnTo>
                  <a:pt x="0" y="1754602"/>
                </a:lnTo>
                <a:lnTo>
                  <a:pt x="1754601" y="1754602"/>
                </a:lnTo>
                <a:lnTo>
                  <a:pt x="175460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964647" y="286391"/>
            <a:ext cx="993791" cy="982950"/>
          </a:xfrm>
          <a:custGeom>
            <a:avLst/>
            <a:gdLst/>
            <a:ahLst/>
            <a:cxnLst/>
            <a:rect l="l" t="t" r="r" b="b"/>
            <a:pathLst>
              <a:path w="993791" h="982950">
                <a:moveTo>
                  <a:pt x="0" y="0"/>
                </a:moveTo>
                <a:lnTo>
                  <a:pt x="993792" y="0"/>
                </a:lnTo>
                <a:lnTo>
                  <a:pt x="993792" y="982950"/>
                </a:lnTo>
                <a:lnTo>
                  <a:pt x="0" y="9829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350359">
            <a:off x="16300928" y="2155229"/>
            <a:ext cx="1668235" cy="1634870"/>
          </a:xfrm>
          <a:custGeom>
            <a:avLst/>
            <a:gdLst/>
            <a:ahLst/>
            <a:cxnLst/>
            <a:rect l="l" t="t" r="r" b="b"/>
            <a:pathLst>
              <a:path w="1668235" h="1634870">
                <a:moveTo>
                  <a:pt x="0" y="0"/>
                </a:moveTo>
                <a:lnTo>
                  <a:pt x="1668235" y="0"/>
                </a:lnTo>
                <a:lnTo>
                  <a:pt x="1668235" y="1634870"/>
                </a:lnTo>
                <a:lnTo>
                  <a:pt x="0" y="16348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105538" y="2274385"/>
            <a:ext cx="496588" cy="570195"/>
          </a:xfrm>
          <a:custGeom>
            <a:avLst/>
            <a:gdLst/>
            <a:ahLst/>
            <a:cxnLst/>
            <a:rect l="l" t="t" r="r" b="b"/>
            <a:pathLst>
              <a:path w="496588" h="570195">
                <a:moveTo>
                  <a:pt x="0" y="0"/>
                </a:moveTo>
                <a:lnTo>
                  <a:pt x="496588" y="0"/>
                </a:lnTo>
                <a:lnTo>
                  <a:pt x="496588" y="570195"/>
                </a:lnTo>
                <a:lnTo>
                  <a:pt x="0" y="57019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958439" y="1420638"/>
            <a:ext cx="496588" cy="570195"/>
          </a:xfrm>
          <a:custGeom>
            <a:avLst/>
            <a:gdLst/>
            <a:ahLst/>
            <a:cxnLst/>
            <a:rect l="l" t="t" r="r" b="b"/>
            <a:pathLst>
              <a:path w="496588" h="570195">
                <a:moveTo>
                  <a:pt x="0" y="0"/>
                </a:moveTo>
                <a:lnTo>
                  <a:pt x="496588" y="0"/>
                </a:lnTo>
                <a:lnTo>
                  <a:pt x="496588" y="570195"/>
                </a:lnTo>
                <a:lnTo>
                  <a:pt x="0" y="57019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-158597" y="9099747"/>
            <a:ext cx="18605194" cy="1187253"/>
            <a:chOff x="0" y="0"/>
            <a:chExt cx="14036026" cy="895681"/>
          </a:xfrm>
          <a:solidFill>
            <a:srgbClr val="FFE5E1"/>
          </a:solidFill>
        </p:grpSpPr>
        <p:sp>
          <p:nvSpPr>
            <p:cNvPr id="11" name="Freeform 11"/>
            <p:cNvSpPr/>
            <p:nvPr/>
          </p:nvSpPr>
          <p:spPr>
            <a:xfrm>
              <a:off x="0" y="0"/>
              <a:ext cx="14036025" cy="895681"/>
            </a:xfrm>
            <a:custGeom>
              <a:avLst/>
              <a:gdLst/>
              <a:ahLst/>
              <a:cxnLst/>
              <a:rect l="l" t="t" r="r" b="b"/>
              <a:pathLst>
                <a:path w="14036025" h="895681">
                  <a:moveTo>
                    <a:pt x="0" y="0"/>
                  </a:moveTo>
                  <a:lnTo>
                    <a:pt x="14036025" y="0"/>
                  </a:lnTo>
                  <a:lnTo>
                    <a:pt x="14036025" y="895681"/>
                  </a:lnTo>
                  <a:lnTo>
                    <a:pt x="0" y="895681"/>
                  </a:lnTo>
                  <a:close/>
                </a:path>
              </a:pathLst>
            </a:custGeom>
            <a:grpFill/>
            <a:ln cap="sq">
              <a:noFill/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14036026" cy="924256"/>
            </a:xfrm>
            <a:prstGeom prst="rect">
              <a:avLst/>
            </a:prstGeom>
            <a:grpFill/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3560604" y="143402"/>
            <a:ext cx="14487396" cy="2775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320"/>
              </a:lnSpc>
            </a:pPr>
            <a:r>
              <a:rPr lang="en-US" sz="6000">
                <a:solidFill>
                  <a:srgbClr val="FFFFFF"/>
                </a:solidFill>
                <a:latin typeface="Cambria Bold"/>
              </a:rPr>
              <a:t>Rô-bốt chạy 10 vòng quanh sân vận động. Biết mỗi vòng quanh sân dài 375 m. Hỏi Rô-bốt đã chạy bao nhiêu mét?</a:t>
            </a:r>
          </a:p>
        </p:txBody>
      </p:sp>
      <p:sp>
        <p:nvSpPr>
          <p:cNvPr id="14" name="Freeform 14"/>
          <p:cNvSpPr/>
          <p:nvPr/>
        </p:nvSpPr>
        <p:spPr>
          <a:xfrm>
            <a:off x="279705" y="465051"/>
            <a:ext cx="1684942" cy="1809334"/>
          </a:xfrm>
          <a:custGeom>
            <a:avLst/>
            <a:gdLst/>
            <a:ahLst/>
            <a:cxnLst/>
            <a:rect l="l" t="t" r="r" b="b"/>
            <a:pathLst>
              <a:path w="1684942" h="1809334">
                <a:moveTo>
                  <a:pt x="0" y="0"/>
                </a:moveTo>
                <a:lnTo>
                  <a:pt x="1684942" y="0"/>
                </a:lnTo>
                <a:lnTo>
                  <a:pt x="1684942" y="1809334"/>
                </a:lnTo>
                <a:lnTo>
                  <a:pt x="0" y="180933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461543" y="3851670"/>
            <a:ext cx="14487396" cy="4623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20"/>
              </a:lnSpc>
            </a:pPr>
            <a:r>
              <a:rPr lang="en-US" sz="6000" u="sng" dirty="0" err="1">
                <a:solidFill>
                  <a:srgbClr val="80393B"/>
                </a:solidFill>
                <a:latin typeface="Cambria Bold"/>
              </a:rPr>
              <a:t>Bài</a:t>
            </a:r>
            <a:r>
              <a:rPr lang="en-US" sz="6000" u="sng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6000" u="sng" dirty="0" err="1">
                <a:solidFill>
                  <a:srgbClr val="80393B"/>
                </a:solidFill>
                <a:latin typeface="Cambria Bold"/>
              </a:rPr>
              <a:t>giải</a:t>
            </a:r>
            <a:r>
              <a:rPr lang="en-US" sz="6000" u="sng" dirty="0">
                <a:solidFill>
                  <a:srgbClr val="80393B"/>
                </a:solidFill>
                <a:latin typeface="Cambria Bold"/>
              </a:rPr>
              <a:t>:</a:t>
            </a:r>
          </a:p>
          <a:p>
            <a:pPr algn="just">
              <a:lnSpc>
                <a:spcPts val="7320"/>
              </a:lnSpc>
            </a:pPr>
            <a:r>
              <a:rPr lang="en-US" sz="6000" dirty="0" err="1">
                <a:solidFill>
                  <a:srgbClr val="80393B"/>
                </a:solidFill>
                <a:latin typeface="Cambria Bold"/>
              </a:rPr>
              <a:t>Rô-bốt</a:t>
            </a:r>
            <a:r>
              <a:rPr lang="en-US" sz="6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6000" dirty="0" err="1">
                <a:solidFill>
                  <a:srgbClr val="80393B"/>
                </a:solidFill>
                <a:latin typeface="Cambria Bold"/>
              </a:rPr>
              <a:t>đã</a:t>
            </a:r>
            <a:r>
              <a:rPr lang="en-US" sz="6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6000" dirty="0" err="1">
                <a:solidFill>
                  <a:srgbClr val="80393B"/>
                </a:solidFill>
                <a:latin typeface="Cambria Bold"/>
              </a:rPr>
              <a:t>chạy</a:t>
            </a:r>
            <a:r>
              <a:rPr lang="en-US" sz="6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6000" dirty="0" err="1">
                <a:solidFill>
                  <a:srgbClr val="80393B"/>
                </a:solidFill>
                <a:latin typeface="Cambria Bold"/>
              </a:rPr>
              <a:t>được</a:t>
            </a:r>
            <a:r>
              <a:rPr lang="en-US" sz="6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6000" dirty="0" err="1">
                <a:solidFill>
                  <a:srgbClr val="80393B"/>
                </a:solidFill>
                <a:latin typeface="Cambria Bold"/>
              </a:rPr>
              <a:t>số</a:t>
            </a:r>
            <a:r>
              <a:rPr lang="en-US" sz="6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6000" dirty="0" err="1">
                <a:solidFill>
                  <a:srgbClr val="80393B"/>
                </a:solidFill>
                <a:latin typeface="Cambria Bold"/>
              </a:rPr>
              <a:t>mét</a:t>
            </a:r>
            <a:r>
              <a:rPr lang="en-US" sz="6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6000" dirty="0" err="1">
                <a:solidFill>
                  <a:srgbClr val="80393B"/>
                </a:solidFill>
                <a:latin typeface="Cambria Bold"/>
              </a:rPr>
              <a:t>là</a:t>
            </a:r>
            <a:r>
              <a:rPr lang="en-US" sz="6000" dirty="0">
                <a:solidFill>
                  <a:srgbClr val="80393B"/>
                </a:solidFill>
                <a:latin typeface="Cambria Bold"/>
              </a:rPr>
              <a:t>:</a:t>
            </a:r>
          </a:p>
          <a:p>
            <a:pPr algn="just">
              <a:lnSpc>
                <a:spcPts val="7320"/>
              </a:lnSpc>
            </a:pPr>
            <a:r>
              <a:rPr lang="en-US" sz="6000" dirty="0">
                <a:solidFill>
                  <a:srgbClr val="80393B"/>
                </a:solidFill>
                <a:latin typeface="Cambria Bold"/>
              </a:rPr>
              <a:t>375 x 10 = 3 750 (m)</a:t>
            </a:r>
          </a:p>
          <a:p>
            <a:pPr algn="just">
              <a:lnSpc>
                <a:spcPts val="7320"/>
              </a:lnSpc>
            </a:pPr>
            <a:r>
              <a:rPr lang="en-US" sz="6000" dirty="0" err="1">
                <a:solidFill>
                  <a:srgbClr val="80393B"/>
                </a:solidFill>
                <a:latin typeface="Cambria Bold"/>
              </a:rPr>
              <a:t>Đáp</a:t>
            </a:r>
            <a:r>
              <a:rPr lang="en-US" sz="6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6000" dirty="0" err="1">
                <a:solidFill>
                  <a:srgbClr val="80393B"/>
                </a:solidFill>
                <a:latin typeface="Cambria Bold"/>
              </a:rPr>
              <a:t>số</a:t>
            </a:r>
            <a:r>
              <a:rPr lang="en-US" sz="6000" dirty="0">
                <a:solidFill>
                  <a:srgbClr val="80393B"/>
                </a:solidFill>
                <a:latin typeface="Cambria Bold"/>
              </a:rPr>
              <a:t>: 3 750 m</a:t>
            </a:r>
          </a:p>
          <a:p>
            <a:pPr algn="just">
              <a:lnSpc>
                <a:spcPts val="7320"/>
              </a:lnSpc>
            </a:pPr>
            <a:endParaRPr lang="en-US" sz="6000" dirty="0">
              <a:solidFill>
                <a:srgbClr val="80393B"/>
              </a:solidFill>
              <a:latin typeface="Cambria Bold"/>
            </a:endParaRPr>
          </a:p>
        </p:txBody>
      </p:sp>
      <p:sp>
        <p:nvSpPr>
          <p:cNvPr id="16" name="Freeform 16"/>
          <p:cNvSpPr/>
          <p:nvPr/>
        </p:nvSpPr>
        <p:spPr>
          <a:xfrm flipH="1">
            <a:off x="13388896" y="4994520"/>
            <a:ext cx="4426461" cy="4968476"/>
          </a:xfrm>
          <a:custGeom>
            <a:avLst/>
            <a:gdLst/>
            <a:ahLst/>
            <a:cxnLst/>
            <a:rect l="l" t="t" r="r" b="b"/>
            <a:pathLst>
              <a:path w="4426461" h="4968476">
                <a:moveTo>
                  <a:pt x="4426461" y="0"/>
                </a:moveTo>
                <a:lnTo>
                  <a:pt x="0" y="0"/>
                </a:lnTo>
                <a:lnTo>
                  <a:pt x="0" y="4968476"/>
                </a:lnTo>
                <a:lnTo>
                  <a:pt x="4426461" y="4968476"/>
                </a:lnTo>
                <a:lnTo>
                  <a:pt x="442646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667</Words>
  <Application>Microsoft Office PowerPoint</Application>
  <PresentationFormat>Tùy chỉnh</PresentationFormat>
  <Paragraphs>77</Paragraphs>
  <Slides>19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9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19</vt:i4>
      </vt:variant>
    </vt:vector>
  </HeadingPairs>
  <TitlesOfParts>
    <vt:vector size="29" baseType="lpstr">
      <vt:lpstr>Arial</vt:lpstr>
      <vt:lpstr>SVN-Nickel</vt:lpstr>
      <vt:lpstr>SVN-SAF</vt:lpstr>
      <vt:lpstr>Genty</vt:lpstr>
      <vt:lpstr>思源黑体 CN</vt:lpstr>
      <vt:lpstr>Cambria Bold</vt:lpstr>
      <vt:lpstr>Times New Roman</vt:lpstr>
      <vt:lpstr>Cambria</vt:lpstr>
      <vt:lpstr>Calibri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T20_NhanChiavoi10,100,..._MNT</dc:title>
  <cp:lastModifiedBy>Dung Âu</cp:lastModifiedBy>
  <cp:revision>53</cp:revision>
  <dcterms:created xsi:type="dcterms:W3CDTF">2006-08-16T00:00:00Z</dcterms:created>
  <dcterms:modified xsi:type="dcterms:W3CDTF">2026-01-18T09:54:35Z</dcterms:modified>
  <dc:identifier>DAF2r3-8Xrk</dc:identifier>
</cp:coreProperties>
</file>