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37" r:id="rId3"/>
    <p:sldId id="256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E1D"/>
    <a:srgbClr val="EAEEF4"/>
    <a:srgbClr val="F8AB2B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89" autoAdjust="0"/>
  </p:normalViewPr>
  <p:slideViewPr>
    <p:cSldViewPr>
      <p:cViewPr varScale="1">
        <p:scale>
          <a:sx n="56" d="100"/>
          <a:sy n="56" d="100"/>
        </p:scale>
        <p:origin x="37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FFE98-1229-7A4F-B448-A8F71A8E3987}" type="datetimeFigureOut">
              <a:rPr lang="x-none" smtClean="0"/>
              <a:t>1/18/2026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3F88-FF93-4C48-A30C-08B38CFB44D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83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63F88-FF93-4C48-A30C-08B38CFB44D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12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54965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17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6537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6745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3242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263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85406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830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76600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387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970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5008630" y="-1323294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11193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32152" y="1096054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53803" y="4900716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18289586" cy="31000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63039" y="1784129"/>
            <a:ext cx="183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7504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8632" y="4227107"/>
            <a:ext cx="1546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57504">
              <a:defRPr/>
            </a:pP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2057504">
              <a:defRPr/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1830" y="1519756"/>
            <a:ext cx="20671660" cy="5103288"/>
            <a:chOff x="0" y="0"/>
            <a:chExt cx="58189900" cy="143655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8045123" cy="14220772"/>
            </a:xfrm>
            <a:custGeom>
              <a:avLst/>
              <a:gdLst/>
              <a:ahLst/>
              <a:cxnLst/>
              <a:rect l="l" t="t" r="r" b="b"/>
              <a:pathLst>
                <a:path w="58045123" h="14220772">
                  <a:moveTo>
                    <a:pt x="0" y="0"/>
                  </a:moveTo>
                  <a:lnTo>
                    <a:pt x="58045123" y="0"/>
                  </a:lnTo>
                  <a:lnTo>
                    <a:pt x="58045123" y="14220772"/>
                  </a:lnTo>
                  <a:lnTo>
                    <a:pt x="0" y="14220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8189899" cy="14365551"/>
            </a:xfrm>
            <a:custGeom>
              <a:avLst/>
              <a:gdLst/>
              <a:ahLst/>
              <a:cxnLst/>
              <a:rect l="l" t="t" r="r" b="b"/>
              <a:pathLst>
                <a:path w="58189899" h="14365551">
                  <a:moveTo>
                    <a:pt x="58045121" y="14220772"/>
                  </a:moveTo>
                  <a:lnTo>
                    <a:pt x="58189899" y="14220772"/>
                  </a:lnTo>
                  <a:lnTo>
                    <a:pt x="58189899" y="14365551"/>
                  </a:lnTo>
                  <a:lnTo>
                    <a:pt x="58045121" y="14365551"/>
                  </a:lnTo>
                  <a:lnTo>
                    <a:pt x="58045121" y="142207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20772"/>
                  </a:lnTo>
                  <a:lnTo>
                    <a:pt x="0" y="14220772"/>
                  </a:lnTo>
                  <a:lnTo>
                    <a:pt x="0" y="144780"/>
                  </a:lnTo>
                  <a:close/>
                  <a:moveTo>
                    <a:pt x="0" y="14220772"/>
                  </a:moveTo>
                  <a:lnTo>
                    <a:pt x="144780" y="14220772"/>
                  </a:lnTo>
                  <a:lnTo>
                    <a:pt x="144780" y="14365551"/>
                  </a:lnTo>
                  <a:lnTo>
                    <a:pt x="0" y="14365551"/>
                  </a:lnTo>
                  <a:lnTo>
                    <a:pt x="0" y="14220772"/>
                  </a:lnTo>
                  <a:close/>
                  <a:moveTo>
                    <a:pt x="58045121" y="144780"/>
                  </a:moveTo>
                  <a:lnTo>
                    <a:pt x="58189899" y="144780"/>
                  </a:lnTo>
                  <a:lnTo>
                    <a:pt x="58189899" y="14220772"/>
                  </a:lnTo>
                  <a:lnTo>
                    <a:pt x="58045121" y="14220772"/>
                  </a:lnTo>
                  <a:lnTo>
                    <a:pt x="58045121" y="144780"/>
                  </a:lnTo>
                  <a:close/>
                  <a:moveTo>
                    <a:pt x="144780" y="14220772"/>
                  </a:moveTo>
                  <a:lnTo>
                    <a:pt x="58045121" y="14220772"/>
                  </a:lnTo>
                  <a:lnTo>
                    <a:pt x="58045121" y="14365551"/>
                  </a:lnTo>
                  <a:lnTo>
                    <a:pt x="144780" y="14365551"/>
                  </a:lnTo>
                  <a:lnTo>
                    <a:pt x="144780" y="14220772"/>
                  </a:lnTo>
                  <a:close/>
                  <a:moveTo>
                    <a:pt x="58045121" y="0"/>
                  </a:moveTo>
                  <a:lnTo>
                    <a:pt x="58189899" y="0"/>
                  </a:lnTo>
                  <a:lnTo>
                    <a:pt x="58189899" y="144780"/>
                  </a:lnTo>
                  <a:lnTo>
                    <a:pt x="58045121" y="144780"/>
                  </a:lnTo>
                  <a:lnTo>
                    <a:pt x="580451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8045121" y="0"/>
                  </a:lnTo>
                  <a:lnTo>
                    <a:pt x="580451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352118" y="1871044"/>
            <a:ext cx="20992237" cy="4388499"/>
            <a:chOff x="0" y="0"/>
            <a:chExt cx="55711059" cy="1164658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5566279" cy="11501807"/>
            </a:xfrm>
            <a:custGeom>
              <a:avLst/>
              <a:gdLst/>
              <a:ahLst/>
              <a:cxnLst/>
              <a:rect l="l" t="t" r="r" b="b"/>
              <a:pathLst>
                <a:path w="55566279" h="11501807">
                  <a:moveTo>
                    <a:pt x="0" y="0"/>
                  </a:moveTo>
                  <a:lnTo>
                    <a:pt x="55566279" y="0"/>
                  </a:lnTo>
                  <a:lnTo>
                    <a:pt x="55566279" y="11501807"/>
                  </a:lnTo>
                  <a:lnTo>
                    <a:pt x="0" y="1150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5711061" cy="11646587"/>
            </a:xfrm>
            <a:custGeom>
              <a:avLst/>
              <a:gdLst/>
              <a:ahLst/>
              <a:cxnLst/>
              <a:rect l="l" t="t" r="r" b="b"/>
              <a:pathLst>
                <a:path w="55711061" h="11646587">
                  <a:moveTo>
                    <a:pt x="55566277" y="11501806"/>
                  </a:moveTo>
                  <a:lnTo>
                    <a:pt x="55711061" y="11501806"/>
                  </a:lnTo>
                  <a:lnTo>
                    <a:pt x="55711061" y="11646587"/>
                  </a:lnTo>
                  <a:lnTo>
                    <a:pt x="55566277" y="11646587"/>
                  </a:lnTo>
                  <a:lnTo>
                    <a:pt x="55566277" y="11501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01806"/>
                  </a:lnTo>
                  <a:lnTo>
                    <a:pt x="0" y="11501806"/>
                  </a:lnTo>
                  <a:lnTo>
                    <a:pt x="0" y="144780"/>
                  </a:lnTo>
                  <a:close/>
                  <a:moveTo>
                    <a:pt x="0" y="11501806"/>
                  </a:moveTo>
                  <a:lnTo>
                    <a:pt x="144780" y="11501806"/>
                  </a:lnTo>
                  <a:lnTo>
                    <a:pt x="144780" y="11646587"/>
                  </a:lnTo>
                  <a:lnTo>
                    <a:pt x="0" y="11646587"/>
                  </a:lnTo>
                  <a:lnTo>
                    <a:pt x="0" y="11501806"/>
                  </a:lnTo>
                  <a:close/>
                  <a:moveTo>
                    <a:pt x="55566277" y="144780"/>
                  </a:moveTo>
                  <a:lnTo>
                    <a:pt x="55711061" y="144780"/>
                  </a:lnTo>
                  <a:lnTo>
                    <a:pt x="55711061" y="11501806"/>
                  </a:lnTo>
                  <a:lnTo>
                    <a:pt x="55566277" y="11501806"/>
                  </a:lnTo>
                  <a:lnTo>
                    <a:pt x="55566277" y="144780"/>
                  </a:lnTo>
                  <a:close/>
                  <a:moveTo>
                    <a:pt x="144780" y="11501806"/>
                  </a:moveTo>
                  <a:lnTo>
                    <a:pt x="55566277" y="11501806"/>
                  </a:lnTo>
                  <a:lnTo>
                    <a:pt x="55566277" y="11646587"/>
                  </a:lnTo>
                  <a:lnTo>
                    <a:pt x="144780" y="11646587"/>
                  </a:lnTo>
                  <a:lnTo>
                    <a:pt x="144780" y="11501806"/>
                  </a:lnTo>
                  <a:close/>
                  <a:moveTo>
                    <a:pt x="55566277" y="0"/>
                  </a:moveTo>
                  <a:lnTo>
                    <a:pt x="55711061" y="0"/>
                  </a:lnTo>
                  <a:lnTo>
                    <a:pt x="55711061" y="144780"/>
                  </a:lnTo>
                  <a:lnTo>
                    <a:pt x="55566277" y="144780"/>
                  </a:lnTo>
                  <a:lnTo>
                    <a:pt x="555662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5566277" y="0"/>
                  </a:lnTo>
                  <a:lnTo>
                    <a:pt x="555662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293078" y="2216197"/>
            <a:ext cx="6847276" cy="9054249"/>
          </a:xfrm>
          <a:custGeom>
            <a:avLst/>
            <a:gdLst/>
            <a:ahLst/>
            <a:cxnLst/>
            <a:rect l="l" t="t" r="r" b="b"/>
            <a:pathLst>
              <a:path w="6847276" h="9054249">
                <a:moveTo>
                  <a:pt x="6847276" y="0"/>
                </a:moveTo>
                <a:lnTo>
                  <a:pt x="0" y="0"/>
                </a:lnTo>
                <a:lnTo>
                  <a:pt x="0" y="9054249"/>
                </a:lnTo>
                <a:lnTo>
                  <a:pt x="6847276" y="9054249"/>
                </a:lnTo>
                <a:lnTo>
                  <a:pt x="684727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63660-E36A-034C-8533-2A56BC2B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84" y="1512136"/>
            <a:ext cx="82423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085E2-7CDC-7B49-8CFA-AF4A8CF0608D}"/>
              </a:ext>
            </a:extLst>
          </p:cNvPr>
          <p:cNvSpPr txBox="1"/>
          <p:nvPr/>
        </p:nvSpPr>
        <p:spPr>
          <a:xfrm>
            <a:off x="3224113" y="2784665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45 x 237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F074E-8528-9A49-8665-3F6D0E4FDD87}"/>
              </a:ext>
            </a:extLst>
          </p:cNvPr>
          <p:cNvSpPr txBox="1"/>
          <p:nvPr/>
        </p:nvSpPr>
        <p:spPr>
          <a:xfrm>
            <a:off x="3270686" y="4087798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25 x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097E0-C19F-CA45-BCA5-DBD0591E2A49}"/>
              </a:ext>
            </a:extLst>
          </p:cNvPr>
          <p:cNvSpPr txBox="1"/>
          <p:nvPr/>
        </p:nvSpPr>
        <p:spPr>
          <a:xfrm>
            <a:off x="3285926" y="5390931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(2 x 5) x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8C686-50C6-B443-94A0-6845380A9F2E}"/>
              </a:ext>
            </a:extLst>
          </p:cNvPr>
          <p:cNvSpPr txBox="1"/>
          <p:nvPr/>
        </p:nvSpPr>
        <p:spPr>
          <a:xfrm>
            <a:off x="3301166" y="6694064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20 x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B411D-5494-7943-8A01-2B21F40BF261}"/>
              </a:ext>
            </a:extLst>
          </p:cNvPr>
          <p:cNvSpPr txBox="1"/>
          <p:nvPr/>
        </p:nvSpPr>
        <p:spPr>
          <a:xfrm>
            <a:off x="3316406" y="7997197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45 x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655D7-640E-AC43-96AF-9FB07B9F9224}"/>
              </a:ext>
            </a:extLst>
          </p:cNvPr>
          <p:cNvSpPr txBox="1"/>
          <p:nvPr/>
        </p:nvSpPr>
        <p:spPr>
          <a:xfrm>
            <a:off x="13271658" y="2784664"/>
            <a:ext cx="35685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 x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0D5B96-13F2-484E-9142-D595C00F6056}"/>
              </a:ext>
            </a:extLst>
          </p:cNvPr>
          <p:cNvSpPr txBox="1"/>
          <p:nvPr/>
        </p:nvSpPr>
        <p:spPr>
          <a:xfrm>
            <a:off x="8319336" y="4035989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 x (5 x 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2E0D2-B68E-2A4E-87BA-16A2D6E009D1}"/>
              </a:ext>
            </a:extLst>
          </p:cNvPr>
          <p:cNvSpPr txBox="1"/>
          <p:nvPr/>
        </p:nvSpPr>
        <p:spPr>
          <a:xfrm>
            <a:off x="8319336" y="6694064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(5 x 5) x 7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80769-BC48-074D-87FD-E2FFA43A538B}"/>
              </a:ext>
            </a:extLst>
          </p:cNvPr>
          <p:cNvSpPr txBox="1"/>
          <p:nvPr/>
        </p:nvSpPr>
        <p:spPr>
          <a:xfrm>
            <a:off x="13271658" y="4035988"/>
            <a:ext cx="35685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7 x 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AE6C3A-BF9A-3D4D-BB7F-F7D8DD37F2FF}"/>
              </a:ext>
            </a:extLst>
          </p:cNvPr>
          <p:cNvSpPr txBox="1"/>
          <p:nvPr/>
        </p:nvSpPr>
        <p:spPr>
          <a:xfrm>
            <a:off x="8319336" y="5390931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237 x 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54B2D-E6C8-D44D-805B-589FF9424D5C}"/>
              </a:ext>
            </a:extLst>
          </p:cNvPr>
          <p:cNvSpPr txBox="1"/>
          <p:nvPr/>
        </p:nvSpPr>
        <p:spPr>
          <a:xfrm>
            <a:off x="13271658" y="5420016"/>
            <a:ext cx="35685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237 x (5 x 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50E72-635B-CA41-906E-3C184FC7A6BC}"/>
              </a:ext>
            </a:extLst>
          </p:cNvPr>
          <p:cNvSpPr txBox="1"/>
          <p:nvPr/>
        </p:nvSpPr>
        <p:spPr>
          <a:xfrm>
            <a:off x="8319336" y="2799581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5 x 9 x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559AF-1A5D-214A-9ED5-655BDD9C6D33}"/>
              </a:ext>
            </a:extLst>
          </p:cNvPr>
          <p:cNvSpPr txBox="1"/>
          <p:nvPr/>
        </p:nvSpPr>
        <p:spPr>
          <a:xfrm>
            <a:off x="13271657" y="6777391"/>
            <a:ext cx="356854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(5 x 5) x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81FF7-E604-754C-83C8-99FA86362ED3}"/>
              </a:ext>
            </a:extLst>
          </p:cNvPr>
          <p:cNvSpPr txBox="1"/>
          <p:nvPr/>
        </p:nvSpPr>
        <p:spPr>
          <a:xfrm>
            <a:off x="8319336" y="7996727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7 x 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A45819-4D85-1044-8ADA-4DB18577CAA3}"/>
              </a:ext>
            </a:extLst>
          </p:cNvPr>
          <p:cNvSpPr txBox="1"/>
          <p:nvPr/>
        </p:nvSpPr>
        <p:spPr>
          <a:xfrm>
            <a:off x="13279277" y="7996586"/>
            <a:ext cx="356854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7 x (4 x 5)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C93D67-1256-AF4B-9788-B7BC4BDACBEF}"/>
              </a:ext>
            </a:extLst>
          </p:cNvPr>
          <p:cNvCxnSpPr>
            <a:stCxn id="9" idx="3"/>
          </p:cNvCxnSpPr>
          <p:nvPr/>
        </p:nvCxnSpPr>
        <p:spPr>
          <a:xfrm>
            <a:off x="6576913" y="3200164"/>
            <a:ext cx="1742423" cy="26291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2B12C2-5E37-3645-A1F6-B5FAF8D3E2CF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11672136" y="5806430"/>
            <a:ext cx="1599522" cy="290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54B43C-F27D-344F-AB99-193C8ECDCE3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623486" y="4503297"/>
            <a:ext cx="1757663" cy="27405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5202E0-9672-5643-BB6F-9648DB6B80D7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11672136" y="4451487"/>
            <a:ext cx="1599522" cy="26580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364BAF-B214-DA44-BF08-05C427F9E983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6638726" y="4451488"/>
            <a:ext cx="1680610" cy="1354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694C6DE-1B46-3F4C-B908-37DB79B50857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11672136" y="3200163"/>
            <a:ext cx="1599522" cy="1251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8F881B-59F8-6A4A-BF96-8448CC7C2EA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653966" y="7109563"/>
            <a:ext cx="1773756" cy="1345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F88940-E29C-5D43-9D3D-9938080C00FE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11672136" y="8412085"/>
            <a:ext cx="1607141" cy="1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923A8EB-64D8-624C-8C9C-9408A9F8532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6669206" y="3200162"/>
            <a:ext cx="1621695" cy="52125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5306213-E9E7-B94C-B7B3-0A4A930204DC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11672136" y="3215080"/>
            <a:ext cx="1599521" cy="39778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89" y="1078703"/>
            <a:ext cx="3300771" cy="2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974" y="0"/>
            <a:ext cx="18511016" cy="10371737"/>
          </a:xfrm>
          <a:custGeom>
            <a:avLst/>
            <a:gdLst/>
            <a:ahLst/>
            <a:cxnLst/>
            <a:rect l="l" t="t" r="r" b="b"/>
            <a:pathLst>
              <a:path w="18511016" h="10371737">
                <a:moveTo>
                  <a:pt x="0" y="0"/>
                </a:moveTo>
                <a:lnTo>
                  <a:pt x="18511015" y="0"/>
                </a:lnTo>
                <a:lnTo>
                  <a:pt x="18511015" y="10371737"/>
                </a:lnTo>
                <a:lnTo>
                  <a:pt x="0" y="1037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17" r="-4976" b="-108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9603" y="737290"/>
            <a:ext cx="15258005" cy="7781583"/>
          </a:xfrm>
          <a:custGeom>
            <a:avLst/>
            <a:gdLst/>
            <a:ahLst/>
            <a:cxnLst/>
            <a:rect l="l" t="t" r="r" b="b"/>
            <a:pathLst>
              <a:path w="15258005" h="7781583">
                <a:moveTo>
                  <a:pt x="0" y="0"/>
                </a:moveTo>
                <a:lnTo>
                  <a:pt x="15258006" y="0"/>
                </a:lnTo>
                <a:lnTo>
                  <a:pt x="15258006" y="7781583"/>
                </a:lnTo>
                <a:lnTo>
                  <a:pt x="0" y="7781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05600" y="4967100"/>
            <a:ext cx="3957438" cy="5352199"/>
          </a:xfrm>
          <a:custGeom>
            <a:avLst/>
            <a:gdLst/>
            <a:ahLst/>
            <a:cxnLst/>
            <a:rect l="l" t="t" r="r" b="b"/>
            <a:pathLst>
              <a:path w="3957438" h="5352199">
                <a:moveTo>
                  <a:pt x="0" y="0"/>
                </a:moveTo>
                <a:lnTo>
                  <a:pt x="3957438" y="0"/>
                </a:lnTo>
                <a:lnTo>
                  <a:pt x="3957438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3835" y="5015508"/>
            <a:ext cx="3442470" cy="5096216"/>
          </a:xfrm>
          <a:custGeom>
            <a:avLst/>
            <a:gdLst/>
            <a:ahLst/>
            <a:cxnLst/>
            <a:rect l="l" t="t" r="r" b="b"/>
            <a:pathLst>
              <a:path w="3442470" h="5096216">
                <a:moveTo>
                  <a:pt x="0" y="0"/>
                </a:moveTo>
                <a:lnTo>
                  <a:pt x="3442470" y="0"/>
                </a:lnTo>
                <a:lnTo>
                  <a:pt x="3442470" y="5096216"/>
                </a:lnTo>
                <a:lnTo>
                  <a:pt x="0" y="5096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9" b="-432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72141" y="4887517"/>
            <a:ext cx="3779335" cy="5352199"/>
          </a:xfrm>
          <a:custGeom>
            <a:avLst/>
            <a:gdLst/>
            <a:ahLst/>
            <a:cxnLst/>
            <a:rect l="l" t="t" r="r" b="b"/>
            <a:pathLst>
              <a:path w="3779335" h="5352199">
                <a:moveTo>
                  <a:pt x="0" y="0"/>
                </a:moveTo>
                <a:lnTo>
                  <a:pt x="3779335" y="0"/>
                </a:lnTo>
                <a:lnTo>
                  <a:pt x="3779335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911B0-086F-424D-BF7D-D569D27BD5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3" y="737240"/>
            <a:ext cx="2061774" cy="2061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3AF1A-8754-454F-8212-1CB5DF51E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1377" y="966629"/>
            <a:ext cx="11823700" cy="55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 sz="2400"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97848E7-4441-9840-9BC6-375143DF7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94604"/>
              </p:ext>
            </p:extLst>
          </p:nvPr>
        </p:nvGraphicFramePr>
        <p:xfrm>
          <a:off x="2049608" y="2845193"/>
          <a:ext cx="12656993" cy="388211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423107">
                  <a:extLst>
                    <a:ext uri="{9D8B030D-6E8A-4147-A177-3AD203B41FA5}">
                      <a16:colId xmlns:a16="http://schemas.microsoft.com/office/drawing/2014/main" val="4066088614"/>
                    </a:ext>
                  </a:extLst>
                </a:gridCol>
                <a:gridCol w="1572297">
                  <a:extLst>
                    <a:ext uri="{9D8B030D-6E8A-4147-A177-3AD203B41FA5}">
                      <a16:colId xmlns:a16="http://schemas.microsoft.com/office/drawing/2014/main" val="3432704134"/>
                    </a:ext>
                  </a:extLst>
                </a:gridCol>
                <a:gridCol w="1415068">
                  <a:extLst>
                    <a:ext uri="{9D8B030D-6E8A-4147-A177-3AD203B41FA5}">
                      <a16:colId xmlns:a16="http://schemas.microsoft.com/office/drawing/2014/main" val="3081816452"/>
                    </a:ext>
                  </a:extLst>
                </a:gridCol>
                <a:gridCol w="1845720">
                  <a:extLst>
                    <a:ext uri="{9D8B030D-6E8A-4147-A177-3AD203B41FA5}">
                      <a16:colId xmlns:a16="http://schemas.microsoft.com/office/drawing/2014/main" val="857241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65009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3773604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3727160607"/>
                    </a:ext>
                  </a:extLst>
                </a:gridCol>
              </a:tblGrid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(a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b) x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(b x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68682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8202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462578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0828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CC11FD3-1B85-D543-B545-DF57289F0F96}"/>
              </a:ext>
            </a:extLst>
          </p:cNvPr>
          <p:cNvSpPr/>
          <p:nvPr/>
        </p:nvSpPr>
        <p:spPr>
          <a:xfrm>
            <a:off x="6854977" y="3934334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35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6172E8-3AA4-8E47-BF73-C51992A146FE}"/>
              </a:ext>
            </a:extLst>
          </p:cNvPr>
          <p:cNvSpPr/>
          <p:nvPr/>
        </p:nvSpPr>
        <p:spPr>
          <a:xfrm>
            <a:off x="6786005" y="4905096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8A5ABE-ABE0-1D42-932B-000603BC1553}"/>
              </a:ext>
            </a:extLst>
          </p:cNvPr>
          <p:cNvSpPr/>
          <p:nvPr/>
        </p:nvSpPr>
        <p:spPr>
          <a:xfrm>
            <a:off x="6870543" y="5851555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639016-65DE-974A-8DB3-06FA24BDF009}"/>
              </a:ext>
            </a:extLst>
          </p:cNvPr>
          <p:cNvSpPr/>
          <p:nvPr/>
        </p:nvSpPr>
        <p:spPr>
          <a:xfrm>
            <a:off x="8580221" y="3951789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224F46-2DF0-864B-BBAE-47D1BE2779AC}"/>
              </a:ext>
            </a:extLst>
          </p:cNvPr>
          <p:cNvSpPr/>
          <p:nvPr/>
        </p:nvSpPr>
        <p:spPr>
          <a:xfrm>
            <a:off x="8591621" y="4917603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D541B0-E180-2946-830D-75C1E43036CC}"/>
              </a:ext>
            </a:extLst>
          </p:cNvPr>
          <p:cNvSpPr/>
          <p:nvPr/>
        </p:nvSpPr>
        <p:spPr>
          <a:xfrm>
            <a:off x="8591621" y="5882578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A106B3-11C5-6242-9FB2-114F78A6B6AF}"/>
              </a:ext>
            </a:extLst>
          </p:cNvPr>
          <p:cNvSpPr/>
          <p:nvPr/>
        </p:nvSpPr>
        <p:spPr>
          <a:xfrm>
            <a:off x="10563758" y="3953490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291372-D194-3C48-B95F-A106F7D6DA9E}"/>
              </a:ext>
            </a:extLst>
          </p:cNvPr>
          <p:cNvSpPr/>
          <p:nvPr/>
        </p:nvSpPr>
        <p:spPr>
          <a:xfrm>
            <a:off x="12766536" y="3960327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2B192-9B4B-EF45-8464-800835ECA811}"/>
              </a:ext>
            </a:extLst>
          </p:cNvPr>
          <p:cNvSpPr/>
          <p:nvPr/>
        </p:nvSpPr>
        <p:spPr>
          <a:xfrm>
            <a:off x="10586618" y="4900762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003BB2-399F-8949-A5D5-AB4FFF03A8FF}"/>
              </a:ext>
            </a:extLst>
          </p:cNvPr>
          <p:cNvSpPr/>
          <p:nvPr/>
        </p:nvSpPr>
        <p:spPr>
          <a:xfrm>
            <a:off x="12750601" y="4942207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F634BE-7D11-1A4B-9146-F9006E5B6DB1}"/>
              </a:ext>
            </a:extLst>
          </p:cNvPr>
          <p:cNvSpPr/>
          <p:nvPr/>
        </p:nvSpPr>
        <p:spPr>
          <a:xfrm>
            <a:off x="10540898" y="5840220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A10B8E-9C32-724C-A80F-3DDC3BF52AE9}"/>
              </a:ext>
            </a:extLst>
          </p:cNvPr>
          <p:cNvSpPr/>
          <p:nvPr/>
        </p:nvSpPr>
        <p:spPr>
          <a:xfrm>
            <a:off x="12797277" y="5873026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1CF89A3-418D-104D-896C-6A7598512172}"/>
              </a:ext>
            </a:extLst>
          </p:cNvPr>
          <p:cNvSpPr/>
          <p:nvPr/>
        </p:nvSpPr>
        <p:spPr>
          <a:xfrm rot="16200000">
            <a:off x="8055858" y="5287707"/>
            <a:ext cx="420829" cy="342614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A0E4693-CA89-0746-8191-D56742451A96}"/>
              </a:ext>
            </a:extLst>
          </p:cNvPr>
          <p:cNvSpPr/>
          <p:nvPr/>
        </p:nvSpPr>
        <p:spPr>
          <a:xfrm rot="16200000">
            <a:off x="12133506" y="4825860"/>
            <a:ext cx="428546" cy="4412846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89823-5A22-544A-AD65-7B754D10A10D}"/>
              </a:ext>
            </a:extLst>
          </p:cNvPr>
          <p:cNvSpPr txBox="1"/>
          <p:nvPr/>
        </p:nvSpPr>
        <p:spPr>
          <a:xfrm>
            <a:off x="6291747" y="7246838"/>
            <a:ext cx="41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Cambria" panose="02040503050406030204" pitchFamily="18" charset="0"/>
              </a:rPr>
              <a:t>Tính chất giao h</a:t>
            </a:r>
            <a:r>
              <a:rPr lang="en-US" sz="3600" dirty="0">
                <a:latin typeface="Cambria" panose="02040503050406030204" pitchFamily="18" charset="0"/>
              </a:rPr>
              <a:t>o</a:t>
            </a:r>
            <a:r>
              <a:rPr lang="x-none" sz="3600" dirty="0">
                <a:latin typeface="Cambria" panose="02040503050406030204" pitchFamily="18" charset="0"/>
              </a:rPr>
              <a:t>án </a:t>
            </a:r>
          </a:p>
          <a:p>
            <a:pPr algn="ctr"/>
            <a:r>
              <a:rPr lang="x-none" sz="3600" dirty="0">
                <a:latin typeface="Cambria" panose="02040503050406030204" pitchFamily="18" charset="0"/>
              </a:rPr>
              <a:t>của phép nhân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B9539E-9F89-E745-9616-B4FDF6DB46F1}"/>
              </a:ext>
            </a:extLst>
          </p:cNvPr>
          <p:cNvSpPr txBox="1"/>
          <p:nvPr/>
        </p:nvSpPr>
        <p:spPr>
          <a:xfrm>
            <a:off x="10156595" y="7302828"/>
            <a:ext cx="41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Cambria" panose="02040503050406030204" pitchFamily="18" charset="0"/>
              </a:rPr>
              <a:t>Tính chất kết hợp</a:t>
            </a:r>
          </a:p>
          <a:p>
            <a:pPr algn="ctr"/>
            <a:r>
              <a:rPr lang="x-none" sz="3600" dirty="0">
                <a:latin typeface="Cambria" panose="02040503050406030204" pitchFamily="18" charset="0"/>
              </a:rPr>
              <a:t>của phép nhân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27B27D-A0D2-AE4C-89F3-A0850DA40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6" y="52645"/>
            <a:ext cx="7124700" cy="2273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526" y="141012"/>
            <a:ext cx="8913940" cy="2436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18609" y="2729643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Biết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9 x 68 130 = 613 170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613 170 x 5 = 3 065 850</a:t>
            </a:r>
          </a:p>
        </p:txBody>
      </p: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D0C691-53AC-1046-A36E-6C5D27404C72}"/>
              </a:ext>
            </a:extLst>
          </p:cNvPr>
          <p:cNvSpPr txBox="1"/>
          <p:nvPr/>
        </p:nvSpPr>
        <p:spPr>
          <a:xfrm>
            <a:off x="2573889" y="3748934"/>
            <a:ext cx="1325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i="1" dirty="0">
                <a:latin typeface="Cambria" panose="02040503050406030204" pitchFamily="18" charset="0"/>
              </a:rPr>
              <a:t>Không thực hiện phép tính, em hãy cho biết giá trị của mỗi biểu thức sau:</a:t>
            </a:r>
          </a:p>
          <a:p>
            <a:endParaRPr lang="x-none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909EAD-CC19-9049-9D0F-A3FF1A9F636C}"/>
              </a:ext>
            </a:extLst>
          </p:cNvPr>
          <p:cNvSpPr txBox="1"/>
          <p:nvPr/>
        </p:nvSpPr>
        <p:spPr>
          <a:xfrm>
            <a:off x="2546010" y="5607161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68 130 x 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553278-7A46-1B4D-B0CA-46F4585D8288}"/>
              </a:ext>
            </a:extLst>
          </p:cNvPr>
          <p:cNvSpPr txBox="1"/>
          <p:nvPr/>
        </p:nvSpPr>
        <p:spPr>
          <a:xfrm>
            <a:off x="8401033" y="5580520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5 x 613 170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FF998-5C6E-3342-A01D-2D0C1E5127FB}"/>
              </a:ext>
            </a:extLst>
          </p:cNvPr>
          <p:cNvSpPr txBox="1"/>
          <p:nvPr/>
        </p:nvSpPr>
        <p:spPr>
          <a:xfrm>
            <a:off x="2573889" y="6926662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9 x 68 130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185C2E-F92C-3943-A750-E04FDB90B18E}"/>
              </a:ext>
            </a:extLst>
          </p:cNvPr>
          <p:cNvSpPr txBox="1"/>
          <p:nvPr/>
        </p:nvSpPr>
        <p:spPr>
          <a:xfrm>
            <a:off x="8476499" y="6904523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5 x 9 x 68 130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1915A-565E-C542-9EB1-5D890852D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2909EAD-CC19-9049-9D0F-A3FF1A9F636C}"/>
              </a:ext>
            </a:extLst>
          </p:cNvPr>
          <p:cNvSpPr txBox="1"/>
          <p:nvPr/>
        </p:nvSpPr>
        <p:spPr>
          <a:xfrm>
            <a:off x="2572027" y="3642256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68 130 x 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553278-7A46-1B4D-B0CA-46F4585D8288}"/>
              </a:ext>
            </a:extLst>
          </p:cNvPr>
          <p:cNvSpPr txBox="1"/>
          <p:nvPr/>
        </p:nvSpPr>
        <p:spPr>
          <a:xfrm>
            <a:off x="2572026" y="4714786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5 x 613 170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FF998-5C6E-3342-A01D-2D0C1E5127FB}"/>
              </a:ext>
            </a:extLst>
          </p:cNvPr>
          <p:cNvSpPr txBox="1"/>
          <p:nvPr/>
        </p:nvSpPr>
        <p:spPr>
          <a:xfrm>
            <a:off x="2572026" y="5782203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9 x 68 130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185C2E-F92C-3943-A750-E04FDB90B18E}"/>
              </a:ext>
            </a:extLst>
          </p:cNvPr>
          <p:cNvSpPr txBox="1"/>
          <p:nvPr/>
        </p:nvSpPr>
        <p:spPr>
          <a:xfrm>
            <a:off x="2572025" y="7563746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5 x 9 x 68 130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3BD3BF-8A64-164B-9D45-61AE4D62E4B0}"/>
              </a:ext>
            </a:extLst>
          </p:cNvPr>
          <p:cNvSpPr txBox="1"/>
          <p:nvPr/>
        </p:nvSpPr>
        <p:spPr>
          <a:xfrm>
            <a:off x="6085682" y="3619894"/>
            <a:ext cx="976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9 x 68 130 = 613 170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13BBB-B41D-4742-82F6-33141782C882}"/>
              </a:ext>
            </a:extLst>
          </p:cNvPr>
          <p:cNvSpPr txBox="1"/>
          <p:nvPr/>
        </p:nvSpPr>
        <p:spPr>
          <a:xfrm>
            <a:off x="6324447" y="4671125"/>
            <a:ext cx="976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613 170 x 5 = 3 065 850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FE89A-024E-134A-9C75-1487BEF47ADA}"/>
              </a:ext>
            </a:extLst>
          </p:cNvPr>
          <p:cNvSpPr txBox="1"/>
          <p:nvPr/>
        </p:nvSpPr>
        <p:spPr>
          <a:xfrm>
            <a:off x="6963035" y="5786458"/>
            <a:ext cx="1073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(9 x 68 130) x 5 = 613 170 x 5 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= 3 065 850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16602273-55F9-DC41-9F33-8FB6B688DB13}"/>
              </a:ext>
            </a:extLst>
          </p:cNvPr>
          <p:cNvSpPr txBox="1"/>
          <p:nvPr/>
        </p:nvSpPr>
        <p:spPr>
          <a:xfrm>
            <a:off x="1318609" y="2729643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Biết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9 x 68 130 = 613 170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613 170 x 5 = 3 065 850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7D33EE-88F2-FC4D-B458-EC9F871CDEC3}"/>
              </a:ext>
            </a:extLst>
          </p:cNvPr>
          <p:cNvSpPr txBox="1"/>
          <p:nvPr/>
        </p:nvSpPr>
        <p:spPr>
          <a:xfrm>
            <a:off x="6963035" y="7590963"/>
            <a:ext cx="9766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5 x (9 x 68 130) = 613 170 x 5 = 3 065 850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24772F-CDF8-D948-88A2-B4F1F0716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748903" y="-568962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9921" y="-297601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AA67EAD-6756-7041-8D95-042ECD80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62891"/>
              </p:ext>
            </p:extLst>
          </p:nvPr>
        </p:nvGraphicFramePr>
        <p:xfrm>
          <a:off x="2275715" y="3102404"/>
          <a:ext cx="12401568" cy="222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196">
                  <a:extLst>
                    <a:ext uri="{9D8B030D-6E8A-4147-A177-3AD203B41FA5}">
                      <a16:colId xmlns:a16="http://schemas.microsoft.com/office/drawing/2014/main" val="1348848871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05631278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933436649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108892070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593477985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11264470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914477777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685164243"/>
                    </a:ext>
                  </a:extLst>
                </a:gridCol>
              </a:tblGrid>
              <a:tr h="1113221"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87530"/>
                  </a:ext>
                </a:extLst>
              </a:tr>
              <a:tr h="111322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45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A1055B3-1D0C-004F-8824-B40FCD49728A}"/>
              </a:ext>
            </a:extLst>
          </p:cNvPr>
          <p:cNvSpPr txBox="1"/>
          <p:nvPr/>
        </p:nvSpPr>
        <p:spPr>
          <a:xfrm>
            <a:off x="2275715" y="6043773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mbria" panose="02040503050406030204" pitchFamily="18" charset="0"/>
              </a:rPr>
              <a:t>Biết rằng: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74599C-BC7B-A141-99F4-05BBF9551C6A}"/>
              </a:ext>
            </a:extLst>
          </p:cNvPr>
          <p:cNvGrpSpPr/>
          <p:nvPr/>
        </p:nvGrpSpPr>
        <p:grpSpPr>
          <a:xfrm>
            <a:off x="5382574" y="6090561"/>
            <a:ext cx="5367706" cy="1262185"/>
            <a:chOff x="5803415" y="5710115"/>
            <a:chExt cx="5367706" cy="12621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377110-C77B-B244-835E-34D15F95E8BB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4 x 20 x 5</a:t>
              </a: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C1F30FCA-E8FF-4F45-9B4F-54CD64CD89E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Ê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C97E51-B502-B84B-873A-D197CB1471FC}"/>
              </a:ext>
            </a:extLst>
          </p:cNvPr>
          <p:cNvGrpSpPr/>
          <p:nvPr/>
        </p:nvGrpSpPr>
        <p:grpSpPr>
          <a:xfrm>
            <a:off x="5387825" y="7540467"/>
            <a:ext cx="5362456" cy="1262185"/>
            <a:chOff x="5803415" y="5710115"/>
            <a:chExt cx="5362456" cy="12621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4C5389-91A8-B840-AB2C-6ED8B4ECD35E}"/>
                </a:ext>
              </a:extLst>
            </p:cNvPr>
            <p:cNvSpPr/>
            <p:nvPr/>
          </p:nvSpPr>
          <p:spPr>
            <a:xfrm>
              <a:off x="6400801" y="5792618"/>
              <a:ext cx="4765070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4 x 25 x 3</a:t>
              </a: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1AB92FA2-F182-3F48-9F78-A2C0773C3D16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Ý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2DC67-FC31-E846-AECE-AC1273B371A0}"/>
              </a:ext>
            </a:extLst>
          </p:cNvPr>
          <p:cNvGrpSpPr/>
          <p:nvPr/>
        </p:nvGrpSpPr>
        <p:grpSpPr>
          <a:xfrm>
            <a:off x="11125200" y="6087039"/>
            <a:ext cx="5367706" cy="1262185"/>
            <a:chOff x="5803415" y="5710115"/>
            <a:chExt cx="5367706" cy="126218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ED9E21-8595-3C49-865B-C37EB80EBA0C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6 x 50 x 2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56E2DDA7-1482-804F-B852-6BAB046D01C0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Ô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929B3-8FE9-1C42-BCB8-EB56BB7717D2}"/>
              </a:ext>
            </a:extLst>
          </p:cNvPr>
          <p:cNvGrpSpPr/>
          <p:nvPr/>
        </p:nvGrpSpPr>
        <p:grpSpPr>
          <a:xfrm>
            <a:off x="11119602" y="7579957"/>
            <a:ext cx="5367706" cy="1262185"/>
            <a:chOff x="5803415" y="5710115"/>
            <a:chExt cx="5367706" cy="12621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2786BB-7534-1346-8817-2A99332972FC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2 x 30 x 4</a:t>
              </a: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EB81E2DF-C457-2645-84BE-7548BC76469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U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417D83-30FC-2D42-84DD-E00172728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800" y="-115442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07" y="1221435"/>
            <a:ext cx="7996109" cy="1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3906241" y="1882096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Giải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ô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dưới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đây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AA67EAD-6756-7041-8D95-042ECD80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89404"/>
              </p:ext>
            </p:extLst>
          </p:nvPr>
        </p:nvGraphicFramePr>
        <p:xfrm>
          <a:off x="2277574" y="3580045"/>
          <a:ext cx="12401568" cy="222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196">
                  <a:extLst>
                    <a:ext uri="{9D8B030D-6E8A-4147-A177-3AD203B41FA5}">
                      <a16:colId xmlns:a16="http://schemas.microsoft.com/office/drawing/2014/main" val="1348848871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05631278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933436649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108892070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593477985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11264470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914477777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685164243"/>
                    </a:ext>
                  </a:extLst>
                </a:gridCol>
              </a:tblGrid>
              <a:tr h="1113221"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87530"/>
                  </a:ext>
                </a:extLst>
              </a:tr>
              <a:tr h="111322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4542"/>
                  </a:ext>
                </a:extLst>
              </a:tr>
            </a:tbl>
          </a:graphicData>
        </a:graphic>
      </p:graphicFrame>
      <p:sp>
        <p:nvSpPr>
          <p:cNvPr id="36" name="Hexagon 35">
            <a:extLst>
              <a:ext uri="{FF2B5EF4-FFF2-40B4-BE49-F238E27FC236}">
                <a16:creationId xmlns:a16="http://schemas.microsoft.com/office/drawing/2014/main" id="{85AEDD03-2146-234B-987E-04B5A39CF3A3}"/>
              </a:ext>
            </a:extLst>
          </p:cNvPr>
          <p:cNvSpPr/>
          <p:nvPr/>
        </p:nvSpPr>
        <p:spPr>
          <a:xfrm>
            <a:off x="8649080" y="4724735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Ý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E3A2646F-595E-2845-80F6-1A4B0BCAC829}"/>
              </a:ext>
            </a:extLst>
          </p:cNvPr>
          <p:cNvSpPr/>
          <p:nvPr/>
        </p:nvSpPr>
        <p:spPr>
          <a:xfrm>
            <a:off x="11669455" y="4718821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Ô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850A63C4-698B-844B-AEBD-3F30A34267BB}"/>
              </a:ext>
            </a:extLst>
          </p:cNvPr>
          <p:cNvSpPr/>
          <p:nvPr/>
        </p:nvSpPr>
        <p:spPr>
          <a:xfrm>
            <a:off x="7101959" y="4724951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U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9431465-99F0-0147-92A7-7C53E27CD7D9}"/>
              </a:ext>
            </a:extLst>
          </p:cNvPr>
          <p:cNvSpPr/>
          <p:nvPr/>
        </p:nvSpPr>
        <p:spPr>
          <a:xfrm>
            <a:off x="3950572" y="4724736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Ê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4372B8-5B28-A54F-93A4-C112A570355A}"/>
              </a:ext>
            </a:extLst>
          </p:cNvPr>
          <p:cNvGrpSpPr/>
          <p:nvPr/>
        </p:nvGrpSpPr>
        <p:grpSpPr>
          <a:xfrm>
            <a:off x="3880221" y="6357767"/>
            <a:ext cx="5367706" cy="1262185"/>
            <a:chOff x="5803415" y="5710115"/>
            <a:chExt cx="5367706" cy="12621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32D1D7-6A69-BE42-B57A-B03FED5F9A3E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200</a:t>
              </a: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31B7FCA-5F3D-DA4B-8B75-231D0B31219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Ê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E24691-A492-444C-9701-B69D03FD8FF1}"/>
              </a:ext>
            </a:extLst>
          </p:cNvPr>
          <p:cNvGrpSpPr/>
          <p:nvPr/>
        </p:nvGrpSpPr>
        <p:grpSpPr>
          <a:xfrm>
            <a:off x="3885472" y="7807673"/>
            <a:ext cx="5362456" cy="1262185"/>
            <a:chOff x="5803415" y="5710115"/>
            <a:chExt cx="5362456" cy="1262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596F48-EF7C-594F-944C-BB55DEB568BC}"/>
                </a:ext>
              </a:extLst>
            </p:cNvPr>
            <p:cNvSpPr/>
            <p:nvPr/>
          </p:nvSpPr>
          <p:spPr>
            <a:xfrm>
              <a:off x="6400801" y="5792618"/>
              <a:ext cx="4765070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300</a:t>
              </a: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4B2B17A-7A6F-0E4F-8804-99D943B294A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Ý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EBD58E-3C52-674E-A25B-1081AF951CD0}"/>
              </a:ext>
            </a:extLst>
          </p:cNvPr>
          <p:cNvGrpSpPr/>
          <p:nvPr/>
        </p:nvGrpSpPr>
        <p:grpSpPr>
          <a:xfrm>
            <a:off x="9622847" y="6354245"/>
            <a:ext cx="5367706" cy="1262185"/>
            <a:chOff x="5803415" y="5710115"/>
            <a:chExt cx="5367706" cy="12621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80B6F4-427C-9543-8B0A-AF9F164A4B58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600</a:t>
              </a: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D3097EB-B993-0C48-99E6-6354E807741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Ô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5D5786-1C63-2844-A5B3-0C3958D94F92}"/>
              </a:ext>
            </a:extLst>
          </p:cNvPr>
          <p:cNvGrpSpPr/>
          <p:nvPr/>
        </p:nvGrpSpPr>
        <p:grpSpPr>
          <a:xfrm>
            <a:off x="9617249" y="7847163"/>
            <a:ext cx="5367706" cy="1262185"/>
            <a:chOff x="5803415" y="5710115"/>
            <a:chExt cx="5367706" cy="12621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FB6256-A8D8-3B41-B863-E82DCFE1E1F4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240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F9C2A522-3710-384A-ACA7-62DBE0AF98D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U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73C607C-95B5-5745-9677-76C11A131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19" y="-34127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38982" y="-891982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7D5A17-EF90-6849-A2DC-AA8EA35C7FDC}"/>
              </a:ext>
            </a:extLst>
          </p:cNvPr>
          <p:cNvGrpSpPr/>
          <p:nvPr/>
        </p:nvGrpSpPr>
        <p:grpSpPr>
          <a:xfrm>
            <a:off x="2114639" y="2949120"/>
            <a:ext cx="6428682" cy="1015663"/>
            <a:chOff x="2114639" y="2949120"/>
            <a:chExt cx="6428682" cy="10156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016E1B-A38E-6B4B-B812-109378619D53}"/>
                </a:ext>
              </a:extLst>
            </p:cNvPr>
            <p:cNvSpPr txBox="1"/>
            <p:nvPr/>
          </p:nvSpPr>
          <p:spPr>
            <a:xfrm>
              <a:off x="2114639" y="2949120"/>
              <a:ext cx="5347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a) 104 x 7 = 7 x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6459EE-D1C7-2D4D-925F-45432817FFED}"/>
                </a:ext>
              </a:extLst>
            </p:cNvPr>
            <p:cNvSpPr/>
            <p:nvPr/>
          </p:nvSpPr>
          <p:spPr>
            <a:xfrm>
              <a:off x="7303963" y="3106749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B9BFBA-5F27-B942-9C3F-94A124ECACA4}"/>
              </a:ext>
            </a:extLst>
          </p:cNvPr>
          <p:cNvGrpSpPr/>
          <p:nvPr/>
        </p:nvGrpSpPr>
        <p:grpSpPr>
          <a:xfrm>
            <a:off x="2114638" y="4434851"/>
            <a:ext cx="8684355" cy="1015663"/>
            <a:chOff x="2114639" y="2949120"/>
            <a:chExt cx="8684355" cy="1015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0FEB12-5BA1-324E-9960-B0B0A2C889ED}"/>
                </a:ext>
              </a:extLst>
            </p:cNvPr>
            <p:cNvSpPr txBox="1"/>
            <p:nvPr/>
          </p:nvSpPr>
          <p:spPr>
            <a:xfrm>
              <a:off x="2114639" y="2949120"/>
              <a:ext cx="8684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b) 9 x 30 = (         + 10) x 9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234591-810F-1447-B942-045105EF0012}"/>
                </a:ext>
              </a:extLst>
            </p:cNvPr>
            <p:cNvSpPr/>
            <p:nvPr/>
          </p:nvSpPr>
          <p:spPr>
            <a:xfrm>
              <a:off x="6125900" y="3158700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B0A455-B8B3-7444-8924-3F20BCB975CA}"/>
              </a:ext>
            </a:extLst>
          </p:cNvPr>
          <p:cNvGrpSpPr/>
          <p:nvPr/>
        </p:nvGrpSpPr>
        <p:grpSpPr>
          <a:xfrm>
            <a:off x="2118355" y="5921875"/>
            <a:ext cx="13430162" cy="1015663"/>
            <a:chOff x="2114639" y="2949120"/>
            <a:chExt cx="13430162" cy="10156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357642-D5A1-6B47-89E6-EEFD6285C609}"/>
                </a:ext>
              </a:extLst>
            </p:cNvPr>
            <p:cNvSpPr txBox="1"/>
            <p:nvPr/>
          </p:nvSpPr>
          <p:spPr>
            <a:xfrm>
              <a:off x="2114639" y="2949120"/>
              <a:ext cx="13430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c) (6 x 15) x 21 = 6 x (         x 21)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4D5AAC-9DB0-FF44-A760-457E66890527}"/>
                </a:ext>
              </a:extLst>
            </p:cNvPr>
            <p:cNvSpPr/>
            <p:nvPr/>
          </p:nvSpPr>
          <p:spPr>
            <a:xfrm>
              <a:off x="9372601" y="3140712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75F88-33D6-904F-8638-9301B881A7F1}"/>
              </a:ext>
            </a:extLst>
          </p:cNvPr>
          <p:cNvGrpSpPr/>
          <p:nvPr/>
        </p:nvGrpSpPr>
        <p:grpSpPr>
          <a:xfrm>
            <a:off x="2114638" y="7390740"/>
            <a:ext cx="13430162" cy="1015663"/>
            <a:chOff x="2114639" y="2949120"/>
            <a:chExt cx="13430162" cy="1015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7B33E4-772A-194C-8A65-EC3726345811}"/>
                </a:ext>
              </a:extLst>
            </p:cNvPr>
            <p:cNvSpPr txBox="1"/>
            <p:nvPr/>
          </p:nvSpPr>
          <p:spPr>
            <a:xfrm>
              <a:off x="2114639" y="2949120"/>
              <a:ext cx="13430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d) 23 x 3 x 4 = 4 x         = 12 x 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1BBB5B-DABB-C241-B199-F8F41AB09505}"/>
                </a:ext>
              </a:extLst>
            </p:cNvPr>
            <p:cNvSpPr/>
            <p:nvPr/>
          </p:nvSpPr>
          <p:spPr>
            <a:xfrm>
              <a:off x="7963932" y="3134981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8B858-D515-D748-8A46-71D0CC467A7F}"/>
                </a:ext>
              </a:extLst>
            </p:cNvPr>
            <p:cNvSpPr/>
            <p:nvPr/>
          </p:nvSpPr>
          <p:spPr>
            <a:xfrm>
              <a:off x="11734801" y="3104107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72EFC9-3C73-5347-AC69-4EAFD1ED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7885" y="91121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552" y="251987"/>
            <a:ext cx="7449958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8016E1B-A38E-6B4B-B812-109378619D53}"/>
              </a:ext>
            </a:extLst>
          </p:cNvPr>
          <p:cNvSpPr txBox="1"/>
          <p:nvPr/>
        </p:nvSpPr>
        <p:spPr>
          <a:xfrm>
            <a:off x="2114639" y="2949120"/>
            <a:ext cx="534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a) 104 x 7 = 7 x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6459EE-D1C7-2D4D-925F-45432817FFED}"/>
              </a:ext>
            </a:extLst>
          </p:cNvPr>
          <p:cNvSpPr/>
          <p:nvPr/>
        </p:nvSpPr>
        <p:spPr>
          <a:xfrm>
            <a:off x="7303963" y="3106749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104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0FEB12-5BA1-324E-9960-B0B0A2C889ED}"/>
              </a:ext>
            </a:extLst>
          </p:cNvPr>
          <p:cNvSpPr txBox="1"/>
          <p:nvPr/>
        </p:nvSpPr>
        <p:spPr>
          <a:xfrm>
            <a:off x="2114638" y="4434851"/>
            <a:ext cx="868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b) 9 x 30 = (         + 10) x 9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234591-810F-1447-B942-045105EF0012}"/>
              </a:ext>
            </a:extLst>
          </p:cNvPr>
          <p:cNvSpPr/>
          <p:nvPr/>
        </p:nvSpPr>
        <p:spPr>
          <a:xfrm>
            <a:off x="6125899" y="4644431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357642-D5A1-6B47-89E6-EEFD6285C609}"/>
              </a:ext>
            </a:extLst>
          </p:cNvPr>
          <p:cNvSpPr txBox="1"/>
          <p:nvPr/>
        </p:nvSpPr>
        <p:spPr>
          <a:xfrm>
            <a:off x="2118355" y="5921875"/>
            <a:ext cx="1343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c) (6 x 15) x 21 = 6 x (         x 21)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4D5AAC-9DB0-FF44-A760-457E66890527}"/>
              </a:ext>
            </a:extLst>
          </p:cNvPr>
          <p:cNvSpPr/>
          <p:nvPr/>
        </p:nvSpPr>
        <p:spPr>
          <a:xfrm>
            <a:off x="9376317" y="6113467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7B33E4-772A-194C-8A65-EC3726345811}"/>
              </a:ext>
            </a:extLst>
          </p:cNvPr>
          <p:cNvSpPr txBox="1"/>
          <p:nvPr/>
        </p:nvSpPr>
        <p:spPr>
          <a:xfrm>
            <a:off x="2114638" y="7390740"/>
            <a:ext cx="1343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d) 23 x 3 x 4 = 4 x         = 12 x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1BBB5B-DABB-C241-B199-F8F41AB09505}"/>
              </a:ext>
            </a:extLst>
          </p:cNvPr>
          <p:cNvSpPr/>
          <p:nvPr/>
        </p:nvSpPr>
        <p:spPr>
          <a:xfrm>
            <a:off x="7963931" y="7576601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69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A8B858-D515-D748-8A46-71D0CC467A7F}"/>
              </a:ext>
            </a:extLst>
          </p:cNvPr>
          <p:cNvSpPr/>
          <p:nvPr/>
        </p:nvSpPr>
        <p:spPr>
          <a:xfrm>
            <a:off x="11734800" y="7545727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23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7359F2-BD0E-D64A-A0B4-B3AFE857D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2807" y="-110874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923" y="-135507"/>
            <a:ext cx="8913940" cy="24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479</Words>
  <Application>Microsoft Office PowerPoint</Application>
  <PresentationFormat>Tùy chỉnh</PresentationFormat>
  <Paragraphs>143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20" baseType="lpstr">
      <vt:lpstr>Arial</vt:lpstr>
      <vt:lpstr>思源黑体 CN</vt:lpstr>
      <vt:lpstr>#9Slide07 HoneyCream</vt:lpstr>
      <vt:lpstr>Times New Roman</vt:lpstr>
      <vt:lpstr>Cambria</vt:lpstr>
      <vt:lpstr>思源黑体 CN Regular</vt:lpstr>
      <vt:lpstr>Calibri</vt:lpstr>
      <vt:lpstr>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tự nhiên</dc:title>
  <cp:lastModifiedBy>Dung Âu</cp:lastModifiedBy>
  <cp:revision>20</cp:revision>
  <dcterms:created xsi:type="dcterms:W3CDTF">2006-08-16T00:00:00Z</dcterms:created>
  <dcterms:modified xsi:type="dcterms:W3CDTF">2026-01-18T09:54:08Z</dcterms:modified>
  <dc:identifier>DAFsuYsQVp4</dc:identifier>
</cp:coreProperties>
</file>