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sldIdLst>
    <p:sldId id="281" r:id="rId3"/>
    <p:sldId id="256" r:id="rId4"/>
    <p:sldId id="259" r:id="rId5"/>
    <p:sldId id="260" r:id="rId6"/>
    <p:sldId id="266" r:id="rId7"/>
    <p:sldId id="268" r:id="rId8"/>
    <p:sldId id="267" r:id="rId9"/>
    <p:sldId id="261" r:id="rId10"/>
    <p:sldId id="272" r:id="rId11"/>
  </p:sldIdLst>
  <p:sldSz cx="18288000" cy="10287000"/>
  <p:notesSz cx="6858000" cy="9144000"/>
  <p:embeddedFontLst>
    <p:embeddedFont>
      <p:font typeface="#9Slide07 HoneyCream" pitchFamily="2" charset="0"/>
      <p:regular r:id="rId12"/>
    </p:embeddedFont>
    <p:embeddedFont>
      <p:font typeface="Garet Ultra-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49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สไลด์ชื่อเรื่อง">
    <p:bg>
      <p:bgPr>
        <a:solidFill>
          <a:srgbClr val="ECE289"/>
        </a:solidFill>
        <a:effectLst/>
      </p:bgPr>
    </p:bg>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21FE8347-1CCB-4BF8-944A-36A452D63E0F}"/>
              </a:ext>
            </a:extLst>
          </p:cNvPr>
          <p:cNvSpPr>
            <a:spLocks noGrp="1"/>
          </p:cNvSpPr>
          <p:nvPr>
            <p:ph type="dt" sz="half" idx="10"/>
          </p:nvPr>
        </p:nvSpPr>
        <p:spPr>
          <a:xfrm>
            <a:off x="1257300" y="9534526"/>
            <a:ext cx="4114800" cy="547688"/>
          </a:xfrm>
          <a:prstGeom prst="rect">
            <a:avLst/>
          </a:prstGeom>
        </p:spPr>
        <p:txBody>
          <a:bodyPr/>
          <a:lstStyle/>
          <a:p>
            <a:pPr defTabSz="1371600">
              <a:defRPr/>
            </a:pPr>
            <a:fld id="{59D914F9-34B9-4290-8B55-3D6EA89D2C0C}" type="datetimeFigureOut">
              <a:rPr lang="th-TH" sz="4200" smtClean="0">
                <a:solidFill>
                  <a:srgbClr val="000000"/>
                </a:solidFill>
              </a:rPr>
              <a:pPr defTabSz="1371600">
                <a:defRPr/>
              </a:pPr>
              <a:t>18/01/69</a:t>
            </a:fld>
            <a:endParaRPr lang="th-TH" sz="4200">
              <a:solidFill>
                <a:srgbClr val="000000"/>
              </a:solidFill>
            </a:endParaRPr>
          </a:p>
        </p:txBody>
      </p:sp>
      <p:sp>
        <p:nvSpPr>
          <p:cNvPr id="5" name="ตัวแทนท้ายกระดาษ 4">
            <a:extLst>
              <a:ext uri="{FF2B5EF4-FFF2-40B4-BE49-F238E27FC236}">
                <a16:creationId xmlns:a16="http://schemas.microsoft.com/office/drawing/2014/main" id="{67221B12-3948-4732-A4DD-C1F7D1471619}"/>
              </a:ext>
            </a:extLst>
          </p:cNvPr>
          <p:cNvSpPr>
            <a:spLocks noGrp="1"/>
          </p:cNvSpPr>
          <p:nvPr>
            <p:ph type="ftr" sz="quarter" idx="11"/>
          </p:nvPr>
        </p:nvSpPr>
        <p:spPr>
          <a:xfrm>
            <a:off x="6057900" y="9534526"/>
            <a:ext cx="6172200" cy="547688"/>
          </a:xfrm>
          <a:prstGeom prst="rect">
            <a:avLst/>
          </a:prstGeom>
        </p:spPr>
        <p:txBody>
          <a:bodyPr/>
          <a:lstStyle/>
          <a:p>
            <a:pPr defTabSz="1371600">
              <a:defRPr/>
            </a:pPr>
            <a:endParaRPr lang="th-TH" sz="4200">
              <a:solidFill>
                <a:srgbClr val="000000"/>
              </a:solidFill>
            </a:endParaRPr>
          </a:p>
        </p:txBody>
      </p:sp>
      <p:sp>
        <p:nvSpPr>
          <p:cNvPr id="6" name="ตัวแทนหมายเลขสไลด์ 5">
            <a:extLst>
              <a:ext uri="{FF2B5EF4-FFF2-40B4-BE49-F238E27FC236}">
                <a16:creationId xmlns:a16="http://schemas.microsoft.com/office/drawing/2014/main" id="{EBE37A0D-CCE4-4A9C-97AF-DBEA3A87B977}"/>
              </a:ext>
            </a:extLst>
          </p:cNvPr>
          <p:cNvSpPr>
            <a:spLocks noGrp="1"/>
          </p:cNvSpPr>
          <p:nvPr>
            <p:ph type="sldNum" sz="quarter" idx="12"/>
          </p:nvPr>
        </p:nvSpPr>
        <p:spPr>
          <a:xfrm>
            <a:off x="12915900" y="9534526"/>
            <a:ext cx="4114800" cy="547688"/>
          </a:xfrm>
          <a:prstGeom prst="rect">
            <a:avLst/>
          </a:prstGeom>
        </p:spPr>
        <p:txBody>
          <a:bodyPr/>
          <a:lstStyle/>
          <a:p>
            <a:pPr defTabSz="1371600">
              <a:defRPr/>
            </a:pPr>
            <a:fld id="{38EB6048-1DE1-4598-9344-915940F160B2}" type="slidenum">
              <a:rPr lang="th-TH" sz="4200" smtClean="0">
                <a:solidFill>
                  <a:srgbClr val="000000"/>
                </a:solidFill>
              </a:rPr>
              <a:pPr defTabSz="1371600">
                <a:defRPr/>
              </a:pPr>
              <a:t>‹#›</a:t>
            </a:fld>
            <a:endParaRPr lang="th-TH" sz="4200">
              <a:solidFill>
                <a:srgbClr val="000000"/>
              </a:solidFill>
            </a:endParaRPr>
          </a:p>
        </p:txBody>
      </p:sp>
      <p:sp>
        <p:nvSpPr>
          <p:cNvPr id="197" name="รูปแบบอิสระ: รูปร่าง 196">
            <a:extLst>
              <a:ext uri="{FF2B5EF4-FFF2-40B4-BE49-F238E27FC236}">
                <a16:creationId xmlns:a16="http://schemas.microsoft.com/office/drawing/2014/main" id="{8E6426C9-3557-4EB6-BA4A-4F0CAC8E797C}"/>
              </a:ext>
            </a:extLst>
          </p:cNvPr>
          <p:cNvSpPr/>
          <p:nvPr userDrawn="1"/>
        </p:nvSpPr>
        <p:spPr>
          <a:xfrm flipH="1">
            <a:off x="-6766443" y="2197473"/>
            <a:ext cx="8877719" cy="4477431"/>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198" name="รูปแบบอิสระ: รูปร่าง 197">
            <a:extLst>
              <a:ext uri="{FF2B5EF4-FFF2-40B4-BE49-F238E27FC236}">
                <a16:creationId xmlns:a16="http://schemas.microsoft.com/office/drawing/2014/main" id="{4878AF4B-8847-4632-8FD9-6FCF91C4DA71}"/>
              </a:ext>
            </a:extLst>
          </p:cNvPr>
          <p:cNvSpPr/>
          <p:nvPr userDrawn="1"/>
        </p:nvSpPr>
        <p:spPr>
          <a:xfrm>
            <a:off x="16487827" y="2437479"/>
            <a:ext cx="8877719" cy="4477431"/>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199" name="กลุ่ม 198">
            <a:extLst>
              <a:ext uri="{FF2B5EF4-FFF2-40B4-BE49-F238E27FC236}">
                <a16:creationId xmlns:a16="http://schemas.microsoft.com/office/drawing/2014/main" id="{58F3E116-D13C-43E7-83E2-B368BA823D33}"/>
              </a:ext>
            </a:extLst>
          </p:cNvPr>
          <p:cNvGrpSpPr/>
          <p:nvPr userDrawn="1"/>
        </p:nvGrpSpPr>
        <p:grpSpPr>
          <a:xfrm>
            <a:off x="1530632" y="5483729"/>
            <a:ext cx="4215537" cy="2826165"/>
            <a:chOff x="1020588" y="3575862"/>
            <a:chExt cx="2810358" cy="1884110"/>
          </a:xfrm>
        </p:grpSpPr>
        <p:sp>
          <p:nvSpPr>
            <p:cNvPr id="200" name="เมฆ 45">
              <a:extLst>
                <a:ext uri="{FF2B5EF4-FFF2-40B4-BE49-F238E27FC236}">
                  <a16:creationId xmlns:a16="http://schemas.microsoft.com/office/drawing/2014/main" id="{9D28BDA3-12D3-4666-B05A-89C658D9B245}"/>
                </a:ext>
              </a:extLst>
            </p:cNvPr>
            <p:cNvSpPr/>
            <p:nvPr/>
          </p:nvSpPr>
          <p:spPr>
            <a:xfrm rot="563369">
              <a:off x="1020588" y="3575862"/>
              <a:ext cx="2810358" cy="188411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01" name="กลุ่ม 200">
              <a:extLst>
                <a:ext uri="{FF2B5EF4-FFF2-40B4-BE49-F238E27FC236}">
                  <a16:creationId xmlns:a16="http://schemas.microsoft.com/office/drawing/2014/main" id="{032E4860-11EF-486B-A9D3-AA7ACC019E6B}"/>
                </a:ext>
              </a:extLst>
            </p:cNvPr>
            <p:cNvGrpSpPr/>
            <p:nvPr/>
          </p:nvGrpSpPr>
          <p:grpSpPr>
            <a:xfrm>
              <a:off x="2273530" y="3696886"/>
              <a:ext cx="1194796" cy="362385"/>
              <a:chOff x="1297474" y="2027396"/>
              <a:chExt cx="2095584" cy="621557"/>
            </a:xfrm>
          </p:grpSpPr>
          <p:grpSp>
            <p:nvGrpSpPr>
              <p:cNvPr id="202" name="กลุ่ม 201">
                <a:extLst>
                  <a:ext uri="{FF2B5EF4-FFF2-40B4-BE49-F238E27FC236}">
                    <a16:creationId xmlns:a16="http://schemas.microsoft.com/office/drawing/2014/main" id="{AB735530-0A24-4D80-984E-0F82F866DF5D}"/>
                  </a:ext>
                </a:extLst>
              </p:cNvPr>
              <p:cNvGrpSpPr/>
              <p:nvPr/>
            </p:nvGrpSpPr>
            <p:grpSpPr>
              <a:xfrm>
                <a:off x="1297474" y="2027396"/>
                <a:ext cx="383810" cy="329745"/>
                <a:chOff x="3730718" y="705949"/>
                <a:chExt cx="1993076" cy="1624075"/>
              </a:xfrm>
              <a:solidFill>
                <a:srgbClr val="FEC3D4"/>
              </a:solidFill>
            </p:grpSpPr>
            <p:sp>
              <p:nvSpPr>
                <p:cNvPr id="209" name="รูปแบบอิสระ: รูปร่าง 208">
                  <a:extLst>
                    <a:ext uri="{FF2B5EF4-FFF2-40B4-BE49-F238E27FC236}">
                      <a16:creationId xmlns:a16="http://schemas.microsoft.com/office/drawing/2014/main" id="{4C9EC923-304D-4054-9D52-6778080CC4E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10" name="วงรี 77">
                  <a:extLst>
                    <a:ext uri="{FF2B5EF4-FFF2-40B4-BE49-F238E27FC236}">
                      <a16:creationId xmlns:a16="http://schemas.microsoft.com/office/drawing/2014/main" id="{F2B1B7BF-33D8-43BE-918D-FBB39EA15AC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03" name="กลุ่ม 202">
                <a:extLst>
                  <a:ext uri="{FF2B5EF4-FFF2-40B4-BE49-F238E27FC236}">
                    <a16:creationId xmlns:a16="http://schemas.microsoft.com/office/drawing/2014/main" id="{5E9B38CC-E352-48AB-B69D-6DFC08E00F0A}"/>
                  </a:ext>
                </a:extLst>
              </p:cNvPr>
              <p:cNvGrpSpPr/>
              <p:nvPr/>
            </p:nvGrpSpPr>
            <p:grpSpPr>
              <a:xfrm>
                <a:off x="2189973" y="2105231"/>
                <a:ext cx="341965" cy="331030"/>
                <a:chOff x="3730718" y="705949"/>
                <a:chExt cx="1993076" cy="1624075"/>
              </a:xfrm>
              <a:solidFill>
                <a:schemeClr val="bg1"/>
              </a:solidFill>
            </p:grpSpPr>
            <p:sp>
              <p:nvSpPr>
                <p:cNvPr id="207" name="รูปแบบอิสระ: รูปร่าง 206">
                  <a:extLst>
                    <a:ext uri="{FF2B5EF4-FFF2-40B4-BE49-F238E27FC236}">
                      <a16:creationId xmlns:a16="http://schemas.microsoft.com/office/drawing/2014/main" id="{15635BE5-AB27-441F-B02A-D3AC0F1B87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08" name="วงรี 77">
                  <a:extLst>
                    <a:ext uri="{FF2B5EF4-FFF2-40B4-BE49-F238E27FC236}">
                      <a16:creationId xmlns:a16="http://schemas.microsoft.com/office/drawing/2014/main" id="{9BDB93C9-C10D-4209-A1B8-2C4E384E505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04" name="กลุ่ม 203">
                <a:extLst>
                  <a:ext uri="{FF2B5EF4-FFF2-40B4-BE49-F238E27FC236}">
                    <a16:creationId xmlns:a16="http://schemas.microsoft.com/office/drawing/2014/main" id="{7184D3D2-ADBF-4733-B812-3BD7DD644989}"/>
                  </a:ext>
                </a:extLst>
              </p:cNvPr>
              <p:cNvGrpSpPr/>
              <p:nvPr/>
            </p:nvGrpSpPr>
            <p:grpSpPr>
              <a:xfrm>
                <a:off x="3051093" y="2331437"/>
                <a:ext cx="341965" cy="317516"/>
                <a:chOff x="3730718" y="705949"/>
                <a:chExt cx="1993076" cy="1624075"/>
              </a:xfrm>
              <a:solidFill>
                <a:schemeClr val="bg1"/>
              </a:solidFill>
            </p:grpSpPr>
            <p:sp>
              <p:nvSpPr>
                <p:cNvPr id="205" name="รูปแบบอิสระ: รูปร่าง 204">
                  <a:extLst>
                    <a:ext uri="{FF2B5EF4-FFF2-40B4-BE49-F238E27FC236}">
                      <a16:creationId xmlns:a16="http://schemas.microsoft.com/office/drawing/2014/main" id="{EF448B43-D302-4D06-AEAA-B450C3739EC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06" name="วงรี 77">
                  <a:extLst>
                    <a:ext uri="{FF2B5EF4-FFF2-40B4-BE49-F238E27FC236}">
                      <a16:creationId xmlns:a16="http://schemas.microsoft.com/office/drawing/2014/main" id="{148C8C0D-84EB-400E-A3C4-0277D840FD3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11" name="กลุ่ม 210">
            <a:extLst>
              <a:ext uri="{FF2B5EF4-FFF2-40B4-BE49-F238E27FC236}">
                <a16:creationId xmlns:a16="http://schemas.microsoft.com/office/drawing/2014/main" id="{B5D4BE88-3A48-4C3D-9E20-19BD4DA779BE}"/>
              </a:ext>
            </a:extLst>
          </p:cNvPr>
          <p:cNvGrpSpPr/>
          <p:nvPr userDrawn="1"/>
        </p:nvGrpSpPr>
        <p:grpSpPr>
          <a:xfrm>
            <a:off x="12348942" y="5514905"/>
            <a:ext cx="4215537" cy="2826167"/>
            <a:chOff x="8232628" y="3676603"/>
            <a:chExt cx="2810358" cy="1884111"/>
          </a:xfrm>
        </p:grpSpPr>
        <p:sp>
          <p:nvSpPr>
            <p:cNvPr id="212" name="เมฆ 45">
              <a:extLst>
                <a:ext uri="{FF2B5EF4-FFF2-40B4-BE49-F238E27FC236}">
                  <a16:creationId xmlns:a16="http://schemas.microsoft.com/office/drawing/2014/main" id="{10593A7C-9BFB-4FB3-A76F-46D362E77AB8}"/>
                </a:ext>
              </a:extLst>
            </p:cNvPr>
            <p:cNvSpPr/>
            <p:nvPr/>
          </p:nvSpPr>
          <p:spPr>
            <a:xfrm rot="21127396" flipH="1">
              <a:off x="8232628" y="3676603"/>
              <a:ext cx="2810358" cy="188411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13" name="กลุ่ม 212">
              <a:extLst>
                <a:ext uri="{FF2B5EF4-FFF2-40B4-BE49-F238E27FC236}">
                  <a16:creationId xmlns:a16="http://schemas.microsoft.com/office/drawing/2014/main" id="{1F1D73C7-021C-48C8-B9BA-41D0046C7A9F}"/>
                </a:ext>
              </a:extLst>
            </p:cNvPr>
            <p:cNvGrpSpPr/>
            <p:nvPr/>
          </p:nvGrpSpPr>
          <p:grpSpPr>
            <a:xfrm flipH="1">
              <a:off x="8655345" y="3792502"/>
              <a:ext cx="1094655" cy="362385"/>
              <a:chOff x="1297474" y="2027396"/>
              <a:chExt cx="2095584" cy="621557"/>
            </a:xfrm>
          </p:grpSpPr>
          <p:grpSp>
            <p:nvGrpSpPr>
              <p:cNvPr id="214" name="กลุ่ม 213">
                <a:extLst>
                  <a:ext uri="{FF2B5EF4-FFF2-40B4-BE49-F238E27FC236}">
                    <a16:creationId xmlns:a16="http://schemas.microsoft.com/office/drawing/2014/main" id="{7D71E2F2-1106-4CDF-9D2E-84021C6227E7}"/>
                  </a:ext>
                </a:extLst>
              </p:cNvPr>
              <p:cNvGrpSpPr/>
              <p:nvPr/>
            </p:nvGrpSpPr>
            <p:grpSpPr>
              <a:xfrm>
                <a:off x="1297474" y="2027396"/>
                <a:ext cx="383810" cy="329745"/>
                <a:chOff x="3730718" y="705949"/>
                <a:chExt cx="1993076" cy="1624075"/>
              </a:xfrm>
              <a:solidFill>
                <a:srgbClr val="FEC3D4"/>
              </a:solidFill>
            </p:grpSpPr>
            <p:sp>
              <p:nvSpPr>
                <p:cNvPr id="221" name="รูปแบบอิสระ: รูปร่าง 220">
                  <a:extLst>
                    <a:ext uri="{FF2B5EF4-FFF2-40B4-BE49-F238E27FC236}">
                      <a16:creationId xmlns:a16="http://schemas.microsoft.com/office/drawing/2014/main" id="{4CEBF285-CDF5-4EFE-A96F-5D032B5257A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22" name="วงรี 77">
                  <a:extLst>
                    <a:ext uri="{FF2B5EF4-FFF2-40B4-BE49-F238E27FC236}">
                      <a16:creationId xmlns:a16="http://schemas.microsoft.com/office/drawing/2014/main" id="{99E0DE28-F0F0-48C2-9945-8C00D0E3756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15" name="กลุ่ม 214">
                <a:extLst>
                  <a:ext uri="{FF2B5EF4-FFF2-40B4-BE49-F238E27FC236}">
                    <a16:creationId xmlns:a16="http://schemas.microsoft.com/office/drawing/2014/main" id="{4170E2A0-E16E-49DC-A96D-B3B84386E472}"/>
                  </a:ext>
                </a:extLst>
              </p:cNvPr>
              <p:cNvGrpSpPr/>
              <p:nvPr/>
            </p:nvGrpSpPr>
            <p:grpSpPr>
              <a:xfrm>
                <a:off x="2189973" y="2105231"/>
                <a:ext cx="341965" cy="331030"/>
                <a:chOff x="3730718" y="705949"/>
                <a:chExt cx="1993076" cy="1624075"/>
              </a:xfrm>
              <a:solidFill>
                <a:schemeClr val="bg1"/>
              </a:solidFill>
            </p:grpSpPr>
            <p:sp>
              <p:nvSpPr>
                <p:cNvPr id="219" name="รูปแบบอิสระ: รูปร่าง 218">
                  <a:extLst>
                    <a:ext uri="{FF2B5EF4-FFF2-40B4-BE49-F238E27FC236}">
                      <a16:creationId xmlns:a16="http://schemas.microsoft.com/office/drawing/2014/main" id="{A1BC16BE-A533-4473-93BA-B681171C155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20" name="วงรี 77">
                  <a:extLst>
                    <a:ext uri="{FF2B5EF4-FFF2-40B4-BE49-F238E27FC236}">
                      <a16:creationId xmlns:a16="http://schemas.microsoft.com/office/drawing/2014/main" id="{689C91DF-5D30-4E0A-889F-D4A087F7FE9C}"/>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16" name="กลุ่ม 215">
                <a:extLst>
                  <a:ext uri="{FF2B5EF4-FFF2-40B4-BE49-F238E27FC236}">
                    <a16:creationId xmlns:a16="http://schemas.microsoft.com/office/drawing/2014/main" id="{62CE0E64-A863-4E34-A99C-9F7C12F8E293}"/>
                  </a:ext>
                </a:extLst>
              </p:cNvPr>
              <p:cNvGrpSpPr/>
              <p:nvPr/>
            </p:nvGrpSpPr>
            <p:grpSpPr>
              <a:xfrm>
                <a:off x="3051093" y="2331437"/>
                <a:ext cx="341965" cy="317516"/>
                <a:chOff x="3730718" y="705949"/>
                <a:chExt cx="1993076" cy="1624075"/>
              </a:xfrm>
              <a:solidFill>
                <a:schemeClr val="bg1"/>
              </a:solidFill>
            </p:grpSpPr>
            <p:sp>
              <p:nvSpPr>
                <p:cNvPr id="217" name="รูปแบบอิสระ: รูปร่าง 216">
                  <a:extLst>
                    <a:ext uri="{FF2B5EF4-FFF2-40B4-BE49-F238E27FC236}">
                      <a16:creationId xmlns:a16="http://schemas.microsoft.com/office/drawing/2014/main" id="{FA874DCE-0699-4810-85A3-D919334FD8E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18" name="วงรี 77">
                  <a:extLst>
                    <a:ext uri="{FF2B5EF4-FFF2-40B4-BE49-F238E27FC236}">
                      <a16:creationId xmlns:a16="http://schemas.microsoft.com/office/drawing/2014/main" id="{ECBAB64C-CA62-419D-91ED-D8851C3E32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23" name="กลุ่ม 222">
            <a:extLst>
              <a:ext uri="{FF2B5EF4-FFF2-40B4-BE49-F238E27FC236}">
                <a16:creationId xmlns:a16="http://schemas.microsoft.com/office/drawing/2014/main" id="{B28D267F-E62F-4667-B804-47E19D1C92C7}"/>
              </a:ext>
            </a:extLst>
          </p:cNvPr>
          <p:cNvGrpSpPr/>
          <p:nvPr userDrawn="1"/>
        </p:nvGrpSpPr>
        <p:grpSpPr>
          <a:xfrm>
            <a:off x="-837257" y="4995347"/>
            <a:ext cx="4215537" cy="2826165"/>
            <a:chOff x="-558171" y="3330231"/>
            <a:chExt cx="2810358" cy="1884110"/>
          </a:xfrm>
        </p:grpSpPr>
        <p:sp>
          <p:nvSpPr>
            <p:cNvPr id="224" name="เมฆ 45">
              <a:extLst>
                <a:ext uri="{FF2B5EF4-FFF2-40B4-BE49-F238E27FC236}">
                  <a16:creationId xmlns:a16="http://schemas.microsoft.com/office/drawing/2014/main" id="{321CC18F-7EDB-4966-BED6-355AC74BEF17}"/>
                </a:ext>
              </a:extLst>
            </p:cNvPr>
            <p:cNvSpPr/>
            <p:nvPr/>
          </p:nvSpPr>
          <p:spPr>
            <a:xfrm rot="519092">
              <a:off x="-558171" y="3330231"/>
              <a:ext cx="2810358" cy="188411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25" name="กลุ่ม 224">
              <a:extLst>
                <a:ext uri="{FF2B5EF4-FFF2-40B4-BE49-F238E27FC236}">
                  <a16:creationId xmlns:a16="http://schemas.microsoft.com/office/drawing/2014/main" id="{A6303DA5-F231-4938-A9A0-456A5C7934B7}"/>
                </a:ext>
              </a:extLst>
            </p:cNvPr>
            <p:cNvGrpSpPr/>
            <p:nvPr/>
          </p:nvGrpSpPr>
          <p:grpSpPr>
            <a:xfrm rot="21316237">
              <a:off x="0" y="3445870"/>
              <a:ext cx="1867906" cy="422672"/>
              <a:chOff x="116889" y="1923993"/>
              <a:chExt cx="3276169" cy="724960"/>
            </a:xfrm>
          </p:grpSpPr>
          <p:grpSp>
            <p:nvGrpSpPr>
              <p:cNvPr id="226" name="กลุ่ม 225">
                <a:extLst>
                  <a:ext uri="{FF2B5EF4-FFF2-40B4-BE49-F238E27FC236}">
                    <a16:creationId xmlns:a16="http://schemas.microsoft.com/office/drawing/2014/main" id="{83542CAC-5919-4A8A-9608-6E2F16873427}"/>
                  </a:ext>
                </a:extLst>
              </p:cNvPr>
              <p:cNvGrpSpPr/>
              <p:nvPr/>
            </p:nvGrpSpPr>
            <p:grpSpPr>
              <a:xfrm>
                <a:off x="1297474" y="2027396"/>
                <a:ext cx="383810" cy="329745"/>
                <a:chOff x="3730718" y="705949"/>
                <a:chExt cx="1993076" cy="1624075"/>
              </a:xfrm>
              <a:solidFill>
                <a:srgbClr val="FEC3D4"/>
              </a:solidFill>
            </p:grpSpPr>
            <p:sp>
              <p:nvSpPr>
                <p:cNvPr id="236" name="รูปแบบอิสระ: รูปร่าง 235">
                  <a:extLst>
                    <a:ext uri="{FF2B5EF4-FFF2-40B4-BE49-F238E27FC236}">
                      <a16:creationId xmlns:a16="http://schemas.microsoft.com/office/drawing/2014/main" id="{57038CF1-6E1A-4376-BE4E-70CEDF914F6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37" name="วงรี 77">
                  <a:extLst>
                    <a:ext uri="{FF2B5EF4-FFF2-40B4-BE49-F238E27FC236}">
                      <a16:creationId xmlns:a16="http://schemas.microsoft.com/office/drawing/2014/main" id="{ACE641D1-E454-43E7-8575-820CB579531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27" name="กลุ่ม 226">
                <a:extLst>
                  <a:ext uri="{FF2B5EF4-FFF2-40B4-BE49-F238E27FC236}">
                    <a16:creationId xmlns:a16="http://schemas.microsoft.com/office/drawing/2014/main" id="{A1D53A97-655C-40E7-8C7C-C06C4F02A8EB}"/>
                  </a:ext>
                </a:extLst>
              </p:cNvPr>
              <p:cNvGrpSpPr/>
              <p:nvPr/>
            </p:nvGrpSpPr>
            <p:grpSpPr>
              <a:xfrm>
                <a:off x="2189973" y="2105231"/>
                <a:ext cx="341965" cy="331030"/>
                <a:chOff x="3730718" y="705949"/>
                <a:chExt cx="1993076" cy="1624075"/>
              </a:xfrm>
              <a:solidFill>
                <a:schemeClr val="bg1"/>
              </a:solidFill>
            </p:grpSpPr>
            <p:sp>
              <p:nvSpPr>
                <p:cNvPr id="234" name="รูปแบบอิสระ: รูปร่าง 233">
                  <a:extLst>
                    <a:ext uri="{FF2B5EF4-FFF2-40B4-BE49-F238E27FC236}">
                      <a16:creationId xmlns:a16="http://schemas.microsoft.com/office/drawing/2014/main" id="{0BBCE497-08BE-4BEC-B283-A8C5A4D66B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35" name="วงรี 77">
                  <a:extLst>
                    <a:ext uri="{FF2B5EF4-FFF2-40B4-BE49-F238E27FC236}">
                      <a16:creationId xmlns:a16="http://schemas.microsoft.com/office/drawing/2014/main" id="{06B80583-5C71-4344-8FB6-45F394F15D7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28" name="กลุ่ม 227">
                <a:extLst>
                  <a:ext uri="{FF2B5EF4-FFF2-40B4-BE49-F238E27FC236}">
                    <a16:creationId xmlns:a16="http://schemas.microsoft.com/office/drawing/2014/main" id="{9F4D34C1-5EAD-43F8-897C-4D33193EC88A}"/>
                  </a:ext>
                </a:extLst>
              </p:cNvPr>
              <p:cNvGrpSpPr/>
              <p:nvPr/>
            </p:nvGrpSpPr>
            <p:grpSpPr>
              <a:xfrm>
                <a:off x="116889" y="1923993"/>
                <a:ext cx="531032" cy="465646"/>
                <a:chOff x="3730718" y="705949"/>
                <a:chExt cx="1993076" cy="1624075"/>
              </a:xfrm>
              <a:solidFill>
                <a:schemeClr val="bg1"/>
              </a:solidFill>
              <a:effectLst/>
            </p:grpSpPr>
            <p:sp>
              <p:nvSpPr>
                <p:cNvPr id="232" name="รูปแบบอิสระ: รูปร่าง 231">
                  <a:extLst>
                    <a:ext uri="{FF2B5EF4-FFF2-40B4-BE49-F238E27FC236}">
                      <a16:creationId xmlns:a16="http://schemas.microsoft.com/office/drawing/2014/main" id="{78ED8773-6B58-4640-9B04-D3228E02CD0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33" name="วงรี 77">
                  <a:extLst>
                    <a:ext uri="{FF2B5EF4-FFF2-40B4-BE49-F238E27FC236}">
                      <a16:creationId xmlns:a16="http://schemas.microsoft.com/office/drawing/2014/main" id="{9A0265BD-3058-4562-9736-54AC0826DAE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29" name="กลุ่ม 228">
                <a:extLst>
                  <a:ext uri="{FF2B5EF4-FFF2-40B4-BE49-F238E27FC236}">
                    <a16:creationId xmlns:a16="http://schemas.microsoft.com/office/drawing/2014/main" id="{CC702AB6-474E-4C65-86F4-EC5317DEBDD4}"/>
                  </a:ext>
                </a:extLst>
              </p:cNvPr>
              <p:cNvGrpSpPr/>
              <p:nvPr/>
            </p:nvGrpSpPr>
            <p:grpSpPr>
              <a:xfrm>
                <a:off x="3051093" y="2331437"/>
                <a:ext cx="341965" cy="317516"/>
                <a:chOff x="3730718" y="705949"/>
                <a:chExt cx="1993076" cy="1624075"/>
              </a:xfrm>
              <a:solidFill>
                <a:schemeClr val="bg1"/>
              </a:solidFill>
            </p:grpSpPr>
            <p:sp>
              <p:nvSpPr>
                <p:cNvPr id="230" name="รูปแบบอิสระ: รูปร่าง 229">
                  <a:extLst>
                    <a:ext uri="{FF2B5EF4-FFF2-40B4-BE49-F238E27FC236}">
                      <a16:creationId xmlns:a16="http://schemas.microsoft.com/office/drawing/2014/main" id="{089CB273-C41B-4D01-8C1D-5E6CC44441A8}"/>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31" name="วงรี 77">
                  <a:extLst>
                    <a:ext uri="{FF2B5EF4-FFF2-40B4-BE49-F238E27FC236}">
                      <a16:creationId xmlns:a16="http://schemas.microsoft.com/office/drawing/2014/main" id="{46DB19CF-202D-4A86-99C0-0D5A3A7AD5E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38" name="กลุ่ม 237">
            <a:extLst>
              <a:ext uri="{FF2B5EF4-FFF2-40B4-BE49-F238E27FC236}">
                <a16:creationId xmlns:a16="http://schemas.microsoft.com/office/drawing/2014/main" id="{02D94AF1-D715-4324-920A-B428108F1736}"/>
              </a:ext>
            </a:extLst>
          </p:cNvPr>
          <p:cNvGrpSpPr/>
          <p:nvPr userDrawn="1"/>
        </p:nvGrpSpPr>
        <p:grpSpPr>
          <a:xfrm>
            <a:off x="14567250" y="5073523"/>
            <a:ext cx="4215537" cy="2826167"/>
            <a:chOff x="9711500" y="3382348"/>
            <a:chExt cx="2810358" cy="1884111"/>
          </a:xfrm>
        </p:grpSpPr>
        <p:sp>
          <p:nvSpPr>
            <p:cNvPr id="239" name="เมฆ 45">
              <a:extLst>
                <a:ext uri="{FF2B5EF4-FFF2-40B4-BE49-F238E27FC236}">
                  <a16:creationId xmlns:a16="http://schemas.microsoft.com/office/drawing/2014/main" id="{0BE0CD18-DA37-4EA3-A02A-0B39D6817A7E}"/>
                </a:ext>
              </a:extLst>
            </p:cNvPr>
            <p:cNvSpPr/>
            <p:nvPr/>
          </p:nvSpPr>
          <p:spPr>
            <a:xfrm rot="21127396" flipH="1">
              <a:off x="9711500" y="3382348"/>
              <a:ext cx="2810358" cy="188411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40" name="กลุ่ม 239">
              <a:extLst>
                <a:ext uri="{FF2B5EF4-FFF2-40B4-BE49-F238E27FC236}">
                  <a16:creationId xmlns:a16="http://schemas.microsoft.com/office/drawing/2014/main" id="{720B4834-9FEB-401E-BDEF-ADFA6A71B011}"/>
                </a:ext>
              </a:extLst>
            </p:cNvPr>
            <p:cNvGrpSpPr/>
            <p:nvPr/>
          </p:nvGrpSpPr>
          <p:grpSpPr>
            <a:xfrm rot="698712" flipH="1">
              <a:off x="10182727" y="3515391"/>
              <a:ext cx="1867906" cy="422672"/>
              <a:chOff x="116889" y="1923993"/>
              <a:chExt cx="3276169" cy="724960"/>
            </a:xfrm>
          </p:grpSpPr>
          <p:grpSp>
            <p:nvGrpSpPr>
              <p:cNvPr id="241" name="กลุ่ม 240">
                <a:extLst>
                  <a:ext uri="{FF2B5EF4-FFF2-40B4-BE49-F238E27FC236}">
                    <a16:creationId xmlns:a16="http://schemas.microsoft.com/office/drawing/2014/main" id="{2F9A9D2D-49EB-48F7-A844-64DD79A240FA}"/>
                  </a:ext>
                </a:extLst>
              </p:cNvPr>
              <p:cNvGrpSpPr/>
              <p:nvPr/>
            </p:nvGrpSpPr>
            <p:grpSpPr>
              <a:xfrm>
                <a:off x="1297474" y="2027396"/>
                <a:ext cx="383810" cy="329745"/>
                <a:chOff x="3730718" y="705949"/>
                <a:chExt cx="1993076" cy="1624075"/>
              </a:xfrm>
              <a:solidFill>
                <a:srgbClr val="FEC3D4"/>
              </a:solidFill>
            </p:grpSpPr>
            <p:sp>
              <p:nvSpPr>
                <p:cNvPr id="251" name="รูปแบบอิสระ: รูปร่าง 250">
                  <a:extLst>
                    <a:ext uri="{FF2B5EF4-FFF2-40B4-BE49-F238E27FC236}">
                      <a16:creationId xmlns:a16="http://schemas.microsoft.com/office/drawing/2014/main" id="{F9D1FB07-BF54-4517-89C2-F77F6F12F150}"/>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52" name="วงรี 77">
                  <a:extLst>
                    <a:ext uri="{FF2B5EF4-FFF2-40B4-BE49-F238E27FC236}">
                      <a16:creationId xmlns:a16="http://schemas.microsoft.com/office/drawing/2014/main" id="{FADD9D66-D9C7-49C1-92CC-5F8D173216D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2" name="กลุ่ม 241">
                <a:extLst>
                  <a:ext uri="{FF2B5EF4-FFF2-40B4-BE49-F238E27FC236}">
                    <a16:creationId xmlns:a16="http://schemas.microsoft.com/office/drawing/2014/main" id="{49394C49-D531-4FAE-B1E0-1055E2D50A50}"/>
                  </a:ext>
                </a:extLst>
              </p:cNvPr>
              <p:cNvGrpSpPr/>
              <p:nvPr/>
            </p:nvGrpSpPr>
            <p:grpSpPr>
              <a:xfrm>
                <a:off x="2189973" y="2105231"/>
                <a:ext cx="341965" cy="331030"/>
                <a:chOff x="3730718" y="705949"/>
                <a:chExt cx="1993076" cy="1624075"/>
              </a:xfrm>
              <a:solidFill>
                <a:schemeClr val="bg1"/>
              </a:solidFill>
            </p:grpSpPr>
            <p:sp>
              <p:nvSpPr>
                <p:cNvPr id="249" name="รูปแบบอิสระ: รูปร่าง 248">
                  <a:extLst>
                    <a:ext uri="{FF2B5EF4-FFF2-40B4-BE49-F238E27FC236}">
                      <a16:creationId xmlns:a16="http://schemas.microsoft.com/office/drawing/2014/main" id="{309D2F67-AE76-4E2E-A0AB-060AA6C1D68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50" name="วงรี 77">
                  <a:extLst>
                    <a:ext uri="{FF2B5EF4-FFF2-40B4-BE49-F238E27FC236}">
                      <a16:creationId xmlns:a16="http://schemas.microsoft.com/office/drawing/2014/main" id="{3B28D9C5-7CEB-4FB9-9CF3-B393ED0164B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3" name="กลุ่ม 242">
                <a:extLst>
                  <a:ext uri="{FF2B5EF4-FFF2-40B4-BE49-F238E27FC236}">
                    <a16:creationId xmlns:a16="http://schemas.microsoft.com/office/drawing/2014/main" id="{7719691B-8E84-4AEE-9862-249BC3AAE682}"/>
                  </a:ext>
                </a:extLst>
              </p:cNvPr>
              <p:cNvGrpSpPr/>
              <p:nvPr/>
            </p:nvGrpSpPr>
            <p:grpSpPr>
              <a:xfrm>
                <a:off x="116889" y="1923993"/>
                <a:ext cx="531032" cy="465646"/>
                <a:chOff x="3730718" y="705949"/>
                <a:chExt cx="1993076" cy="1624075"/>
              </a:xfrm>
              <a:solidFill>
                <a:schemeClr val="bg1"/>
              </a:solidFill>
              <a:effectLst/>
            </p:grpSpPr>
            <p:sp>
              <p:nvSpPr>
                <p:cNvPr id="247" name="รูปแบบอิสระ: รูปร่าง 246">
                  <a:extLst>
                    <a:ext uri="{FF2B5EF4-FFF2-40B4-BE49-F238E27FC236}">
                      <a16:creationId xmlns:a16="http://schemas.microsoft.com/office/drawing/2014/main" id="{D7120CE0-91BB-41A9-885A-3C737A208E1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48" name="วงรี 77">
                  <a:extLst>
                    <a:ext uri="{FF2B5EF4-FFF2-40B4-BE49-F238E27FC236}">
                      <a16:creationId xmlns:a16="http://schemas.microsoft.com/office/drawing/2014/main" id="{3CC82737-B54D-4C90-9214-99476381977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4" name="กลุ่ม 243">
                <a:extLst>
                  <a:ext uri="{FF2B5EF4-FFF2-40B4-BE49-F238E27FC236}">
                    <a16:creationId xmlns:a16="http://schemas.microsoft.com/office/drawing/2014/main" id="{C757498E-9610-48D3-9631-45A02CA1E1F4}"/>
                  </a:ext>
                </a:extLst>
              </p:cNvPr>
              <p:cNvGrpSpPr/>
              <p:nvPr/>
            </p:nvGrpSpPr>
            <p:grpSpPr>
              <a:xfrm>
                <a:off x="3051093" y="2331437"/>
                <a:ext cx="341965" cy="317516"/>
                <a:chOff x="3730718" y="705949"/>
                <a:chExt cx="1993076" cy="1624075"/>
              </a:xfrm>
              <a:solidFill>
                <a:schemeClr val="bg1"/>
              </a:solidFill>
            </p:grpSpPr>
            <p:sp>
              <p:nvSpPr>
                <p:cNvPr id="245" name="รูปแบบอิสระ: รูปร่าง 244">
                  <a:extLst>
                    <a:ext uri="{FF2B5EF4-FFF2-40B4-BE49-F238E27FC236}">
                      <a16:creationId xmlns:a16="http://schemas.microsoft.com/office/drawing/2014/main" id="{9B65F96D-845B-480D-8763-F271613AEFBD}"/>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46" name="วงรี 77">
                  <a:extLst>
                    <a:ext uri="{FF2B5EF4-FFF2-40B4-BE49-F238E27FC236}">
                      <a16:creationId xmlns:a16="http://schemas.microsoft.com/office/drawing/2014/main" id="{A900D875-8A83-449A-BA5E-A43E081A05A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53" name="กลุ่ม 252">
            <a:extLst>
              <a:ext uri="{FF2B5EF4-FFF2-40B4-BE49-F238E27FC236}">
                <a16:creationId xmlns:a16="http://schemas.microsoft.com/office/drawing/2014/main" id="{A6CABED0-AC73-4418-A7B0-05FFC65078AE}"/>
              </a:ext>
            </a:extLst>
          </p:cNvPr>
          <p:cNvGrpSpPr/>
          <p:nvPr userDrawn="1"/>
        </p:nvGrpSpPr>
        <p:grpSpPr>
          <a:xfrm>
            <a:off x="0" y="6860854"/>
            <a:ext cx="18288000" cy="3426146"/>
            <a:chOff x="0" y="4340888"/>
            <a:chExt cx="12192000" cy="2517111"/>
          </a:xfrm>
        </p:grpSpPr>
        <p:sp>
          <p:nvSpPr>
            <p:cNvPr id="254" name="สี่เหลี่ยมผืนผ้า 253">
              <a:extLst>
                <a:ext uri="{FF2B5EF4-FFF2-40B4-BE49-F238E27FC236}">
                  <a16:creationId xmlns:a16="http://schemas.microsoft.com/office/drawing/2014/main" id="{90B6BA6F-5BEE-4DC9-AEAD-A37133CCF82E}"/>
                </a:ext>
              </a:extLst>
            </p:cNvPr>
            <p:cNvSpPr/>
            <p:nvPr/>
          </p:nvSpPr>
          <p:spPr>
            <a:xfrm>
              <a:off x="0" y="4340888"/>
              <a:ext cx="12192000" cy="2517111"/>
            </a:xfrm>
            <a:prstGeom prst="rect">
              <a:avLst/>
            </a:prstGeom>
            <a:solidFill>
              <a:srgbClr val="A06A3E"/>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255" name="รูปแบบอิสระ: รูปร่าง 254">
              <a:extLst>
                <a:ext uri="{FF2B5EF4-FFF2-40B4-BE49-F238E27FC236}">
                  <a16:creationId xmlns:a16="http://schemas.microsoft.com/office/drawing/2014/main" id="{B0421A3C-C797-467A-82F7-437A4B4DCB6D}"/>
                </a:ext>
              </a:extLst>
            </p:cNvPr>
            <p:cNvSpPr/>
            <p:nvPr/>
          </p:nvSpPr>
          <p:spPr>
            <a:xfrm>
              <a:off x="562463" y="4703340"/>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56" name="รูปแบบอิสระ: รูปร่าง 255">
              <a:extLst>
                <a:ext uri="{FF2B5EF4-FFF2-40B4-BE49-F238E27FC236}">
                  <a16:creationId xmlns:a16="http://schemas.microsoft.com/office/drawing/2014/main" id="{9C2F0E6E-4188-4DF4-ABFF-252664B12643}"/>
                </a:ext>
              </a:extLst>
            </p:cNvPr>
            <p:cNvSpPr/>
            <p:nvPr/>
          </p:nvSpPr>
          <p:spPr>
            <a:xfrm>
              <a:off x="3268145" y="585271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57" name="รูปแบบอิสระ: รูปร่าง 256">
              <a:extLst>
                <a:ext uri="{FF2B5EF4-FFF2-40B4-BE49-F238E27FC236}">
                  <a16:creationId xmlns:a16="http://schemas.microsoft.com/office/drawing/2014/main" id="{57591C82-F10E-461D-9505-F16A73CB4FD4}"/>
                </a:ext>
              </a:extLst>
            </p:cNvPr>
            <p:cNvSpPr/>
            <p:nvPr/>
          </p:nvSpPr>
          <p:spPr>
            <a:xfrm>
              <a:off x="6712825" y="5379490"/>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58" name="รูปแบบอิสระ: รูปร่าง 257">
              <a:extLst>
                <a:ext uri="{FF2B5EF4-FFF2-40B4-BE49-F238E27FC236}">
                  <a16:creationId xmlns:a16="http://schemas.microsoft.com/office/drawing/2014/main" id="{7F1C62EF-920F-4228-A442-E5B2961DB2F9}"/>
                </a:ext>
              </a:extLst>
            </p:cNvPr>
            <p:cNvSpPr/>
            <p:nvPr/>
          </p:nvSpPr>
          <p:spPr>
            <a:xfrm>
              <a:off x="10424027" y="4824320"/>
              <a:ext cx="896600" cy="78889"/>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381" name="รูปแบบอิสระ: รูปร่าง 380">
            <a:extLst>
              <a:ext uri="{FF2B5EF4-FFF2-40B4-BE49-F238E27FC236}">
                <a16:creationId xmlns:a16="http://schemas.microsoft.com/office/drawing/2014/main" id="{1681D919-B4FC-46B3-A287-DE580F3F8CD3}"/>
              </a:ext>
            </a:extLst>
          </p:cNvPr>
          <p:cNvSpPr/>
          <p:nvPr userDrawn="1"/>
        </p:nvSpPr>
        <p:spPr>
          <a:xfrm rot="1072314">
            <a:off x="449075" y="3220804"/>
            <a:ext cx="1264920" cy="495491"/>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382" name="รูปแบบอิสระ: รูปร่าง 381">
            <a:extLst>
              <a:ext uri="{FF2B5EF4-FFF2-40B4-BE49-F238E27FC236}">
                <a16:creationId xmlns:a16="http://schemas.microsoft.com/office/drawing/2014/main" id="{EB8EF29D-7722-4EC9-90C3-B486144DCFB9}"/>
              </a:ext>
            </a:extLst>
          </p:cNvPr>
          <p:cNvSpPr/>
          <p:nvPr userDrawn="1"/>
        </p:nvSpPr>
        <p:spPr>
          <a:xfrm>
            <a:off x="551999" y="4599212"/>
            <a:ext cx="1344900" cy="18147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383" name="รูปแบบอิสระ: รูปร่าง 382">
            <a:extLst>
              <a:ext uri="{FF2B5EF4-FFF2-40B4-BE49-F238E27FC236}">
                <a16:creationId xmlns:a16="http://schemas.microsoft.com/office/drawing/2014/main" id="{42188B4C-6679-4FE3-BC1D-77748420F399}"/>
              </a:ext>
            </a:extLst>
          </p:cNvPr>
          <p:cNvSpPr/>
          <p:nvPr userDrawn="1"/>
        </p:nvSpPr>
        <p:spPr>
          <a:xfrm rot="1072314">
            <a:off x="16906953" y="3340187"/>
            <a:ext cx="1264920" cy="495491"/>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384" name="รูปแบบอิสระ: รูปร่าง 383">
            <a:extLst>
              <a:ext uri="{FF2B5EF4-FFF2-40B4-BE49-F238E27FC236}">
                <a16:creationId xmlns:a16="http://schemas.microsoft.com/office/drawing/2014/main" id="{542FEBDF-D1F1-49A7-AEB0-7828C84E4C8E}"/>
              </a:ext>
            </a:extLst>
          </p:cNvPr>
          <p:cNvSpPr/>
          <p:nvPr userDrawn="1"/>
        </p:nvSpPr>
        <p:spPr>
          <a:xfrm>
            <a:off x="16536627" y="4378256"/>
            <a:ext cx="1344900" cy="18147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385" name="ชื่อเรื่อง 384">
            <a:extLst>
              <a:ext uri="{FF2B5EF4-FFF2-40B4-BE49-F238E27FC236}">
                <a16:creationId xmlns:a16="http://schemas.microsoft.com/office/drawing/2014/main" id="{0638DD4C-7153-4F91-89CB-0C52B058D92E}"/>
              </a:ext>
            </a:extLst>
          </p:cNvPr>
          <p:cNvSpPr>
            <a:spLocks noGrp="1"/>
          </p:cNvSpPr>
          <p:nvPr>
            <p:ph type="title" hasCustomPrompt="1"/>
          </p:nvPr>
        </p:nvSpPr>
        <p:spPr>
          <a:xfrm>
            <a:off x="5297722" y="2127037"/>
            <a:ext cx="7931979" cy="3067007"/>
          </a:xfrm>
          <a:prstGeom prst="rect">
            <a:avLst/>
          </a:prstGeom>
        </p:spPr>
        <p:txBody>
          <a:bodyPr>
            <a:noAutofit/>
            <a:scene3d>
              <a:camera prst="orthographicFront"/>
              <a:lightRig rig="harsh" dir="t"/>
            </a:scene3d>
            <a:sp3d extrusionH="57150" prstMaterial="matte">
              <a:bevelT w="63500" h="12700" prst="angle"/>
              <a:contourClr>
                <a:schemeClr val="bg1">
                  <a:lumMod val="65000"/>
                </a:schemeClr>
              </a:contourClr>
            </a:sp3d>
          </a:bodyPr>
          <a:lstStyle>
            <a:lvl1pPr algn="ctr">
              <a:defRPr sz="9900" b="1" cap="none" spc="0" baseline="0">
                <a:ln>
                  <a:noFill/>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    </a:t>
            </a:r>
            <a:br>
              <a:rPr lang="en-US" dirty="0"/>
            </a:br>
            <a:endParaRPr lang="th-TH" dirty="0"/>
          </a:p>
        </p:txBody>
      </p:sp>
      <p:sp>
        <p:nvSpPr>
          <p:cNvPr id="398" name="ตัวแทนข้อความ 397">
            <a:extLst>
              <a:ext uri="{FF2B5EF4-FFF2-40B4-BE49-F238E27FC236}">
                <a16:creationId xmlns:a16="http://schemas.microsoft.com/office/drawing/2014/main" id="{55BE9846-9C4D-4516-8391-F109F2BE494A}"/>
              </a:ext>
            </a:extLst>
          </p:cNvPr>
          <p:cNvSpPr>
            <a:spLocks noGrp="1"/>
          </p:cNvSpPr>
          <p:nvPr>
            <p:ph type="body" sz="quarter" idx="13" hasCustomPrompt="1"/>
          </p:nvPr>
        </p:nvSpPr>
        <p:spPr>
          <a:xfrm>
            <a:off x="6811985" y="3761934"/>
            <a:ext cx="5046276" cy="1612107"/>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6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Presentation</a:t>
            </a:r>
            <a:endParaRPr lang="th-TH" dirty="0"/>
          </a:p>
        </p:txBody>
      </p:sp>
      <p:sp>
        <p:nvSpPr>
          <p:cNvPr id="400" name="ตัวแทนข้อความ 399">
            <a:extLst>
              <a:ext uri="{FF2B5EF4-FFF2-40B4-BE49-F238E27FC236}">
                <a16:creationId xmlns:a16="http://schemas.microsoft.com/office/drawing/2014/main" id="{5B677F7D-4526-4BCF-892D-467DE49B26FB}"/>
              </a:ext>
            </a:extLst>
          </p:cNvPr>
          <p:cNvSpPr>
            <a:spLocks noGrp="1"/>
          </p:cNvSpPr>
          <p:nvPr>
            <p:ph type="body" sz="quarter" idx="14" hasCustomPrompt="1"/>
          </p:nvPr>
        </p:nvSpPr>
        <p:spPr>
          <a:xfrm>
            <a:off x="6389031" y="4920518"/>
            <a:ext cx="5729106" cy="1066800"/>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36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www.powerpointhub.com</a:t>
            </a:r>
            <a:endParaRPr lang="th-TH" dirty="0"/>
          </a:p>
        </p:txBody>
      </p:sp>
      <p:sp>
        <p:nvSpPr>
          <p:cNvPr id="74" name="TextBox 73">
            <a:extLst>
              <a:ext uri="{FF2B5EF4-FFF2-40B4-BE49-F238E27FC236}">
                <a16:creationId xmlns:a16="http://schemas.microsoft.com/office/drawing/2014/main" id="{3E33E0B8-D568-4CA4-8E02-CFFA6A2FB918}"/>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75" name="TextBox 74">
            <a:extLst>
              <a:ext uri="{FF2B5EF4-FFF2-40B4-BE49-F238E27FC236}">
                <a16:creationId xmlns:a16="http://schemas.microsoft.com/office/drawing/2014/main" id="{F1AC4854-4113-4230-8C9E-A74C6207EAD8}"/>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58592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ชื่อเรื่องและเนื้อหา">
    <p:bg>
      <p:bgPr>
        <a:solidFill>
          <a:srgbClr val="ECE289"/>
        </a:solidFill>
        <a:effectLst/>
      </p:bgPr>
    </p:bg>
    <p:spTree>
      <p:nvGrpSpPr>
        <p:cNvPr id="1" name=""/>
        <p:cNvGrpSpPr/>
        <p:nvPr/>
      </p:nvGrpSpPr>
      <p:grpSpPr>
        <a:xfrm>
          <a:off x="0" y="0"/>
          <a:ext cx="0" cy="0"/>
          <a:chOff x="0" y="0"/>
          <a:chExt cx="0" cy="0"/>
        </a:xfrm>
      </p:grpSpPr>
      <p:grpSp>
        <p:nvGrpSpPr>
          <p:cNvPr id="625" name="กลุ่ม 624">
            <a:extLst>
              <a:ext uri="{FF2B5EF4-FFF2-40B4-BE49-F238E27FC236}">
                <a16:creationId xmlns:a16="http://schemas.microsoft.com/office/drawing/2014/main" id="{D42CEE6C-0903-4B19-B6B2-E90DFFEEB2E6}"/>
              </a:ext>
            </a:extLst>
          </p:cNvPr>
          <p:cNvGrpSpPr/>
          <p:nvPr userDrawn="1"/>
        </p:nvGrpSpPr>
        <p:grpSpPr>
          <a:xfrm>
            <a:off x="0" y="816840"/>
            <a:ext cx="18288000" cy="6491748"/>
            <a:chOff x="537" y="10054"/>
            <a:chExt cx="11130091" cy="1385120"/>
          </a:xfrm>
          <a:effectLst/>
        </p:grpSpPr>
        <p:sp>
          <p:nvSpPr>
            <p:cNvPr id="626" name="ลูกศร: รูปห้าเหลี่ยม 625">
              <a:extLst>
                <a:ext uri="{FF2B5EF4-FFF2-40B4-BE49-F238E27FC236}">
                  <a16:creationId xmlns:a16="http://schemas.microsoft.com/office/drawing/2014/main" id="{87B7FB14-8FEF-4706-98C0-A9BC5464E086}"/>
                </a:ext>
              </a:extLst>
            </p:cNvPr>
            <p:cNvSpPr/>
            <p:nvPr/>
          </p:nvSpPr>
          <p:spPr>
            <a:xfrm rot="5400000">
              <a:off x="-172947" y="183538"/>
              <a:ext cx="1384912" cy="1037944"/>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27" name="ลูกศร: รูปห้าเหลี่ยม 626">
              <a:extLst>
                <a:ext uri="{FF2B5EF4-FFF2-40B4-BE49-F238E27FC236}">
                  <a16:creationId xmlns:a16="http://schemas.microsoft.com/office/drawing/2014/main" id="{D71308B6-286E-428A-A6D8-025569C6598B}"/>
                </a:ext>
              </a:extLst>
            </p:cNvPr>
            <p:cNvSpPr/>
            <p:nvPr/>
          </p:nvSpPr>
          <p:spPr>
            <a:xfrm rot="5400000">
              <a:off x="849093" y="192046"/>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28" name="ลูกศร: รูปห้าเหลี่ยม 627">
              <a:extLst>
                <a:ext uri="{FF2B5EF4-FFF2-40B4-BE49-F238E27FC236}">
                  <a16:creationId xmlns:a16="http://schemas.microsoft.com/office/drawing/2014/main" id="{56D8581D-E43B-4F09-A8BF-B812C8D283F8}"/>
                </a:ext>
              </a:extLst>
            </p:cNvPr>
            <p:cNvSpPr/>
            <p:nvPr/>
          </p:nvSpPr>
          <p:spPr>
            <a:xfrm rot="5400000">
              <a:off x="1870027" y="192047"/>
              <a:ext cx="1384916" cy="102093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29" name="ลูกศร: รูปห้าเหลี่ยม 628">
              <a:extLst>
                <a:ext uri="{FF2B5EF4-FFF2-40B4-BE49-F238E27FC236}">
                  <a16:creationId xmlns:a16="http://schemas.microsoft.com/office/drawing/2014/main" id="{FF00AC9A-F657-4D7E-897F-D3294634FEB5}"/>
                </a:ext>
              </a:extLst>
            </p:cNvPr>
            <p:cNvSpPr/>
            <p:nvPr/>
          </p:nvSpPr>
          <p:spPr>
            <a:xfrm rot="5400000">
              <a:off x="2900574" y="192050"/>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30" name="ลูกศร: รูปห้าเหลี่ยม 629">
              <a:extLst>
                <a:ext uri="{FF2B5EF4-FFF2-40B4-BE49-F238E27FC236}">
                  <a16:creationId xmlns:a16="http://schemas.microsoft.com/office/drawing/2014/main" id="{7ED70DD6-1188-4AD6-984C-2F8C719F2BB3}"/>
                </a:ext>
              </a:extLst>
            </p:cNvPr>
            <p:cNvSpPr/>
            <p:nvPr/>
          </p:nvSpPr>
          <p:spPr>
            <a:xfrm rot="5400000">
              <a:off x="3917070" y="192050"/>
              <a:ext cx="1384916" cy="102093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31" name="ลูกศร: รูปห้าเหลี่ยม 630">
              <a:extLst>
                <a:ext uri="{FF2B5EF4-FFF2-40B4-BE49-F238E27FC236}">
                  <a16:creationId xmlns:a16="http://schemas.microsoft.com/office/drawing/2014/main" id="{DEA122EF-5C9A-4C86-9A20-3D8B0CC871CB}"/>
                </a:ext>
              </a:extLst>
            </p:cNvPr>
            <p:cNvSpPr/>
            <p:nvPr/>
          </p:nvSpPr>
          <p:spPr>
            <a:xfrm rot="5400000">
              <a:off x="4915729" y="192249"/>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32" name="ลูกศร: รูปห้าเหลี่ยม 631">
              <a:extLst>
                <a:ext uri="{FF2B5EF4-FFF2-40B4-BE49-F238E27FC236}">
                  <a16:creationId xmlns:a16="http://schemas.microsoft.com/office/drawing/2014/main" id="{F86DA8F7-4183-429C-A390-F4A3D6284B27}"/>
                </a:ext>
              </a:extLst>
            </p:cNvPr>
            <p:cNvSpPr/>
            <p:nvPr/>
          </p:nvSpPr>
          <p:spPr>
            <a:xfrm rot="5400000">
              <a:off x="5945282" y="193935"/>
              <a:ext cx="1384916" cy="1017560"/>
            </a:xfrm>
            <a:prstGeom prst="homePlate">
              <a:avLst>
                <a:gd name="adj" fmla="val 50000"/>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33" name="ลูกศร: รูปห้าเหลี่ยม 632">
              <a:extLst>
                <a:ext uri="{FF2B5EF4-FFF2-40B4-BE49-F238E27FC236}">
                  <a16:creationId xmlns:a16="http://schemas.microsoft.com/office/drawing/2014/main" id="{0F0F659C-BAB8-4C3C-BFB3-CC27CB8F70CE}"/>
                </a:ext>
              </a:extLst>
            </p:cNvPr>
            <p:cNvSpPr/>
            <p:nvPr/>
          </p:nvSpPr>
          <p:spPr>
            <a:xfrm rot="5400000">
              <a:off x="6962745" y="203260"/>
              <a:ext cx="1384916" cy="998911"/>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34" name="ลูกศร: รูปห้าเหลี่ยม 633">
              <a:extLst>
                <a:ext uri="{FF2B5EF4-FFF2-40B4-BE49-F238E27FC236}">
                  <a16:creationId xmlns:a16="http://schemas.microsoft.com/office/drawing/2014/main" id="{48648F33-D1C6-49B8-8E7F-B8BD5A441056}"/>
                </a:ext>
              </a:extLst>
            </p:cNvPr>
            <p:cNvSpPr/>
            <p:nvPr/>
          </p:nvSpPr>
          <p:spPr>
            <a:xfrm rot="5400000">
              <a:off x="7972754" y="198576"/>
              <a:ext cx="1363601" cy="987760"/>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35" name="ลูกศร: รูปห้าเหลี่ยม 634">
              <a:extLst>
                <a:ext uri="{FF2B5EF4-FFF2-40B4-BE49-F238E27FC236}">
                  <a16:creationId xmlns:a16="http://schemas.microsoft.com/office/drawing/2014/main" id="{13F7857D-BC49-4A5E-81E4-560258C5FF2E}"/>
                </a:ext>
              </a:extLst>
            </p:cNvPr>
            <p:cNvSpPr/>
            <p:nvPr/>
          </p:nvSpPr>
          <p:spPr>
            <a:xfrm rot="5400000">
              <a:off x="8957662" y="207045"/>
              <a:ext cx="1384916" cy="991340"/>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36" name="ลูกศร: รูปห้าเหลี่ยม 635">
              <a:extLst>
                <a:ext uri="{FF2B5EF4-FFF2-40B4-BE49-F238E27FC236}">
                  <a16:creationId xmlns:a16="http://schemas.microsoft.com/office/drawing/2014/main" id="{8CF7E283-6343-4A6F-8367-1BD32736E164}"/>
                </a:ext>
              </a:extLst>
            </p:cNvPr>
            <p:cNvSpPr/>
            <p:nvPr/>
          </p:nvSpPr>
          <p:spPr>
            <a:xfrm rot="5400000">
              <a:off x="9939379" y="203924"/>
              <a:ext cx="1384916" cy="99758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37" name="กลุ่ม 636">
            <a:extLst>
              <a:ext uri="{FF2B5EF4-FFF2-40B4-BE49-F238E27FC236}">
                <a16:creationId xmlns:a16="http://schemas.microsoft.com/office/drawing/2014/main" id="{3BDD6B2F-BD2E-4FA7-AE37-916E7446B08E}"/>
              </a:ext>
            </a:extLst>
          </p:cNvPr>
          <p:cNvGrpSpPr/>
          <p:nvPr userDrawn="1"/>
        </p:nvGrpSpPr>
        <p:grpSpPr>
          <a:xfrm>
            <a:off x="2642318" y="2901028"/>
            <a:ext cx="4312907" cy="2402666"/>
            <a:chOff x="628966" y="4135125"/>
            <a:chExt cx="4929160" cy="3231594"/>
          </a:xfrm>
        </p:grpSpPr>
        <p:sp>
          <p:nvSpPr>
            <p:cNvPr id="638" name="เมฆ 45">
              <a:extLst>
                <a:ext uri="{FF2B5EF4-FFF2-40B4-BE49-F238E27FC236}">
                  <a16:creationId xmlns:a16="http://schemas.microsoft.com/office/drawing/2014/main" id="{72A3685F-8241-45DF-80EA-BA670E9E7402}"/>
                </a:ext>
              </a:extLst>
            </p:cNvPr>
            <p:cNvSpPr/>
            <p:nvPr/>
          </p:nvSpPr>
          <p:spPr>
            <a:xfrm rot="925066">
              <a:off x="628966" y="4135125"/>
              <a:ext cx="4929160"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639" name="กลุ่ม 638">
              <a:extLst>
                <a:ext uri="{FF2B5EF4-FFF2-40B4-BE49-F238E27FC236}">
                  <a16:creationId xmlns:a16="http://schemas.microsoft.com/office/drawing/2014/main" id="{7C42A912-E461-44AD-A2EF-16F7BD1D2C41}"/>
                </a:ext>
              </a:extLst>
            </p:cNvPr>
            <p:cNvGrpSpPr/>
            <p:nvPr/>
          </p:nvGrpSpPr>
          <p:grpSpPr>
            <a:xfrm>
              <a:off x="4144532" y="4812865"/>
              <a:ext cx="655771" cy="877902"/>
              <a:chOff x="4110610" y="3295621"/>
              <a:chExt cx="655771" cy="877902"/>
            </a:xfrm>
          </p:grpSpPr>
          <p:grpSp>
            <p:nvGrpSpPr>
              <p:cNvPr id="640" name="กลุ่ม 639">
                <a:extLst>
                  <a:ext uri="{FF2B5EF4-FFF2-40B4-BE49-F238E27FC236}">
                    <a16:creationId xmlns:a16="http://schemas.microsoft.com/office/drawing/2014/main" id="{F6F4B6E9-23D8-4081-BF1C-3CBC92D72B51}"/>
                  </a:ext>
                </a:extLst>
              </p:cNvPr>
              <p:cNvGrpSpPr/>
              <p:nvPr/>
            </p:nvGrpSpPr>
            <p:grpSpPr>
              <a:xfrm>
                <a:off x="4110610" y="3295621"/>
                <a:ext cx="383810" cy="329745"/>
                <a:chOff x="3730718" y="705949"/>
                <a:chExt cx="1993076" cy="1624075"/>
              </a:xfrm>
              <a:solidFill>
                <a:srgbClr val="FEC3D4"/>
              </a:solidFill>
            </p:grpSpPr>
            <p:sp>
              <p:nvSpPr>
                <p:cNvPr id="644" name="รูปแบบอิสระ: รูปร่าง 643">
                  <a:extLst>
                    <a:ext uri="{FF2B5EF4-FFF2-40B4-BE49-F238E27FC236}">
                      <a16:creationId xmlns:a16="http://schemas.microsoft.com/office/drawing/2014/main" id="{2C5F7C08-82B4-412E-BED7-314F45B7EC3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45" name="วงรี 77">
                  <a:extLst>
                    <a:ext uri="{FF2B5EF4-FFF2-40B4-BE49-F238E27FC236}">
                      <a16:creationId xmlns:a16="http://schemas.microsoft.com/office/drawing/2014/main" id="{35205C3F-CB6E-417E-A261-8F8A92148CA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41" name="กลุ่ม 640">
                <a:extLst>
                  <a:ext uri="{FF2B5EF4-FFF2-40B4-BE49-F238E27FC236}">
                    <a16:creationId xmlns:a16="http://schemas.microsoft.com/office/drawing/2014/main" id="{671E1442-8CCC-449F-8512-631A2A1AA7D0}"/>
                  </a:ext>
                </a:extLst>
              </p:cNvPr>
              <p:cNvGrpSpPr/>
              <p:nvPr/>
            </p:nvGrpSpPr>
            <p:grpSpPr>
              <a:xfrm>
                <a:off x="4424416" y="3842493"/>
                <a:ext cx="341965" cy="331030"/>
                <a:chOff x="3730718" y="705949"/>
                <a:chExt cx="1993076" cy="1624075"/>
              </a:xfrm>
              <a:solidFill>
                <a:schemeClr val="bg1"/>
              </a:solidFill>
            </p:grpSpPr>
            <p:sp>
              <p:nvSpPr>
                <p:cNvPr id="642" name="รูปแบบอิสระ: รูปร่าง 641">
                  <a:extLst>
                    <a:ext uri="{FF2B5EF4-FFF2-40B4-BE49-F238E27FC236}">
                      <a16:creationId xmlns:a16="http://schemas.microsoft.com/office/drawing/2014/main" id="{1D758890-25DC-4BA0-A703-7B0C1D8F4A49}"/>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43" name="วงรี 77">
                  <a:extLst>
                    <a:ext uri="{FF2B5EF4-FFF2-40B4-BE49-F238E27FC236}">
                      <a16:creationId xmlns:a16="http://schemas.microsoft.com/office/drawing/2014/main" id="{455C14BE-C1BA-4B62-AB5E-8E0FAA729AB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646" name="กลุ่ม 645">
            <a:extLst>
              <a:ext uri="{FF2B5EF4-FFF2-40B4-BE49-F238E27FC236}">
                <a16:creationId xmlns:a16="http://schemas.microsoft.com/office/drawing/2014/main" id="{893F0650-D54F-4FC2-8914-78D38B58201C}"/>
              </a:ext>
            </a:extLst>
          </p:cNvPr>
          <p:cNvGrpSpPr/>
          <p:nvPr userDrawn="1"/>
        </p:nvGrpSpPr>
        <p:grpSpPr>
          <a:xfrm rot="21044399">
            <a:off x="-113720" y="2616380"/>
            <a:ext cx="3660567" cy="2624687"/>
            <a:chOff x="-913007" y="3333847"/>
            <a:chExt cx="4957308" cy="3231594"/>
          </a:xfrm>
        </p:grpSpPr>
        <p:sp>
          <p:nvSpPr>
            <p:cNvPr id="647" name="เมฆ 45">
              <a:extLst>
                <a:ext uri="{FF2B5EF4-FFF2-40B4-BE49-F238E27FC236}">
                  <a16:creationId xmlns:a16="http://schemas.microsoft.com/office/drawing/2014/main" id="{38B4B890-D2DF-4AB0-AD78-06CCB1435349}"/>
                </a:ext>
              </a:extLst>
            </p:cNvPr>
            <p:cNvSpPr/>
            <p:nvPr/>
          </p:nvSpPr>
          <p:spPr>
            <a:xfrm rot="925066">
              <a:off x="-913007" y="3333847"/>
              <a:ext cx="4957308"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503"/>
                <a:gd name="connsiteY0" fmla="*/ 14229 h 43219"/>
                <a:gd name="connsiteX1" fmla="*/ 5659 w 43503"/>
                <a:gd name="connsiteY1" fmla="*/ 6766 h 43219"/>
                <a:gd name="connsiteX2" fmla="*/ 14041 w 43503"/>
                <a:gd name="connsiteY2" fmla="*/ 5061 h 43219"/>
                <a:gd name="connsiteX3" fmla="*/ 22492 w 43503"/>
                <a:gd name="connsiteY3" fmla="*/ 3291 h 43219"/>
                <a:gd name="connsiteX4" fmla="*/ 25785 w 43503"/>
                <a:gd name="connsiteY4" fmla="*/ 59 h 43219"/>
                <a:gd name="connsiteX5" fmla="*/ 29869 w 43503"/>
                <a:gd name="connsiteY5" fmla="*/ 2340 h 43219"/>
                <a:gd name="connsiteX6" fmla="*/ 35499 w 43503"/>
                <a:gd name="connsiteY6" fmla="*/ 549 h 43219"/>
                <a:gd name="connsiteX7" fmla="*/ 38354 w 43503"/>
                <a:gd name="connsiteY7" fmla="*/ 5435 h 43219"/>
                <a:gd name="connsiteX8" fmla="*/ 42018 w 43503"/>
                <a:gd name="connsiteY8" fmla="*/ 10177 h 43219"/>
                <a:gd name="connsiteX9" fmla="*/ 41854 w 43503"/>
                <a:gd name="connsiteY9" fmla="*/ 15319 h 43219"/>
                <a:gd name="connsiteX10" fmla="*/ 43052 w 43503"/>
                <a:gd name="connsiteY10" fmla="*/ 23181 h 43219"/>
                <a:gd name="connsiteX11" fmla="*/ 35431 w 43503"/>
                <a:gd name="connsiteY11" fmla="*/ 35960 h 43219"/>
                <a:gd name="connsiteX12" fmla="*/ 28591 w 43503"/>
                <a:gd name="connsiteY12" fmla="*/ 36674 h 43219"/>
                <a:gd name="connsiteX13" fmla="*/ 23703 w 43503"/>
                <a:gd name="connsiteY13" fmla="*/ 42965 h 43219"/>
                <a:gd name="connsiteX14" fmla="*/ 16516 w 43503"/>
                <a:gd name="connsiteY14" fmla="*/ 39125 h 43219"/>
                <a:gd name="connsiteX15" fmla="*/ 5840 w 43503"/>
                <a:gd name="connsiteY15" fmla="*/ 35331 h 43219"/>
                <a:gd name="connsiteX16" fmla="*/ 1146 w 43503"/>
                <a:gd name="connsiteY16" fmla="*/ 31109 h 43219"/>
                <a:gd name="connsiteX17" fmla="*/ 2149 w 43503"/>
                <a:gd name="connsiteY17" fmla="*/ 25410 h 43219"/>
                <a:gd name="connsiteX18" fmla="*/ 31 w 43503"/>
                <a:gd name="connsiteY18" fmla="*/ 19563 h 43219"/>
                <a:gd name="connsiteX19" fmla="*/ 3899 w 43503"/>
                <a:gd name="connsiteY19" fmla="*/ 14366 h 43219"/>
                <a:gd name="connsiteX20" fmla="*/ 3936 w 43503"/>
                <a:gd name="connsiteY20" fmla="*/ 14229 h 43219"/>
                <a:gd name="connsiteX0" fmla="*/ 4729 w 43503"/>
                <a:gd name="connsiteY0" fmla="*/ 26036 h 43219"/>
                <a:gd name="connsiteX1" fmla="*/ 2196 w 43503"/>
                <a:gd name="connsiteY1" fmla="*/ 25239 h 43219"/>
                <a:gd name="connsiteX2" fmla="*/ 6964 w 43503"/>
                <a:gd name="connsiteY2" fmla="*/ 34758 h 43219"/>
                <a:gd name="connsiteX3" fmla="*/ 5856 w 43503"/>
                <a:gd name="connsiteY3" fmla="*/ 35139 h 43219"/>
                <a:gd name="connsiteX4" fmla="*/ 16514 w 43503"/>
                <a:gd name="connsiteY4" fmla="*/ 38949 h 43219"/>
                <a:gd name="connsiteX5" fmla="*/ 15846 w 43503"/>
                <a:gd name="connsiteY5" fmla="*/ 37209 h 43219"/>
                <a:gd name="connsiteX6" fmla="*/ 28863 w 43503"/>
                <a:gd name="connsiteY6" fmla="*/ 34610 h 43219"/>
                <a:gd name="connsiteX7" fmla="*/ 28596 w 43503"/>
                <a:gd name="connsiteY7" fmla="*/ 36519 h 43219"/>
                <a:gd name="connsiteX8" fmla="*/ 41834 w 43503"/>
                <a:gd name="connsiteY8" fmla="*/ 15213 h 43219"/>
                <a:gd name="connsiteX9" fmla="*/ 40386 w 43503"/>
                <a:gd name="connsiteY9" fmla="*/ 17889 h 43219"/>
                <a:gd name="connsiteX10" fmla="*/ 38360 w 43503"/>
                <a:gd name="connsiteY10" fmla="*/ 5285 h 43219"/>
                <a:gd name="connsiteX11" fmla="*/ 38436 w 43503"/>
                <a:gd name="connsiteY11" fmla="*/ 6549 h 43219"/>
                <a:gd name="connsiteX12" fmla="*/ 29114 w 43503"/>
                <a:gd name="connsiteY12" fmla="*/ 3811 h 43219"/>
                <a:gd name="connsiteX13" fmla="*/ 29856 w 43503"/>
                <a:gd name="connsiteY13" fmla="*/ 2199 h 43219"/>
                <a:gd name="connsiteX14" fmla="*/ 22177 w 43503"/>
                <a:gd name="connsiteY14" fmla="*/ 4579 h 43219"/>
                <a:gd name="connsiteX15" fmla="*/ 22536 w 43503"/>
                <a:gd name="connsiteY15" fmla="*/ 3189 h 43219"/>
                <a:gd name="connsiteX16" fmla="*/ 14036 w 43503"/>
                <a:gd name="connsiteY16" fmla="*/ 5051 h 43219"/>
                <a:gd name="connsiteX17" fmla="*/ 15336 w 43503"/>
                <a:gd name="connsiteY17" fmla="*/ 6399 h 43219"/>
                <a:gd name="connsiteX18" fmla="*/ 4163 w 43503"/>
                <a:gd name="connsiteY18" fmla="*/ 15648 h 43219"/>
                <a:gd name="connsiteX19" fmla="*/ 3936 w 43503"/>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03"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648" name="กลุ่ม 647">
              <a:extLst>
                <a:ext uri="{FF2B5EF4-FFF2-40B4-BE49-F238E27FC236}">
                  <a16:creationId xmlns:a16="http://schemas.microsoft.com/office/drawing/2014/main" id="{3444969E-92FD-4385-BC66-71574F2F8073}"/>
                </a:ext>
              </a:extLst>
            </p:cNvPr>
            <p:cNvGrpSpPr/>
            <p:nvPr/>
          </p:nvGrpSpPr>
          <p:grpSpPr>
            <a:xfrm>
              <a:off x="150811" y="3441237"/>
              <a:ext cx="3276169" cy="724960"/>
              <a:chOff x="116889" y="1923993"/>
              <a:chExt cx="3276169" cy="724960"/>
            </a:xfrm>
          </p:grpSpPr>
          <p:grpSp>
            <p:nvGrpSpPr>
              <p:cNvPr id="649" name="กลุ่ม 648">
                <a:extLst>
                  <a:ext uri="{FF2B5EF4-FFF2-40B4-BE49-F238E27FC236}">
                    <a16:creationId xmlns:a16="http://schemas.microsoft.com/office/drawing/2014/main" id="{AE02DDFA-EFC3-48A9-A181-B6788C1B3A66}"/>
                  </a:ext>
                </a:extLst>
              </p:cNvPr>
              <p:cNvGrpSpPr/>
              <p:nvPr/>
            </p:nvGrpSpPr>
            <p:grpSpPr>
              <a:xfrm>
                <a:off x="1297474" y="2027396"/>
                <a:ext cx="383810" cy="329745"/>
                <a:chOff x="3730718" y="705949"/>
                <a:chExt cx="1993076" cy="1624075"/>
              </a:xfrm>
              <a:solidFill>
                <a:srgbClr val="FEC3D4"/>
              </a:solidFill>
            </p:grpSpPr>
            <p:sp>
              <p:nvSpPr>
                <p:cNvPr id="659" name="รูปแบบอิสระ: รูปร่าง 658">
                  <a:extLst>
                    <a:ext uri="{FF2B5EF4-FFF2-40B4-BE49-F238E27FC236}">
                      <a16:creationId xmlns:a16="http://schemas.microsoft.com/office/drawing/2014/main" id="{C96A4395-8C1C-407B-A5E1-288015D6113D}"/>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60" name="วงรี 77">
                  <a:extLst>
                    <a:ext uri="{FF2B5EF4-FFF2-40B4-BE49-F238E27FC236}">
                      <a16:creationId xmlns:a16="http://schemas.microsoft.com/office/drawing/2014/main" id="{1FF3FBF5-4A2A-42F3-8063-88614B98EE17}"/>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0" name="กลุ่ม 649">
                <a:extLst>
                  <a:ext uri="{FF2B5EF4-FFF2-40B4-BE49-F238E27FC236}">
                    <a16:creationId xmlns:a16="http://schemas.microsoft.com/office/drawing/2014/main" id="{85B2EB36-F298-41E7-9951-DD78C23FE024}"/>
                  </a:ext>
                </a:extLst>
              </p:cNvPr>
              <p:cNvGrpSpPr/>
              <p:nvPr/>
            </p:nvGrpSpPr>
            <p:grpSpPr>
              <a:xfrm>
                <a:off x="2189973" y="2105231"/>
                <a:ext cx="341965" cy="331030"/>
                <a:chOff x="3730718" y="705949"/>
                <a:chExt cx="1993076" cy="1624075"/>
              </a:xfrm>
              <a:solidFill>
                <a:schemeClr val="bg1"/>
              </a:solidFill>
            </p:grpSpPr>
            <p:sp>
              <p:nvSpPr>
                <p:cNvPr id="657" name="รูปแบบอิสระ: รูปร่าง 656">
                  <a:extLst>
                    <a:ext uri="{FF2B5EF4-FFF2-40B4-BE49-F238E27FC236}">
                      <a16:creationId xmlns:a16="http://schemas.microsoft.com/office/drawing/2014/main" id="{C9B8C804-08E2-4332-A758-76FD81C3B57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58" name="วงรี 77">
                  <a:extLst>
                    <a:ext uri="{FF2B5EF4-FFF2-40B4-BE49-F238E27FC236}">
                      <a16:creationId xmlns:a16="http://schemas.microsoft.com/office/drawing/2014/main" id="{3E63025F-107A-40B4-9F31-9084E34EAEFB}"/>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1" name="กลุ่ม 650">
                <a:extLst>
                  <a:ext uri="{FF2B5EF4-FFF2-40B4-BE49-F238E27FC236}">
                    <a16:creationId xmlns:a16="http://schemas.microsoft.com/office/drawing/2014/main" id="{8312C258-D0AA-49BE-B409-2C575ABB448A}"/>
                  </a:ext>
                </a:extLst>
              </p:cNvPr>
              <p:cNvGrpSpPr/>
              <p:nvPr/>
            </p:nvGrpSpPr>
            <p:grpSpPr>
              <a:xfrm>
                <a:off x="116889" y="1923993"/>
                <a:ext cx="531032" cy="465646"/>
                <a:chOff x="3730718" y="705949"/>
                <a:chExt cx="1993076" cy="1624075"/>
              </a:xfrm>
              <a:solidFill>
                <a:schemeClr val="bg1"/>
              </a:solidFill>
              <a:effectLst/>
            </p:grpSpPr>
            <p:sp>
              <p:nvSpPr>
                <p:cNvPr id="655" name="รูปแบบอิสระ: รูปร่าง 654">
                  <a:extLst>
                    <a:ext uri="{FF2B5EF4-FFF2-40B4-BE49-F238E27FC236}">
                      <a16:creationId xmlns:a16="http://schemas.microsoft.com/office/drawing/2014/main" id="{A4827757-BCA1-42FE-8910-72C2C4ED4DE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56" name="วงรี 77">
                  <a:extLst>
                    <a:ext uri="{FF2B5EF4-FFF2-40B4-BE49-F238E27FC236}">
                      <a16:creationId xmlns:a16="http://schemas.microsoft.com/office/drawing/2014/main" id="{02C568B5-9D33-496F-B4E4-45F70B57AA9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2" name="กลุ่ม 651">
                <a:extLst>
                  <a:ext uri="{FF2B5EF4-FFF2-40B4-BE49-F238E27FC236}">
                    <a16:creationId xmlns:a16="http://schemas.microsoft.com/office/drawing/2014/main" id="{FAD9248B-E04C-4F99-89E3-4C07145984AD}"/>
                  </a:ext>
                </a:extLst>
              </p:cNvPr>
              <p:cNvGrpSpPr/>
              <p:nvPr/>
            </p:nvGrpSpPr>
            <p:grpSpPr>
              <a:xfrm>
                <a:off x="3051093" y="2331437"/>
                <a:ext cx="341965" cy="317516"/>
                <a:chOff x="3730718" y="705949"/>
                <a:chExt cx="1993076" cy="1624075"/>
              </a:xfrm>
              <a:solidFill>
                <a:schemeClr val="bg1"/>
              </a:solidFill>
            </p:grpSpPr>
            <p:sp>
              <p:nvSpPr>
                <p:cNvPr id="653" name="รูปแบบอิสระ: รูปร่าง 652">
                  <a:extLst>
                    <a:ext uri="{FF2B5EF4-FFF2-40B4-BE49-F238E27FC236}">
                      <a16:creationId xmlns:a16="http://schemas.microsoft.com/office/drawing/2014/main" id="{ED354D0E-B2B9-4F6B-80F1-549BB0D9BE19}"/>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54" name="วงรี 77">
                  <a:extLst>
                    <a:ext uri="{FF2B5EF4-FFF2-40B4-BE49-F238E27FC236}">
                      <a16:creationId xmlns:a16="http://schemas.microsoft.com/office/drawing/2014/main" id="{F906398F-46A7-413A-AB6B-8A99AF186ED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sp>
        <p:nvSpPr>
          <p:cNvPr id="661" name="สี่เหลี่ยมผืนผ้า 660">
            <a:extLst>
              <a:ext uri="{FF2B5EF4-FFF2-40B4-BE49-F238E27FC236}">
                <a16:creationId xmlns:a16="http://schemas.microsoft.com/office/drawing/2014/main" id="{7FCB1253-8454-41B4-AA3B-D2392F72A55C}"/>
              </a:ext>
            </a:extLst>
          </p:cNvPr>
          <p:cNvSpPr/>
          <p:nvPr userDrawn="1"/>
        </p:nvSpPr>
        <p:spPr>
          <a:xfrm>
            <a:off x="0" y="4618300"/>
            <a:ext cx="18288000" cy="5668700"/>
          </a:xfrm>
          <a:prstGeom prst="rect">
            <a:avLst/>
          </a:prstGeom>
          <a:solidFill>
            <a:srgbClr val="A06A3E"/>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62" name="รูปแบบอิสระ: รูปร่าง 661">
            <a:extLst>
              <a:ext uri="{FF2B5EF4-FFF2-40B4-BE49-F238E27FC236}">
                <a16:creationId xmlns:a16="http://schemas.microsoft.com/office/drawing/2014/main" id="{6EBB033F-842E-417C-A556-0A03F672F948}"/>
              </a:ext>
            </a:extLst>
          </p:cNvPr>
          <p:cNvSpPr/>
          <p:nvPr userDrawn="1"/>
        </p:nvSpPr>
        <p:spPr>
          <a:xfrm>
            <a:off x="1122085" y="5844864"/>
            <a:ext cx="1344900" cy="18147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63" name="รูปแบบอิสระ: รูปร่าง 662">
            <a:extLst>
              <a:ext uri="{FF2B5EF4-FFF2-40B4-BE49-F238E27FC236}">
                <a16:creationId xmlns:a16="http://schemas.microsoft.com/office/drawing/2014/main" id="{793C52C0-5B78-4BC0-A600-594037AE0F19}"/>
              </a:ext>
            </a:extLst>
          </p:cNvPr>
          <p:cNvSpPr/>
          <p:nvPr userDrawn="1"/>
        </p:nvSpPr>
        <p:spPr>
          <a:xfrm>
            <a:off x="2897573" y="8221703"/>
            <a:ext cx="1344900" cy="18147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64" name="รูปแบบอิสระ: รูปร่าง 663">
            <a:extLst>
              <a:ext uri="{FF2B5EF4-FFF2-40B4-BE49-F238E27FC236}">
                <a16:creationId xmlns:a16="http://schemas.microsoft.com/office/drawing/2014/main" id="{097EBD6B-117C-4DAA-97E4-3B84CF86672C}"/>
              </a:ext>
            </a:extLst>
          </p:cNvPr>
          <p:cNvSpPr/>
          <p:nvPr userDrawn="1"/>
        </p:nvSpPr>
        <p:spPr>
          <a:xfrm>
            <a:off x="10567773" y="9162419"/>
            <a:ext cx="1344900" cy="18147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39" name="รูปแบบอิสระ: รูปร่าง 738">
            <a:extLst>
              <a:ext uri="{FF2B5EF4-FFF2-40B4-BE49-F238E27FC236}">
                <a16:creationId xmlns:a16="http://schemas.microsoft.com/office/drawing/2014/main" id="{30325AB9-507A-47F5-A097-891E526B3426}"/>
              </a:ext>
            </a:extLst>
          </p:cNvPr>
          <p:cNvSpPr/>
          <p:nvPr userDrawn="1"/>
        </p:nvSpPr>
        <p:spPr>
          <a:xfrm>
            <a:off x="13131009" y="9151046"/>
            <a:ext cx="1344900" cy="118334"/>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817" name="กลุ่ม 816">
            <a:extLst>
              <a:ext uri="{FF2B5EF4-FFF2-40B4-BE49-F238E27FC236}">
                <a16:creationId xmlns:a16="http://schemas.microsoft.com/office/drawing/2014/main" id="{1AC148BF-D561-411E-99E6-7718AA83EA4C}"/>
              </a:ext>
            </a:extLst>
          </p:cNvPr>
          <p:cNvGrpSpPr/>
          <p:nvPr userDrawn="1"/>
        </p:nvGrpSpPr>
        <p:grpSpPr>
          <a:xfrm>
            <a:off x="-675816" y="8264033"/>
            <a:ext cx="5809845" cy="3823434"/>
            <a:chOff x="-912501" y="3330446"/>
            <a:chExt cx="4929161" cy="3231594"/>
          </a:xfrm>
        </p:grpSpPr>
        <p:sp>
          <p:nvSpPr>
            <p:cNvPr id="818" name="เมฆ 45">
              <a:extLst>
                <a:ext uri="{FF2B5EF4-FFF2-40B4-BE49-F238E27FC236}">
                  <a16:creationId xmlns:a16="http://schemas.microsoft.com/office/drawing/2014/main" id="{301CCD55-EF31-43FB-854E-D84680FF55CC}"/>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819" name="กลุ่ม 818">
              <a:extLst>
                <a:ext uri="{FF2B5EF4-FFF2-40B4-BE49-F238E27FC236}">
                  <a16:creationId xmlns:a16="http://schemas.microsoft.com/office/drawing/2014/main" id="{D26ED92D-B352-41BC-B825-BB5244E7AEDB}"/>
                </a:ext>
              </a:extLst>
            </p:cNvPr>
            <p:cNvGrpSpPr/>
            <p:nvPr/>
          </p:nvGrpSpPr>
          <p:grpSpPr>
            <a:xfrm>
              <a:off x="150811" y="3441237"/>
              <a:ext cx="3276169" cy="724960"/>
              <a:chOff x="116889" y="1923993"/>
              <a:chExt cx="3276169" cy="724960"/>
            </a:xfrm>
          </p:grpSpPr>
          <p:grpSp>
            <p:nvGrpSpPr>
              <p:cNvPr id="820" name="กลุ่ม 819">
                <a:extLst>
                  <a:ext uri="{FF2B5EF4-FFF2-40B4-BE49-F238E27FC236}">
                    <a16:creationId xmlns:a16="http://schemas.microsoft.com/office/drawing/2014/main" id="{255C26B5-5CED-436E-84FB-67813F5B6CAA}"/>
                  </a:ext>
                </a:extLst>
              </p:cNvPr>
              <p:cNvGrpSpPr/>
              <p:nvPr/>
            </p:nvGrpSpPr>
            <p:grpSpPr>
              <a:xfrm>
                <a:off x="1297474" y="2027396"/>
                <a:ext cx="383810" cy="329745"/>
                <a:chOff x="3730718" y="705949"/>
                <a:chExt cx="1993076" cy="1624075"/>
              </a:xfrm>
              <a:solidFill>
                <a:srgbClr val="FEC3D4"/>
              </a:solidFill>
            </p:grpSpPr>
            <p:sp>
              <p:nvSpPr>
                <p:cNvPr id="830" name="รูปแบบอิสระ: รูปร่าง 829">
                  <a:extLst>
                    <a:ext uri="{FF2B5EF4-FFF2-40B4-BE49-F238E27FC236}">
                      <a16:creationId xmlns:a16="http://schemas.microsoft.com/office/drawing/2014/main" id="{A4FDADAA-81A7-45F3-9745-1460A477CC0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831" name="วงรี 77">
                  <a:extLst>
                    <a:ext uri="{FF2B5EF4-FFF2-40B4-BE49-F238E27FC236}">
                      <a16:creationId xmlns:a16="http://schemas.microsoft.com/office/drawing/2014/main" id="{CF402B8B-F5BE-4418-BD6C-F0E46CFC75E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1" name="กลุ่ม 820">
                <a:extLst>
                  <a:ext uri="{FF2B5EF4-FFF2-40B4-BE49-F238E27FC236}">
                    <a16:creationId xmlns:a16="http://schemas.microsoft.com/office/drawing/2014/main" id="{3634FAF3-E163-4FF2-8B8A-64D6247F69C1}"/>
                  </a:ext>
                </a:extLst>
              </p:cNvPr>
              <p:cNvGrpSpPr/>
              <p:nvPr/>
            </p:nvGrpSpPr>
            <p:grpSpPr>
              <a:xfrm>
                <a:off x="2189973" y="2105231"/>
                <a:ext cx="341965" cy="331030"/>
                <a:chOff x="3730718" y="705949"/>
                <a:chExt cx="1993076" cy="1624075"/>
              </a:xfrm>
              <a:solidFill>
                <a:schemeClr val="bg1"/>
              </a:solidFill>
            </p:grpSpPr>
            <p:sp>
              <p:nvSpPr>
                <p:cNvPr id="828" name="รูปแบบอิสระ: รูปร่าง 827">
                  <a:extLst>
                    <a:ext uri="{FF2B5EF4-FFF2-40B4-BE49-F238E27FC236}">
                      <a16:creationId xmlns:a16="http://schemas.microsoft.com/office/drawing/2014/main" id="{9DBCE623-ABCF-4619-A77A-322BED1D5ED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829" name="วงรี 77">
                  <a:extLst>
                    <a:ext uri="{FF2B5EF4-FFF2-40B4-BE49-F238E27FC236}">
                      <a16:creationId xmlns:a16="http://schemas.microsoft.com/office/drawing/2014/main" id="{80C228E0-14BA-4914-9B33-764ECCE85C51}"/>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2" name="กลุ่ม 821">
                <a:extLst>
                  <a:ext uri="{FF2B5EF4-FFF2-40B4-BE49-F238E27FC236}">
                    <a16:creationId xmlns:a16="http://schemas.microsoft.com/office/drawing/2014/main" id="{547E2135-7299-472D-877F-65CAC0F75DAE}"/>
                  </a:ext>
                </a:extLst>
              </p:cNvPr>
              <p:cNvGrpSpPr/>
              <p:nvPr/>
            </p:nvGrpSpPr>
            <p:grpSpPr>
              <a:xfrm>
                <a:off x="116889" y="1923993"/>
                <a:ext cx="531032" cy="465646"/>
                <a:chOff x="3730718" y="705949"/>
                <a:chExt cx="1993076" cy="1624075"/>
              </a:xfrm>
              <a:solidFill>
                <a:schemeClr val="bg1"/>
              </a:solidFill>
              <a:effectLst/>
            </p:grpSpPr>
            <p:sp>
              <p:nvSpPr>
                <p:cNvPr id="826" name="รูปแบบอิสระ: รูปร่าง 825">
                  <a:extLst>
                    <a:ext uri="{FF2B5EF4-FFF2-40B4-BE49-F238E27FC236}">
                      <a16:creationId xmlns:a16="http://schemas.microsoft.com/office/drawing/2014/main" id="{5B2563F0-1E7B-4125-B6AA-2ADE30A2C68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827" name="วงรี 77">
                  <a:extLst>
                    <a:ext uri="{FF2B5EF4-FFF2-40B4-BE49-F238E27FC236}">
                      <a16:creationId xmlns:a16="http://schemas.microsoft.com/office/drawing/2014/main" id="{E3C7AC54-3541-4286-B975-E826A6519EA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3" name="กลุ่ม 822">
                <a:extLst>
                  <a:ext uri="{FF2B5EF4-FFF2-40B4-BE49-F238E27FC236}">
                    <a16:creationId xmlns:a16="http://schemas.microsoft.com/office/drawing/2014/main" id="{39D12B93-4A31-4D2C-B1BD-1C6908AADF7B}"/>
                  </a:ext>
                </a:extLst>
              </p:cNvPr>
              <p:cNvGrpSpPr/>
              <p:nvPr/>
            </p:nvGrpSpPr>
            <p:grpSpPr>
              <a:xfrm>
                <a:off x="3051093" y="2331437"/>
                <a:ext cx="341965" cy="317516"/>
                <a:chOff x="3730718" y="705949"/>
                <a:chExt cx="1993076" cy="1624075"/>
              </a:xfrm>
              <a:solidFill>
                <a:schemeClr val="bg1"/>
              </a:solidFill>
            </p:grpSpPr>
            <p:sp>
              <p:nvSpPr>
                <p:cNvPr id="824" name="รูปแบบอิสระ: รูปร่าง 823">
                  <a:extLst>
                    <a:ext uri="{FF2B5EF4-FFF2-40B4-BE49-F238E27FC236}">
                      <a16:creationId xmlns:a16="http://schemas.microsoft.com/office/drawing/2014/main" id="{9C14A0BD-755D-4F6C-8A96-2E57927FCB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825" name="วงรี 77">
                  <a:extLst>
                    <a:ext uri="{FF2B5EF4-FFF2-40B4-BE49-F238E27FC236}">
                      <a16:creationId xmlns:a16="http://schemas.microsoft.com/office/drawing/2014/main" id="{47F4110E-28F7-48C8-89B5-7F4909295A24}"/>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09" name="กลุ่ม 208">
            <a:extLst>
              <a:ext uri="{FF2B5EF4-FFF2-40B4-BE49-F238E27FC236}">
                <a16:creationId xmlns:a16="http://schemas.microsoft.com/office/drawing/2014/main" id="{42884456-96E0-409F-A5BE-40A7BFFE069B}"/>
              </a:ext>
            </a:extLst>
          </p:cNvPr>
          <p:cNvGrpSpPr/>
          <p:nvPr userDrawn="1"/>
        </p:nvGrpSpPr>
        <p:grpSpPr>
          <a:xfrm rot="18883733">
            <a:off x="2604508" y="3141087"/>
            <a:ext cx="3846419" cy="4001313"/>
            <a:chOff x="3843071" y="2015305"/>
            <a:chExt cx="3099471" cy="3214427"/>
          </a:xfrm>
        </p:grpSpPr>
        <p:sp>
          <p:nvSpPr>
            <p:cNvPr id="210" name="รูปแบบอิสระ: รูปร่าง 209">
              <a:extLst>
                <a:ext uri="{FF2B5EF4-FFF2-40B4-BE49-F238E27FC236}">
                  <a16:creationId xmlns:a16="http://schemas.microsoft.com/office/drawing/2014/main" id="{01DEAC55-0068-45B2-BC4A-C22350B6A3EA}"/>
                </a:ext>
              </a:extLst>
            </p:cNvPr>
            <p:cNvSpPr/>
            <p:nvPr/>
          </p:nvSpPr>
          <p:spPr>
            <a:xfrm>
              <a:off x="6057187" y="3417148"/>
              <a:ext cx="885355" cy="1665384"/>
            </a:xfrm>
            <a:custGeom>
              <a:avLst/>
              <a:gdLst>
                <a:gd name="connsiteX0" fmla="*/ 57979 w 887766"/>
                <a:gd name="connsiteY0" fmla="*/ 1518638 h 1664900"/>
                <a:gd name="connsiteX1" fmla="*/ 403419 w 887766"/>
                <a:gd name="connsiteY1" fmla="*/ 1213838 h 1664900"/>
                <a:gd name="connsiteX2" fmla="*/ 494859 w 887766"/>
                <a:gd name="connsiteY2" fmla="*/ 614398 h 1664900"/>
                <a:gd name="connsiteX3" fmla="*/ 454219 w 887766"/>
                <a:gd name="connsiteY3" fmla="*/ 157198 h 1664900"/>
                <a:gd name="connsiteX4" fmla="*/ 779339 w 887766"/>
                <a:gd name="connsiteY4" fmla="*/ 14958 h 1664900"/>
                <a:gd name="connsiteX5" fmla="*/ 880939 w 887766"/>
                <a:gd name="connsiteY5" fmla="*/ 472158 h 1664900"/>
                <a:gd name="connsiteX6" fmla="*/ 616779 w 887766"/>
                <a:gd name="connsiteY6" fmla="*/ 1213838 h 1664900"/>
                <a:gd name="connsiteX7" fmla="*/ 57979 w 887766"/>
                <a:gd name="connsiteY7" fmla="*/ 1650718 h 1664900"/>
                <a:gd name="connsiteX8" fmla="*/ 57979 w 887766"/>
                <a:gd name="connsiteY8" fmla="*/ 1518638 h 1664900"/>
                <a:gd name="connsiteX0" fmla="*/ 55568 w 885355"/>
                <a:gd name="connsiteY0" fmla="*/ 1518638 h 1665384"/>
                <a:gd name="connsiteX1" fmla="*/ 355805 w 885355"/>
                <a:gd name="connsiteY1" fmla="*/ 1179236 h 1665384"/>
                <a:gd name="connsiteX2" fmla="*/ 492448 w 885355"/>
                <a:gd name="connsiteY2" fmla="*/ 614398 h 1665384"/>
                <a:gd name="connsiteX3" fmla="*/ 451808 w 885355"/>
                <a:gd name="connsiteY3" fmla="*/ 157198 h 1665384"/>
                <a:gd name="connsiteX4" fmla="*/ 776928 w 885355"/>
                <a:gd name="connsiteY4" fmla="*/ 14958 h 1665384"/>
                <a:gd name="connsiteX5" fmla="*/ 878528 w 885355"/>
                <a:gd name="connsiteY5" fmla="*/ 472158 h 1665384"/>
                <a:gd name="connsiteX6" fmla="*/ 614368 w 885355"/>
                <a:gd name="connsiteY6" fmla="*/ 1213838 h 1665384"/>
                <a:gd name="connsiteX7" fmla="*/ 55568 w 885355"/>
                <a:gd name="connsiteY7" fmla="*/ 1650718 h 1665384"/>
                <a:gd name="connsiteX8" fmla="*/ 55568 w 885355"/>
                <a:gd name="connsiteY8" fmla="*/ 1518638 h 16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355" h="1665384">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bg1"/>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11" name="กลุ่ม 210">
              <a:extLst>
                <a:ext uri="{FF2B5EF4-FFF2-40B4-BE49-F238E27FC236}">
                  <a16:creationId xmlns:a16="http://schemas.microsoft.com/office/drawing/2014/main" id="{5955A256-5EDA-4958-B2B8-A44A4862FC0C}"/>
                </a:ext>
              </a:extLst>
            </p:cNvPr>
            <p:cNvGrpSpPr/>
            <p:nvPr/>
          </p:nvGrpSpPr>
          <p:grpSpPr>
            <a:xfrm>
              <a:off x="3843071" y="2015305"/>
              <a:ext cx="2407177" cy="3214427"/>
              <a:chOff x="3843071" y="2015305"/>
              <a:chExt cx="2407177" cy="3214427"/>
            </a:xfrm>
          </p:grpSpPr>
          <p:grpSp>
            <p:nvGrpSpPr>
              <p:cNvPr id="216" name="กลุ่ม 215">
                <a:extLst>
                  <a:ext uri="{FF2B5EF4-FFF2-40B4-BE49-F238E27FC236}">
                    <a16:creationId xmlns:a16="http://schemas.microsoft.com/office/drawing/2014/main" id="{6E739C2C-9C56-4F22-8D79-E2A522BBC85D}"/>
                  </a:ext>
                </a:extLst>
              </p:cNvPr>
              <p:cNvGrpSpPr/>
              <p:nvPr/>
            </p:nvGrpSpPr>
            <p:grpSpPr>
              <a:xfrm>
                <a:off x="3843071" y="2015305"/>
                <a:ext cx="2407177" cy="3214427"/>
                <a:chOff x="6997471" y="2147161"/>
                <a:chExt cx="2663841" cy="3692953"/>
              </a:xfrm>
              <a:effectLst>
                <a:outerShdw blurRad="50800" dist="38100" dir="13500000" algn="br" rotWithShape="0">
                  <a:prstClr val="black">
                    <a:alpha val="40000"/>
                  </a:prstClr>
                </a:outerShdw>
              </a:effectLst>
            </p:grpSpPr>
            <p:sp>
              <p:nvSpPr>
                <p:cNvPr id="219" name="รูปแบบอิสระ: รูปร่าง 218">
                  <a:extLst>
                    <a:ext uri="{FF2B5EF4-FFF2-40B4-BE49-F238E27FC236}">
                      <a16:creationId xmlns:a16="http://schemas.microsoft.com/office/drawing/2014/main" id="{FC06A9DF-CDFF-41BE-88D8-2F201D8B5B5C}"/>
                    </a:ext>
                  </a:extLst>
                </p:cNvPr>
                <p:cNvSpPr/>
                <p:nvPr/>
              </p:nvSpPr>
              <p:spPr>
                <a:xfrm>
                  <a:off x="6997471" y="2147161"/>
                  <a:ext cx="2663841" cy="3692953"/>
                </a:xfrm>
                <a:custGeom>
                  <a:avLst/>
                  <a:gdLst>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55889 w 606091"/>
                    <a:gd name="connsiteY4" fmla="*/ 5679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63509 w 606091"/>
                    <a:gd name="connsiteY4" fmla="*/ 6060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19655 w 570517"/>
                    <a:gd name="connsiteY0" fmla="*/ 691793 h 826605"/>
                    <a:gd name="connsiteX1" fmla="*/ 75535 w 570517"/>
                    <a:gd name="connsiteY1" fmla="*/ 216813 h 826605"/>
                    <a:gd name="connsiteX2" fmla="*/ 42515 w 570517"/>
                    <a:gd name="connsiteY2" fmla="*/ 23773 h 826605"/>
                    <a:gd name="connsiteX3" fmla="*/ 182215 w 570517"/>
                    <a:gd name="connsiteY3" fmla="*/ 74573 h 826605"/>
                    <a:gd name="connsiteX4" fmla="*/ 227935 w 570517"/>
                    <a:gd name="connsiteY4" fmla="*/ 60603 h 826605"/>
                    <a:gd name="connsiteX5" fmla="*/ 324455 w 570517"/>
                    <a:gd name="connsiteY5" fmla="*/ 49173 h 826605"/>
                    <a:gd name="connsiteX6" fmla="*/ 415895 w 570517"/>
                    <a:gd name="connsiteY6" fmla="*/ 69493 h 826605"/>
                    <a:gd name="connsiteX7" fmla="*/ 527655 w 570517"/>
                    <a:gd name="connsiteY7" fmla="*/ 3453 h 826605"/>
                    <a:gd name="connsiteX8" fmla="*/ 502255 w 570517"/>
                    <a:gd name="connsiteY8" fmla="*/ 193953 h 826605"/>
                    <a:gd name="connsiteX9" fmla="*/ 558135 w 570517"/>
                    <a:gd name="connsiteY9" fmla="*/ 681633 h 826605"/>
                    <a:gd name="connsiteX10" fmla="*/ 553055 w 570517"/>
                    <a:gd name="connsiteY10" fmla="*/ 803553 h 826605"/>
                    <a:gd name="connsiteX11" fmla="*/ 375255 w 570517"/>
                    <a:gd name="connsiteY11" fmla="*/ 821333 h 826605"/>
                    <a:gd name="connsiteX12" fmla="*/ 32355 w 570517"/>
                    <a:gd name="connsiteY12" fmla="*/ 814348 h 826605"/>
                    <a:gd name="connsiteX13" fmla="*/ 19655 w 570517"/>
                    <a:gd name="connsiteY13" fmla="*/ 691793 h 826605"/>
                    <a:gd name="connsiteX0" fmla="*/ 27872 w 578734"/>
                    <a:gd name="connsiteY0" fmla="*/ 691793 h 821583"/>
                    <a:gd name="connsiteX1" fmla="*/ 83752 w 578734"/>
                    <a:gd name="connsiteY1" fmla="*/ 216813 h 821583"/>
                    <a:gd name="connsiteX2" fmla="*/ 50732 w 578734"/>
                    <a:gd name="connsiteY2" fmla="*/ 23773 h 821583"/>
                    <a:gd name="connsiteX3" fmla="*/ 190432 w 578734"/>
                    <a:gd name="connsiteY3" fmla="*/ 74573 h 821583"/>
                    <a:gd name="connsiteX4" fmla="*/ 236152 w 578734"/>
                    <a:gd name="connsiteY4" fmla="*/ 60603 h 821583"/>
                    <a:gd name="connsiteX5" fmla="*/ 332672 w 578734"/>
                    <a:gd name="connsiteY5" fmla="*/ 49173 h 821583"/>
                    <a:gd name="connsiteX6" fmla="*/ 424112 w 578734"/>
                    <a:gd name="connsiteY6" fmla="*/ 69493 h 821583"/>
                    <a:gd name="connsiteX7" fmla="*/ 535872 w 578734"/>
                    <a:gd name="connsiteY7" fmla="*/ 3453 h 821583"/>
                    <a:gd name="connsiteX8" fmla="*/ 510472 w 578734"/>
                    <a:gd name="connsiteY8" fmla="*/ 193953 h 821583"/>
                    <a:gd name="connsiteX9" fmla="*/ 566352 w 578734"/>
                    <a:gd name="connsiteY9" fmla="*/ 681633 h 821583"/>
                    <a:gd name="connsiteX10" fmla="*/ 561272 w 578734"/>
                    <a:gd name="connsiteY10" fmla="*/ 803553 h 821583"/>
                    <a:gd name="connsiteX11" fmla="*/ 383472 w 578734"/>
                    <a:gd name="connsiteY11" fmla="*/ 821333 h 821583"/>
                    <a:gd name="connsiteX12" fmla="*/ 40572 w 578734"/>
                    <a:gd name="connsiteY12" fmla="*/ 814348 h 821583"/>
                    <a:gd name="connsiteX13" fmla="*/ 27872 w 578734"/>
                    <a:gd name="connsiteY13" fmla="*/ 691793 h 821583"/>
                    <a:gd name="connsiteX0" fmla="*/ 11104 w 579111"/>
                    <a:gd name="connsiteY0" fmla="*/ 701318 h 825770"/>
                    <a:gd name="connsiteX1" fmla="*/ 84129 w 579111"/>
                    <a:gd name="connsiteY1" fmla="*/ 216813 h 825770"/>
                    <a:gd name="connsiteX2" fmla="*/ 51109 w 579111"/>
                    <a:gd name="connsiteY2" fmla="*/ 23773 h 825770"/>
                    <a:gd name="connsiteX3" fmla="*/ 190809 w 579111"/>
                    <a:gd name="connsiteY3" fmla="*/ 74573 h 825770"/>
                    <a:gd name="connsiteX4" fmla="*/ 236529 w 579111"/>
                    <a:gd name="connsiteY4" fmla="*/ 60603 h 825770"/>
                    <a:gd name="connsiteX5" fmla="*/ 333049 w 579111"/>
                    <a:gd name="connsiteY5" fmla="*/ 49173 h 825770"/>
                    <a:gd name="connsiteX6" fmla="*/ 424489 w 579111"/>
                    <a:gd name="connsiteY6" fmla="*/ 69493 h 825770"/>
                    <a:gd name="connsiteX7" fmla="*/ 536249 w 579111"/>
                    <a:gd name="connsiteY7" fmla="*/ 3453 h 825770"/>
                    <a:gd name="connsiteX8" fmla="*/ 510849 w 579111"/>
                    <a:gd name="connsiteY8" fmla="*/ 193953 h 825770"/>
                    <a:gd name="connsiteX9" fmla="*/ 566729 w 579111"/>
                    <a:gd name="connsiteY9" fmla="*/ 681633 h 825770"/>
                    <a:gd name="connsiteX10" fmla="*/ 561649 w 579111"/>
                    <a:gd name="connsiteY10" fmla="*/ 803553 h 825770"/>
                    <a:gd name="connsiteX11" fmla="*/ 383849 w 579111"/>
                    <a:gd name="connsiteY11" fmla="*/ 821333 h 825770"/>
                    <a:gd name="connsiteX12" fmla="*/ 40949 w 579111"/>
                    <a:gd name="connsiteY12" fmla="*/ 814348 h 825770"/>
                    <a:gd name="connsiteX13" fmla="*/ 11104 w 579111"/>
                    <a:gd name="connsiteY13" fmla="*/ 701318 h 825770"/>
                    <a:gd name="connsiteX0" fmla="*/ 12598 w 580605"/>
                    <a:gd name="connsiteY0" fmla="*/ 701318 h 825770"/>
                    <a:gd name="connsiteX1" fmla="*/ 85623 w 580605"/>
                    <a:gd name="connsiteY1" fmla="*/ 216813 h 825770"/>
                    <a:gd name="connsiteX2" fmla="*/ 52603 w 580605"/>
                    <a:gd name="connsiteY2" fmla="*/ 23773 h 825770"/>
                    <a:gd name="connsiteX3" fmla="*/ 192303 w 580605"/>
                    <a:gd name="connsiteY3" fmla="*/ 74573 h 825770"/>
                    <a:gd name="connsiteX4" fmla="*/ 238023 w 580605"/>
                    <a:gd name="connsiteY4" fmla="*/ 60603 h 825770"/>
                    <a:gd name="connsiteX5" fmla="*/ 334543 w 580605"/>
                    <a:gd name="connsiteY5" fmla="*/ 49173 h 825770"/>
                    <a:gd name="connsiteX6" fmla="*/ 425983 w 580605"/>
                    <a:gd name="connsiteY6" fmla="*/ 69493 h 825770"/>
                    <a:gd name="connsiteX7" fmla="*/ 537743 w 580605"/>
                    <a:gd name="connsiteY7" fmla="*/ 3453 h 825770"/>
                    <a:gd name="connsiteX8" fmla="*/ 512343 w 580605"/>
                    <a:gd name="connsiteY8" fmla="*/ 193953 h 825770"/>
                    <a:gd name="connsiteX9" fmla="*/ 568223 w 580605"/>
                    <a:gd name="connsiteY9" fmla="*/ 681633 h 825770"/>
                    <a:gd name="connsiteX10" fmla="*/ 563143 w 580605"/>
                    <a:gd name="connsiteY10" fmla="*/ 803553 h 825770"/>
                    <a:gd name="connsiteX11" fmla="*/ 385343 w 580605"/>
                    <a:gd name="connsiteY11" fmla="*/ 821333 h 825770"/>
                    <a:gd name="connsiteX12" fmla="*/ 42443 w 580605"/>
                    <a:gd name="connsiteY12" fmla="*/ 814348 h 825770"/>
                    <a:gd name="connsiteX13" fmla="*/ 12598 w 580605"/>
                    <a:gd name="connsiteY13" fmla="*/ 701318 h 825770"/>
                    <a:gd name="connsiteX0" fmla="*/ 12598 w 585924"/>
                    <a:gd name="connsiteY0" fmla="*/ 701318 h 825770"/>
                    <a:gd name="connsiteX1" fmla="*/ 85623 w 585924"/>
                    <a:gd name="connsiteY1" fmla="*/ 216813 h 825770"/>
                    <a:gd name="connsiteX2" fmla="*/ 52603 w 585924"/>
                    <a:gd name="connsiteY2" fmla="*/ 23773 h 825770"/>
                    <a:gd name="connsiteX3" fmla="*/ 192303 w 585924"/>
                    <a:gd name="connsiteY3" fmla="*/ 74573 h 825770"/>
                    <a:gd name="connsiteX4" fmla="*/ 238023 w 585924"/>
                    <a:gd name="connsiteY4" fmla="*/ 60603 h 825770"/>
                    <a:gd name="connsiteX5" fmla="*/ 334543 w 585924"/>
                    <a:gd name="connsiteY5" fmla="*/ 49173 h 825770"/>
                    <a:gd name="connsiteX6" fmla="*/ 425983 w 585924"/>
                    <a:gd name="connsiteY6" fmla="*/ 69493 h 825770"/>
                    <a:gd name="connsiteX7" fmla="*/ 537743 w 585924"/>
                    <a:gd name="connsiteY7" fmla="*/ 3453 h 825770"/>
                    <a:gd name="connsiteX8" fmla="*/ 512343 w 585924"/>
                    <a:gd name="connsiteY8" fmla="*/ 193953 h 825770"/>
                    <a:gd name="connsiteX9" fmla="*/ 568223 w 585924"/>
                    <a:gd name="connsiteY9" fmla="*/ 681633 h 825770"/>
                    <a:gd name="connsiteX10" fmla="*/ 570763 w 585924"/>
                    <a:gd name="connsiteY10" fmla="*/ 809268 h 825770"/>
                    <a:gd name="connsiteX11" fmla="*/ 385343 w 585924"/>
                    <a:gd name="connsiteY11" fmla="*/ 821333 h 825770"/>
                    <a:gd name="connsiteX12" fmla="*/ 42443 w 585924"/>
                    <a:gd name="connsiteY12" fmla="*/ 814348 h 825770"/>
                    <a:gd name="connsiteX13" fmla="*/ 12598 w 585924"/>
                    <a:gd name="connsiteY13" fmla="*/ 701318 h 825770"/>
                    <a:gd name="connsiteX0" fmla="*/ 12710 w 585897"/>
                    <a:gd name="connsiteY0" fmla="*/ 701318 h 830313"/>
                    <a:gd name="connsiteX1" fmla="*/ 85735 w 585897"/>
                    <a:gd name="connsiteY1" fmla="*/ 216813 h 830313"/>
                    <a:gd name="connsiteX2" fmla="*/ 52715 w 585897"/>
                    <a:gd name="connsiteY2" fmla="*/ 23773 h 830313"/>
                    <a:gd name="connsiteX3" fmla="*/ 192415 w 585897"/>
                    <a:gd name="connsiteY3" fmla="*/ 74573 h 830313"/>
                    <a:gd name="connsiteX4" fmla="*/ 238135 w 585897"/>
                    <a:gd name="connsiteY4" fmla="*/ 60603 h 830313"/>
                    <a:gd name="connsiteX5" fmla="*/ 334655 w 585897"/>
                    <a:gd name="connsiteY5" fmla="*/ 49173 h 830313"/>
                    <a:gd name="connsiteX6" fmla="*/ 426095 w 585897"/>
                    <a:gd name="connsiteY6" fmla="*/ 69493 h 830313"/>
                    <a:gd name="connsiteX7" fmla="*/ 537855 w 585897"/>
                    <a:gd name="connsiteY7" fmla="*/ 3453 h 830313"/>
                    <a:gd name="connsiteX8" fmla="*/ 512455 w 585897"/>
                    <a:gd name="connsiteY8" fmla="*/ 193953 h 830313"/>
                    <a:gd name="connsiteX9" fmla="*/ 568335 w 585897"/>
                    <a:gd name="connsiteY9" fmla="*/ 681633 h 830313"/>
                    <a:gd name="connsiteX10" fmla="*/ 570875 w 585897"/>
                    <a:gd name="connsiteY10" fmla="*/ 809268 h 830313"/>
                    <a:gd name="connsiteX11" fmla="*/ 387360 w 585897"/>
                    <a:gd name="connsiteY11" fmla="*/ 828953 h 830313"/>
                    <a:gd name="connsiteX12" fmla="*/ 42555 w 585897"/>
                    <a:gd name="connsiteY12" fmla="*/ 814348 h 830313"/>
                    <a:gd name="connsiteX13" fmla="*/ 12710 w 585897"/>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238135 w 591041"/>
                    <a:gd name="connsiteY4" fmla="*/ 60603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192415 w 591041"/>
                    <a:gd name="connsiteY4" fmla="*/ 73938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192415 w 591041"/>
                    <a:gd name="connsiteY4" fmla="*/ 73960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34325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041" h="830335">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20" name="กลุ่ม 219">
                  <a:extLst>
                    <a:ext uri="{FF2B5EF4-FFF2-40B4-BE49-F238E27FC236}">
                      <a16:creationId xmlns:a16="http://schemas.microsoft.com/office/drawing/2014/main" id="{F200BEC6-37C6-4571-8296-FA810AC98B63}"/>
                    </a:ext>
                  </a:extLst>
                </p:cNvPr>
                <p:cNvGrpSpPr/>
                <p:nvPr/>
              </p:nvGrpSpPr>
              <p:grpSpPr>
                <a:xfrm>
                  <a:off x="7236306" y="2206483"/>
                  <a:ext cx="2223242" cy="1029858"/>
                  <a:chOff x="7228461" y="2215721"/>
                  <a:chExt cx="2223242" cy="1029858"/>
                </a:xfrm>
                <a:solidFill>
                  <a:srgbClr val="A064BC"/>
                </a:solidFill>
              </p:grpSpPr>
              <p:sp>
                <p:nvSpPr>
                  <p:cNvPr id="243" name="รูปแบบอิสระ: รูปร่าง 242">
                    <a:extLst>
                      <a:ext uri="{FF2B5EF4-FFF2-40B4-BE49-F238E27FC236}">
                        <a16:creationId xmlns:a16="http://schemas.microsoft.com/office/drawing/2014/main" id="{07DE20D4-4228-4B56-89BB-379F78EA87DC}"/>
                      </a:ext>
                    </a:extLst>
                  </p:cNvPr>
                  <p:cNvSpPr/>
                  <p:nvPr/>
                </p:nvSpPr>
                <p:spPr>
                  <a:xfrm>
                    <a:off x="7228461" y="2248287"/>
                    <a:ext cx="1117285" cy="997292"/>
                  </a:xfrm>
                  <a:custGeom>
                    <a:avLst/>
                    <a:gdLst>
                      <a:gd name="connsiteX0" fmla="*/ 183174 w 1116095"/>
                      <a:gd name="connsiteY0" fmla="*/ 998225 h 1019412"/>
                      <a:gd name="connsiteX1" fmla="*/ 811062 w 1116095"/>
                      <a:gd name="connsiteY1" fmla="*/ 906785 h 1019412"/>
                      <a:gd name="connsiteX2" fmla="*/ 1115862 w 1116095"/>
                      <a:gd name="connsiteY2" fmla="*/ 193553 h 1019412"/>
                      <a:gd name="connsiteX3" fmla="*/ 768390 w 1116095"/>
                      <a:gd name="connsiteY3" fmla="*/ 278897 h 1019412"/>
                      <a:gd name="connsiteX4" fmla="*/ 707430 w 1116095"/>
                      <a:gd name="connsiteY4" fmla="*/ 272801 h 1019412"/>
                      <a:gd name="connsiteX5" fmla="*/ 378246 w 1116095"/>
                      <a:gd name="connsiteY5" fmla="*/ 132593 h 1019412"/>
                      <a:gd name="connsiteX6" fmla="*/ 116118 w 1116095"/>
                      <a:gd name="connsiteY6" fmla="*/ 16769 h 1019412"/>
                      <a:gd name="connsiteX7" fmla="*/ 294 w 1116095"/>
                      <a:gd name="connsiteY7" fmla="*/ 41153 h 1019412"/>
                      <a:gd name="connsiteX8" fmla="*/ 85638 w 1116095"/>
                      <a:gd name="connsiteY8" fmla="*/ 388625 h 1019412"/>
                      <a:gd name="connsiteX9" fmla="*/ 170982 w 1116095"/>
                      <a:gd name="connsiteY9" fmla="*/ 705617 h 1019412"/>
                      <a:gd name="connsiteX10" fmla="*/ 183174 w 1116095"/>
                      <a:gd name="connsiteY10" fmla="*/ 998225 h 1019412"/>
                      <a:gd name="connsiteX0" fmla="*/ 231434 w 1116084"/>
                      <a:gd name="connsiteY0" fmla="*/ 998225 h 1019412"/>
                      <a:gd name="connsiteX1" fmla="*/ 811062 w 1116084"/>
                      <a:gd name="connsiteY1" fmla="*/ 906785 h 1019412"/>
                      <a:gd name="connsiteX2" fmla="*/ 1115862 w 1116084"/>
                      <a:gd name="connsiteY2" fmla="*/ 193553 h 1019412"/>
                      <a:gd name="connsiteX3" fmla="*/ 768390 w 1116084"/>
                      <a:gd name="connsiteY3" fmla="*/ 278897 h 1019412"/>
                      <a:gd name="connsiteX4" fmla="*/ 707430 w 1116084"/>
                      <a:gd name="connsiteY4" fmla="*/ 272801 h 1019412"/>
                      <a:gd name="connsiteX5" fmla="*/ 378246 w 1116084"/>
                      <a:gd name="connsiteY5" fmla="*/ 132593 h 1019412"/>
                      <a:gd name="connsiteX6" fmla="*/ 116118 w 1116084"/>
                      <a:gd name="connsiteY6" fmla="*/ 16769 h 1019412"/>
                      <a:gd name="connsiteX7" fmla="*/ 294 w 1116084"/>
                      <a:gd name="connsiteY7" fmla="*/ 41153 h 1019412"/>
                      <a:gd name="connsiteX8" fmla="*/ 85638 w 1116084"/>
                      <a:gd name="connsiteY8" fmla="*/ 388625 h 1019412"/>
                      <a:gd name="connsiteX9" fmla="*/ 170982 w 1116084"/>
                      <a:gd name="connsiteY9" fmla="*/ 705617 h 1019412"/>
                      <a:gd name="connsiteX10" fmla="*/ 231434 w 1116084"/>
                      <a:gd name="connsiteY10" fmla="*/ 998225 h 1019412"/>
                      <a:gd name="connsiteX0" fmla="*/ 261914 w 1116078"/>
                      <a:gd name="connsiteY0" fmla="*/ 998225 h 1019412"/>
                      <a:gd name="connsiteX1" fmla="*/ 811062 w 1116078"/>
                      <a:gd name="connsiteY1" fmla="*/ 906785 h 1019412"/>
                      <a:gd name="connsiteX2" fmla="*/ 1115862 w 1116078"/>
                      <a:gd name="connsiteY2" fmla="*/ 193553 h 1019412"/>
                      <a:gd name="connsiteX3" fmla="*/ 768390 w 1116078"/>
                      <a:gd name="connsiteY3" fmla="*/ 278897 h 1019412"/>
                      <a:gd name="connsiteX4" fmla="*/ 707430 w 1116078"/>
                      <a:gd name="connsiteY4" fmla="*/ 272801 h 1019412"/>
                      <a:gd name="connsiteX5" fmla="*/ 378246 w 1116078"/>
                      <a:gd name="connsiteY5" fmla="*/ 132593 h 1019412"/>
                      <a:gd name="connsiteX6" fmla="*/ 116118 w 1116078"/>
                      <a:gd name="connsiteY6" fmla="*/ 16769 h 1019412"/>
                      <a:gd name="connsiteX7" fmla="*/ 294 w 1116078"/>
                      <a:gd name="connsiteY7" fmla="*/ 41153 h 1019412"/>
                      <a:gd name="connsiteX8" fmla="*/ 85638 w 1116078"/>
                      <a:gd name="connsiteY8" fmla="*/ 388625 h 1019412"/>
                      <a:gd name="connsiteX9" fmla="*/ 170982 w 1116078"/>
                      <a:gd name="connsiteY9" fmla="*/ 705617 h 1019412"/>
                      <a:gd name="connsiteX10" fmla="*/ 261914 w 1116078"/>
                      <a:gd name="connsiteY10" fmla="*/ 998225 h 1019412"/>
                      <a:gd name="connsiteX0" fmla="*/ 254294 w 1116079"/>
                      <a:gd name="connsiteY0" fmla="*/ 1003305 h 1023222"/>
                      <a:gd name="connsiteX1" fmla="*/ 811062 w 1116079"/>
                      <a:gd name="connsiteY1" fmla="*/ 906785 h 1023222"/>
                      <a:gd name="connsiteX2" fmla="*/ 1115862 w 1116079"/>
                      <a:gd name="connsiteY2" fmla="*/ 193553 h 1023222"/>
                      <a:gd name="connsiteX3" fmla="*/ 768390 w 1116079"/>
                      <a:gd name="connsiteY3" fmla="*/ 278897 h 1023222"/>
                      <a:gd name="connsiteX4" fmla="*/ 707430 w 1116079"/>
                      <a:gd name="connsiteY4" fmla="*/ 272801 h 1023222"/>
                      <a:gd name="connsiteX5" fmla="*/ 378246 w 1116079"/>
                      <a:gd name="connsiteY5" fmla="*/ 132593 h 1023222"/>
                      <a:gd name="connsiteX6" fmla="*/ 116118 w 1116079"/>
                      <a:gd name="connsiteY6" fmla="*/ 16769 h 1023222"/>
                      <a:gd name="connsiteX7" fmla="*/ 294 w 1116079"/>
                      <a:gd name="connsiteY7" fmla="*/ 41153 h 1023222"/>
                      <a:gd name="connsiteX8" fmla="*/ 85638 w 1116079"/>
                      <a:gd name="connsiteY8" fmla="*/ 388625 h 1023222"/>
                      <a:gd name="connsiteX9" fmla="*/ 170982 w 1116079"/>
                      <a:gd name="connsiteY9" fmla="*/ 705617 h 1023222"/>
                      <a:gd name="connsiteX10" fmla="*/ 254294 w 1116079"/>
                      <a:gd name="connsiteY10" fmla="*/ 1003305 h 1023222"/>
                      <a:gd name="connsiteX0" fmla="*/ 254113 w 1115898"/>
                      <a:gd name="connsiteY0" fmla="*/ 1004892 h 1024809"/>
                      <a:gd name="connsiteX1" fmla="*/ 810881 w 1115898"/>
                      <a:gd name="connsiteY1" fmla="*/ 908372 h 1024809"/>
                      <a:gd name="connsiteX2" fmla="*/ 1115681 w 1115898"/>
                      <a:gd name="connsiteY2" fmla="*/ 195140 h 1024809"/>
                      <a:gd name="connsiteX3" fmla="*/ 768209 w 1115898"/>
                      <a:gd name="connsiteY3" fmla="*/ 280484 h 1024809"/>
                      <a:gd name="connsiteX4" fmla="*/ 707249 w 1115898"/>
                      <a:gd name="connsiteY4" fmla="*/ 274388 h 1024809"/>
                      <a:gd name="connsiteX5" fmla="*/ 378065 w 1115898"/>
                      <a:gd name="connsiteY5" fmla="*/ 134180 h 1024809"/>
                      <a:gd name="connsiteX6" fmla="*/ 115937 w 1115898"/>
                      <a:gd name="connsiteY6" fmla="*/ 18356 h 1024809"/>
                      <a:gd name="connsiteX7" fmla="*/ 113 w 1115898"/>
                      <a:gd name="connsiteY7" fmla="*/ 42740 h 1024809"/>
                      <a:gd name="connsiteX8" fmla="*/ 133717 w 1115898"/>
                      <a:gd name="connsiteY8" fmla="*/ 415612 h 1024809"/>
                      <a:gd name="connsiteX9" fmla="*/ 170801 w 1115898"/>
                      <a:gd name="connsiteY9" fmla="*/ 707204 h 1024809"/>
                      <a:gd name="connsiteX10" fmla="*/ 254113 w 1115898"/>
                      <a:gd name="connsiteY10" fmla="*/ 1004892 h 1024809"/>
                      <a:gd name="connsiteX0" fmla="*/ 254022 w 1115807"/>
                      <a:gd name="connsiteY0" fmla="*/ 1006191 h 1026108"/>
                      <a:gd name="connsiteX1" fmla="*/ 810790 w 1115807"/>
                      <a:gd name="connsiteY1" fmla="*/ 909671 h 1026108"/>
                      <a:gd name="connsiteX2" fmla="*/ 1115590 w 1115807"/>
                      <a:gd name="connsiteY2" fmla="*/ 196439 h 1026108"/>
                      <a:gd name="connsiteX3" fmla="*/ 768118 w 1115807"/>
                      <a:gd name="connsiteY3" fmla="*/ 281783 h 1026108"/>
                      <a:gd name="connsiteX4" fmla="*/ 707158 w 1115807"/>
                      <a:gd name="connsiteY4" fmla="*/ 275687 h 1026108"/>
                      <a:gd name="connsiteX5" fmla="*/ 377974 w 1115807"/>
                      <a:gd name="connsiteY5" fmla="*/ 135479 h 1026108"/>
                      <a:gd name="connsiteX6" fmla="*/ 115846 w 1115807"/>
                      <a:gd name="connsiteY6" fmla="*/ 19655 h 1026108"/>
                      <a:gd name="connsiteX7" fmla="*/ 22 w 1115807"/>
                      <a:gd name="connsiteY7" fmla="*/ 44039 h 1026108"/>
                      <a:gd name="connsiteX8" fmla="*/ 123466 w 1115807"/>
                      <a:gd name="connsiteY8" fmla="*/ 437231 h 1026108"/>
                      <a:gd name="connsiteX9" fmla="*/ 170710 w 1115807"/>
                      <a:gd name="connsiteY9" fmla="*/ 708503 h 1026108"/>
                      <a:gd name="connsiteX10" fmla="*/ 254022 w 1115807"/>
                      <a:gd name="connsiteY10" fmla="*/ 1006191 h 1026108"/>
                      <a:gd name="connsiteX0" fmla="*/ 243866 w 1105651"/>
                      <a:gd name="connsiteY0" fmla="*/ 986591 h 1006508"/>
                      <a:gd name="connsiteX1" fmla="*/ 800634 w 1105651"/>
                      <a:gd name="connsiteY1" fmla="*/ 890071 h 1006508"/>
                      <a:gd name="connsiteX2" fmla="*/ 1105434 w 1105651"/>
                      <a:gd name="connsiteY2" fmla="*/ 176839 h 1006508"/>
                      <a:gd name="connsiteX3" fmla="*/ 757962 w 1105651"/>
                      <a:gd name="connsiteY3" fmla="*/ 262183 h 1006508"/>
                      <a:gd name="connsiteX4" fmla="*/ 697002 w 1105651"/>
                      <a:gd name="connsiteY4" fmla="*/ 256087 h 1006508"/>
                      <a:gd name="connsiteX5" fmla="*/ 367818 w 1105651"/>
                      <a:gd name="connsiteY5" fmla="*/ 115879 h 1006508"/>
                      <a:gd name="connsiteX6" fmla="*/ 105690 w 1105651"/>
                      <a:gd name="connsiteY6" fmla="*/ 55 h 1006508"/>
                      <a:gd name="connsiteX7" fmla="*/ 26 w 1105651"/>
                      <a:gd name="connsiteY7" fmla="*/ 105719 h 1006508"/>
                      <a:gd name="connsiteX8" fmla="*/ 113310 w 1105651"/>
                      <a:gd name="connsiteY8" fmla="*/ 417631 h 1006508"/>
                      <a:gd name="connsiteX9" fmla="*/ 160554 w 1105651"/>
                      <a:gd name="connsiteY9" fmla="*/ 688903 h 1006508"/>
                      <a:gd name="connsiteX10" fmla="*/ 243866 w 1105651"/>
                      <a:gd name="connsiteY10" fmla="*/ 986591 h 1006508"/>
                      <a:gd name="connsiteX0" fmla="*/ 243852 w 1105637"/>
                      <a:gd name="connsiteY0" fmla="*/ 953684 h 973601"/>
                      <a:gd name="connsiteX1" fmla="*/ 800620 w 1105637"/>
                      <a:gd name="connsiteY1" fmla="*/ 857164 h 973601"/>
                      <a:gd name="connsiteX2" fmla="*/ 1105420 w 1105637"/>
                      <a:gd name="connsiteY2" fmla="*/ 143932 h 973601"/>
                      <a:gd name="connsiteX3" fmla="*/ 757948 w 1105637"/>
                      <a:gd name="connsiteY3" fmla="*/ 229276 h 973601"/>
                      <a:gd name="connsiteX4" fmla="*/ 696988 w 1105637"/>
                      <a:gd name="connsiteY4" fmla="*/ 223180 h 973601"/>
                      <a:gd name="connsiteX5" fmla="*/ 367804 w 1105637"/>
                      <a:gd name="connsiteY5" fmla="*/ 82972 h 973601"/>
                      <a:gd name="connsiteX6" fmla="*/ 108216 w 1105637"/>
                      <a:gd name="connsiteY6" fmla="*/ 168 h 973601"/>
                      <a:gd name="connsiteX7" fmla="*/ 12 w 1105637"/>
                      <a:gd name="connsiteY7" fmla="*/ 72812 h 973601"/>
                      <a:gd name="connsiteX8" fmla="*/ 113296 w 1105637"/>
                      <a:gd name="connsiteY8" fmla="*/ 384724 h 973601"/>
                      <a:gd name="connsiteX9" fmla="*/ 160540 w 1105637"/>
                      <a:gd name="connsiteY9" fmla="*/ 655996 h 973601"/>
                      <a:gd name="connsiteX10" fmla="*/ 243852 w 1105637"/>
                      <a:gd name="connsiteY10" fmla="*/ 953684 h 973601"/>
                      <a:gd name="connsiteX0" fmla="*/ 223538 w 1085323"/>
                      <a:gd name="connsiteY0" fmla="*/ 960067 h 979984"/>
                      <a:gd name="connsiteX1" fmla="*/ 780306 w 1085323"/>
                      <a:gd name="connsiteY1" fmla="*/ 863547 h 979984"/>
                      <a:gd name="connsiteX2" fmla="*/ 1085106 w 1085323"/>
                      <a:gd name="connsiteY2" fmla="*/ 150315 h 979984"/>
                      <a:gd name="connsiteX3" fmla="*/ 737634 w 1085323"/>
                      <a:gd name="connsiteY3" fmla="*/ 235659 h 979984"/>
                      <a:gd name="connsiteX4" fmla="*/ 676674 w 1085323"/>
                      <a:gd name="connsiteY4" fmla="*/ 229563 h 979984"/>
                      <a:gd name="connsiteX5" fmla="*/ 347490 w 1085323"/>
                      <a:gd name="connsiteY5" fmla="*/ 89355 h 979984"/>
                      <a:gd name="connsiteX6" fmla="*/ 87902 w 1085323"/>
                      <a:gd name="connsiteY6" fmla="*/ 6551 h 979984"/>
                      <a:gd name="connsiteX7" fmla="*/ 18 w 1085323"/>
                      <a:gd name="connsiteY7" fmla="*/ 48715 h 979984"/>
                      <a:gd name="connsiteX8" fmla="*/ 92982 w 1085323"/>
                      <a:gd name="connsiteY8" fmla="*/ 391107 h 979984"/>
                      <a:gd name="connsiteX9" fmla="*/ 140226 w 1085323"/>
                      <a:gd name="connsiteY9" fmla="*/ 662379 h 979984"/>
                      <a:gd name="connsiteX10" fmla="*/ 223538 w 1085323"/>
                      <a:gd name="connsiteY10" fmla="*/ 960067 h 979984"/>
                      <a:gd name="connsiteX0" fmla="*/ 227086 w 1088871"/>
                      <a:gd name="connsiteY0" fmla="*/ 955098 h 975015"/>
                      <a:gd name="connsiteX1" fmla="*/ 783854 w 1088871"/>
                      <a:gd name="connsiteY1" fmla="*/ 858578 h 975015"/>
                      <a:gd name="connsiteX2" fmla="*/ 1088654 w 1088871"/>
                      <a:gd name="connsiteY2" fmla="*/ 145346 h 975015"/>
                      <a:gd name="connsiteX3" fmla="*/ 741182 w 1088871"/>
                      <a:gd name="connsiteY3" fmla="*/ 230690 h 975015"/>
                      <a:gd name="connsiteX4" fmla="*/ 680222 w 1088871"/>
                      <a:gd name="connsiteY4" fmla="*/ 224594 h 975015"/>
                      <a:gd name="connsiteX5" fmla="*/ 351038 w 1088871"/>
                      <a:gd name="connsiteY5" fmla="*/ 84386 h 975015"/>
                      <a:gd name="connsiteX6" fmla="*/ 91450 w 1088871"/>
                      <a:gd name="connsiteY6" fmla="*/ 1582 h 975015"/>
                      <a:gd name="connsiteX7" fmla="*/ 3566 w 1088871"/>
                      <a:gd name="connsiteY7" fmla="*/ 43746 h 975015"/>
                      <a:gd name="connsiteX8" fmla="*/ 24901 w 1088871"/>
                      <a:gd name="connsiteY8" fmla="*/ 204275 h 975015"/>
                      <a:gd name="connsiteX9" fmla="*/ 96530 w 1088871"/>
                      <a:gd name="connsiteY9" fmla="*/ 386138 h 975015"/>
                      <a:gd name="connsiteX10" fmla="*/ 143774 w 1088871"/>
                      <a:gd name="connsiteY10" fmla="*/ 657410 h 975015"/>
                      <a:gd name="connsiteX11" fmla="*/ 227086 w 1088871"/>
                      <a:gd name="connsiteY11" fmla="*/ 955098 h 975015"/>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27239 w 1086688"/>
                      <a:gd name="connsiteY4" fmla="*/ 25340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532"/>
                      <a:gd name="connsiteY0" fmla="*/ 963589 h 983506"/>
                      <a:gd name="connsiteX1" fmla="*/ 781671 w 1086532"/>
                      <a:gd name="connsiteY1" fmla="*/ 867069 h 983506"/>
                      <a:gd name="connsiteX2" fmla="*/ 1086471 w 1086532"/>
                      <a:gd name="connsiteY2" fmla="*/ 153837 h 983506"/>
                      <a:gd name="connsiteX3" fmla="*/ 759319 w 1086532"/>
                      <a:gd name="connsiteY3" fmla="*/ 229021 h 983506"/>
                      <a:gd name="connsiteX4" fmla="*/ 627239 w 1086532"/>
                      <a:gd name="connsiteY4" fmla="*/ 253405 h 983506"/>
                      <a:gd name="connsiteX5" fmla="*/ 359015 w 1086532"/>
                      <a:gd name="connsiteY5" fmla="*/ 128437 h 983506"/>
                      <a:gd name="connsiteX6" fmla="*/ 89267 w 1086532"/>
                      <a:gd name="connsiteY6" fmla="*/ 10073 h 983506"/>
                      <a:gd name="connsiteX7" fmla="*/ 3923 w 1086532"/>
                      <a:gd name="connsiteY7" fmla="*/ 29377 h 983506"/>
                      <a:gd name="connsiteX8" fmla="*/ 22718 w 1086532"/>
                      <a:gd name="connsiteY8" fmla="*/ 212766 h 983506"/>
                      <a:gd name="connsiteX9" fmla="*/ 94347 w 1086532"/>
                      <a:gd name="connsiteY9" fmla="*/ 394629 h 983506"/>
                      <a:gd name="connsiteX10" fmla="*/ 141591 w 1086532"/>
                      <a:gd name="connsiteY10" fmla="*/ 665901 h 983506"/>
                      <a:gd name="connsiteX11" fmla="*/ 224903 w 1086532"/>
                      <a:gd name="connsiteY11" fmla="*/ 963589 h 983506"/>
                      <a:gd name="connsiteX0" fmla="*/ 224903 w 1091805"/>
                      <a:gd name="connsiteY0" fmla="*/ 963589 h 983506"/>
                      <a:gd name="connsiteX1" fmla="*/ 781671 w 1091805"/>
                      <a:gd name="connsiteY1" fmla="*/ 867069 h 983506"/>
                      <a:gd name="connsiteX2" fmla="*/ 1086471 w 1091805"/>
                      <a:gd name="connsiteY2" fmla="*/ 153837 h 983506"/>
                      <a:gd name="connsiteX3" fmla="*/ 959977 w 1091805"/>
                      <a:gd name="connsiteY3" fmla="*/ 172126 h 983506"/>
                      <a:gd name="connsiteX4" fmla="*/ 759319 w 1091805"/>
                      <a:gd name="connsiteY4" fmla="*/ 229021 h 983506"/>
                      <a:gd name="connsiteX5" fmla="*/ 627239 w 1091805"/>
                      <a:gd name="connsiteY5" fmla="*/ 253405 h 983506"/>
                      <a:gd name="connsiteX6" fmla="*/ 359015 w 1091805"/>
                      <a:gd name="connsiteY6" fmla="*/ 128437 h 983506"/>
                      <a:gd name="connsiteX7" fmla="*/ 89267 w 1091805"/>
                      <a:gd name="connsiteY7" fmla="*/ 10073 h 983506"/>
                      <a:gd name="connsiteX8" fmla="*/ 3923 w 1091805"/>
                      <a:gd name="connsiteY8" fmla="*/ 29377 h 983506"/>
                      <a:gd name="connsiteX9" fmla="*/ 22718 w 1091805"/>
                      <a:gd name="connsiteY9" fmla="*/ 212766 h 983506"/>
                      <a:gd name="connsiteX10" fmla="*/ 94347 w 1091805"/>
                      <a:gd name="connsiteY10" fmla="*/ 394629 h 983506"/>
                      <a:gd name="connsiteX11" fmla="*/ 141591 w 1091805"/>
                      <a:gd name="connsiteY11" fmla="*/ 665901 h 983506"/>
                      <a:gd name="connsiteX12" fmla="*/ 224903 w 1091805"/>
                      <a:gd name="connsiteY12" fmla="*/ 963589 h 983506"/>
                      <a:gd name="connsiteX0" fmla="*/ 224903 w 1072493"/>
                      <a:gd name="connsiteY0" fmla="*/ 963589 h 980863"/>
                      <a:gd name="connsiteX1" fmla="*/ 781671 w 1072493"/>
                      <a:gd name="connsiteY1" fmla="*/ 867069 h 980863"/>
                      <a:gd name="connsiteX2" fmla="*/ 1066151 w 1072493"/>
                      <a:gd name="connsiteY2" fmla="*/ 224957 h 980863"/>
                      <a:gd name="connsiteX3" fmla="*/ 959977 w 1072493"/>
                      <a:gd name="connsiteY3" fmla="*/ 172126 h 980863"/>
                      <a:gd name="connsiteX4" fmla="*/ 759319 w 1072493"/>
                      <a:gd name="connsiteY4" fmla="*/ 229021 h 980863"/>
                      <a:gd name="connsiteX5" fmla="*/ 627239 w 1072493"/>
                      <a:gd name="connsiteY5" fmla="*/ 253405 h 980863"/>
                      <a:gd name="connsiteX6" fmla="*/ 359015 w 1072493"/>
                      <a:gd name="connsiteY6" fmla="*/ 128437 h 980863"/>
                      <a:gd name="connsiteX7" fmla="*/ 89267 w 1072493"/>
                      <a:gd name="connsiteY7" fmla="*/ 10073 h 980863"/>
                      <a:gd name="connsiteX8" fmla="*/ 3923 w 1072493"/>
                      <a:gd name="connsiteY8" fmla="*/ 29377 h 980863"/>
                      <a:gd name="connsiteX9" fmla="*/ 22718 w 1072493"/>
                      <a:gd name="connsiteY9" fmla="*/ 212766 h 980863"/>
                      <a:gd name="connsiteX10" fmla="*/ 94347 w 1072493"/>
                      <a:gd name="connsiteY10" fmla="*/ 394629 h 980863"/>
                      <a:gd name="connsiteX11" fmla="*/ 141591 w 1072493"/>
                      <a:gd name="connsiteY11" fmla="*/ 665901 h 980863"/>
                      <a:gd name="connsiteX12" fmla="*/ 224903 w 1072493"/>
                      <a:gd name="connsiteY12" fmla="*/ 963589 h 980863"/>
                      <a:gd name="connsiteX0" fmla="*/ 224903 w 1089373"/>
                      <a:gd name="connsiteY0" fmla="*/ 963589 h 979839"/>
                      <a:gd name="connsiteX1" fmla="*/ 781671 w 1089373"/>
                      <a:gd name="connsiteY1" fmla="*/ 867069 h 979839"/>
                      <a:gd name="connsiteX2" fmla="*/ 1083931 w 1089373"/>
                      <a:gd name="connsiteY2" fmla="*/ 255437 h 979839"/>
                      <a:gd name="connsiteX3" fmla="*/ 959977 w 1089373"/>
                      <a:gd name="connsiteY3" fmla="*/ 172126 h 979839"/>
                      <a:gd name="connsiteX4" fmla="*/ 759319 w 1089373"/>
                      <a:gd name="connsiteY4" fmla="*/ 229021 h 979839"/>
                      <a:gd name="connsiteX5" fmla="*/ 627239 w 1089373"/>
                      <a:gd name="connsiteY5" fmla="*/ 253405 h 979839"/>
                      <a:gd name="connsiteX6" fmla="*/ 359015 w 1089373"/>
                      <a:gd name="connsiteY6" fmla="*/ 128437 h 979839"/>
                      <a:gd name="connsiteX7" fmla="*/ 89267 w 1089373"/>
                      <a:gd name="connsiteY7" fmla="*/ 10073 h 979839"/>
                      <a:gd name="connsiteX8" fmla="*/ 3923 w 1089373"/>
                      <a:gd name="connsiteY8" fmla="*/ 29377 h 979839"/>
                      <a:gd name="connsiteX9" fmla="*/ 22718 w 1089373"/>
                      <a:gd name="connsiteY9" fmla="*/ 212766 h 979839"/>
                      <a:gd name="connsiteX10" fmla="*/ 94347 w 1089373"/>
                      <a:gd name="connsiteY10" fmla="*/ 394629 h 979839"/>
                      <a:gd name="connsiteX11" fmla="*/ 141591 w 1089373"/>
                      <a:gd name="connsiteY11" fmla="*/ 665901 h 979839"/>
                      <a:gd name="connsiteX12" fmla="*/ 224903 w 1089373"/>
                      <a:gd name="connsiteY12" fmla="*/ 963589 h 979839"/>
                      <a:gd name="connsiteX0" fmla="*/ 224903 w 1089373"/>
                      <a:gd name="connsiteY0" fmla="*/ 958547 h 974797"/>
                      <a:gd name="connsiteX1" fmla="*/ 781671 w 1089373"/>
                      <a:gd name="connsiteY1" fmla="*/ 862027 h 974797"/>
                      <a:gd name="connsiteX2" fmla="*/ 1083931 w 1089373"/>
                      <a:gd name="connsiteY2" fmla="*/ 250395 h 974797"/>
                      <a:gd name="connsiteX3" fmla="*/ 959977 w 1089373"/>
                      <a:gd name="connsiteY3" fmla="*/ 167084 h 974797"/>
                      <a:gd name="connsiteX4" fmla="*/ 759319 w 1089373"/>
                      <a:gd name="connsiteY4" fmla="*/ 223979 h 974797"/>
                      <a:gd name="connsiteX5" fmla="*/ 627239 w 1089373"/>
                      <a:gd name="connsiteY5" fmla="*/ 248363 h 974797"/>
                      <a:gd name="connsiteX6" fmla="*/ 359015 w 1089373"/>
                      <a:gd name="connsiteY6" fmla="*/ 123395 h 974797"/>
                      <a:gd name="connsiteX7" fmla="*/ 228457 w 1089373"/>
                      <a:gd name="connsiteY7" fmla="*/ 52785 h 974797"/>
                      <a:gd name="connsiteX8" fmla="*/ 89267 w 1089373"/>
                      <a:gd name="connsiteY8" fmla="*/ 5031 h 974797"/>
                      <a:gd name="connsiteX9" fmla="*/ 3923 w 1089373"/>
                      <a:gd name="connsiteY9" fmla="*/ 24335 h 974797"/>
                      <a:gd name="connsiteX10" fmla="*/ 22718 w 1089373"/>
                      <a:gd name="connsiteY10" fmla="*/ 207724 h 974797"/>
                      <a:gd name="connsiteX11" fmla="*/ 94347 w 1089373"/>
                      <a:gd name="connsiteY11" fmla="*/ 389587 h 974797"/>
                      <a:gd name="connsiteX12" fmla="*/ 141591 w 1089373"/>
                      <a:gd name="connsiteY12" fmla="*/ 660859 h 974797"/>
                      <a:gd name="connsiteX13" fmla="*/ 224903 w 1089373"/>
                      <a:gd name="connsiteY13" fmla="*/ 958547 h 974797"/>
                      <a:gd name="connsiteX0" fmla="*/ 223502 w 1087972"/>
                      <a:gd name="connsiteY0" fmla="*/ 964056 h 980306"/>
                      <a:gd name="connsiteX1" fmla="*/ 780270 w 1087972"/>
                      <a:gd name="connsiteY1" fmla="*/ 867536 h 980306"/>
                      <a:gd name="connsiteX2" fmla="*/ 1082530 w 1087972"/>
                      <a:gd name="connsiteY2" fmla="*/ 255904 h 980306"/>
                      <a:gd name="connsiteX3" fmla="*/ 958576 w 1087972"/>
                      <a:gd name="connsiteY3" fmla="*/ 172593 h 980306"/>
                      <a:gd name="connsiteX4" fmla="*/ 757918 w 1087972"/>
                      <a:gd name="connsiteY4" fmla="*/ 229488 h 980306"/>
                      <a:gd name="connsiteX5" fmla="*/ 625838 w 1087972"/>
                      <a:gd name="connsiteY5" fmla="*/ 253872 h 980306"/>
                      <a:gd name="connsiteX6" fmla="*/ 357614 w 1087972"/>
                      <a:gd name="connsiteY6" fmla="*/ 128904 h 980306"/>
                      <a:gd name="connsiteX7" fmla="*/ 227056 w 1087972"/>
                      <a:gd name="connsiteY7" fmla="*/ 58294 h 980306"/>
                      <a:gd name="connsiteX8" fmla="*/ 67546 w 1087972"/>
                      <a:gd name="connsiteY8" fmla="*/ 2920 h 980306"/>
                      <a:gd name="connsiteX9" fmla="*/ 2522 w 1087972"/>
                      <a:gd name="connsiteY9" fmla="*/ 29844 h 980306"/>
                      <a:gd name="connsiteX10" fmla="*/ 21317 w 1087972"/>
                      <a:gd name="connsiteY10" fmla="*/ 213233 h 980306"/>
                      <a:gd name="connsiteX11" fmla="*/ 92946 w 1087972"/>
                      <a:gd name="connsiteY11" fmla="*/ 395096 h 980306"/>
                      <a:gd name="connsiteX12" fmla="*/ 140190 w 1087972"/>
                      <a:gd name="connsiteY12" fmla="*/ 666368 h 980306"/>
                      <a:gd name="connsiteX13" fmla="*/ 223502 w 1087972"/>
                      <a:gd name="connsiteY13" fmla="*/ 964056 h 980306"/>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3683 w 1105817"/>
                      <a:gd name="connsiteY5" fmla="*/ 261840 h 988274"/>
                      <a:gd name="connsiteX6" fmla="*/ 375459 w 1105817"/>
                      <a:gd name="connsiteY6" fmla="*/ 136872 h 988274"/>
                      <a:gd name="connsiteX7" fmla="*/ 244901 w 1105817"/>
                      <a:gd name="connsiteY7" fmla="*/ 66262 h 988274"/>
                      <a:gd name="connsiteX8" fmla="*/ 85391 w 1105817"/>
                      <a:gd name="connsiteY8" fmla="*/ 10888 h 988274"/>
                      <a:gd name="connsiteX9" fmla="*/ 46781 w 1105817"/>
                      <a:gd name="connsiteY9" fmla="*/ 5302 h 988274"/>
                      <a:gd name="connsiteX10" fmla="*/ 47 w 1105817"/>
                      <a:gd name="connsiteY10" fmla="*/ 70832 h 988274"/>
                      <a:gd name="connsiteX11" fmla="*/ 39162 w 1105817"/>
                      <a:gd name="connsiteY11" fmla="*/ 221201 h 988274"/>
                      <a:gd name="connsiteX12" fmla="*/ 110791 w 1105817"/>
                      <a:gd name="connsiteY12" fmla="*/ 403064 h 988274"/>
                      <a:gd name="connsiteX13" fmla="*/ 158035 w 1105817"/>
                      <a:gd name="connsiteY13" fmla="*/ 674336 h 988274"/>
                      <a:gd name="connsiteX14" fmla="*/ 241347 w 1105817"/>
                      <a:gd name="connsiteY14" fmla="*/ 972024 h 988274"/>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1141 w 1105817"/>
                      <a:gd name="connsiteY5" fmla="*/ 261842 h 988274"/>
                      <a:gd name="connsiteX6" fmla="*/ 643683 w 1105817"/>
                      <a:gd name="connsiteY6" fmla="*/ 261840 h 988274"/>
                      <a:gd name="connsiteX7" fmla="*/ 375459 w 1105817"/>
                      <a:gd name="connsiteY7" fmla="*/ 136872 h 988274"/>
                      <a:gd name="connsiteX8" fmla="*/ 244901 w 1105817"/>
                      <a:gd name="connsiteY8" fmla="*/ 66262 h 988274"/>
                      <a:gd name="connsiteX9" fmla="*/ 85391 w 1105817"/>
                      <a:gd name="connsiteY9" fmla="*/ 10888 h 988274"/>
                      <a:gd name="connsiteX10" fmla="*/ 46781 w 1105817"/>
                      <a:gd name="connsiteY10" fmla="*/ 5302 h 988274"/>
                      <a:gd name="connsiteX11" fmla="*/ 47 w 1105817"/>
                      <a:gd name="connsiteY11" fmla="*/ 70832 h 988274"/>
                      <a:gd name="connsiteX12" fmla="*/ 39162 w 1105817"/>
                      <a:gd name="connsiteY12" fmla="*/ 221201 h 988274"/>
                      <a:gd name="connsiteX13" fmla="*/ 110791 w 1105817"/>
                      <a:gd name="connsiteY13" fmla="*/ 403064 h 988274"/>
                      <a:gd name="connsiteX14" fmla="*/ 158035 w 1105817"/>
                      <a:gd name="connsiteY14" fmla="*/ 674336 h 988274"/>
                      <a:gd name="connsiteX15" fmla="*/ 241347 w 1105817"/>
                      <a:gd name="connsiteY15" fmla="*/ 972024 h 988274"/>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3683 w 1105817"/>
                      <a:gd name="connsiteY6" fmla="*/ 26046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5588 w 1105817"/>
                      <a:gd name="connsiteY6" fmla="*/ 25284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5133"/>
                      <a:gd name="connsiteY0" fmla="*/ 970651 h 986901"/>
                      <a:gd name="connsiteX1" fmla="*/ 798115 w 1105133"/>
                      <a:gd name="connsiteY1" fmla="*/ 874131 h 986901"/>
                      <a:gd name="connsiteX2" fmla="*/ 1100375 w 1105133"/>
                      <a:gd name="connsiteY2" fmla="*/ 262499 h 986901"/>
                      <a:gd name="connsiteX3" fmla="*/ 976421 w 1105133"/>
                      <a:gd name="connsiteY3" fmla="*/ 179188 h 986901"/>
                      <a:gd name="connsiteX4" fmla="*/ 852596 w 1105133"/>
                      <a:gd name="connsiteY4" fmla="*/ 207764 h 986901"/>
                      <a:gd name="connsiteX5" fmla="*/ 775763 w 1105133"/>
                      <a:gd name="connsiteY5" fmla="*/ 236083 h 986901"/>
                      <a:gd name="connsiteX6" fmla="*/ 641141 w 1105133"/>
                      <a:gd name="connsiteY6" fmla="*/ 260469 h 986901"/>
                      <a:gd name="connsiteX7" fmla="*/ 645588 w 1105133"/>
                      <a:gd name="connsiteY7" fmla="*/ 252847 h 986901"/>
                      <a:gd name="connsiteX8" fmla="*/ 375459 w 1105133"/>
                      <a:gd name="connsiteY8" fmla="*/ 135499 h 986901"/>
                      <a:gd name="connsiteX9" fmla="*/ 244901 w 1105133"/>
                      <a:gd name="connsiteY9" fmla="*/ 64889 h 986901"/>
                      <a:gd name="connsiteX10" fmla="*/ 145841 w 1105133"/>
                      <a:gd name="connsiteY10" fmla="*/ 26789 h 986901"/>
                      <a:gd name="connsiteX11" fmla="*/ 85391 w 1105133"/>
                      <a:gd name="connsiteY11" fmla="*/ 9515 h 986901"/>
                      <a:gd name="connsiteX12" fmla="*/ 46781 w 1105133"/>
                      <a:gd name="connsiteY12" fmla="*/ 3929 h 986901"/>
                      <a:gd name="connsiteX13" fmla="*/ 47 w 1105133"/>
                      <a:gd name="connsiteY13" fmla="*/ 69459 h 986901"/>
                      <a:gd name="connsiteX14" fmla="*/ 39162 w 1105133"/>
                      <a:gd name="connsiteY14" fmla="*/ 219828 h 986901"/>
                      <a:gd name="connsiteX15" fmla="*/ 110791 w 1105133"/>
                      <a:gd name="connsiteY15" fmla="*/ 401691 h 986901"/>
                      <a:gd name="connsiteX16" fmla="*/ 158035 w 1105133"/>
                      <a:gd name="connsiteY16" fmla="*/ 672963 h 986901"/>
                      <a:gd name="connsiteX17" fmla="*/ 241347 w 1105133"/>
                      <a:gd name="connsiteY17" fmla="*/ 970651 h 986901"/>
                      <a:gd name="connsiteX0" fmla="*/ 241347 w 1115427"/>
                      <a:gd name="connsiteY0" fmla="*/ 970651 h 986901"/>
                      <a:gd name="connsiteX1" fmla="*/ 798115 w 1115427"/>
                      <a:gd name="connsiteY1" fmla="*/ 874131 h 986901"/>
                      <a:gd name="connsiteX2" fmla="*/ 1100375 w 1115427"/>
                      <a:gd name="connsiteY2" fmla="*/ 262499 h 986901"/>
                      <a:gd name="connsiteX3" fmla="*/ 1050716 w 1115427"/>
                      <a:gd name="connsiteY3" fmla="*/ 162043 h 986901"/>
                      <a:gd name="connsiteX4" fmla="*/ 852596 w 1115427"/>
                      <a:gd name="connsiteY4" fmla="*/ 207764 h 986901"/>
                      <a:gd name="connsiteX5" fmla="*/ 775763 w 1115427"/>
                      <a:gd name="connsiteY5" fmla="*/ 236083 h 986901"/>
                      <a:gd name="connsiteX6" fmla="*/ 641141 w 1115427"/>
                      <a:gd name="connsiteY6" fmla="*/ 260469 h 986901"/>
                      <a:gd name="connsiteX7" fmla="*/ 645588 w 1115427"/>
                      <a:gd name="connsiteY7" fmla="*/ 252847 h 986901"/>
                      <a:gd name="connsiteX8" fmla="*/ 375459 w 1115427"/>
                      <a:gd name="connsiteY8" fmla="*/ 135499 h 986901"/>
                      <a:gd name="connsiteX9" fmla="*/ 244901 w 1115427"/>
                      <a:gd name="connsiteY9" fmla="*/ 64889 h 986901"/>
                      <a:gd name="connsiteX10" fmla="*/ 145841 w 1115427"/>
                      <a:gd name="connsiteY10" fmla="*/ 26789 h 986901"/>
                      <a:gd name="connsiteX11" fmla="*/ 85391 w 1115427"/>
                      <a:gd name="connsiteY11" fmla="*/ 9515 h 986901"/>
                      <a:gd name="connsiteX12" fmla="*/ 46781 w 1115427"/>
                      <a:gd name="connsiteY12" fmla="*/ 3929 h 986901"/>
                      <a:gd name="connsiteX13" fmla="*/ 47 w 1115427"/>
                      <a:gd name="connsiteY13" fmla="*/ 69459 h 986901"/>
                      <a:gd name="connsiteX14" fmla="*/ 39162 w 1115427"/>
                      <a:gd name="connsiteY14" fmla="*/ 219828 h 986901"/>
                      <a:gd name="connsiteX15" fmla="*/ 110791 w 1115427"/>
                      <a:gd name="connsiteY15" fmla="*/ 401691 h 986901"/>
                      <a:gd name="connsiteX16" fmla="*/ 158035 w 1115427"/>
                      <a:gd name="connsiteY16" fmla="*/ 672963 h 986901"/>
                      <a:gd name="connsiteX17" fmla="*/ 241347 w 1115427"/>
                      <a:gd name="connsiteY17" fmla="*/ 970651 h 986901"/>
                      <a:gd name="connsiteX0" fmla="*/ 241347 w 1115427"/>
                      <a:gd name="connsiteY0" fmla="*/ 970490 h 986740"/>
                      <a:gd name="connsiteX1" fmla="*/ 798115 w 1115427"/>
                      <a:gd name="connsiteY1" fmla="*/ 873970 h 986740"/>
                      <a:gd name="connsiteX2" fmla="*/ 1100375 w 1115427"/>
                      <a:gd name="connsiteY2" fmla="*/ 262338 h 986740"/>
                      <a:gd name="connsiteX3" fmla="*/ 1050716 w 1115427"/>
                      <a:gd name="connsiteY3" fmla="*/ 161882 h 986740"/>
                      <a:gd name="connsiteX4" fmla="*/ 852596 w 1115427"/>
                      <a:gd name="connsiteY4" fmla="*/ 207603 h 986740"/>
                      <a:gd name="connsiteX5" fmla="*/ 775763 w 1115427"/>
                      <a:gd name="connsiteY5" fmla="*/ 235922 h 986740"/>
                      <a:gd name="connsiteX6" fmla="*/ 641141 w 1115427"/>
                      <a:gd name="connsiteY6" fmla="*/ 260308 h 986740"/>
                      <a:gd name="connsiteX7" fmla="*/ 645588 w 1115427"/>
                      <a:gd name="connsiteY7" fmla="*/ 252686 h 986740"/>
                      <a:gd name="connsiteX8" fmla="*/ 375459 w 1115427"/>
                      <a:gd name="connsiteY8" fmla="*/ 135338 h 986740"/>
                      <a:gd name="connsiteX9" fmla="*/ 244901 w 1115427"/>
                      <a:gd name="connsiteY9" fmla="*/ 64728 h 986740"/>
                      <a:gd name="connsiteX10" fmla="*/ 145841 w 1115427"/>
                      <a:gd name="connsiteY10" fmla="*/ 20913 h 986740"/>
                      <a:gd name="connsiteX11" fmla="*/ 85391 w 1115427"/>
                      <a:gd name="connsiteY11" fmla="*/ 9354 h 986740"/>
                      <a:gd name="connsiteX12" fmla="*/ 46781 w 1115427"/>
                      <a:gd name="connsiteY12" fmla="*/ 3768 h 986740"/>
                      <a:gd name="connsiteX13" fmla="*/ 47 w 1115427"/>
                      <a:gd name="connsiteY13" fmla="*/ 69298 h 986740"/>
                      <a:gd name="connsiteX14" fmla="*/ 39162 w 1115427"/>
                      <a:gd name="connsiteY14" fmla="*/ 219667 h 986740"/>
                      <a:gd name="connsiteX15" fmla="*/ 110791 w 1115427"/>
                      <a:gd name="connsiteY15" fmla="*/ 401530 h 986740"/>
                      <a:gd name="connsiteX16" fmla="*/ 158035 w 1115427"/>
                      <a:gd name="connsiteY16" fmla="*/ 672802 h 986740"/>
                      <a:gd name="connsiteX17" fmla="*/ 241347 w 1115427"/>
                      <a:gd name="connsiteY17" fmla="*/ 970490 h 986740"/>
                      <a:gd name="connsiteX0" fmla="*/ 241347 w 1115427"/>
                      <a:gd name="connsiteY0" fmla="*/ 972622 h 988872"/>
                      <a:gd name="connsiteX1" fmla="*/ 798115 w 1115427"/>
                      <a:gd name="connsiteY1" fmla="*/ 876102 h 988872"/>
                      <a:gd name="connsiteX2" fmla="*/ 1100375 w 1115427"/>
                      <a:gd name="connsiteY2" fmla="*/ 264470 h 988872"/>
                      <a:gd name="connsiteX3" fmla="*/ 1050716 w 1115427"/>
                      <a:gd name="connsiteY3" fmla="*/ 164014 h 988872"/>
                      <a:gd name="connsiteX4" fmla="*/ 852596 w 1115427"/>
                      <a:gd name="connsiteY4" fmla="*/ 209735 h 988872"/>
                      <a:gd name="connsiteX5" fmla="*/ 775763 w 1115427"/>
                      <a:gd name="connsiteY5" fmla="*/ 238054 h 988872"/>
                      <a:gd name="connsiteX6" fmla="*/ 641141 w 1115427"/>
                      <a:gd name="connsiteY6" fmla="*/ 262440 h 988872"/>
                      <a:gd name="connsiteX7" fmla="*/ 645588 w 1115427"/>
                      <a:gd name="connsiteY7" fmla="*/ 254818 h 988872"/>
                      <a:gd name="connsiteX8" fmla="*/ 375459 w 1115427"/>
                      <a:gd name="connsiteY8" fmla="*/ 137470 h 988872"/>
                      <a:gd name="connsiteX9" fmla="*/ 244901 w 1115427"/>
                      <a:gd name="connsiteY9" fmla="*/ 66860 h 988872"/>
                      <a:gd name="connsiteX10" fmla="*/ 145841 w 1115427"/>
                      <a:gd name="connsiteY10" fmla="*/ 23045 h 988872"/>
                      <a:gd name="connsiteX11" fmla="*/ 85391 w 1115427"/>
                      <a:gd name="connsiteY11" fmla="*/ 3866 h 988872"/>
                      <a:gd name="connsiteX12" fmla="*/ 46781 w 1115427"/>
                      <a:gd name="connsiteY12" fmla="*/ 5900 h 988872"/>
                      <a:gd name="connsiteX13" fmla="*/ 47 w 1115427"/>
                      <a:gd name="connsiteY13" fmla="*/ 71430 h 988872"/>
                      <a:gd name="connsiteX14" fmla="*/ 39162 w 1115427"/>
                      <a:gd name="connsiteY14" fmla="*/ 221799 h 988872"/>
                      <a:gd name="connsiteX15" fmla="*/ 110791 w 1115427"/>
                      <a:gd name="connsiteY15" fmla="*/ 403662 h 988872"/>
                      <a:gd name="connsiteX16" fmla="*/ 158035 w 1115427"/>
                      <a:gd name="connsiteY16" fmla="*/ 674934 h 988872"/>
                      <a:gd name="connsiteX17" fmla="*/ 241347 w 1115427"/>
                      <a:gd name="connsiteY17" fmla="*/ 972622 h 988872"/>
                      <a:gd name="connsiteX0" fmla="*/ 241347 w 1115427"/>
                      <a:gd name="connsiteY0" fmla="*/ 972622 h 988872"/>
                      <a:gd name="connsiteX1" fmla="*/ 798115 w 1115427"/>
                      <a:gd name="connsiteY1" fmla="*/ 876102 h 988872"/>
                      <a:gd name="connsiteX2" fmla="*/ 1100375 w 1115427"/>
                      <a:gd name="connsiteY2" fmla="*/ 264470 h 988872"/>
                      <a:gd name="connsiteX3" fmla="*/ 1050716 w 1115427"/>
                      <a:gd name="connsiteY3" fmla="*/ 164014 h 988872"/>
                      <a:gd name="connsiteX4" fmla="*/ 852596 w 1115427"/>
                      <a:gd name="connsiteY4" fmla="*/ 209735 h 988872"/>
                      <a:gd name="connsiteX5" fmla="*/ 775763 w 1115427"/>
                      <a:gd name="connsiteY5" fmla="*/ 238054 h 988872"/>
                      <a:gd name="connsiteX6" fmla="*/ 641141 w 1115427"/>
                      <a:gd name="connsiteY6" fmla="*/ 262440 h 988872"/>
                      <a:gd name="connsiteX7" fmla="*/ 645588 w 1115427"/>
                      <a:gd name="connsiteY7" fmla="*/ 254818 h 988872"/>
                      <a:gd name="connsiteX8" fmla="*/ 386889 w 1115427"/>
                      <a:gd name="connsiteY8" fmla="*/ 135565 h 988872"/>
                      <a:gd name="connsiteX9" fmla="*/ 244901 w 1115427"/>
                      <a:gd name="connsiteY9" fmla="*/ 66860 h 988872"/>
                      <a:gd name="connsiteX10" fmla="*/ 145841 w 1115427"/>
                      <a:gd name="connsiteY10" fmla="*/ 23045 h 988872"/>
                      <a:gd name="connsiteX11" fmla="*/ 85391 w 1115427"/>
                      <a:gd name="connsiteY11" fmla="*/ 3866 h 988872"/>
                      <a:gd name="connsiteX12" fmla="*/ 46781 w 1115427"/>
                      <a:gd name="connsiteY12" fmla="*/ 5900 h 988872"/>
                      <a:gd name="connsiteX13" fmla="*/ 47 w 1115427"/>
                      <a:gd name="connsiteY13" fmla="*/ 71430 h 988872"/>
                      <a:gd name="connsiteX14" fmla="*/ 39162 w 1115427"/>
                      <a:gd name="connsiteY14" fmla="*/ 221799 h 988872"/>
                      <a:gd name="connsiteX15" fmla="*/ 110791 w 1115427"/>
                      <a:gd name="connsiteY15" fmla="*/ 403662 h 988872"/>
                      <a:gd name="connsiteX16" fmla="*/ 158035 w 1115427"/>
                      <a:gd name="connsiteY16" fmla="*/ 674934 h 988872"/>
                      <a:gd name="connsiteX17" fmla="*/ 241347 w 1115427"/>
                      <a:gd name="connsiteY17" fmla="*/ 972622 h 988872"/>
                      <a:gd name="connsiteX0" fmla="*/ 241314 w 1115394"/>
                      <a:gd name="connsiteY0" fmla="*/ 976778 h 993028"/>
                      <a:gd name="connsiteX1" fmla="*/ 798082 w 1115394"/>
                      <a:gd name="connsiteY1" fmla="*/ 880258 h 993028"/>
                      <a:gd name="connsiteX2" fmla="*/ 1100342 w 1115394"/>
                      <a:gd name="connsiteY2" fmla="*/ 268626 h 993028"/>
                      <a:gd name="connsiteX3" fmla="*/ 1050683 w 1115394"/>
                      <a:gd name="connsiteY3" fmla="*/ 168170 h 993028"/>
                      <a:gd name="connsiteX4" fmla="*/ 852563 w 1115394"/>
                      <a:gd name="connsiteY4" fmla="*/ 213891 h 993028"/>
                      <a:gd name="connsiteX5" fmla="*/ 775730 w 1115394"/>
                      <a:gd name="connsiteY5" fmla="*/ 242210 h 993028"/>
                      <a:gd name="connsiteX6" fmla="*/ 641108 w 1115394"/>
                      <a:gd name="connsiteY6" fmla="*/ 266596 h 993028"/>
                      <a:gd name="connsiteX7" fmla="*/ 645555 w 1115394"/>
                      <a:gd name="connsiteY7" fmla="*/ 258974 h 993028"/>
                      <a:gd name="connsiteX8" fmla="*/ 386856 w 1115394"/>
                      <a:gd name="connsiteY8" fmla="*/ 139721 h 993028"/>
                      <a:gd name="connsiteX9" fmla="*/ 244868 w 1115394"/>
                      <a:gd name="connsiteY9" fmla="*/ 71016 h 993028"/>
                      <a:gd name="connsiteX10" fmla="*/ 145808 w 1115394"/>
                      <a:gd name="connsiteY10" fmla="*/ 27201 h 993028"/>
                      <a:gd name="connsiteX11" fmla="*/ 85358 w 1115394"/>
                      <a:gd name="connsiteY11" fmla="*/ 8022 h 993028"/>
                      <a:gd name="connsiteX12" fmla="*/ 35318 w 1115394"/>
                      <a:gd name="connsiteY12" fmla="*/ 4341 h 993028"/>
                      <a:gd name="connsiteX13" fmla="*/ 14 w 1115394"/>
                      <a:gd name="connsiteY13" fmla="*/ 75586 h 993028"/>
                      <a:gd name="connsiteX14" fmla="*/ 39129 w 1115394"/>
                      <a:gd name="connsiteY14" fmla="*/ 225955 h 993028"/>
                      <a:gd name="connsiteX15" fmla="*/ 110758 w 1115394"/>
                      <a:gd name="connsiteY15" fmla="*/ 407818 h 993028"/>
                      <a:gd name="connsiteX16" fmla="*/ 158002 w 1115394"/>
                      <a:gd name="connsiteY16" fmla="*/ 679090 h 993028"/>
                      <a:gd name="connsiteX17" fmla="*/ 241314 w 1115394"/>
                      <a:gd name="connsiteY17" fmla="*/ 976778 h 993028"/>
                      <a:gd name="connsiteX0" fmla="*/ 241314 w 1115394"/>
                      <a:gd name="connsiteY0" fmla="*/ 976778 h 992046"/>
                      <a:gd name="connsiteX1" fmla="*/ 798082 w 1115394"/>
                      <a:gd name="connsiteY1" fmla="*/ 880258 h 992046"/>
                      <a:gd name="connsiteX2" fmla="*/ 1100342 w 1115394"/>
                      <a:gd name="connsiteY2" fmla="*/ 268626 h 992046"/>
                      <a:gd name="connsiteX3" fmla="*/ 1050683 w 1115394"/>
                      <a:gd name="connsiteY3" fmla="*/ 168170 h 992046"/>
                      <a:gd name="connsiteX4" fmla="*/ 852563 w 1115394"/>
                      <a:gd name="connsiteY4" fmla="*/ 213891 h 992046"/>
                      <a:gd name="connsiteX5" fmla="*/ 775730 w 1115394"/>
                      <a:gd name="connsiteY5" fmla="*/ 242210 h 992046"/>
                      <a:gd name="connsiteX6" fmla="*/ 641108 w 1115394"/>
                      <a:gd name="connsiteY6" fmla="*/ 266596 h 992046"/>
                      <a:gd name="connsiteX7" fmla="*/ 645555 w 1115394"/>
                      <a:gd name="connsiteY7" fmla="*/ 258974 h 992046"/>
                      <a:gd name="connsiteX8" fmla="*/ 386856 w 1115394"/>
                      <a:gd name="connsiteY8" fmla="*/ 139721 h 992046"/>
                      <a:gd name="connsiteX9" fmla="*/ 244868 w 1115394"/>
                      <a:gd name="connsiteY9" fmla="*/ 71016 h 992046"/>
                      <a:gd name="connsiteX10" fmla="*/ 145808 w 1115394"/>
                      <a:gd name="connsiteY10" fmla="*/ 27201 h 992046"/>
                      <a:gd name="connsiteX11" fmla="*/ 85358 w 1115394"/>
                      <a:gd name="connsiteY11" fmla="*/ 8022 h 992046"/>
                      <a:gd name="connsiteX12" fmla="*/ 35318 w 1115394"/>
                      <a:gd name="connsiteY12" fmla="*/ 4341 h 992046"/>
                      <a:gd name="connsiteX13" fmla="*/ 14 w 1115394"/>
                      <a:gd name="connsiteY13" fmla="*/ 75586 h 992046"/>
                      <a:gd name="connsiteX14" fmla="*/ 39129 w 1115394"/>
                      <a:gd name="connsiteY14" fmla="*/ 225955 h 992046"/>
                      <a:gd name="connsiteX15" fmla="*/ 110758 w 1115394"/>
                      <a:gd name="connsiteY15" fmla="*/ 407818 h 992046"/>
                      <a:gd name="connsiteX16" fmla="*/ 182767 w 1115394"/>
                      <a:gd name="connsiteY16" fmla="*/ 692425 h 992046"/>
                      <a:gd name="connsiteX17" fmla="*/ 241314 w 1115394"/>
                      <a:gd name="connsiteY17" fmla="*/ 976778 h 992046"/>
                      <a:gd name="connsiteX0" fmla="*/ 241314 w 1115394"/>
                      <a:gd name="connsiteY0" fmla="*/ 976778 h 991906"/>
                      <a:gd name="connsiteX1" fmla="*/ 798082 w 1115394"/>
                      <a:gd name="connsiteY1" fmla="*/ 880258 h 991906"/>
                      <a:gd name="connsiteX2" fmla="*/ 1100342 w 1115394"/>
                      <a:gd name="connsiteY2" fmla="*/ 268626 h 991906"/>
                      <a:gd name="connsiteX3" fmla="*/ 1050683 w 1115394"/>
                      <a:gd name="connsiteY3" fmla="*/ 168170 h 991906"/>
                      <a:gd name="connsiteX4" fmla="*/ 852563 w 1115394"/>
                      <a:gd name="connsiteY4" fmla="*/ 213891 h 991906"/>
                      <a:gd name="connsiteX5" fmla="*/ 775730 w 1115394"/>
                      <a:gd name="connsiteY5" fmla="*/ 242210 h 991906"/>
                      <a:gd name="connsiteX6" fmla="*/ 641108 w 1115394"/>
                      <a:gd name="connsiteY6" fmla="*/ 266596 h 991906"/>
                      <a:gd name="connsiteX7" fmla="*/ 645555 w 1115394"/>
                      <a:gd name="connsiteY7" fmla="*/ 258974 h 991906"/>
                      <a:gd name="connsiteX8" fmla="*/ 386856 w 1115394"/>
                      <a:gd name="connsiteY8" fmla="*/ 139721 h 991906"/>
                      <a:gd name="connsiteX9" fmla="*/ 244868 w 1115394"/>
                      <a:gd name="connsiteY9" fmla="*/ 71016 h 991906"/>
                      <a:gd name="connsiteX10" fmla="*/ 145808 w 1115394"/>
                      <a:gd name="connsiteY10" fmla="*/ 27201 h 991906"/>
                      <a:gd name="connsiteX11" fmla="*/ 85358 w 1115394"/>
                      <a:gd name="connsiteY11" fmla="*/ 8022 h 991906"/>
                      <a:gd name="connsiteX12" fmla="*/ 35318 w 1115394"/>
                      <a:gd name="connsiteY12" fmla="*/ 4341 h 991906"/>
                      <a:gd name="connsiteX13" fmla="*/ 14 w 1115394"/>
                      <a:gd name="connsiteY13" fmla="*/ 75586 h 991906"/>
                      <a:gd name="connsiteX14" fmla="*/ 39129 w 1115394"/>
                      <a:gd name="connsiteY14" fmla="*/ 225955 h 991906"/>
                      <a:gd name="connsiteX15" fmla="*/ 110758 w 1115394"/>
                      <a:gd name="connsiteY15" fmla="*/ 407818 h 991906"/>
                      <a:gd name="connsiteX16" fmla="*/ 173242 w 1115394"/>
                      <a:gd name="connsiteY16" fmla="*/ 694330 h 991906"/>
                      <a:gd name="connsiteX17" fmla="*/ 241314 w 111539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10748 w 1115384"/>
                      <a:gd name="connsiteY15" fmla="*/ 407818 h 991906"/>
                      <a:gd name="connsiteX16" fmla="*/ 173232 w 1115384"/>
                      <a:gd name="connsiteY16" fmla="*/ 694330 h 991906"/>
                      <a:gd name="connsiteX17" fmla="*/ 241304 w 111538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08843 w 1115384"/>
                      <a:gd name="connsiteY15" fmla="*/ 426868 h 991906"/>
                      <a:gd name="connsiteX16" fmla="*/ 173232 w 1115384"/>
                      <a:gd name="connsiteY16" fmla="*/ 694330 h 991906"/>
                      <a:gd name="connsiteX17" fmla="*/ 241304 w 111538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08843 w 1115384"/>
                      <a:gd name="connsiteY15" fmla="*/ 426868 h 991906"/>
                      <a:gd name="connsiteX16" fmla="*/ 162942 w 1115384"/>
                      <a:gd name="connsiteY16" fmla="*/ 693950 h 991906"/>
                      <a:gd name="connsiteX17" fmla="*/ 173232 w 1115384"/>
                      <a:gd name="connsiteY17" fmla="*/ 694330 h 991906"/>
                      <a:gd name="connsiteX18" fmla="*/ 241304 w 1115384"/>
                      <a:gd name="connsiteY18" fmla="*/ 976778 h 991906"/>
                      <a:gd name="connsiteX0" fmla="*/ 241351 w 1115431"/>
                      <a:gd name="connsiteY0" fmla="*/ 976778 h 991906"/>
                      <a:gd name="connsiteX1" fmla="*/ 798119 w 1115431"/>
                      <a:gd name="connsiteY1" fmla="*/ 880258 h 991906"/>
                      <a:gd name="connsiteX2" fmla="*/ 1100379 w 1115431"/>
                      <a:gd name="connsiteY2" fmla="*/ 268626 h 991906"/>
                      <a:gd name="connsiteX3" fmla="*/ 1050720 w 1115431"/>
                      <a:gd name="connsiteY3" fmla="*/ 168170 h 991906"/>
                      <a:gd name="connsiteX4" fmla="*/ 852600 w 1115431"/>
                      <a:gd name="connsiteY4" fmla="*/ 213891 h 991906"/>
                      <a:gd name="connsiteX5" fmla="*/ 775767 w 1115431"/>
                      <a:gd name="connsiteY5" fmla="*/ 242210 h 991906"/>
                      <a:gd name="connsiteX6" fmla="*/ 641145 w 1115431"/>
                      <a:gd name="connsiteY6" fmla="*/ 266596 h 991906"/>
                      <a:gd name="connsiteX7" fmla="*/ 645592 w 1115431"/>
                      <a:gd name="connsiteY7" fmla="*/ 258974 h 991906"/>
                      <a:gd name="connsiteX8" fmla="*/ 386893 w 1115431"/>
                      <a:gd name="connsiteY8" fmla="*/ 139721 h 991906"/>
                      <a:gd name="connsiteX9" fmla="*/ 244905 w 1115431"/>
                      <a:gd name="connsiteY9" fmla="*/ 71016 h 991906"/>
                      <a:gd name="connsiteX10" fmla="*/ 145845 w 1115431"/>
                      <a:gd name="connsiteY10" fmla="*/ 27201 h 991906"/>
                      <a:gd name="connsiteX11" fmla="*/ 85395 w 1115431"/>
                      <a:gd name="connsiteY11" fmla="*/ 8022 h 991906"/>
                      <a:gd name="connsiteX12" fmla="*/ 35355 w 1115431"/>
                      <a:gd name="connsiteY12" fmla="*/ 4341 h 991906"/>
                      <a:gd name="connsiteX13" fmla="*/ 51 w 1115431"/>
                      <a:gd name="connsiteY13" fmla="*/ 75586 h 991906"/>
                      <a:gd name="connsiteX14" fmla="*/ 42976 w 1115431"/>
                      <a:gd name="connsiteY14" fmla="*/ 235480 h 991906"/>
                      <a:gd name="connsiteX15" fmla="*/ 108890 w 1115431"/>
                      <a:gd name="connsiteY15" fmla="*/ 426868 h 991906"/>
                      <a:gd name="connsiteX16" fmla="*/ 162989 w 1115431"/>
                      <a:gd name="connsiteY16" fmla="*/ 693950 h 991906"/>
                      <a:gd name="connsiteX17" fmla="*/ 173279 w 1115431"/>
                      <a:gd name="connsiteY17" fmla="*/ 694330 h 991906"/>
                      <a:gd name="connsiteX18" fmla="*/ 241351 w 1115431"/>
                      <a:gd name="connsiteY18" fmla="*/ 976778 h 991906"/>
                      <a:gd name="connsiteX0" fmla="*/ 243252 w 1117332"/>
                      <a:gd name="connsiteY0" fmla="*/ 976778 h 991906"/>
                      <a:gd name="connsiteX1" fmla="*/ 800020 w 1117332"/>
                      <a:gd name="connsiteY1" fmla="*/ 880258 h 991906"/>
                      <a:gd name="connsiteX2" fmla="*/ 1102280 w 1117332"/>
                      <a:gd name="connsiteY2" fmla="*/ 268626 h 991906"/>
                      <a:gd name="connsiteX3" fmla="*/ 1052621 w 1117332"/>
                      <a:gd name="connsiteY3" fmla="*/ 168170 h 991906"/>
                      <a:gd name="connsiteX4" fmla="*/ 854501 w 1117332"/>
                      <a:gd name="connsiteY4" fmla="*/ 213891 h 991906"/>
                      <a:gd name="connsiteX5" fmla="*/ 777668 w 1117332"/>
                      <a:gd name="connsiteY5" fmla="*/ 242210 h 991906"/>
                      <a:gd name="connsiteX6" fmla="*/ 643046 w 1117332"/>
                      <a:gd name="connsiteY6" fmla="*/ 266596 h 991906"/>
                      <a:gd name="connsiteX7" fmla="*/ 647493 w 1117332"/>
                      <a:gd name="connsiteY7" fmla="*/ 258974 h 991906"/>
                      <a:gd name="connsiteX8" fmla="*/ 388794 w 1117332"/>
                      <a:gd name="connsiteY8" fmla="*/ 139721 h 991906"/>
                      <a:gd name="connsiteX9" fmla="*/ 246806 w 1117332"/>
                      <a:gd name="connsiteY9" fmla="*/ 71016 h 991906"/>
                      <a:gd name="connsiteX10" fmla="*/ 147746 w 1117332"/>
                      <a:gd name="connsiteY10" fmla="*/ 27201 h 991906"/>
                      <a:gd name="connsiteX11" fmla="*/ 87296 w 1117332"/>
                      <a:gd name="connsiteY11" fmla="*/ 8022 h 991906"/>
                      <a:gd name="connsiteX12" fmla="*/ 37256 w 1117332"/>
                      <a:gd name="connsiteY12" fmla="*/ 4341 h 991906"/>
                      <a:gd name="connsiteX13" fmla="*/ 47 w 1117332"/>
                      <a:gd name="connsiteY13" fmla="*/ 106066 h 991906"/>
                      <a:gd name="connsiteX14" fmla="*/ 44877 w 1117332"/>
                      <a:gd name="connsiteY14" fmla="*/ 235480 h 991906"/>
                      <a:gd name="connsiteX15" fmla="*/ 110791 w 1117332"/>
                      <a:gd name="connsiteY15" fmla="*/ 426868 h 991906"/>
                      <a:gd name="connsiteX16" fmla="*/ 164890 w 1117332"/>
                      <a:gd name="connsiteY16" fmla="*/ 693950 h 991906"/>
                      <a:gd name="connsiteX17" fmla="*/ 175180 w 1117332"/>
                      <a:gd name="connsiteY17" fmla="*/ 694330 h 991906"/>
                      <a:gd name="connsiteX18" fmla="*/ 243252 w 1117332"/>
                      <a:gd name="connsiteY18" fmla="*/ 976778 h 991906"/>
                      <a:gd name="connsiteX0" fmla="*/ 243205 w 1117285"/>
                      <a:gd name="connsiteY0" fmla="*/ 976778 h 991906"/>
                      <a:gd name="connsiteX1" fmla="*/ 799973 w 1117285"/>
                      <a:gd name="connsiteY1" fmla="*/ 880258 h 991906"/>
                      <a:gd name="connsiteX2" fmla="*/ 1102233 w 1117285"/>
                      <a:gd name="connsiteY2" fmla="*/ 268626 h 991906"/>
                      <a:gd name="connsiteX3" fmla="*/ 1052574 w 1117285"/>
                      <a:gd name="connsiteY3" fmla="*/ 168170 h 991906"/>
                      <a:gd name="connsiteX4" fmla="*/ 854454 w 1117285"/>
                      <a:gd name="connsiteY4" fmla="*/ 213891 h 991906"/>
                      <a:gd name="connsiteX5" fmla="*/ 777621 w 1117285"/>
                      <a:gd name="connsiteY5" fmla="*/ 242210 h 991906"/>
                      <a:gd name="connsiteX6" fmla="*/ 642999 w 1117285"/>
                      <a:gd name="connsiteY6" fmla="*/ 266596 h 991906"/>
                      <a:gd name="connsiteX7" fmla="*/ 647446 w 1117285"/>
                      <a:gd name="connsiteY7" fmla="*/ 258974 h 991906"/>
                      <a:gd name="connsiteX8" fmla="*/ 388747 w 1117285"/>
                      <a:gd name="connsiteY8" fmla="*/ 139721 h 991906"/>
                      <a:gd name="connsiteX9" fmla="*/ 246759 w 1117285"/>
                      <a:gd name="connsiteY9" fmla="*/ 71016 h 991906"/>
                      <a:gd name="connsiteX10" fmla="*/ 147699 w 1117285"/>
                      <a:gd name="connsiteY10" fmla="*/ 27201 h 991906"/>
                      <a:gd name="connsiteX11" fmla="*/ 87249 w 1117285"/>
                      <a:gd name="connsiteY11" fmla="*/ 8022 h 991906"/>
                      <a:gd name="connsiteX12" fmla="*/ 37209 w 1117285"/>
                      <a:gd name="connsiteY12" fmla="*/ 4341 h 991906"/>
                      <a:gd name="connsiteX13" fmla="*/ 0 w 1117285"/>
                      <a:gd name="connsiteY13" fmla="*/ 106066 h 991906"/>
                      <a:gd name="connsiteX14" fmla="*/ 37210 w 1117285"/>
                      <a:gd name="connsiteY14" fmla="*/ 235480 h 991906"/>
                      <a:gd name="connsiteX15" fmla="*/ 110744 w 1117285"/>
                      <a:gd name="connsiteY15" fmla="*/ 426868 h 991906"/>
                      <a:gd name="connsiteX16" fmla="*/ 164843 w 1117285"/>
                      <a:gd name="connsiteY16" fmla="*/ 693950 h 991906"/>
                      <a:gd name="connsiteX17" fmla="*/ 175133 w 1117285"/>
                      <a:gd name="connsiteY17" fmla="*/ 694330 h 991906"/>
                      <a:gd name="connsiteX18" fmla="*/ 243205 w 1117285"/>
                      <a:gd name="connsiteY18" fmla="*/ 976778 h 991906"/>
                      <a:gd name="connsiteX0" fmla="*/ 243205 w 1117285"/>
                      <a:gd name="connsiteY0" fmla="*/ 976778 h 991906"/>
                      <a:gd name="connsiteX1" fmla="*/ 799973 w 1117285"/>
                      <a:gd name="connsiteY1" fmla="*/ 880258 h 991906"/>
                      <a:gd name="connsiteX2" fmla="*/ 1102233 w 1117285"/>
                      <a:gd name="connsiteY2" fmla="*/ 268626 h 991906"/>
                      <a:gd name="connsiteX3" fmla="*/ 1052574 w 1117285"/>
                      <a:gd name="connsiteY3" fmla="*/ 168170 h 991906"/>
                      <a:gd name="connsiteX4" fmla="*/ 854454 w 1117285"/>
                      <a:gd name="connsiteY4" fmla="*/ 213891 h 991906"/>
                      <a:gd name="connsiteX5" fmla="*/ 777621 w 1117285"/>
                      <a:gd name="connsiteY5" fmla="*/ 242210 h 991906"/>
                      <a:gd name="connsiteX6" fmla="*/ 642999 w 1117285"/>
                      <a:gd name="connsiteY6" fmla="*/ 266596 h 991906"/>
                      <a:gd name="connsiteX7" fmla="*/ 647446 w 1117285"/>
                      <a:gd name="connsiteY7" fmla="*/ 258974 h 991906"/>
                      <a:gd name="connsiteX8" fmla="*/ 388747 w 1117285"/>
                      <a:gd name="connsiteY8" fmla="*/ 139721 h 991906"/>
                      <a:gd name="connsiteX9" fmla="*/ 252474 w 1117285"/>
                      <a:gd name="connsiteY9" fmla="*/ 76731 h 991906"/>
                      <a:gd name="connsiteX10" fmla="*/ 147699 w 1117285"/>
                      <a:gd name="connsiteY10" fmla="*/ 27201 h 991906"/>
                      <a:gd name="connsiteX11" fmla="*/ 87249 w 1117285"/>
                      <a:gd name="connsiteY11" fmla="*/ 8022 h 991906"/>
                      <a:gd name="connsiteX12" fmla="*/ 37209 w 1117285"/>
                      <a:gd name="connsiteY12" fmla="*/ 4341 h 991906"/>
                      <a:gd name="connsiteX13" fmla="*/ 0 w 1117285"/>
                      <a:gd name="connsiteY13" fmla="*/ 106066 h 991906"/>
                      <a:gd name="connsiteX14" fmla="*/ 37210 w 1117285"/>
                      <a:gd name="connsiteY14" fmla="*/ 235480 h 991906"/>
                      <a:gd name="connsiteX15" fmla="*/ 110744 w 1117285"/>
                      <a:gd name="connsiteY15" fmla="*/ 426868 h 991906"/>
                      <a:gd name="connsiteX16" fmla="*/ 164843 w 1117285"/>
                      <a:gd name="connsiteY16" fmla="*/ 693950 h 991906"/>
                      <a:gd name="connsiteX17" fmla="*/ 175133 w 1117285"/>
                      <a:gd name="connsiteY17" fmla="*/ 694330 h 991906"/>
                      <a:gd name="connsiteX18" fmla="*/ 243205 w 1117285"/>
                      <a:gd name="connsiteY18" fmla="*/ 976778 h 991906"/>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42999 w 1117285"/>
                      <a:gd name="connsiteY6" fmla="*/ 267747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705864 w 1117285"/>
                      <a:gd name="connsiteY6" fmla="*/ 262032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40872 h 993057"/>
                      <a:gd name="connsiteX9" fmla="*/ 26771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35157 h 993057"/>
                      <a:gd name="connsiteX9" fmla="*/ 26771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81575 h 996703"/>
                      <a:gd name="connsiteX1" fmla="*/ 799973 w 1117285"/>
                      <a:gd name="connsiteY1" fmla="*/ 885055 h 996703"/>
                      <a:gd name="connsiteX2" fmla="*/ 1102233 w 1117285"/>
                      <a:gd name="connsiteY2" fmla="*/ 273423 h 996703"/>
                      <a:gd name="connsiteX3" fmla="*/ 1052574 w 1117285"/>
                      <a:gd name="connsiteY3" fmla="*/ 172967 h 996703"/>
                      <a:gd name="connsiteX4" fmla="*/ 854454 w 1117285"/>
                      <a:gd name="connsiteY4" fmla="*/ 218688 h 996703"/>
                      <a:gd name="connsiteX5" fmla="*/ 777621 w 1117285"/>
                      <a:gd name="connsiteY5" fmla="*/ 247007 h 996703"/>
                      <a:gd name="connsiteX6" fmla="*/ 696339 w 1117285"/>
                      <a:gd name="connsiteY6" fmla="*/ 254248 h 996703"/>
                      <a:gd name="connsiteX7" fmla="*/ 569341 w 1117285"/>
                      <a:gd name="connsiteY7" fmla="*/ 227576 h 996703"/>
                      <a:gd name="connsiteX8" fmla="*/ 388747 w 1117285"/>
                      <a:gd name="connsiteY8" fmla="*/ 138803 h 996703"/>
                      <a:gd name="connsiteX9" fmla="*/ 267714 w 1117285"/>
                      <a:gd name="connsiteY9" fmla="*/ 81528 h 996703"/>
                      <a:gd name="connsiteX10" fmla="*/ 225804 w 1117285"/>
                      <a:gd name="connsiteY10" fmla="*/ 60573 h 996703"/>
                      <a:gd name="connsiteX11" fmla="*/ 85344 w 1117285"/>
                      <a:gd name="connsiteY11" fmla="*/ 5199 h 996703"/>
                      <a:gd name="connsiteX12" fmla="*/ 37209 w 1117285"/>
                      <a:gd name="connsiteY12" fmla="*/ 9138 h 996703"/>
                      <a:gd name="connsiteX13" fmla="*/ 0 w 1117285"/>
                      <a:gd name="connsiteY13" fmla="*/ 110863 h 996703"/>
                      <a:gd name="connsiteX14" fmla="*/ 37210 w 1117285"/>
                      <a:gd name="connsiteY14" fmla="*/ 240277 h 996703"/>
                      <a:gd name="connsiteX15" fmla="*/ 110744 w 1117285"/>
                      <a:gd name="connsiteY15" fmla="*/ 431665 h 996703"/>
                      <a:gd name="connsiteX16" fmla="*/ 164843 w 1117285"/>
                      <a:gd name="connsiteY16" fmla="*/ 698747 h 996703"/>
                      <a:gd name="connsiteX17" fmla="*/ 175133 w 1117285"/>
                      <a:gd name="connsiteY17" fmla="*/ 699127 h 996703"/>
                      <a:gd name="connsiteX18" fmla="*/ 243205 w 1117285"/>
                      <a:gd name="connsiteY18" fmla="*/ 981575 h 996703"/>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698747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1033 w 1117285"/>
                      <a:gd name="connsiteY16" fmla="*/ 773042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742562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742562 h 993338"/>
                      <a:gd name="connsiteX17" fmla="*/ 171323 w 1117285"/>
                      <a:gd name="connsiteY17" fmla="*/ 744847 h 993338"/>
                      <a:gd name="connsiteX18" fmla="*/ 243205 w 1117285"/>
                      <a:gd name="connsiteY18" fmla="*/ 981575 h 993338"/>
                      <a:gd name="connsiteX0" fmla="*/ 243205 w 1117285"/>
                      <a:gd name="connsiteY0" fmla="*/ 981575 h 989982"/>
                      <a:gd name="connsiteX1" fmla="*/ 799973 w 1117285"/>
                      <a:gd name="connsiteY1" fmla="*/ 885055 h 989982"/>
                      <a:gd name="connsiteX2" fmla="*/ 1102233 w 1117285"/>
                      <a:gd name="connsiteY2" fmla="*/ 273423 h 989982"/>
                      <a:gd name="connsiteX3" fmla="*/ 1052574 w 1117285"/>
                      <a:gd name="connsiteY3" fmla="*/ 172967 h 989982"/>
                      <a:gd name="connsiteX4" fmla="*/ 854454 w 1117285"/>
                      <a:gd name="connsiteY4" fmla="*/ 218688 h 989982"/>
                      <a:gd name="connsiteX5" fmla="*/ 777621 w 1117285"/>
                      <a:gd name="connsiteY5" fmla="*/ 247007 h 989982"/>
                      <a:gd name="connsiteX6" fmla="*/ 696339 w 1117285"/>
                      <a:gd name="connsiteY6" fmla="*/ 254248 h 989982"/>
                      <a:gd name="connsiteX7" fmla="*/ 569341 w 1117285"/>
                      <a:gd name="connsiteY7" fmla="*/ 227576 h 989982"/>
                      <a:gd name="connsiteX8" fmla="*/ 388747 w 1117285"/>
                      <a:gd name="connsiteY8" fmla="*/ 138803 h 989982"/>
                      <a:gd name="connsiteX9" fmla="*/ 267714 w 1117285"/>
                      <a:gd name="connsiteY9" fmla="*/ 81528 h 989982"/>
                      <a:gd name="connsiteX10" fmla="*/ 225804 w 1117285"/>
                      <a:gd name="connsiteY10" fmla="*/ 60573 h 989982"/>
                      <a:gd name="connsiteX11" fmla="*/ 85344 w 1117285"/>
                      <a:gd name="connsiteY11" fmla="*/ 5199 h 989982"/>
                      <a:gd name="connsiteX12" fmla="*/ 37209 w 1117285"/>
                      <a:gd name="connsiteY12" fmla="*/ 9138 h 989982"/>
                      <a:gd name="connsiteX13" fmla="*/ 0 w 1117285"/>
                      <a:gd name="connsiteY13" fmla="*/ 110863 h 989982"/>
                      <a:gd name="connsiteX14" fmla="*/ 37210 w 1117285"/>
                      <a:gd name="connsiteY14" fmla="*/ 240277 h 989982"/>
                      <a:gd name="connsiteX15" fmla="*/ 110744 w 1117285"/>
                      <a:gd name="connsiteY15" fmla="*/ 431665 h 989982"/>
                      <a:gd name="connsiteX16" fmla="*/ 164843 w 1117285"/>
                      <a:gd name="connsiteY16" fmla="*/ 742562 h 989982"/>
                      <a:gd name="connsiteX17" fmla="*/ 220853 w 1117285"/>
                      <a:gd name="connsiteY17" fmla="*/ 790567 h 989982"/>
                      <a:gd name="connsiteX18" fmla="*/ 243205 w 1117285"/>
                      <a:gd name="connsiteY18" fmla="*/ 981575 h 989982"/>
                      <a:gd name="connsiteX0" fmla="*/ 243205 w 1117285"/>
                      <a:gd name="connsiteY0" fmla="*/ 981575 h 989982"/>
                      <a:gd name="connsiteX1" fmla="*/ 799973 w 1117285"/>
                      <a:gd name="connsiteY1" fmla="*/ 885055 h 989982"/>
                      <a:gd name="connsiteX2" fmla="*/ 1102233 w 1117285"/>
                      <a:gd name="connsiteY2" fmla="*/ 273423 h 989982"/>
                      <a:gd name="connsiteX3" fmla="*/ 1052574 w 1117285"/>
                      <a:gd name="connsiteY3" fmla="*/ 172967 h 989982"/>
                      <a:gd name="connsiteX4" fmla="*/ 854454 w 1117285"/>
                      <a:gd name="connsiteY4" fmla="*/ 218688 h 989982"/>
                      <a:gd name="connsiteX5" fmla="*/ 777621 w 1117285"/>
                      <a:gd name="connsiteY5" fmla="*/ 247007 h 989982"/>
                      <a:gd name="connsiteX6" fmla="*/ 696339 w 1117285"/>
                      <a:gd name="connsiteY6" fmla="*/ 254248 h 989982"/>
                      <a:gd name="connsiteX7" fmla="*/ 569341 w 1117285"/>
                      <a:gd name="connsiteY7" fmla="*/ 227576 h 989982"/>
                      <a:gd name="connsiteX8" fmla="*/ 388747 w 1117285"/>
                      <a:gd name="connsiteY8" fmla="*/ 138803 h 989982"/>
                      <a:gd name="connsiteX9" fmla="*/ 267714 w 1117285"/>
                      <a:gd name="connsiteY9" fmla="*/ 81528 h 989982"/>
                      <a:gd name="connsiteX10" fmla="*/ 225804 w 1117285"/>
                      <a:gd name="connsiteY10" fmla="*/ 60573 h 989982"/>
                      <a:gd name="connsiteX11" fmla="*/ 85344 w 1117285"/>
                      <a:gd name="connsiteY11" fmla="*/ 5199 h 989982"/>
                      <a:gd name="connsiteX12" fmla="*/ 37209 w 1117285"/>
                      <a:gd name="connsiteY12" fmla="*/ 9138 h 989982"/>
                      <a:gd name="connsiteX13" fmla="*/ 0 w 1117285"/>
                      <a:gd name="connsiteY13" fmla="*/ 110863 h 989982"/>
                      <a:gd name="connsiteX14" fmla="*/ 37210 w 1117285"/>
                      <a:gd name="connsiteY14" fmla="*/ 240277 h 989982"/>
                      <a:gd name="connsiteX15" fmla="*/ 110744 w 1117285"/>
                      <a:gd name="connsiteY15" fmla="*/ 431665 h 989982"/>
                      <a:gd name="connsiteX16" fmla="*/ 178178 w 1117285"/>
                      <a:gd name="connsiteY16" fmla="*/ 555872 h 989982"/>
                      <a:gd name="connsiteX17" fmla="*/ 220853 w 1117285"/>
                      <a:gd name="connsiteY17" fmla="*/ 790567 h 989982"/>
                      <a:gd name="connsiteX18" fmla="*/ 243205 w 1117285"/>
                      <a:gd name="connsiteY18" fmla="*/ 981575 h 989982"/>
                      <a:gd name="connsiteX0" fmla="*/ 243205 w 1117285"/>
                      <a:gd name="connsiteY0" fmla="*/ 981575 h 989424"/>
                      <a:gd name="connsiteX1" fmla="*/ 799973 w 1117285"/>
                      <a:gd name="connsiteY1" fmla="*/ 885055 h 989424"/>
                      <a:gd name="connsiteX2" fmla="*/ 1102233 w 1117285"/>
                      <a:gd name="connsiteY2" fmla="*/ 273423 h 989424"/>
                      <a:gd name="connsiteX3" fmla="*/ 1052574 w 1117285"/>
                      <a:gd name="connsiteY3" fmla="*/ 172967 h 989424"/>
                      <a:gd name="connsiteX4" fmla="*/ 854454 w 1117285"/>
                      <a:gd name="connsiteY4" fmla="*/ 218688 h 989424"/>
                      <a:gd name="connsiteX5" fmla="*/ 777621 w 1117285"/>
                      <a:gd name="connsiteY5" fmla="*/ 247007 h 989424"/>
                      <a:gd name="connsiteX6" fmla="*/ 696339 w 1117285"/>
                      <a:gd name="connsiteY6" fmla="*/ 254248 h 989424"/>
                      <a:gd name="connsiteX7" fmla="*/ 569341 w 1117285"/>
                      <a:gd name="connsiteY7" fmla="*/ 227576 h 989424"/>
                      <a:gd name="connsiteX8" fmla="*/ 388747 w 1117285"/>
                      <a:gd name="connsiteY8" fmla="*/ 138803 h 989424"/>
                      <a:gd name="connsiteX9" fmla="*/ 267714 w 1117285"/>
                      <a:gd name="connsiteY9" fmla="*/ 81528 h 989424"/>
                      <a:gd name="connsiteX10" fmla="*/ 225804 w 1117285"/>
                      <a:gd name="connsiteY10" fmla="*/ 60573 h 989424"/>
                      <a:gd name="connsiteX11" fmla="*/ 85344 w 1117285"/>
                      <a:gd name="connsiteY11" fmla="*/ 5199 h 989424"/>
                      <a:gd name="connsiteX12" fmla="*/ 37209 w 1117285"/>
                      <a:gd name="connsiteY12" fmla="*/ 9138 h 989424"/>
                      <a:gd name="connsiteX13" fmla="*/ 0 w 1117285"/>
                      <a:gd name="connsiteY13" fmla="*/ 110863 h 989424"/>
                      <a:gd name="connsiteX14" fmla="*/ 37210 w 1117285"/>
                      <a:gd name="connsiteY14" fmla="*/ 240277 h 989424"/>
                      <a:gd name="connsiteX15" fmla="*/ 110744 w 1117285"/>
                      <a:gd name="connsiteY15" fmla="*/ 431665 h 989424"/>
                      <a:gd name="connsiteX16" fmla="*/ 178178 w 1117285"/>
                      <a:gd name="connsiteY16" fmla="*/ 555872 h 989424"/>
                      <a:gd name="connsiteX17" fmla="*/ 310388 w 1117285"/>
                      <a:gd name="connsiteY17" fmla="*/ 798187 h 989424"/>
                      <a:gd name="connsiteX18" fmla="*/ 243205 w 1117285"/>
                      <a:gd name="connsiteY18" fmla="*/ 981575 h 989424"/>
                      <a:gd name="connsiteX0" fmla="*/ 243205 w 1117285"/>
                      <a:gd name="connsiteY0" fmla="*/ 981575 h 989424"/>
                      <a:gd name="connsiteX1" fmla="*/ 799973 w 1117285"/>
                      <a:gd name="connsiteY1" fmla="*/ 885055 h 989424"/>
                      <a:gd name="connsiteX2" fmla="*/ 1102233 w 1117285"/>
                      <a:gd name="connsiteY2" fmla="*/ 273423 h 989424"/>
                      <a:gd name="connsiteX3" fmla="*/ 1052574 w 1117285"/>
                      <a:gd name="connsiteY3" fmla="*/ 172967 h 989424"/>
                      <a:gd name="connsiteX4" fmla="*/ 854454 w 1117285"/>
                      <a:gd name="connsiteY4" fmla="*/ 218688 h 989424"/>
                      <a:gd name="connsiteX5" fmla="*/ 777621 w 1117285"/>
                      <a:gd name="connsiteY5" fmla="*/ 247007 h 989424"/>
                      <a:gd name="connsiteX6" fmla="*/ 696339 w 1117285"/>
                      <a:gd name="connsiteY6" fmla="*/ 254248 h 989424"/>
                      <a:gd name="connsiteX7" fmla="*/ 569341 w 1117285"/>
                      <a:gd name="connsiteY7" fmla="*/ 227576 h 989424"/>
                      <a:gd name="connsiteX8" fmla="*/ 388747 w 1117285"/>
                      <a:gd name="connsiteY8" fmla="*/ 138803 h 989424"/>
                      <a:gd name="connsiteX9" fmla="*/ 267714 w 1117285"/>
                      <a:gd name="connsiteY9" fmla="*/ 81528 h 989424"/>
                      <a:gd name="connsiteX10" fmla="*/ 225804 w 1117285"/>
                      <a:gd name="connsiteY10" fmla="*/ 60573 h 989424"/>
                      <a:gd name="connsiteX11" fmla="*/ 85344 w 1117285"/>
                      <a:gd name="connsiteY11" fmla="*/ 5199 h 989424"/>
                      <a:gd name="connsiteX12" fmla="*/ 37209 w 1117285"/>
                      <a:gd name="connsiteY12" fmla="*/ 9138 h 989424"/>
                      <a:gd name="connsiteX13" fmla="*/ 0 w 1117285"/>
                      <a:gd name="connsiteY13" fmla="*/ 110863 h 989424"/>
                      <a:gd name="connsiteX14" fmla="*/ 37210 w 1117285"/>
                      <a:gd name="connsiteY14" fmla="*/ 240277 h 989424"/>
                      <a:gd name="connsiteX15" fmla="*/ 110744 w 1117285"/>
                      <a:gd name="connsiteY15" fmla="*/ 431665 h 989424"/>
                      <a:gd name="connsiteX16" fmla="*/ 161033 w 1117285"/>
                      <a:gd name="connsiteY16" fmla="*/ 691127 h 989424"/>
                      <a:gd name="connsiteX17" fmla="*/ 310388 w 1117285"/>
                      <a:gd name="connsiteY17" fmla="*/ 798187 h 989424"/>
                      <a:gd name="connsiteX18" fmla="*/ 243205 w 1117285"/>
                      <a:gd name="connsiteY18" fmla="*/ 981575 h 989424"/>
                      <a:gd name="connsiteX0" fmla="*/ 243205 w 1117285"/>
                      <a:gd name="connsiteY0" fmla="*/ 981575 h 997292"/>
                      <a:gd name="connsiteX1" fmla="*/ 799973 w 1117285"/>
                      <a:gd name="connsiteY1" fmla="*/ 885055 h 997292"/>
                      <a:gd name="connsiteX2" fmla="*/ 1102233 w 1117285"/>
                      <a:gd name="connsiteY2" fmla="*/ 273423 h 997292"/>
                      <a:gd name="connsiteX3" fmla="*/ 1052574 w 1117285"/>
                      <a:gd name="connsiteY3" fmla="*/ 172967 h 997292"/>
                      <a:gd name="connsiteX4" fmla="*/ 854454 w 1117285"/>
                      <a:gd name="connsiteY4" fmla="*/ 218688 h 997292"/>
                      <a:gd name="connsiteX5" fmla="*/ 777621 w 1117285"/>
                      <a:gd name="connsiteY5" fmla="*/ 247007 h 997292"/>
                      <a:gd name="connsiteX6" fmla="*/ 696339 w 1117285"/>
                      <a:gd name="connsiteY6" fmla="*/ 254248 h 997292"/>
                      <a:gd name="connsiteX7" fmla="*/ 569341 w 1117285"/>
                      <a:gd name="connsiteY7" fmla="*/ 227576 h 997292"/>
                      <a:gd name="connsiteX8" fmla="*/ 388747 w 1117285"/>
                      <a:gd name="connsiteY8" fmla="*/ 138803 h 997292"/>
                      <a:gd name="connsiteX9" fmla="*/ 267714 w 1117285"/>
                      <a:gd name="connsiteY9" fmla="*/ 81528 h 997292"/>
                      <a:gd name="connsiteX10" fmla="*/ 225804 w 1117285"/>
                      <a:gd name="connsiteY10" fmla="*/ 60573 h 997292"/>
                      <a:gd name="connsiteX11" fmla="*/ 85344 w 1117285"/>
                      <a:gd name="connsiteY11" fmla="*/ 5199 h 997292"/>
                      <a:gd name="connsiteX12" fmla="*/ 37209 w 1117285"/>
                      <a:gd name="connsiteY12" fmla="*/ 9138 h 997292"/>
                      <a:gd name="connsiteX13" fmla="*/ 0 w 1117285"/>
                      <a:gd name="connsiteY13" fmla="*/ 110863 h 997292"/>
                      <a:gd name="connsiteX14" fmla="*/ 37210 w 1117285"/>
                      <a:gd name="connsiteY14" fmla="*/ 240277 h 997292"/>
                      <a:gd name="connsiteX15" fmla="*/ 110744 w 1117285"/>
                      <a:gd name="connsiteY15" fmla="*/ 431665 h 997292"/>
                      <a:gd name="connsiteX16" fmla="*/ 161033 w 1117285"/>
                      <a:gd name="connsiteY16" fmla="*/ 691127 h 997292"/>
                      <a:gd name="connsiteX17" fmla="*/ 243205 w 1117285"/>
                      <a:gd name="connsiteY17" fmla="*/ 981575 h 99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285" h="997292">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44" name="รูปแบบอิสระ: รูปร่าง 243">
                    <a:extLst>
                      <a:ext uri="{FF2B5EF4-FFF2-40B4-BE49-F238E27FC236}">
                        <a16:creationId xmlns:a16="http://schemas.microsoft.com/office/drawing/2014/main" id="{8B776B9D-2912-498E-8BD6-16BF8B67D0BC}"/>
                      </a:ext>
                    </a:extLst>
                  </p:cNvPr>
                  <p:cNvSpPr/>
                  <p:nvPr/>
                </p:nvSpPr>
                <p:spPr>
                  <a:xfrm rot="21328954" flipH="1">
                    <a:off x="8267268" y="2215721"/>
                    <a:ext cx="1184435" cy="964223"/>
                  </a:xfrm>
                  <a:custGeom>
                    <a:avLst/>
                    <a:gdLst>
                      <a:gd name="connsiteX0" fmla="*/ 183174 w 1116095"/>
                      <a:gd name="connsiteY0" fmla="*/ 998225 h 1019412"/>
                      <a:gd name="connsiteX1" fmla="*/ 811062 w 1116095"/>
                      <a:gd name="connsiteY1" fmla="*/ 906785 h 1019412"/>
                      <a:gd name="connsiteX2" fmla="*/ 1115862 w 1116095"/>
                      <a:gd name="connsiteY2" fmla="*/ 193553 h 1019412"/>
                      <a:gd name="connsiteX3" fmla="*/ 768390 w 1116095"/>
                      <a:gd name="connsiteY3" fmla="*/ 278897 h 1019412"/>
                      <a:gd name="connsiteX4" fmla="*/ 707430 w 1116095"/>
                      <a:gd name="connsiteY4" fmla="*/ 272801 h 1019412"/>
                      <a:gd name="connsiteX5" fmla="*/ 378246 w 1116095"/>
                      <a:gd name="connsiteY5" fmla="*/ 132593 h 1019412"/>
                      <a:gd name="connsiteX6" fmla="*/ 116118 w 1116095"/>
                      <a:gd name="connsiteY6" fmla="*/ 16769 h 1019412"/>
                      <a:gd name="connsiteX7" fmla="*/ 294 w 1116095"/>
                      <a:gd name="connsiteY7" fmla="*/ 41153 h 1019412"/>
                      <a:gd name="connsiteX8" fmla="*/ 85638 w 1116095"/>
                      <a:gd name="connsiteY8" fmla="*/ 388625 h 1019412"/>
                      <a:gd name="connsiteX9" fmla="*/ 170982 w 1116095"/>
                      <a:gd name="connsiteY9" fmla="*/ 705617 h 1019412"/>
                      <a:gd name="connsiteX10" fmla="*/ 183174 w 1116095"/>
                      <a:gd name="connsiteY10" fmla="*/ 998225 h 1019412"/>
                      <a:gd name="connsiteX0" fmla="*/ 231434 w 1116084"/>
                      <a:gd name="connsiteY0" fmla="*/ 998225 h 1019412"/>
                      <a:gd name="connsiteX1" fmla="*/ 811062 w 1116084"/>
                      <a:gd name="connsiteY1" fmla="*/ 906785 h 1019412"/>
                      <a:gd name="connsiteX2" fmla="*/ 1115862 w 1116084"/>
                      <a:gd name="connsiteY2" fmla="*/ 193553 h 1019412"/>
                      <a:gd name="connsiteX3" fmla="*/ 768390 w 1116084"/>
                      <a:gd name="connsiteY3" fmla="*/ 278897 h 1019412"/>
                      <a:gd name="connsiteX4" fmla="*/ 707430 w 1116084"/>
                      <a:gd name="connsiteY4" fmla="*/ 272801 h 1019412"/>
                      <a:gd name="connsiteX5" fmla="*/ 378246 w 1116084"/>
                      <a:gd name="connsiteY5" fmla="*/ 132593 h 1019412"/>
                      <a:gd name="connsiteX6" fmla="*/ 116118 w 1116084"/>
                      <a:gd name="connsiteY6" fmla="*/ 16769 h 1019412"/>
                      <a:gd name="connsiteX7" fmla="*/ 294 w 1116084"/>
                      <a:gd name="connsiteY7" fmla="*/ 41153 h 1019412"/>
                      <a:gd name="connsiteX8" fmla="*/ 85638 w 1116084"/>
                      <a:gd name="connsiteY8" fmla="*/ 388625 h 1019412"/>
                      <a:gd name="connsiteX9" fmla="*/ 170982 w 1116084"/>
                      <a:gd name="connsiteY9" fmla="*/ 705617 h 1019412"/>
                      <a:gd name="connsiteX10" fmla="*/ 231434 w 1116084"/>
                      <a:gd name="connsiteY10" fmla="*/ 998225 h 1019412"/>
                      <a:gd name="connsiteX0" fmla="*/ 261914 w 1116078"/>
                      <a:gd name="connsiteY0" fmla="*/ 998225 h 1019412"/>
                      <a:gd name="connsiteX1" fmla="*/ 811062 w 1116078"/>
                      <a:gd name="connsiteY1" fmla="*/ 906785 h 1019412"/>
                      <a:gd name="connsiteX2" fmla="*/ 1115862 w 1116078"/>
                      <a:gd name="connsiteY2" fmla="*/ 193553 h 1019412"/>
                      <a:gd name="connsiteX3" fmla="*/ 768390 w 1116078"/>
                      <a:gd name="connsiteY3" fmla="*/ 278897 h 1019412"/>
                      <a:gd name="connsiteX4" fmla="*/ 707430 w 1116078"/>
                      <a:gd name="connsiteY4" fmla="*/ 272801 h 1019412"/>
                      <a:gd name="connsiteX5" fmla="*/ 378246 w 1116078"/>
                      <a:gd name="connsiteY5" fmla="*/ 132593 h 1019412"/>
                      <a:gd name="connsiteX6" fmla="*/ 116118 w 1116078"/>
                      <a:gd name="connsiteY6" fmla="*/ 16769 h 1019412"/>
                      <a:gd name="connsiteX7" fmla="*/ 294 w 1116078"/>
                      <a:gd name="connsiteY7" fmla="*/ 41153 h 1019412"/>
                      <a:gd name="connsiteX8" fmla="*/ 85638 w 1116078"/>
                      <a:gd name="connsiteY8" fmla="*/ 388625 h 1019412"/>
                      <a:gd name="connsiteX9" fmla="*/ 170982 w 1116078"/>
                      <a:gd name="connsiteY9" fmla="*/ 705617 h 1019412"/>
                      <a:gd name="connsiteX10" fmla="*/ 261914 w 1116078"/>
                      <a:gd name="connsiteY10" fmla="*/ 998225 h 1019412"/>
                      <a:gd name="connsiteX0" fmla="*/ 254294 w 1116079"/>
                      <a:gd name="connsiteY0" fmla="*/ 1003305 h 1023222"/>
                      <a:gd name="connsiteX1" fmla="*/ 811062 w 1116079"/>
                      <a:gd name="connsiteY1" fmla="*/ 906785 h 1023222"/>
                      <a:gd name="connsiteX2" fmla="*/ 1115862 w 1116079"/>
                      <a:gd name="connsiteY2" fmla="*/ 193553 h 1023222"/>
                      <a:gd name="connsiteX3" fmla="*/ 768390 w 1116079"/>
                      <a:gd name="connsiteY3" fmla="*/ 278897 h 1023222"/>
                      <a:gd name="connsiteX4" fmla="*/ 707430 w 1116079"/>
                      <a:gd name="connsiteY4" fmla="*/ 272801 h 1023222"/>
                      <a:gd name="connsiteX5" fmla="*/ 378246 w 1116079"/>
                      <a:gd name="connsiteY5" fmla="*/ 132593 h 1023222"/>
                      <a:gd name="connsiteX6" fmla="*/ 116118 w 1116079"/>
                      <a:gd name="connsiteY6" fmla="*/ 16769 h 1023222"/>
                      <a:gd name="connsiteX7" fmla="*/ 294 w 1116079"/>
                      <a:gd name="connsiteY7" fmla="*/ 41153 h 1023222"/>
                      <a:gd name="connsiteX8" fmla="*/ 85638 w 1116079"/>
                      <a:gd name="connsiteY8" fmla="*/ 388625 h 1023222"/>
                      <a:gd name="connsiteX9" fmla="*/ 170982 w 1116079"/>
                      <a:gd name="connsiteY9" fmla="*/ 705617 h 1023222"/>
                      <a:gd name="connsiteX10" fmla="*/ 254294 w 1116079"/>
                      <a:gd name="connsiteY10" fmla="*/ 1003305 h 1023222"/>
                      <a:gd name="connsiteX0" fmla="*/ 254113 w 1115898"/>
                      <a:gd name="connsiteY0" fmla="*/ 1004892 h 1024809"/>
                      <a:gd name="connsiteX1" fmla="*/ 810881 w 1115898"/>
                      <a:gd name="connsiteY1" fmla="*/ 908372 h 1024809"/>
                      <a:gd name="connsiteX2" fmla="*/ 1115681 w 1115898"/>
                      <a:gd name="connsiteY2" fmla="*/ 195140 h 1024809"/>
                      <a:gd name="connsiteX3" fmla="*/ 768209 w 1115898"/>
                      <a:gd name="connsiteY3" fmla="*/ 280484 h 1024809"/>
                      <a:gd name="connsiteX4" fmla="*/ 707249 w 1115898"/>
                      <a:gd name="connsiteY4" fmla="*/ 274388 h 1024809"/>
                      <a:gd name="connsiteX5" fmla="*/ 378065 w 1115898"/>
                      <a:gd name="connsiteY5" fmla="*/ 134180 h 1024809"/>
                      <a:gd name="connsiteX6" fmla="*/ 115937 w 1115898"/>
                      <a:gd name="connsiteY6" fmla="*/ 18356 h 1024809"/>
                      <a:gd name="connsiteX7" fmla="*/ 113 w 1115898"/>
                      <a:gd name="connsiteY7" fmla="*/ 42740 h 1024809"/>
                      <a:gd name="connsiteX8" fmla="*/ 133717 w 1115898"/>
                      <a:gd name="connsiteY8" fmla="*/ 415612 h 1024809"/>
                      <a:gd name="connsiteX9" fmla="*/ 170801 w 1115898"/>
                      <a:gd name="connsiteY9" fmla="*/ 707204 h 1024809"/>
                      <a:gd name="connsiteX10" fmla="*/ 254113 w 1115898"/>
                      <a:gd name="connsiteY10" fmla="*/ 1004892 h 1024809"/>
                      <a:gd name="connsiteX0" fmla="*/ 254022 w 1115807"/>
                      <a:gd name="connsiteY0" fmla="*/ 1006191 h 1026108"/>
                      <a:gd name="connsiteX1" fmla="*/ 810790 w 1115807"/>
                      <a:gd name="connsiteY1" fmla="*/ 909671 h 1026108"/>
                      <a:gd name="connsiteX2" fmla="*/ 1115590 w 1115807"/>
                      <a:gd name="connsiteY2" fmla="*/ 196439 h 1026108"/>
                      <a:gd name="connsiteX3" fmla="*/ 768118 w 1115807"/>
                      <a:gd name="connsiteY3" fmla="*/ 281783 h 1026108"/>
                      <a:gd name="connsiteX4" fmla="*/ 707158 w 1115807"/>
                      <a:gd name="connsiteY4" fmla="*/ 275687 h 1026108"/>
                      <a:gd name="connsiteX5" fmla="*/ 377974 w 1115807"/>
                      <a:gd name="connsiteY5" fmla="*/ 135479 h 1026108"/>
                      <a:gd name="connsiteX6" fmla="*/ 115846 w 1115807"/>
                      <a:gd name="connsiteY6" fmla="*/ 19655 h 1026108"/>
                      <a:gd name="connsiteX7" fmla="*/ 22 w 1115807"/>
                      <a:gd name="connsiteY7" fmla="*/ 44039 h 1026108"/>
                      <a:gd name="connsiteX8" fmla="*/ 123466 w 1115807"/>
                      <a:gd name="connsiteY8" fmla="*/ 437231 h 1026108"/>
                      <a:gd name="connsiteX9" fmla="*/ 170710 w 1115807"/>
                      <a:gd name="connsiteY9" fmla="*/ 708503 h 1026108"/>
                      <a:gd name="connsiteX10" fmla="*/ 254022 w 1115807"/>
                      <a:gd name="connsiteY10" fmla="*/ 1006191 h 1026108"/>
                      <a:gd name="connsiteX0" fmla="*/ 243866 w 1105651"/>
                      <a:gd name="connsiteY0" fmla="*/ 986591 h 1006508"/>
                      <a:gd name="connsiteX1" fmla="*/ 800634 w 1105651"/>
                      <a:gd name="connsiteY1" fmla="*/ 890071 h 1006508"/>
                      <a:gd name="connsiteX2" fmla="*/ 1105434 w 1105651"/>
                      <a:gd name="connsiteY2" fmla="*/ 176839 h 1006508"/>
                      <a:gd name="connsiteX3" fmla="*/ 757962 w 1105651"/>
                      <a:gd name="connsiteY3" fmla="*/ 262183 h 1006508"/>
                      <a:gd name="connsiteX4" fmla="*/ 697002 w 1105651"/>
                      <a:gd name="connsiteY4" fmla="*/ 256087 h 1006508"/>
                      <a:gd name="connsiteX5" fmla="*/ 367818 w 1105651"/>
                      <a:gd name="connsiteY5" fmla="*/ 115879 h 1006508"/>
                      <a:gd name="connsiteX6" fmla="*/ 105690 w 1105651"/>
                      <a:gd name="connsiteY6" fmla="*/ 55 h 1006508"/>
                      <a:gd name="connsiteX7" fmla="*/ 26 w 1105651"/>
                      <a:gd name="connsiteY7" fmla="*/ 105719 h 1006508"/>
                      <a:gd name="connsiteX8" fmla="*/ 113310 w 1105651"/>
                      <a:gd name="connsiteY8" fmla="*/ 417631 h 1006508"/>
                      <a:gd name="connsiteX9" fmla="*/ 160554 w 1105651"/>
                      <a:gd name="connsiteY9" fmla="*/ 688903 h 1006508"/>
                      <a:gd name="connsiteX10" fmla="*/ 243866 w 1105651"/>
                      <a:gd name="connsiteY10" fmla="*/ 986591 h 1006508"/>
                      <a:gd name="connsiteX0" fmla="*/ 243852 w 1105637"/>
                      <a:gd name="connsiteY0" fmla="*/ 953684 h 973601"/>
                      <a:gd name="connsiteX1" fmla="*/ 800620 w 1105637"/>
                      <a:gd name="connsiteY1" fmla="*/ 857164 h 973601"/>
                      <a:gd name="connsiteX2" fmla="*/ 1105420 w 1105637"/>
                      <a:gd name="connsiteY2" fmla="*/ 143932 h 973601"/>
                      <a:gd name="connsiteX3" fmla="*/ 757948 w 1105637"/>
                      <a:gd name="connsiteY3" fmla="*/ 229276 h 973601"/>
                      <a:gd name="connsiteX4" fmla="*/ 696988 w 1105637"/>
                      <a:gd name="connsiteY4" fmla="*/ 223180 h 973601"/>
                      <a:gd name="connsiteX5" fmla="*/ 367804 w 1105637"/>
                      <a:gd name="connsiteY5" fmla="*/ 82972 h 973601"/>
                      <a:gd name="connsiteX6" fmla="*/ 108216 w 1105637"/>
                      <a:gd name="connsiteY6" fmla="*/ 168 h 973601"/>
                      <a:gd name="connsiteX7" fmla="*/ 12 w 1105637"/>
                      <a:gd name="connsiteY7" fmla="*/ 72812 h 973601"/>
                      <a:gd name="connsiteX8" fmla="*/ 113296 w 1105637"/>
                      <a:gd name="connsiteY8" fmla="*/ 384724 h 973601"/>
                      <a:gd name="connsiteX9" fmla="*/ 160540 w 1105637"/>
                      <a:gd name="connsiteY9" fmla="*/ 655996 h 973601"/>
                      <a:gd name="connsiteX10" fmla="*/ 243852 w 1105637"/>
                      <a:gd name="connsiteY10" fmla="*/ 953684 h 973601"/>
                      <a:gd name="connsiteX0" fmla="*/ 223538 w 1085323"/>
                      <a:gd name="connsiteY0" fmla="*/ 960067 h 979984"/>
                      <a:gd name="connsiteX1" fmla="*/ 780306 w 1085323"/>
                      <a:gd name="connsiteY1" fmla="*/ 863547 h 979984"/>
                      <a:gd name="connsiteX2" fmla="*/ 1085106 w 1085323"/>
                      <a:gd name="connsiteY2" fmla="*/ 150315 h 979984"/>
                      <a:gd name="connsiteX3" fmla="*/ 737634 w 1085323"/>
                      <a:gd name="connsiteY3" fmla="*/ 235659 h 979984"/>
                      <a:gd name="connsiteX4" fmla="*/ 676674 w 1085323"/>
                      <a:gd name="connsiteY4" fmla="*/ 229563 h 979984"/>
                      <a:gd name="connsiteX5" fmla="*/ 347490 w 1085323"/>
                      <a:gd name="connsiteY5" fmla="*/ 89355 h 979984"/>
                      <a:gd name="connsiteX6" fmla="*/ 87902 w 1085323"/>
                      <a:gd name="connsiteY6" fmla="*/ 6551 h 979984"/>
                      <a:gd name="connsiteX7" fmla="*/ 18 w 1085323"/>
                      <a:gd name="connsiteY7" fmla="*/ 48715 h 979984"/>
                      <a:gd name="connsiteX8" fmla="*/ 92982 w 1085323"/>
                      <a:gd name="connsiteY8" fmla="*/ 391107 h 979984"/>
                      <a:gd name="connsiteX9" fmla="*/ 140226 w 1085323"/>
                      <a:gd name="connsiteY9" fmla="*/ 662379 h 979984"/>
                      <a:gd name="connsiteX10" fmla="*/ 223538 w 1085323"/>
                      <a:gd name="connsiteY10" fmla="*/ 960067 h 979984"/>
                      <a:gd name="connsiteX0" fmla="*/ 227086 w 1088871"/>
                      <a:gd name="connsiteY0" fmla="*/ 955098 h 975015"/>
                      <a:gd name="connsiteX1" fmla="*/ 783854 w 1088871"/>
                      <a:gd name="connsiteY1" fmla="*/ 858578 h 975015"/>
                      <a:gd name="connsiteX2" fmla="*/ 1088654 w 1088871"/>
                      <a:gd name="connsiteY2" fmla="*/ 145346 h 975015"/>
                      <a:gd name="connsiteX3" fmla="*/ 741182 w 1088871"/>
                      <a:gd name="connsiteY3" fmla="*/ 230690 h 975015"/>
                      <a:gd name="connsiteX4" fmla="*/ 680222 w 1088871"/>
                      <a:gd name="connsiteY4" fmla="*/ 224594 h 975015"/>
                      <a:gd name="connsiteX5" fmla="*/ 351038 w 1088871"/>
                      <a:gd name="connsiteY5" fmla="*/ 84386 h 975015"/>
                      <a:gd name="connsiteX6" fmla="*/ 91450 w 1088871"/>
                      <a:gd name="connsiteY6" fmla="*/ 1582 h 975015"/>
                      <a:gd name="connsiteX7" fmla="*/ 3566 w 1088871"/>
                      <a:gd name="connsiteY7" fmla="*/ 43746 h 975015"/>
                      <a:gd name="connsiteX8" fmla="*/ 24901 w 1088871"/>
                      <a:gd name="connsiteY8" fmla="*/ 204275 h 975015"/>
                      <a:gd name="connsiteX9" fmla="*/ 96530 w 1088871"/>
                      <a:gd name="connsiteY9" fmla="*/ 386138 h 975015"/>
                      <a:gd name="connsiteX10" fmla="*/ 143774 w 1088871"/>
                      <a:gd name="connsiteY10" fmla="*/ 657410 h 975015"/>
                      <a:gd name="connsiteX11" fmla="*/ 227086 w 1088871"/>
                      <a:gd name="connsiteY11" fmla="*/ 955098 h 975015"/>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27239 w 1086688"/>
                      <a:gd name="connsiteY4" fmla="*/ 25340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532"/>
                      <a:gd name="connsiteY0" fmla="*/ 963589 h 983506"/>
                      <a:gd name="connsiteX1" fmla="*/ 781671 w 1086532"/>
                      <a:gd name="connsiteY1" fmla="*/ 867069 h 983506"/>
                      <a:gd name="connsiteX2" fmla="*/ 1086471 w 1086532"/>
                      <a:gd name="connsiteY2" fmla="*/ 153837 h 983506"/>
                      <a:gd name="connsiteX3" fmla="*/ 759319 w 1086532"/>
                      <a:gd name="connsiteY3" fmla="*/ 229021 h 983506"/>
                      <a:gd name="connsiteX4" fmla="*/ 627239 w 1086532"/>
                      <a:gd name="connsiteY4" fmla="*/ 253405 h 983506"/>
                      <a:gd name="connsiteX5" fmla="*/ 359015 w 1086532"/>
                      <a:gd name="connsiteY5" fmla="*/ 128437 h 983506"/>
                      <a:gd name="connsiteX6" fmla="*/ 89267 w 1086532"/>
                      <a:gd name="connsiteY6" fmla="*/ 10073 h 983506"/>
                      <a:gd name="connsiteX7" fmla="*/ 3923 w 1086532"/>
                      <a:gd name="connsiteY7" fmla="*/ 29377 h 983506"/>
                      <a:gd name="connsiteX8" fmla="*/ 22718 w 1086532"/>
                      <a:gd name="connsiteY8" fmla="*/ 212766 h 983506"/>
                      <a:gd name="connsiteX9" fmla="*/ 94347 w 1086532"/>
                      <a:gd name="connsiteY9" fmla="*/ 394629 h 983506"/>
                      <a:gd name="connsiteX10" fmla="*/ 141591 w 1086532"/>
                      <a:gd name="connsiteY10" fmla="*/ 665901 h 983506"/>
                      <a:gd name="connsiteX11" fmla="*/ 224903 w 1086532"/>
                      <a:gd name="connsiteY11" fmla="*/ 963589 h 983506"/>
                      <a:gd name="connsiteX0" fmla="*/ 224903 w 1091805"/>
                      <a:gd name="connsiteY0" fmla="*/ 963589 h 983506"/>
                      <a:gd name="connsiteX1" fmla="*/ 781671 w 1091805"/>
                      <a:gd name="connsiteY1" fmla="*/ 867069 h 983506"/>
                      <a:gd name="connsiteX2" fmla="*/ 1086471 w 1091805"/>
                      <a:gd name="connsiteY2" fmla="*/ 153837 h 983506"/>
                      <a:gd name="connsiteX3" fmla="*/ 959977 w 1091805"/>
                      <a:gd name="connsiteY3" fmla="*/ 172126 h 983506"/>
                      <a:gd name="connsiteX4" fmla="*/ 759319 w 1091805"/>
                      <a:gd name="connsiteY4" fmla="*/ 229021 h 983506"/>
                      <a:gd name="connsiteX5" fmla="*/ 627239 w 1091805"/>
                      <a:gd name="connsiteY5" fmla="*/ 253405 h 983506"/>
                      <a:gd name="connsiteX6" fmla="*/ 359015 w 1091805"/>
                      <a:gd name="connsiteY6" fmla="*/ 128437 h 983506"/>
                      <a:gd name="connsiteX7" fmla="*/ 89267 w 1091805"/>
                      <a:gd name="connsiteY7" fmla="*/ 10073 h 983506"/>
                      <a:gd name="connsiteX8" fmla="*/ 3923 w 1091805"/>
                      <a:gd name="connsiteY8" fmla="*/ 29377 h 983506"/>
                      <a:gd name="connsiteX9" fmla="*/ 22718 w 1091805"/>
                      <a:gd name="connsiteY9" fmla="*/ 212766 h 983506"/>
                      <a:gd name="connsiteX10" fmla="*/ 94347 w 1091805"/>
                      <a:gd name="connsiteY10" fmla="*/ 394629 h 983506"/>
                      <a:gd name="connsiteX11" fmla="*/ 141591 w 1091805"/>
                      <a:gd name="connsiteY11" fmla="*/ 665901 h 983506"/>
                      <a:gd name="connsiteX12" fmla="*/ 224903 w 1091805"/>
                      <a:gd name="connsiteY12" fmla="*/ 963589 h 983506"/>
                      <a:gd name="connsiteX0" fmla="*/ 224903 w 1072493"/>
                      <a:gd name="connsiteY0" fmla="*/ 963589 h 980863"/>
                      <a:gd name="connsiteX1" fmla="*/ 781671 w 1072493"/>
                      <a:gd name="connsiteY1" fmla="*/ 867069 h 980863"/>
                      <a:gd name="connsiteX2" fmla="*/ 1066151 w 1072493"/>
                      <a:gd name="connsiteY2" fmla="*/ 224957 h 980863"/>
                      <a:gd name="connsiteX3" fmla="*/ 959977 w 1072493"/>
                      <a:gd name="connsiteY3" fmla="*/ 172126 h 980863"/>
                      <a:gd name="connsiteX4" fmla="*/ 759319 w 1072493"/>
                      <a:gd name="connsiteY4" fmla="*/ 229021 h 980863"/>
                      <a:gd name="connsiteX5" fmla="*/ 627239 w 1072493"/>
                      <a:gd name="connsiteY5" fmla="*/ 253405 h 980863"/>
                      <a:gd name="connsiteX6" fmla="*/ 359015 w 1072493"/>
                      <a:gd name="connsiteY6" fmla="*/ 128437 h 980863"/>
                      <a:gd name="connsiteX7" fmla="*/ 89267 w 1072493"/>
                      <a:gd name="connsiteY7" fmla="*/ 10073 h 980863"/>
                      <a:gd name="connsiteX8" fmla="*/ 3923 w 1072493"/>
                      <a:gd name="connsiteY8" fmla="*/ 29377 h 980863"/>
                      <a:gd name="connsiteX9" fmla="*/ 22718 w 1072493"/>
                      <a:gd name="connsiteY9" fmla="*/ 212766 h 980863"/>
                      <a:gd name="connsiteX10" fmla="*/ 94347 w 1072493"/>
                      <a:gd name="connsiteY10" fmla="*/ 394629 h 980863"/>
                      <a:gd name="connsiteX11" fmla="*/ 141591 w 1072493"/>
                      <a:gd name="connsiteY11" fmla="*/ 665901 h 980863"/>
                      <a:gd name="connsiteX12" fmla="*/ 224903 w 1072493"/>
                      <a:gd name="connsiteY12" fmla="*/ 963589 h 980863"/>
                      <a:gd name="connsiteX0" fmla="*/ 224903 w 1089373"/>
                      <a:gd name="connsiteY0" fmla="*/ 963589 h 979839"/>
                      <a:gd name="connsiteX1" fmla="*/ 781671 w 1089373"/>
                      <a:gd name="connsiteY1" fmla="*/ 867069 h 979839"/>
                      <a:gd name="connsiteX2" fmla="*/ 1083931 w 1089373"/>
                      <a:gd name="connsiteY2" fmla="*/ 255437 h 979839"/>
                      <a:gd name="connsiteX3" fmla="*/ 959977 w 1089373"/>
                      <a:gd name="connsiteY3" fmla="*/ 172126 h 979839"/>
                      <a:gd name="connsiteX4" fmla="*/ 759319 w 1089373"/>
                      <a:gd name="connsiteY4" fmla="*/ 229021 h 979839"/>
                      <a:gd name="connsiteX5" fmla="*/ 627239 w 1089373"/>
                      <a:gd name="connsiteY5" fmla="*/ 253405 h 979839"/>
                      <a:gd name="connsiteX6" fmla="*/ 359015 w 1089373"/>
                      <a:gd name="connsiteY6" fmla="*/ 128437 h 979839"/>
                      <a:gd name="connsiteX7" fmla="*/ 89267 w 1089373"/>
                      <a:gd name="connsiteY7" fmla="*/ 10073 h 979839"/>
                      <a:gd name="connsiteX8" fmla="*/ 3923 w 1089373"/>
                      <a:gd name="connsiteY8" fmla="*/ 29377 h 979839"/>
                      <a:gd name="connsiteX9" fmla="*/ 22718 w 1089373"/>
                      <a:gd name="connsiteY9" fmla="*/ 212766 h 979839"/>
                      <a:gd name="connsiteX10" fmla="*/ 94347 w 1089373"/>
                      <a:gd name="connsiteY10" fmla="*/ 394629 h 979839"/>
                      <a:gd name="connsiteX11" fmla="*/ 141591 w 1089373"/>
                      <a:gd name="connsiteY11" fmla="*/ 665901 h 979839"/>
                      <a:gd name="connsiteX12" fmla="*/ 224903 w 1089373"/>
                      <a:gd name="connsiteY12" fmla="*/ 963589 h 979839"/>
                      <a:gd name="connsiteX0" fmla="*/ 224903 w 1089373"/>
                      <a:gd name="connsiteY0" fmla="*/ 958547 h 974797"/>
                      <a:gd name="connsiteX1" fmla="*/ 781671 w 1089373"/>
                      <a:gd name="connsiteY1" fmla="*/ 862027 h 974797"/>
                      <a:gd name="connsiteX2" fmla="*/ 1083931 w 1089373"/>
                      <a:gd name="connsiteY2" fmla="*/ 250395 h 974797"/>
                      <a:gd name="connsiteX3" fmla="*/ 959977 w 1089373"/>
                      <a:gd name="connsiteY3" fmla="*/ 167084 h 974797"/>
                      <a:gd name="connsiteX4" fmla="*/ 759319 w 1089373"/>
                      <a:gd name="connsiteY4" fmla="*/ 223979 h 974797"/>
                      <a:gd name="connsiteX5" fmla="*/ 627239 w 1089373"/>
                      <a:gd name="connsiteY5" fmla="*/ 248363 h 974797"/>
                      <a:gd name="connsiteX6" fmla="*/ 359015 w 1089373"/>
                      <a:gd name="connsiteY6" fmla="*/ 123395 h 974797"/>
                      <a:gd name="connsiteX7" fmla="*/ 228457 w 1089373"/>
                      <a:gd name="connsiteY7" fmla="*/ 52785 h 974797"/>
                      <a:gd name="connsiteX8" fmla="*/ 89267 w 1089373"/>
                      <a:gd name="connsiteY8" fmla="*/ 5031 h 974797"/>
                      <a:gd name="connsiteX9" fmla="*/ 3923 w 1089373"/>
                      <a:gd name="connsiteY9" fmla="*/ 24335 h 974797"/>
                      <a:gd name="connsiteX10" fmla="*/ 22718 w 1089373"/>
                      <a:gd name="connsiteY10" fmla="*/ 207724 h 974797"/>
                      <a:gd name="connsiteX11" fmla="*/ 94347 w 1089373"/>
                      <a:gd name="connsiteY11" fmla="*/ 389587 h 974797"/>
                      <a:gd name="connsiteX12" fmla="*/ 141591 w 1089373"/>
                      <a:gd name="connsiteY12" fmla="*/ 660859 h 974797"/>
                      <a:gd name="connsiteX13" fmla="*/ 224903 w 1089373"/>
                      <a:gd name="connsiteY13" fmla="*/ 958547 h 974797"/>
                      <a:gd name="connsiteX0" fmla="*/ 223502 w 1087972"/>
                      <a:gd name="connsiteY0" fmla="*/ 964056 h 980306"/>
                      <a:gd name="connsiteX1" fmla="*/ 780270 w 1087972"/>
                      <a:gd name="connsiteY1" fmla="*/ 867536 h 980306"/>
                      <a:gd name="connsiteX2" fmla="*/ 1082530 w 1087972"/>
                      <a:gd name="connsiteY2" fmla="*/ 255904 h 980306"/>
                      <a:gd name="connsiteX3" fmla="*/ 958576 w 1087972"/>
                      <a:gd name="connsiteY3" fmla="*/ 172593 h 980306"/>
                      <a:gd name="connsiteX4" fmla="*/ 757918 w 1087972"/>
                      <a:gd name="connsiteY4" fmla="*/ 229488 h 980306"/>
                      <a:gd name="connsiteX5" fmla="*/ 625838 w 1087972"/>
                      <a:gd name="connsiteY5" fmla="*/ 253872 h 980306"/>
                      <a:gd name="connsiteX6" fmla="*/ 357614 w 1087972"/>
                      <a:gd name="connsiteY6" fmla="*/ 128904 h 980306"/>
                      <a:gd name="connsiteX7" fmla="*/ 227056 w 1087972"/>
                      <a:gd name="connsiteY7" fmla="*/ 58294 h 980306"/>
                      <a:gd name="connsiteX8" fmla="*/ 67546 w 1087972"/>
                      <a:gd name="connsiteY8" fmla="*/ 2920 h 980306"/>
                      <a:gd name="connsiteX9" fmla="*/ 2522 w 1087972"/>
                      <a:gd name="connsiteY9" fmla="*/ 29844 h 980306"/>
                      <a:gd name="connsiteX10" fmla="*/ 21317 w 1087972"/>
                      <a:gd name="connsiteY10" fmla="*/ 213233 h 980306"/>
                      <a:gd name="connsiteX11" fmla="*/ 92946 w 1087972"/>
                      <a:gd name="connsiteY11" fmla="*/ 395096 h 980306"/>
                      <a:gd name="connsiteX12" fmla="*/ 140190 w 1087972"/>
                      <a:gd name="connsiteY12" fmla="*/ 666368 h 980306"/>
                      <a:gd name="connsiteX13" fmla="*/ 223502 w 1087972"/>
                      <a:gd name="connsiteY13" fmla="*/ 964056 h 980306"/>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3683 w 1105817"/>
                      <a:gd name="connsiteY5" fmla="*/ 261840 h 988274"/>
                      <a:gd name="connsiteX6" fmla="*/ 375459 w 1105817"/>
                      <a:gd name="connsiteY6" fmla="*/ 136872 h 988274"/>
                      <a:gd name="connsiteX7" fmla="*/ 244901 w 1105817"/>
                      <a:gd name="connsiteY7" fmla="*/ 66262 h 988274"/>
                      <a:gd name="connsiteX8" fmla="*/ 85391 w 1105817"/>
                      <a:gd name="connsiteY8" fmla="*/ 10888 h 988274"/>
                      <a:gd name="connsiteX9" fmla="*/ 46781 w 1105817"/>
                      <a:gd name="connsiteY9" fmla="*/ 5302 h 988274"/>
                      <a:gd name="connsiteX10" fmla="*/ 47 w 1105817"/>
                      <a:gd name="connsiteY10" fmla="*/ 70832 h 988274"/>
                      <a:gd name="connsiteX11" fmla="*/ 39162 w 1105817"/>
                      <a:gd name="connsiteY11" fmla="*/ 221201 h 988274"/>
                      <a:gd name="connsiteX12" fmla="*/ 110791 w 1105817"/>
                      <a:gd name="connsiteY12" fmla="*/ 403064 h 988274"/>
                      <a:gd name="connsiteX13" fmla="*/ 158035 w 1105817"/>
                      <a:gd name="connsiteY13" fmla="*/ 674336 h 988274"/>
                      <a:gd name="connsiteX14" fmla="*/ 241347 w 1105817"/>
                      <a:gd name="connsiteY14" fmla="*/ 972024 h 988274"/>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1141 w 1105817"/>
                      <a:gd name="connsiteY5" fmla="*/ 261842 h 988274"/>
                      <a:gd name="connsiteX6" fmla="*/ 643683 w 1105817"/>
                      <a:gd name="connsiteY6" fmla="*/ 261840 h 988274"/>
                      <a:gd name="connsiteX7" fmla="*/ 375459 w 1105817"/>
                      <a:gd name="connsiteY7" fmla="*/ 136872 h 988274"/>
                      <a:gd name="connsiteX8" fmla="*/ 244901 w 1105817"/>
                      <a:gd name="connsiteY8" fmla="*/ 66262 h 988274"/>
                      <a:gd name="connsiteX9" fmla="*/ 85391 w 1105817"/>
                      <a:gd name="connsiteY9" fmla="*/ 10888 h 988274"/>
                      <a:gd name="connsiteX10" fmla="*/ 46781 w 1105817"/>
                      <a:gd name="connsiteY10" fmla="*/ 5302 h 988274"/>
                      <a:gd name="connsiteX11" fmla="*/ 47 w 1105817"/>
                      <a:gd name="connsiteY11" fmla="*/ 70832 h 988274"/>
                      <a:gd name="connsiteX12" fmla="*/ 39162 w 1105817"/>
                      <a:gd name="connsiteY12" fmla="*/ 221201 h 988274"/>
                      <a:gd name="connsiteX13" fmla="*/ 110791 w 1105817"/>
                      <a:gd name="connsiteY13" fmla="*/ 403064 h 988274"/>
                      <a:gd name="connsiteX14" fmla="*/ 158035 w 1105817"/>
                      <a:gd name="connsiteY14" fmla="*/ 674336 h 988274"/>
                      <a:gd name="connsiteX15" fmla="*/ 241347 w 1105817"/>
                      <a:gd name="connsiteY15" fmla="*/ 972024 h 988274"/>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3683 w 1105817"/>
                      <a:gd name="connsiteY6" fmla="*/ 26046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775763 w 1108377"/>
                      <a:gd name="connsiteY5" fmla="*/ 236083 h 986901"/>
                      <a:gd name="connsiteX6" fmla="*/ 641141 w 1108377"/>
                      <a:gd name="connsiteY6" fmla="*/ 260469 h 986901"/>
                      <a:gd name="connsiteX7" fmla="*/ 643683 w 1108377"/>
                      <a:gd name="connsiteY7" fmla="*/ 260467 h 986901"/>
                      <a:gd name="connsiteX8" fmla="*/ 375459 w 1108377"/>
                      <a:gd name="connsiteY8" fmla="*/ 135499 h 986901"/>
                      <a:gd name="connsiteX9" fmla="*/ 244901 w 1108377"/>
                      <a:gd name="connsiteY9" fmla="*/ 64889 h 986901"/>
                      <a:gd name="connsiteX10" fmla="*/ 145841 w 1108377"/>
                      <a:gd name="connsiteY10" fmla="*/ 26789 h 986901"/>
                      <a:gd name="connsiteX11" fmla="*/ 85391 w 1108377"/>
                      <a:gd name="connsiteY11" fmla="*/ 9515 h 986901"/>
                      <a:gd name="connsiteX12" fmla="*/ 46781 w 1108377"/>
                      <a:gd name="connsiteY12" fmla="*/ 3929 h 986901"/>
                      <a:gd name="connsiteX13" fmla="*/ 47 w 1108377"/>
                      <a:gd name="connsiteY13" fmla="*/ 69459 h 986901"/>
                      <a:gd name="connsiteX14" fmla="*/ 39162 w 1108377"/>
                      <a:gd name="connsiteY14" fmla="*/ 219828 h 986901"/>
                      <a:gd name="connsiteX15" fmla="*/ 110791 w 1108377"/>
                      <a:gd name="connsiteY15" fmla="*/ 401691 h 986901"/>
                      <a:gd name="connsiteX16" fmla="*/ 158035 w 1108377"/>
                      <a:gd name="connsiteY16" fmla="*/ 672963 h 986901"/>
                      <a:gd name="connsiteX17" fmla="*/ 241347 w 1108377"/>
                      <a:gd name="connsiteY17"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836616 w 1108377"/>
                      <a:gd name="connsiteY5" fmla="*/ 187187 h 986901"/>
                      <a:gd name="connsiteX6" fmla="*/ 775763 w 1108377"/>
                      <a:gd name="connsiteY6" fmla="*/ 236083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836616 w 1108377"/>
                      <a:gd name="connsiteY5" fmla="*/ 187187 h 986901"/>
                      <a:gd name="connsiteX6" fmla="*/ 751720 w 1108377"/>
                      <a:gd name="connsiteY6" fmla="*/ 219840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42907 w 1108377"/>
                      <a:gd name="connsiteY4" fmla="*/ 171509 h 986901"/>
                      <a:gd name="connsiteX5" fmla="*/ 836616 w 1108377"/>
                      <a:gd name="connsiteY5" fmla="*/ 187187 h 986901"/>
                      <a:gd name="connsiteX6" fmla="*/ 751720 w 1108377"/>
                      <a:gd name="connsiteY6" fmla="*/ 219840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17962"/>
                      <a:gd name="connsiteY0" fmla="*/ 970651 h 986901"/>
                      <a:gd name="connsiteX1" fmla="*/ 798115 w 1117962"/>
                      <a:gd name="connsiteY1" fmla="*/ 874131 h 986901"/>
                      <a:gd name="connsiteX2" fmla="*/ 1100375 w 1117962"/>
                      <a:gd name="connsiteY2" fmla="*/ 262499 h 986901"/>
                      <a:gd name="connsiteX3" fmla="*/ 1074983 w 1117962"/>
                      <a:gd name="connsiteY3" fmla="*/ 191251 h 986901"/>
                      <a:gd name="connsiteX4" fmla="*/ 1017159 w 1117962"/>
                      <a:gd name="connsiteY4" fmla="*/ 166087 h 986901"/>
                      <a:gd name="connsiteX5" fmla="*/ 942907 w 1117962"/>
                      <a:gd name="connsiteY5" fmla="*/ 171509 h 986901"/>
                      <a:gd name="connsiteX6" fmla="*/ 836616 w 1117962"/>
                      <a:gd name="connsiteY6" fmla="*/ 187187 h 986901"/>
                      <a:gd name="connsiteX7" fmla="*/ 751720 w 1117962"/>
                      <a:gd name="connsiteY7" fmla="*/ 219840 h 986901"/>
                      <a:gd name="connsiteX8" fmla="*/ 641141 w 1117962"/>
                      <a:gd name="connsiteY8" fmla="*/ 260469 h 986901"/>
                      <a:gd name="connsiteX9" fmla="*/ 643683 w 1117962"/>
                      <a:gd name="connsiteY9" fmla="*/ 260467 h 986901"/>
                      <a:gd name="connsiteX10" fmla="*/ 375459 w 1117962"/>
                      <a:gd name="connsiteY10" fmla="*/ 135499 h 986901"/>
                      <a:gd name="connsiteX11" fmla="*/ 244901 w 1117962"/>
                      <a:gd name="connsiteY11" fmla="*/ 64889 h 986901"/>
                      <a:gd name="connsiteX12" fmla="*/ 145841 w 1117962"/>
                      <a:gd name="connsiteY12" fmla="*/ 26789 h 986901"/>
                      <a:gd name="connsiteX13" fmla="*/ 85391 w 1117962"/>
                      <a:gd name="connsiteY13" fmla="*/ 9515 h 986901"/>
                      <a:gd name="connsiteX14" fmla="*/ 46781 w 1117962"/>
                      <a:gd name="connsiteY14" fmla="*/ 3929 h 986901"/>
                      <a:gd name="connsiteX15" fmla="*/ 47 w 1117962"/>
                      <a:gd name="connsiteY15" fmla="*/ 69459 h 986901"/>
                      <a:gd name="connsiteX16" fmla="*/ 39162 w 1117962"/>
                      <a:gd name="connsiteY16" fmla="*/ 219828 h 986901"/>
                      <a:gd name="connsiteX17" fmla="*/ 110791 w 1117962"/>
                      <a:gd name="connsiteY17" fmla="*/ 401691 h 986901"/>
                      <a:gd name="connsiteX18" fmla="*/ 158035 w 1117962"/>
                      <a:gd name="connsiteY18" fmla="*/ 672963 h 986901"/>
                      <a:gd name="connsiteX19" fmla="*/ 241347 w 1117962"/>
                      <a:gd name="connsiteY19" fmla="*/ 970651 h 986901"/>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643683 w 1084716"/>
                      <a:gd name="connsiteY9" fmla="*/ 260467 h 984679"/>
                      <a:gd name="connsiteX10" fmla="*/ 375459 w 1084716"/>
                      <a:gd name="connsiteY10" fmla="*/ 13549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643683 w 1084716"/>
                      <a:gd name="connsiteY9" fmla="*/ 260467 h 984679"/>
                      <a:gd name="connsiteX10" fmla="*/ 359504 w 1084716"/>
                      <a:gd name="connsiteY10" fmla="*/ 19136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59504 w 1084716"/>
                      <a:gd name="connsiteY10" fmla="*/ 19136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28575 w 1084716"/>
                      <a:gd name="connsiteY10" fmla="*/ 217267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8838 w 1084716"/>
                      <a:gd name="connsiteY10" fmla="*/ 224065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134629 w 1084716"/>
                      <a:gd name="connsiteY11" fmla="*/ 112814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140787 w 1084716"/>
                      <a:gd name="connsiteY11" fmla="*/ 94123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2360 w 1085729"/>
                      <a:gd name="connsiteY0" fmla="*/ 972352 h 986380"/>
                      <a:gd name="connsiteX1" fmla="*/ 799128 w 1085729"/>
                      <a:gd name="connsiteY1" fmla="*/ 875832 h 986380"/>
                      <a:gd name="connsiteX2" fmla="*/ 1048871 w 1085729"/>
                      <a:gd name="connsiteY2" fmla="*/ 338628 h 986380"/>
                      <a:gd name="connsiteX3" fmla="*/ 1075996 w 1085729"/>
                      <a:gd name="connsiteY3" fmla="*/ 192952 h 986380"/>
                      <a:gd name="connsiteX4" fmla="*/ 1018172 w 1085729"/>
                      <a:gd name="connsiteY4" fmla="*/ 167788 h 986380"/>
                      <a:gd name="connsiteX5" fmla="*/ 943920 w 1085729"/>
                      <a:gd name="connsiteY5" fmla="*/ 173210 h 986380"/>
                      <a:gd name="connsiteX6" fmla="*/ 837629 w 1085729"/>
                      <a:gd name="connsiteY6" fmla="*/ 188888 h 986380"/>
                      <a:gd name="connsiteX7" fmla="*/ 752733 w 1085729"/>
                      <a:gd name="connsiteY7" fmla="*/ 221541 h 986380"/>
                      <a:gd name="connsiteX8" fmla="*/ 642154 w 1085729"/>
                      <a:gd name="connsiteY8" fmla="*/ 262170 h 986380"/>
                      <a:gd name="connsiteX9" fmla="*/ 543099 w 1085729"/>
                      <a:gd name="connsiteY9" fmla="*/ 291196 h 986380"/>
                      <a:gd name="connsiteX10" fmla="*/ 308857 w 1085729"/>
                      <a:gd name="connsiteY10" fmla="*/ 212851 h 986380"/>
                      <a:gd name="connsiteX11" fmla="*/ 141800 w 1085729"/>
                      <a:gd name="connsiteY11" fmla="*/ 95824 h 986380"/>
                      <a:gd name="connsiteX12" fmla="*/ 146854 w 1085729"/>
                      <a:gd name="connsiteY12" fmla="*/ 28490 h 986380"/>
                      <a:gd name="connsiteX13" fmla="*/ 2355 w 1085729"/>
                      <a:gd name="connsiteY13" fmla="*/ 5036 h 986380"/>
                      <a:gd name="connsiteX14" fmla="*/ 47794 w 1085729"/>
                      <a:gd name="connsiteY14" fmla="*/ 5630 h 986380"/>
                      <a:gd name="connsiteX15" fmla="*/ 1060 w 1085729"/>
                      <a:gd name="connsiteY15" fmla="*/ 71160 h 986380"/>
                      <a:gd name="connsiteX16" fmla="*/ 40175 w 1085729"/>
                      <a:gd name="connsiteY16" fmla="*/ 221529 h 986380"/>
                      <a:gd name="connsiteX17" fmla="*/ 111804 w 1085729"/>
                      <a:gd name="connsiteY17" fmla="*/ 403392 h 986380"/>
                      <a:gd name="connsiteX18" fmla="*/ 159048 w 1085729"/>
                      <a:gd name="connsiteY18" fmla="*/ 674664 h 986380"/>
                      <a:gd name="connsiteX19" fmla="*/ 242360 w 1085729"/>
                      <a:gd name="connsiteY19" fmla="*/ 972352 h 986380"/>
                      <a:gd name="connsiteX0" fmla="*/ 241347 w 1084716"/>
                      <a:gd name="connsiteY0" fmla="*/ 972607 h 986635"/>
                      <a:gd name="connsiteX1" fmla="*/ 798115 w 1084716"/>
                      <a:gd name="connsiteY1" fmla="*/ 876087 h 986635"/>
                      <a:gd name="connsiteX2" fmla="*/ 1047858 w 1084716"/>
                      <a:gd name="connsiteY2" fmla="*/ 338883 h 986635"/>
                      <a:gd name="connsiteX3" fmla="*/ 1074983 w 1084716"/>
                      <a:gd name="connsiteY3" fmla="*/ 193207 h 986635"/>
                      <a:gd name="connsiteX4" fmla="*/ 1017159 w 1084716"/>
                      <a:gd name="connsiteY4" fmla="*/ 168043 h 986635"/>
                      <a:gd name="connsiteX5" fmla="*/ 942907 w 1084716"/>
                      <a:gd name="connsiteY5" fmla="*/ 173465 h 986635"/>
                      <a:gd name="connsiteX6" fmla="*/ 836616 w 1084716"/>
                      <a:gd name="connsiteY6" fmla="*/ 189143 h 986635"/>
                      <a:gd name="connsiteX7" fmla="*/ 751720 w 1084716"/>
                      <a:gd name="connsiteY7" fmla="*/ 221796 h 986635"/>
                      <a:gd name="connsiteX8" fmla="*/ 641141 w 1084716"/>
                      <a:gd name="connsiteY8" fmla="*/ 262425 h 986635"/>
                      <a:gd name="connsiteX9" fmla="*/ 542086 w 1084716"/>
                      <a:gd name="connsiteY9" fmla="*/ 291451 h 986635"/>
                      <a:gd name="connsiteX10" fmla="*/ 307844 w 1084716"/>
                      <a:gd name="connsiteY10" fmla="*/ 213106 h 986635"/>
                      <a:gd name="connsiteX11" fmla="*/ 140787 w 1084716"/>
                      <a:gd name="connsiteY11" fmla="*/ 96079 h 986635"/>
                      <a:gd name="connsiteX12" fmla="*/ 85437 w 1084716"/>
                      <a:gd name="connsiteY12" fmla="*/ 33642 h 986635"/>
                      <a:gd name="connsiteX13" fmla="*/ 1342 w 1084716"/>
                      <a:gd name="connsiteY13" fmla="*/ 5291 h 986635"/>
                      <a:gd name="connsiteX14" fmla="*/ 46781 w 1084716"/>
                      <a:gd name="connsiteY14" fmla="*/ 5885 h 986635"/>
                      <a:gd name="connsiteX15" fmla="*/ 47 w 1084716"/>
                      <a:gd name="connsiteY15" fmla="*/ 71415 h 986635"/>
                      <a:gd name="connsiteX16" fmla="*/ 39162 w 1084716"/>
                      <a:gd name="connsiteY16" fmla="*/ 221784 h 986635"/>
                      <a:gd name="connsiteX17" fmla="*/ 110791 w 1084716"/>
                      <a:gd name="connsiteY17" fmla="*/ 403647 h 986635"/>
                      <a:gd name="connsiteX18" fmla="*/ 158035 w 1084716"/>
                      <a:gd name="connsiteY18" fmla="*/ 674919 h 986635"/>
                      <a:gd name="connsiteX19" fmla="*/ 241347 w 1084716"/>
                      <a:gd name="connsiteY19" fmla="*/ 972607 h 986635"/>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10034 w 1086906"/>
                      <a:gd name="connsiteY10" fmla="*/ 211400 h 984929"/>
                      <a:gd name="connsiteX11" fmla="*/ 142977 w 1086906"/>
                      <a:gd name="connsiteY11" fmla="*/ 94373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09138 w 1086906"/>
                      <a:gd name="connsiteY10" fmla="*/ 199777 h 984929"/>
                      <a:gd name="connsiteX11" fmla="*/ 142977 w 1086906"/>
                      <a:gd name="connsiteY11" fmla="*/ 94373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09138 w 1086906"/>
                      <a:gd name="connsiteY10" fmla="*/ 199777 h 984929"/>
                      <a:gd name="connsiteX11" fmla="*/ 146156 w 1086906"/>
                      <a:gd name="connsiteY11" fmla="*/ 86319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432 h 984460"/>
                      <a:gd name="connsiteX1" fmla="*/ 800305 w 1086906"/>
                      <a:gd name="connsiteY1" fmla="*/ 873912 h 984460"/>
                      <a:gd name="connsiteX2" fmla="*/ 1050048 w 1086906"/>
                      <a:gd name="connsiteY2" fmla="*/ 336708 h 984460"/>
                      <a:gd name="connsiteX3" fmla="*/ 1077173 w 1086906"/>
                      <a:gd name="connsiteY3" fmla="*/ 191032 h 984460"/>
                      <a:gd name="connsiteX4" fmla="*/ 1019349 w 1086906"/>
                      <a:gd name="connsiteY4" fmla="*/ 165868 h 984460"/>
                      <a:gd name="connsiteX5" fmla="*/ 945097 w 1086906"/>
                      <a:gd name="connsiteY5" fmla="*/ 171290 h 984460"/>
                      <a:gd name="connsiteX6" fmla="*/ 838806 w 1086906"/>
                      <a:gd name="connsiteY6" fmla="*/ 186968 h 984460"/>
                      <a:gd name="connsiteX7" fmla="*/ 753910 w 1086906"/>
                      <a:gd name="connsiteY7" fmla="*/ 219621 h 984460"/>
                      <a:gd name="connsiteX8" fmla="*/ 643331 w 1086906"/>
                      <a:gd name="connsiteY8" fmla="*/ 260250 h 984460"/>
                      <a:gd name="connsiteX9" fmla="*/ 544276 w 1086906"/>
                      <a:gd name="connsiteY9" fmla="*/ 289276 h 984460"/>
                      <a:gd name="connsiteX10" fmla="*/ 309138 w 1086906"/>
                      <a:gd name="connsiteY10" fmla="*/ 199308 h 984460"/>
                      <a:gd name="connsiteX11" fmla="*/ 146156 w 1086906"/>
                      <a:gd name="connsiteY11" fmla="*/ 85850 h 984460"/>
                      <a:gd name="connsiteX12" fmla="*/ 58568 w 1086906"/>
                      <a:gd name="connsiteY12" fmla="*/ 24077 h 984460"/>
                      <a:gd name="connsiteX13" fmla="*/ 3532 w 1086906"/>
                      <a:gd name="connsiteY13" fmla="*/ 3116 h 984460"/>
                      <a:gd name="connsiteX14" fmla="*/ 13735 w 1086906"/>
                      <a:gd name="connsiteY14" fmla="*/ 6567 h 984460"/>
                      <a:gd name="connsiteX15" fmla="*/ 2237 w 1086906"/>
                      <a:gd name="connsiteY15" fmla="*/ 69240 h 984460"/>
                      <a:gd name="connsiteX16" fmla="*/ 41352 w 1086906"/>
                      <a:gd name="connsiteY16" fmla="*/ 219609 h 984460"/>
                      <a:gd name="connsiteX17" fmla="*/ 112981 w 1086906"/>
                      <a:gd name="connsiteY17" fmla="*/ 401472 h 984460"/>
                      <a:gd name="connsiteX18" fmla="*/ 160225 w 1086906"/>
                      <a:gd name="connsiteY18" fmla="*/ 672744 h 984460"/>
                      <a:gd name="connsiteX19" fmla="*/ 243537 w 1086906"/>
                      <a:gd name="connsiteY19" fmla="*/ 970432 h 984460"/>
                      <a:gd name="connsiteX0" fmla="*/ 248176 w 1091545"/>
                      <a:gd name="connsiteY0" fmla="*/ 972400 h 986428"/>
                      <a:gd name="connsiteX1" fmla="*/ 804944 w 1091545"/>
                      <a:gd name="connsiteY1" fmla="*/ 875880 h 986428"/>
                      <a:gd name="connsiteX2" fmla="*/ 1054687 w 1091545"/>
                      <a:gd name="connsiteY2" fmla="*/ 338676 h 986428"/>
                      <a:gd name="connsiteX3" fmla="*/ 1081812 w 1091545"/>
                      <a:gd name="connsiteY3" fmla="*/ 193000 h 986428"/>
                      <a:gd name="connsiteX4" fmla="*/ 1023988 w 1091545"/>
                      <a:gd name="connsiteY4" fmla="*/ 167836 h 986428"/>
                      <a:gd name="connsiteX5" fmla="*/ 949736 w 1091545"/>
                      <a:gd name="connsiteY5" fmla="*/ 173258 h 986428"/>
                      <a:gd name="connsiteX6" fmla="*/ 843445 w 1091545"/>
                      <a:gd name="connsiteY6" fmla="*/ 188936 h 986428"/>
                      <a:gd name="connsiteX7" fmla="*/ 758549 w 1091545"/>
                      <a:gd name="connsiteY7" fmla="*/ 221589 h 986428"/>
                      <a:gd name="connsiteX8" fmla="*/ 647970 w 1091545"/>
                      <a:gd name="connsiteY8" fmla="*/ 262218 h 986428"/>
                      <a:gd name="connsiteX9" fmla="*/ 548915 w 1091545"/>
                      <a:gd name="connsiteY9" fmla="*/ 291244 h 986428"/>
                      <a:gd name="connsiteX10" fmla="*/ 313777 w 1091545"/>
                      <a:gd name="connsiteY10" fmla="*/ 201276 h 986428"/>
                      <a:gd name="connsiteX11" fmla="*/ 150795 w 1091545"/>
                      <a:gd name="connsiteY11" fmla="*/ 87818 h 986428"/>
                      <a:gd name="connsiteX12" fmla="*/ 63207 w 1091545"/>
                      <a:gd name="connsiteY12" fmla="*/ 26045 h 986428"/>
                      <a:gd name="connsiteX13" fmla="*/ 8171 w 1091545"/>
                      <a:gd name="connsiteY13" fmla="*/ 5084 h 986428"/>
                      <a:gd name="connsiteX14" fmla="*/ 8638 w 1091545"/>
                      <a:gd name="connsiteY14" fmla="*/ 5426 h 986428"/>
                      <a:gd name="connsiteX15" fmla="*/ 6876 w 1091545"/>
                      <a:gd name="connsiteY15" fmla="*/ 71208 h 986428"/>
                      <a:gd name="connsiteX16" fmla="*/ 45991 w 1091545"/>
                      <a:gd name="connsiteY16" fmla="*/ 221577 h 986428"/>
                      <a:gd name="connsiteX17" fmla="*/ 117620 w 1091545"/>
                      <a:gd name="connsiteY17" fmla="*/ 403440 h 986428"/>
                      <a:gd name="connsiteX18" fmla="*/ 164864 w 1091545"/>
                      <a:gd name="connsiteY18" fmla="*/ 674712 h 986428"/>
                      <a:gd name="connsiteX19" fmla="*/ 248176 w 1091545"/>
                      <a:gd name="connsiteY19" fmla="*/ 972400 h 986428"/>
                      <a:gd name="connsiteX0" fmla="*/ 262166 w 1105535"/>
                      <a:gd name="connsiteY0" fmla="*/ 972400 h 986428"/>
                      <a:gd name="connsiteX1" fmla="*/ 818934 w 1105535"/>
                      <a:gd name="connsiteY1" fmla="*/ 875880 h 986428"/>
                      <a:gd name="connsiteX2" fmla="*/ 1068677 w 1105535"/>
                      <a:gd name="connsiteY2" fmla="*/ 338676 h 986428"/>
                      <a:gd name="connsiteX3" fmla="*/ 1095802 w 1105535"/>
                      <a:gd name="connsiteY3" fmla="*/ 193000 h 986428"/>
                      <a:gd name="connsiteX4" fmla="*/ 1037978 w 1105535"/>
                      <a:gd name="connsiteY4" fmla="*/ 167836 h 986428"/>
                      <a:gd name="connsiteX5" fmla="*/ 963726 w 1105535"/>
                      <a:gd name="connsiteY5" fmla="*/ 173258 h 986428"/>
                      <a:gd name="connsiteX6" fmla="*/ 857435 w 1105535"/>
                      <a:gd name="connsiteY6" fmla="*/ 188936 h 986428"/>
                      <a:gd name="connsiteX7" fmla="*/ 772539 w 1105535"/>
                      <a:gd name="connsiteY7" fmla="*/ 221589 h 986428"/>
                      <a:gd name="connsiteX8" fmla="*/ 661960 w 1105535"/>
                      <a:gd name="connsiteY8" fmla="*/ 262218 h 986428"/>
                      <a:gd name="connsiteX9" fmla="*/ 562905 w 1105535"/>
                      <a:gd name="connsiteY9" fmla="*/ 291244 h 986428"/>
                      <a:gd name="connsiteX10" fmla="*/ 327767 w 1105535"/>
                      <a:gd name="connsiteY10" fmla="*/ 201276 h 986428"/>
                      <a:gd name="connsiteX11" fmla="*/ 164785 w 1105535"/>
                      <a:gd name="connsiteY11" fmla="*/ 87818 h 986428"/>
                      <a:gd name="connsiteX12" fmla="*/ 77197 w 1105535"/>
                      <a:gd name="connsiteY12" fmla="*/ 26045 h 986428"/>
                      <a:gd name="connsiteX13" fmla="*/ 22161 w 1105535"/>
                      <a:gd name="connsiteY13" fmla="*/ 5084 h 986428"/>
                      <a:gd name="connsiteX14" fmla="*/ 22628 w 1105535"/>
                      <a:gd name="connsiteY14" fmla="*/ 5426 h 986428"/>
                      <a:gd name="connsiteX15" fmla="*/ 1595 w 1105535"/>
                      <a:gd name="connsiteY15" fmla="*/ 92263 h 986428"/>
                      <a:gd name="connsiteX16" fmla="*/ 59981 w 1105535"/>
                      <a:gd name="connsiteY16" fmla="*/ 221577 h 986428"/>
                      <a:gd name="connsiteX17" fmla="*/ 131610 w 1105535"/>
                      <a:gd name="connsiteY17" fmla="*/ 403440 h 986428"/>
                      <a:gd name="connsiteX18" fmla="*/ 178854 w 1105535"/>
                      <a:gd name="connsiteY18" fmla="*/ 674712 h 986428"/>
                      <a:gd name="connsiteX19" fmla="*/ 262166 w 1105535"/>
                      <a:gd name="connsiteY19" fmla="*/ 972400 h 986428"/>
                      <a:gd name="connsiteX0" fmla="*/ 262588 w 1105957"/>
                      <a:gd name="connsiteY0" fmla="*/ 972400 h 986428"/>
                      <a:gd name="connsiteX1" fmla="*/ 819356 w 1105957"/>
                      <a:gd name="connsiteY1" fmla="*/ 875880 h 986428"/>
                      <a:gd name="connsiteX2" fmla="*/ 1069099 w 1105957"/>
                      <a:gd name="connsiteY2" fmla="*/ 338676 h 986428"/>
                      <a:gd name="connsiteX3" fmla="*/ 1096224 w 1105957"/>
                      <a:gd name="connsiteY3" fmla="*/ 193000 h 986428"/>
                      <a:gd name="connsiteX4" fmla="*/ 1038400 w 1105957"/>
                      <a:gd name="connsiteY4" fmla="*/ 167836 h 986428"/>
                      <a:gd name="connsiteX5" fmla="*/ 964148 w 1105957"/>
                      <a:gd name="connsiteY5" fmla="*/ 173258 h 986428"/>
                      <a:gd name="connsiteX6" fmla="*/ 857857 w 1105957"/>
                      <a:gd name="connsiteY6" fmla="*/ 188936 h 986428"/>
                      <a:gd name="connsiteX7" fmla="*/ 772961 w 1105957"/>
                      <a:gd name="connsiteY7" fmla="*/ 221589 h 986428"/>
                      <a:gd name="connsiteX8" fmla="*/ 662382 w 1105957"/>
                      <a:gd name="connsiteY8" fmla="*/ 262218 h 986428"/>
                      <a:gd name="connsiteX9" fmla="*/ 563327 w 1105957"/>
                      <a:gd name="connsiteY9" fmla="*/ 291244 h 986428"/>
                      <a:gd name="connsiteX10" fmla="*/ 328189 w 1105957"/>
                      <a:gd name="connsiteY10" fmla="*/ 201276 h 986428"/>
                      <a:gd name="connsiteX11" fmla="*/ 165207 w 1105957"/>
                      <a:gd name="connsiteY11" fmla="*/ 87818 h 986428"/>
                      <a:gd name="connsiteX12" fmla="*/ 77619 w 1105957"/>
                      <a:gd name="connsiteY12" fmla="*/ 26045 h 986428"/>
                      <a:gd name="connsiteX13" fmla="*/ 22583 w 1105957"/>
                      <a:gd name="connsiteY13" fmla="*/ 5084 h 986428"/>
                      <a:gd name="connsiteX14" fmla="*/ 23050 w 1105957"/>
                      <a:gd name="connsiteY14" fmla="*/ 5426 h 986428"/>
                      <a:gd name="connsiteX15" fmla="*/ 2017 w 1105957"/>
                      <a:gd name="connsiteY15" fmla="*/ 92263 h 986428"/>
                      <a:gd name="connsiteX16" fmla="*/ 67309 w 1105957"/>
                      <a:gd name="connsiteY16" fmla="*/ 261949 h 986428"/>
                      <a:gd name="connsiteX17" fmla="*/ 132032 w 1105957"/>
                      <a:gd name="connsiteY17" fmla="*/ 403440 h 986428"/>
                      <a:gd name="connsiteX18" fmla="*/ 179276 w 1105957"/>
                      <a:gd name="connsiteY18" fmla="*/ 674712 h 986428"/>
                      <a:gd name="connsiteX19" fmla="*/ 262588 w 1105957"/>
                      <a:gd name="connsiteY19" fmla="*/ 972400 h 986428"/>
                      <a:gd name="connsiteX0" fmla="*/ 262588 w 1105957"/>
                      <a:gd name="connsiteY0" fmla="*/ 972400 h 986428"/>
                      <a:gd name="connsiteX1" fmla="*/ 819356 w 1105957"/>
                      <a:gd name="connsiteY1" fmla="*/ 875880 h 986428"/>
                      <a:gd name="connsiteX2" fmla="*/ 1069099 w 1105957"/>
                      <a:gd name="connsiteY2" fmla="*/ 338676 h 986428"/>
                      <a:gd name="connsiteX3" fmla="*/ 1096224 w 1105957"/>
                      <a:gd name="connsiteY3" fmla="*/ 193000 h 986428"/>
                      <a:gd name="connsiteX4" fmla="*/ 1038400 w 1105957"/>
                      <a:gd name="connsiteY4" fmla="*/ 167836 h 986428"/>
                      <a:gd name="connsiteX5" fmla="*/ 964148 w 1105957"/>
                      <a:gd name="connsiteY5" fmla="*/ 173258 h 986428"/>
                      <a:gd name="connsiteX6" fmla="*/ 857857 w 1105957"/>
                      <a:gd name="connsiteY6" fmla="*/ 188936 h 986428"/>
                      <a:gd name="connsiteX7" fmla="*/ 772961 w 1105957"/>
                      <a:gd name="connsiteY7" fmla="*/ 221589 h 986428"/>
                      <a:gd name="connsiteX8" fmla="*/ 662382 w 1105957"/>
                      <a:gd name="connsiteY8" fmla="*/ 262218 h 986428"/>
                      <a:gd name="connsiteX9" fmla="*/ 563327 w 1105957"/>
                      <a:gd name="connsiteY9" fmla="*/ 291244 h 986428"/>
                      <a:gd name="connsiteX10" fmla="*/ 328189 w 1105957"/>
                      <a:gd name="connsiteY10" fmla="*/ 201276 h 986428"/>
                      <a:gd name="connsiteX11" fmla="*/ 165207 w 1105957"/>
                      <a:gd name="connsiteY11" fmla="*/ 87818 h 986428"/>
                      <a:gd name="connsiteX12" fmla="*/ 77619 w 1105957"/>
                      <a:gd name="connsiteY12" fmla="*/ 26045 h 986428"/>
                      <a:gd name="connsiteX13" fmla="*/ 22583 w 1105957"/>
                      <a:gd name="connsiteY13" fmla="*/ 5084 h 986428"/>
                      <a:gd name="connsiteX14" fmla="*/ 23050 w 1105957"/>
                      <a:gd name="connsiteY14" fmla="*/ 5426 h 986428"/>
                      <a:gd name="connsiteX15" fmla="*/ 2017 w 1105957"/>
                      <a:gd name="connsiteY15" fmla="*/ 92263 h 986428"/>
                      <a:gd name="connsiteX16" fmla="*/ 67309 w 1105957"/>
                      <a:gd name="connsiteY16" fmla="*/ 261949 h 986428"/>
                      <a:gd name="connsiteX17" fmla="*/ 130792 w 1105957"/>
                      <a:gd name="connsiteY17" fmla="*/ 436677 h 986428"/>
                      <a:gd name="connsiteX18" fmla="*/ 179276 w 1105957"/>
                      <a:gd name="connsiteY18" fmla="*/ 674712 h 986428"/>
                      <a:gd name="connsiteX19" fmla="*/ 262588 w 1105957"/>
                      <a:gd name="connsiteY19" fmla="*/ 972400 h 986428"/>
                      <a:gd name="connsiteX0" fmla="*/ 262588 w 1105957"/>
                      <a:gd name="connsiteY0" fmla="*/ 972400 h 983767"/>
                      <a:gd name="connsiteX1" fmla="*/ 819356 w 1105957"/>
                      <a:gd name="connsiteY1" fmla="*/ 875880 h 983767"/>
                      <a:gd name="connsiteX2" fmla="*/ 1069099 w 1105957"/>
                      <a:gd name="connsiteY2" fmla="*/ 338676 h 983767"/>
                      <a:gd name="connsiteX3" fmla="*/ 1096224 w 1105957"/>
                      <a:gd name="connsiteY3" fmla="*/ 193000 h 983767"/>
                      <a:gd name="connsiteX4" fmla="*/ 1038400 w 1105957"/>
                      <a:gd name="connsiteY4" fmla="*/ 167836 h 983767"/>
                      <a:gd name="connsiteX5" fmla="*/ 964148 w 1105957"/>
                      <a:gd name="connsiteY5" fmla="*/ 173258 h 983767"/>
                      <a:gd name="connsiteX6" fmla="*/ 857857 w 1105957"/>
                      <a:gd name="connsiteY6" fmla="*/ 188936 h 983767"/>
                      <a:gd name="connsiteX7" fmla="*/ 772961 w 1105957"/>
                      <a:gd name="connsiteY7" fmla="*/ 221589 h 983767"/>
                      <a:gd name="connsiteX8" fmla="*/ 662382 w 1105957"/>
                      <a:gd name="connsiteY8" fmla="*/ 262218 h 983767"/>
                      <a:gd name="connsiteX9" fmla="*/ 563327 w 1105957"/>
                      <a:gd name="connsiteY9" fmla="*/ 291244 h 983767"/>
                      <a:gd name="connsiteX10" fmla="*/ 328189 w 1105957"/>
                      <a:gd name="connsiteY10" fmla="*/ 201276 h 983767"/>
                      <a:gd name="connsiteX11" fmla="*/ 165207 w 1105957"/>
                      <a:gd name="connsiteY11" fmla="*/ 87818 h 983767"/>
                      <a:gd name="connsiteX12" fmla="*/ 77619 w 1105957"/>
                      <a:gd name="connsiteY12" fmla="*/ 26045 h 983767"/>
                      <a:gd name="connsiteX13" fmla="*/ 22583 w 1105957"/>
                      <a:gd name="connsiteY13" fmla="*/ 5084 h 983767"/>
                      <a:gd name="connsiteX14" fmla="*/ 23050 w 1105957"/>
                      <a:gd name="connsiteY14" fmla="*/ 5426 h 983767"/>
                      <a:gd name="connsiteX15" fmla="*/ 2017 w 1105957"/>
                      <a:gd name="connsiteY15" fmla="*/ 92263 h 983767"/>
                      <a:gd name="connsiteX16" fmla="*/ 67309 w 1105957"/>
                      <a:gd name="connsiteY16" fmla="*/ 261949 h 983767"/>
                      <a:gd name="connsiteX17" fmla="*/ 130792 w 1105957"/>
                      <a:gd name="connsiteY17" fmla="*/ 436677 h 983767"/>
                      <a:gd name="connsiteX18" fmla="*/ 180223 w 1105957"/>
                      <a:gd name="connsiteY18" fmla="*/ 711670 h 983767"/>
                      <a:gd name="connsiteX19" fmla="*/ 262588 w 1105957"/>
                      <a:gd name="connsiteY19" fmla="*/ 972400 h 983767"/>
                      <a:gd name="connsiteX0" fmla="*/ 249374 w 1105957"/>
                      <a:gd name="connsiteY0" fmla="*/ 973471 h 984679"/>
                      <a:gd name="connsiteX1" fmla="*/ 819356 w 1105957"/>
                      <a:gd name="connsiteY1" fmla="*/ 875880 h 984679"/>
                      <a:gd name="connsiteX2" fmla="*/ 1069099 w 1105957"/>
                      <a:gd name="connsiteY2" fmla="*/ 338676 h 984679"/>
                      <a:gd name="connsiteX3" fmla="*/ 1096224 w 1105957"/>
                      <a:gd name="connsiteY3" fmla="*/ 193000 h 984679"/>
                      <a:gd name="connsiteX4" fmla="*/ 1038400 w 1105957"/>
                      <a:gd name="connsiteY4" fmla="*/ 167836 h 984679"/>
                      <a:gd name="connsiteX5" fmla="*/ 964148 w 1105957"/>
                      <a:gd name="connsiteY5" fmla="*/ 173258 h 984679"/>
                      <a:gd name="connsiteX6" fmla="*/ 857857 w 1105957"/>
                      <a:gd name="connsiteY6" fmla="*/ 188936 h 984679"/>
                      <a:gd name="connsiteX7" fmla="*/ 772961 w 1105957"/>
                      <a:gd name="connsiteY7" fmla="*/ 221589 h 984679"/>
                      <a:gd name="connsiteX8" fmla="*/ 662382 w 1105957"/>
                      <a:gd name="connsiteY8" fmla="*/ 262218 h 984679"/>
                      <a:gd name="connsiteX9" fmla="*/ 563327 w 1105957"/>
                      <a:gd name="connsiteY9" fmla="*/ 291244 h 984679"/>
                      <a:gd name="connsiteX10" fmla="*/ 328189 w 1105957"/>
                      <a:gd name="connsiteY10" fmla="*/ 201276 h 984679"/>
                      <a:gd name="connsiteX11" fmla="*/ 165207 w 1105957"/>
                      <a:gd name="connsiteY11" fmla="*/ 87818 h 984679"/>
                      <a:gd name="connsiteX12" fmla="*/ 77619 w 1105957"/>
                      <a:gd name="connsiteY12" fmla="*/ 26045 h 984679"/>
                      <a:gd name="connsiteX13" fmla="*/ 22583 w 1105957"/>
                      <a:gd name="connsiteY13" fmla="*/ 5084 h 984679"/>
                      <a:gd name="connsiteX14" fmla="*/ 23050 w 1105957"/>
                      <a:gd name="connsiteY14" fmla="*/ 5426 h 984679"/>
                      <a:gd name="connsiteX15" fmla="*/ 2017 w 1105957"/>
                      <a:gd name="connsiteY15" fmla="*/ 92263 h 984679"/>
                      <a:gd name="connsiteX16" fmla="*/ 67309 w 1105957"/>
                      <a:gd name="connsiteY16" fmla="*/ 261949 h 984679"/>
                      <a:gd name="connsiteX17" fmla="*/ 130792 w 1105957"/>
                      <a:gd name="connsiteY17" fmla="*/ 436677 h 984679"/>
                      <a:gd name="connsiteX18" fmla="*/ 180223 w 1105957"/>
                      <a:gd name="connsiteY18" fmla="*/ 711670 h 984679"/>
                      <a:gd name="connsiteX19" fmla="*/ 249374 w 1105957"/>
                      <a:gd name="connsiteY19" fmla="*/ 973471 h 984679"/>
                      <a:gd name="connsiteX0" fmla="*/ 249374 w 1105957"/>
                      <a:gd name="connsiteY0" fmla="*/ 973471 h 984647"/>
                      <a:gd name="connsiteX1" fmla="*/ 819356 w 1105957"/>
                      <a:gd name="connsiteY1" fmla="*/ 875880 h 984647"/>
                      <a:gd name="connsiteX2" fmla="*/ 1069099 w 1105957"/>
                      <a:gd name="connsiteY2" fmla="*/ 338676 h 984647"/>
                      <a:gd name="connsiteX3" fmla="*/ 1096224 w 1105957"/>
                      <a:gd name="connsiteY3" fmla="*/ 193000 h 984647"/>
                      <a:gd name="connsiteX4" fmla="*/ 1038400 w 1105957"/>
                      <a:gd name="connsiteY4" fmla="*/ 167836 h 984647"/>
                      <a:gd name="connsiteX5" fmla="*/ 964148 w 1105957"/>
                      <a:gd name="connsiteY5" fmla="*/ 173258 h 984647"/>
                      <a:gd name="connsiteX6" fmla="*/ 857857 w 1105957"/>
                      <a:gd name="connsiteY6" fmla="*/ 188936 h 984647"/>
                      <a:gd name="connsiteX7" fmla="*/ 772961 w 1105957"/>
                      <a:gd name="connsiteY7" fmla="*/ 221589 h 984647"/>
                      <a:gd name="connsiteX8" fmla="*/ 662382 w 1105957"/>
                      <a:gd name="connsiteY8" fmla="*/ 262218 h 984647"/>
                      <a:gd name="connsiteX9" fmla="*/ 563327 w 1105957"/>
                      <a:gd name="connsiteY9" fmla="*/ 291244 h 984647"/>
                      <a:gd name="connsiteX10" fmla="*/ 328189 w 1105957"/>
                      <a:gd name="connsiteY10" fmla="*/ 201276 h 984647"/>
                      <a:gd name="connsiteX11" fmla="*/ 165207 w 1105957"/>
                      <a:gd name="connsiteY11" fmla="*/ 87818 h 984647"/>
                      <a:gd name="connsiteX12" fmla="*/ 77619 w 1105957"/>
                      <a:gd name="connsiteY12" fmla="*/ 26045 h 984647"/>
                      <a:gd name="connsiteX13" fmla="*/ 22583 w 1105957"/>
                      <a:gd name="connsiteY13" fmla="*/ 5084 h 984647"/>
                      <a:gd name="connsiteX14" fmla="*/ 23050 w 1105957"/>
                      <a:gd name="connsiteY14" fmla="*/ 5426 h 984647"/>
                      <a:gd name="connsiteX15" fmla="*/ 2017 w 1105957"/>
                      <a:gd name="connsiteY15" fmla="*/ 92263 h 984647"/>
                      <a:gd name="connsiteX16" fmla="*/ 67309 w 1105957"/>
                      <a:gd name="connsiteY16" fmla="*/ 261949 h 984647"/>
                      <a:gd name="connsiteX17" fmla="*/ 130792 w 1105957"/>
                      <a:gd name="connsiteY17" fmla="*/ 436677 h 984647"/>
                      <a:gd name="connsiteX18" fmla="*/ 174560 w 1105957"/>
                      <a:gd name="connsiteY18" fmla="*/ 712129 h 984647"/>
                      <a:gd name="connsiteX19" fmla="*/ 249374 w 1105957"/>
                      <a:gd name="connsiteY19" fmla="*/ 973471 h 984647"/>
                      <a:gd name="connsiteX0" fmla="*/ 249374 w 1105957"/>
                      <a:gd name="connsiteY0" fmla="*/ 973471 h 984647"/>
                      <a:gd name="connsiteX1" fmla="*/ 819356 w 1105957"/>
                      <a:gd name="connsiteY1" fmla="*/ 875880 h 984647"/>
                      <a:gd name="connsiteX2" fmla="*/ 1069099 w 1105957"/>
                      <a:gd name="connsiteY2" fmla="*/ 338676 h 984647"/>
                      <a:gd name="connsiteX3" fmla="*/ 1096224 w 1105957"/>
                      <a:gd name="connsiteY3" fmla="*/ 193000 h 984647"/>
                      <a:gd name="connsiteX4" fmla="*/ 1038400 w 1105957"/>
                      <a:gd name="connsiteY4" fmla="*/ 167836 h 984647"/>
                      <a:gd name="connsiteX5" fmla="*/ 964148 w 1105957"/>
                      <a:gd name="connsiteY5" fmla="*/ 173258 h 984647"/>
                      <a:gd name="connsiteX6" fmla="*/ 857857 w 1105957"/>
                      <a:gd name="connsiteY6" fmla="*/ 188936 h 984647"/>
                      <a:gd name="connsiteX7" fmla="*/ 772961 w 1105957"/>
                      <a:gd name="connsiteY7" fmla="*/ 221589 h 984647"/>
                      <a:gd name="connsiteX8" fmla="*/ 662382 w 1105957"/>
                      <a:gd name="connsiteY8" fmla="*/ 262218 h 984647"/>
                      <a:gd name="connsiteX9" fmla="*/ 550957 w 1105957"/>
                      <a:gd name="connsiteY9" fmla="*/ 278603 h 984647"/>
                      <a:gd name="connsiteX10" fmla="*/ 328189 w 1105957"/>
                      <a:gd name="connsiteY10" fmla="*/ 201276 h 984647"/>
                      <a:gd name="connsiteX11" fmla="*/ 165207 w 1105957"/>
                      <a:gd name="connsiteY11" fmla="*/ 87818 h 984647"/>
                      <a:gd name="connsiteX12" fmla="*/ 77619 w 1105957"/>
                      <a:gd name="connsiteY12" fmla="*/ 26045 h 984647"/>
                      <a:gd name="connsiteX13" fmla="*/ 22583 w 1105957"/>
                      <a:gd name="connsiteY13" fmla="*/ 5084 h 984647"/>
                      <a:gd name="connsiteX14" fmla="*/ 23050 w 1105957"/>
                      <a:gd name="connsiteY14" fmla="*/ 5426 h 984647"/>
                      <a:gd name="connsiteX15" fmla="*/ 2017 w 1105957"/>
                      <a:gd name="connsiteY15" fmla="*/ 92263 h 984647"/>
                      <a:gd name="connsiteX16" fmla="*/ 67309 w 1105957"/>
                      <a:gd name="connsiteY16" fmla="*/ 261949 h 984647"/>
                      <a:gd name="connsiteX17" fmla="*/ 130792 w 1105957"/>
                      <a:gd name="connsiteY17" fmla="*/ 436677 h 984647"/>
                      <a:gd name="connsiteX18" fmla="*/ 174560 w 1105957"/>
                      <a:gd name="connsiteY18" fmla="*/ 712129 h 984647"/>
                      <a:gd name="connsiteX19" fmla="*/ 249374 w 1105957"/>
                      <a:gd name="connsiteY19" fmla="*/ 973471 h 984647"/>
                      <a:gd name="connsiteX0" fmla="*/ 255395 w 1111978"/>
                      <a:gd name="connsiteY0" fmla="*/ 970340 h 981516"/>
                      <a:gd name="connsiteX1" fmla="*/ 825377 w 1111978"/>
                      <a:gd name="connsiteY1" fmla="*/ 872749 h 981516"/>
                      <a:gd name="connsiteX2" fmla="*/ 1075120 w 1111978"/>
                      <a:gd name="connsiteY2" fmla="*/ 335545 h 981516"/>
                      <a:gd name="connsiteX3" fmla="*/ 1102245 w 1111978"/>
                      <a:gd name="connsiteY3" fmla="*/ 189869 h 981516"/>
                      <a:gd name="connsiteX4" fmla="*/ 1044421 w 1111978"/>
                      <a:gd name="connsiteY4" fmla="*/ 164705 h 981516"/>
                      <a:gd name="connsiteX5" fmla="*/ 970169 w 1111978"/>
                      <a:gd name="connsiteY5" fmla="*/ 170127 h 981516"/>
                      <a:gd name="connsiteX6" fmla="*/ 863878 w 1111978"/>
                      <a:gd name="connsiteY6" fmla="*/ 185805 h 981516"/>
                      <a:gd name="connsiteX7" fmla="*/ 778982 w 1111978"/>
                      <a:gd name="connsiteY7" fmla="*/ 218458 h 981516"/>
                      <a:gd name="connsiteX8" fmla="*/ 668403 w 1111978"/>
                      <a:gd name="connsiteY8" fmla="*/ 259087 h 981516"/>
                      <a:gd name="connsiteX9" fmla="*/ 556978 w 1111978"/>
                      <a:gd name="connsiteY9" fmla="*/ 275472 h 981516"/>
                      <a:gd name="connsiteX10" fmla="*/ 334210 w 1111978"/>
                      <a:gd name="connsiteY10" fmla="*/ 198145 h 981516"/>
                      <a:gd name="connsiteX11" fmla="*/ 171228 w 1111978"/>
                      <a:gd name="connsiteY11" fmla="*/ 84687 h 981516"/>
                      <a:gd name="connsiteX12" fmla="*/ 83640 w 1111978"/>
                      <a:gd name="connsiteY12" fmla="*/ 22914 h 981516"/>
                      <a:gd name="connsiteX13" fmla="*/ 28604 w 1111978"/>
                      <a:gd name="connsiteY13" fmla="*/ 1953 h 981516"/>
                      <a:gd name="connsiteX14" fmla="*/ 10493 w 1111978"/>
                      <a:gd name="connsiteY14" fmla="*/ 7700 h 981516"/>
                      <a:gd name="connsiteX15" fmla="*/ 8038 w 1111978"/>
                      <a:gd name="connsiteY15" fmla="*/ 89132 h 981516"/>
                      <a:gd name="connsiteX16" fmla="*/ 73330 w 1111978"/>
                      <a:gd name="connsiteY16" fmla="*/ 258818 h 981516"/>
                      <a:gd name="connsiteX17" fmla="*/ 136813 w 1111978"/>
                      <a:gd name="connsiteY17" fmla="*/ 433546 h 981516"/>
                      <a:gd name="connsiteX18" fmla="*/ 180581 w 1111978"/>
                      <a:gd name="connsiteY18" fmla="*/ 708998 h 981516"/>
                      <a:gd name="connsiteX19" fmla="*/ 255395 w 1111978"/>
                      <a:gd name="connsiteY19" fmla="*/ 970340 h 981516"/>
                      <a:gd name="connsiteX0" fmla="*/ 255395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70169 w 1177264"/>
                      <a:gd name="connsiteY5" fmla="*/ 170127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5 w 1177264"/>
                      <a:gd name="connsiteY19" fmla="*/ 970340 h 981516"/>
                      <a:gd name="connsiteX0" fmla="*/ 255395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26457 w 1177264"/>
                      <a:gd name="connsiteY5" fmla="*/ 169773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5 w 1177264"/>
                      <a:gd name="connsiteY19" fmla="*/ 970340 h 981516"/>
                      <a:gd name="connsiteX0" fmla="*/ 255396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26457 w 1177264"/>
                      <a:gd name="connsiteY5" fmla="*/ 169773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6 w 1177264"/>
                      <a:gd name="connsiteY19" fmla="*/ 970340 h 981516"/>
                      <a:gd name="connsiteX0" fmla="*/ 274571 w 1177264"/>
                      <a:gd name="connsiteY0" fmla="*/ 972683 h 983523"/>
                      <a:gd name="connsiteX1" fmla="*/ 825377 w 1177264"/>
                      <a:gd name="connsiteY1" fmla="*/ 872749 h 983523"/>
                      <a:gd name="connsiteX2" fmla="*/ 1075120 w 1177264"/>
                      <a:gd name="connsiteY2" fmla="*/ 335545 h 983523"/>
                      <a:gd name="connsiteX3" fmla="*/ 1175115 w 1177264"/>
                      <a:gd name="connsiteY3" fmla="*/ 174215 h 983523"/>
                      <a:gd name="connsiteX4" fmla="*/ 1044421 w 1177264"/>
                      <a:gd name="connsiteY4" fmla="*/ 164705 h 983523"/>
                      <a:gd name="connsiteX5" fmla="*/ 926457 w 1177264"/>
                      <a:gd name="connsiteY5" fmla="*/ 169773 h 983523"/>
                      <a:gd name="connsiteX6" fmla="*/ 863878 w 1177264"/>
                      <a:gd name="connsiteY6" fmla="*/ 185805 h 983523"/>
                      <a:gd name="connsiteX7" fmla="*/ 778982 w 1177264"/>
                      <a:gd name="connsiteY7" fmla="*/ 218458 h 983523"/>
                      <a:gd name="connsiteX8" fmla="*/ 668403 w 1177264"/>
                      <a:gd name="connsiteY8" fmla="*/ 259087 h 983523"/>
                      <a:gd name="connsiteX9" fmla="*/ 556978 w 1177264"/>
                      <a:gd name="connsiteY9" fmla="*/ 275472 h 983523"/>
                      <a:gd name="connsiteX10" fmla="*/ 334210 w 1177264"/>
                      <a:gd name="connsiteY10" fmla="*/ 198145 h 983523"/>
                      <a:gd name="connsiteX11" fmla="*/ 171228 w 1177264"/>
                      <a:gd name="connsiteY11" fmla="*/ 84687 h 983523"/>
                      <a:gd name="connsiteX12" fmla="*/ 83640 w 1177264"/>
                      <a:gd name="connsiteY12" fmla="*/ 22914 h 983523"/>
                      <a:gd name="connsiteX13" fmla="*/ 28604 w 1177264"/>
                      <a:gd name="connsiteY13" fmla="*/ 1953 h 983523"/>
                      <a:gd name="connsiteX14" fmla="*/ 10493 w 1177264"/>
                      <a:gd name="connsiteY14" fmla="*/ 7700 h 983523"/>
                      <a:gd name="connsiteX15" fmla="*/ 8038 w 1177264"/>
                      <a:gd name="connsiteY15" fmla="*/ 89132 h 983523"/>
                      <a:gd name="connsiteX16" fmla="*/ 73330 w 1177264"/>
                      <a:gd name="connsiteY16" fmla="*/ 258818 h 983523"/>
                      <a:gd name="connsiteX17" fmla="*/ 136813 w 1177264"/>
                      <a:gd name="connsiteY17" fmla="*/ 433546 h 983523"/>
                      <a:gd name="connsiteX18" fmla="*/ 180581 w 1177264"/>
                      <a:gd name="connsiteY18" fmla="*/ 708998 h 983523"/>
                      <a:gd name="connsiteX19" fmla="*/ 274571 w 1177264"/>
                      <a:gd name="connsiteY19" fmla="*/ 972683 h 9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7264" h="983523">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221" name="รูปแบบอิสระ: รูปร่าง 220">
                  <a:extLst>
                    <a:ext uri="{FF2B5EF4-FFF2-40B4-BE49-F238E27FC236}">
                      <a16:creationId xmlns:a16="http://schemas.microsoft.com/office/drawing/2014/main" id="{471E97E7-FA89-4DEA-9DBE-980ED995F18C}"/>
                    </a:ext>
                  </a:extLst>
                </p:cNvPr>
                <p:cNvSpPr/>
                <p:nvPr/>
              </p:nvSpPr>
              <p:spPr>
                <a:xfrm>
                  <a:off x="7232418" y="2293025"/>
                  <a:ext cx="295796" cy="640763"/>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412" h="513448">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22" name="รูปแบบอิสระ: รูปร่าง 221">
                  <a:extLst>
                    <a:ext uri="{FF2B5EF4-FFF2-40B4-BE49-F238E27FC236}">
                      <a16:creationId xmlns:a16="http://schemas.microsoft.com/office/drawing/2014/main" id="{538BEF78-2D5A-46E4-B0CA-38BD31F74B3F}"/>
                    </a:ext>
                  </a:extLst>
                </p:cNvPr>
                <p:cNvSpPr/>
                <p:nvPr/>
              </p:nvSpPr>
              <p:spPr>
                <a:xfrm rot="21410072" flipH="1">
                  <a:off x="9145070" y="2199152"/>
                  <a:ext cx="305141" cy="642470"/>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 name="connsiteX0" fmla="*/ 32952 w 256260"/>
                    <a:gd name="connsiteY0" fmla="*/ 7572 h 514816"/>
                    <a:gd name="connsiteX1" fmla="*/ 187257 w 256260"/>
                    <a:gd name="connsiteY1" fmla="*/ 169497 h 514816"/>
                    <a:gd name="connsiteX2" fmla="*/ 255837 w 256260"/>
                    <a:gd name="connsiteY2" fmla="*/ 428577 h 514816"/>
                    <a:gd name="connsiteX3" fmla="*/ 158682 w 256260"/>
                    <a:gd name="connsiteY3" fmla="*/ 510492 h 514816"/>
                    <a:gd name="connsiteX4" fmla="*/ 139631 w 256260"/>
                    <a:gd name="connsiteY4" fmla="*/ 493346 h 514816"/>
                    <a:gd name="connsiteX5" fmla="*/ 128202 w 256260"/>
                    <a:gd name="connsiteY5" fmla="*/ 407622 h 514816"/>
                    <a:gd name="connsiteX6" fmla="*/ 88197 w 256260"/>
                    <a:gd name="connsiteY6" fmla="*/ 262842 h 514816"/>
                    <a:gd name="connsiteX7" fmla="*/ 50097 w 256260"/>
                    <a:gd name="connsiteY7" fmla="*/ 171402 h 514816"/>
                    <a:gd name="connsiteX8" fmla="*/ 17712 w 256260"/>
                    <a:gd name="connsiteY8" fmla="*/ 85677 h 514816"/>
                    <a:gd name="connsiteX9" fmla="*/ 156 w 256260"/>
                    <a:gd name="connsiteY9" fmla="*/ 32768 h 514816"/>
                    <a:gd name="connsiteX10" fmla="*/ 32952 w 256260"/>
                    <a:gd name="connsiteY10" fmla="*/ 7572 h 5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60" h="514816">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23" name="แผนผังลำดับงาน: ตัวเชื่อมต่อ 222">
                  <a:extLst>
                    <a:ext uri="{FF2B5EF4-FFF2-40B4-BE49-F238E27FC236}">
                      <a16:creationId xmlns:a16="http://schemas.microsoft.com/office/drawing/2014/main" id="{D8D88196-0466-4978-86EC-456AA050DC54}"/>
                    </a:ext>
                  </a:extLst>
                </p:cNvPr>
                <p:cNvSpPr/>
                <p:nvPr/>
              </p:nvSpPr>
              <p:spPr>
                <a:xfrm>
                  <a:off x="7985616" y="3236341"/>
                  <a:ext cx="774076" cy="695579"/>
                </a:xfrm>
                <a:prstGeom prst="flowChartConnector">
                  <a:avLst/>
                </a:pr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nvGrpSpPr>
                <p:cNvPr id="224" name="กลุ่ม 223">
                  <a:extLst>
                    <a:ext uri="{FF2B5EF4-FFF2-40B4-BE49-F238E27FC236}">
                      <a16:creationId xmlns:a16="http://schemas.microsoft.com/office/drawing/2014/main" id="{0ADC68C5-5DF8-44C3-9371-B542FCB7972E}"/>
                    </a:ext>
                  </a:extLst>
                </p:cNvPr>
                <p:cNvGrpSpPr/>
                <p:nvPr/>
              </p:nvGrpSpPr>
              <p:grpSpPr>
                <a:xfrm>
                  <a:off x="7550189" y="2944340"/>
                  <a:ext cx="1614580" cy="767778"/>
                  <a:chOff x="845557" y="3324777"/>
                  <a:chExt cx="1355938" cy="615226"/>
                </a:xfrm>
              </p:grpSpPr>
              <p:grpSp>
                <p:nvGrpSpPr>
                  <p:cNvPr id="228" name="กลุ่ม 227">
                    <a:extLst>
                      <a:ext uri="{FF2B5EF4-FFF2-40B4-BE49-F238E27FC236}">
                        <a16:creationId xmlns:a16="http://schemas.microsoft.com/office/drawing/2014/main" id="{1D3B60E0-1556-425C-B6C1-5FF55A12DC9D}"/>
                      </a:ext>
                    </a:extLst>
                  </p:cNvPr>
                  <p:cNvGrpSpPr/>
                  <p:nvPr/>
                </p:nvGrpSpPr>
                <p:grpSpPr>
                  <a:xfrm>
                    <a:off x="1278221" y="3642317"/>
                    <a:ext cx="490561" cy="297686"/>
                    <a:chOff x="3673493" y="3224085"/>
                    <a:chExt cx="490561" cy="297686"/>
                  </a:xfrm>
                </p:grpSpPr>
                <p:sp>
                  <p:nvSpPr>
                    <p:cNvPr id="241" name="รูปแบบอิสระ: รูปร่าง 240">
                      <a:extLst>
                        <a:ext uri="{FF2B5EF4-FFF2-40B4-BE49-F238E27FC236}">
                          <a16:creationId xmlns:a16="http://schemas.microsoft.com/office/drawing/2014/main" id="{8F391FDD-3ACF-4B32-A2F5-6D2828E06F2D}"/>
                        </a:ext>
                      </a:extLst>
                    </p:cNvPr>
                    <p:cNvSpPr/>
                    <p:nvPr/>
                  </p:nvSpPr>
                  <p:spPr>
                    <a:xfrm rot="21417418">
                      <a:off x="3673493" y="3337622"/>
                      <a:ext cx="490561" cy="184149"/>
                    </a:xfrm>
                    <a:custGeom>
                      <a:avLst/>
                      <a:gdLst>
                        <a:gd name="connsiteX0" fmla="*/ 25979 w 512796"/>
                        <a:gd name="connsiteY0" fmla="*/ 45736 h 183170"/>
                        <a:gd name="connsiteX1" fmla="*/ 3119 w 512796"/>
                        <a:gd name="connsiteY1" fmla="*/ 99076 h 183170"/>
                        <a:gd name="connsiteX2" fmla="*/ 86939 w 512796"/>
                        <a:gd name="connsiteY2" fmla="*/ 167656 h 183170"/>
                        <a:gd name="connsiteX3" fmla="*/ 239339 w 512796"/>
                        <a:gd name="connsiteY3" fmla="*/ 99076 h 183170"/>
                        <a:gd name="connsiteX4" fmla="*/ 262199 w 512796"/>
                        <a:gd name="connsiteY4" fmla="*/ 16 h 183170"/>
                        <a:gd name="connsiteX5" fmla="*/ 254579 w 512796"/>
                        <a:gd name="connsiteY5" fmla="*/ 106696 h 183170"/>
                        <a:gd name="connsiteX6" fmla="*/ 361259 w 512796"/>
                        <a:gd name="connsiteY6" fmla="*/ 182896 h 183170"/>
                        <a:gd name="connsiteX7" fmla="*/ 506039 w 512796"/>
                        <a:gd name="connsiteY7" fmla="*/ 129556 h 183170"/>
                        <a:gd name="connsiteX8" fmla="*/ 475559 w 512796"/>
                        <a:gd name="connsiteY8" fmla="*/ 60976 h 183170"/>
                        <a:gd name="connsiteX0" fmla="*/ 25979 w 512796"/>
                        <a:gd name="connsiteY0" fmla="*/ 45738 h 183163"/>
                        <a:gd name="connsiteX1" fmla="*/ 3119 w 512796"/>
                        <a:gd name="connsiteY1" fmla="*/ 99078 h 183163"/>
                        <a:gd name="connsiteX2" fmla="*/ 86939 w 512796"/>
                        <a:gd name="connsiteY2" fmla="*/ 167658 h 183163"/>
                        <a:gd name="connsiteX3" fmla="*/ 239339 w 512796"/>
                        <a:gd name="connsiteY3" fmla="*/ 99078 h 183163"/>
                        <a:gd name="connsiteX4" fmla="*/ 262199 w 512796"/>
                        <a:gd name="connsiteY4" fmla="*/ 18 h 183163"/>
                        <a:gd name="connsiteX5" fmla="*/ 262188 w 512796"/>
                        <a:gd name="connsiteY5" fmla="*/ 107103 h 183163"/>
                        <a:gd name="connsiteX6" fmla="*/ 361259 w 512796"/>
                        <a:gd name="connsiteY6" fmla="*/ 182898 h 183163"/>
                        <a:gd name="connsiteX7" fmla="*/ 506039 w 512796"/>
                        <a:gd name="connsiteY7" fmla="*/ 129558 h 183163"/>
                        <a:gd name="connsiteX8" fmla="*/ 475559 w 512796"/>
                        <a:gd name="connsiteY8" fmla="*/ 60978 h 183163"/>
                        <a:gd name="connsiteX0" fmla="*/ 25979 w 505781"/>
                        <a:gd name="connsiteY0" fmla="*/ 45738 h 184207"/>
                        <a:gd name="connsiteX1" fmla="*/ 3119 w 505781"/>
                        <a:gd name="connsiteY1" fmla="*/ 99078 h 184207"/>
                        <a:gd name="connsiteX2" fmla="*/ 86939 w 505781"/>
                        <a:gd name="connsiteY2" fmla="*/ 167658 h 184207"/>
                        <a:gd name="connsiteX3" fmla="*/ 239339 w 505781"/>
                        <a:gd name="connsiteY3" fmla="*/ 99078 h 184207"/>
                        <a:gd name="connsiteX4" fmla="*/ 262199 w 505781"/>
                        <a:gd name="connsiteY4" fmla="*/ 18 h 184207"/>
                        <a:gd name="connsiteX5" fmla="*/ 262188 w 505781"/>
                        <a:gd name="connsiteY5" fmla="*/ 107103 h 184207"/>
                        <a:gd name="connsiteX6" fmla="*/ 361259 w 505781"/>
                        <a:gd name="connsiteY6" fmla="*/ 182898 h 184207"/>
                        <a:gd name="connsiteX7" fmla="*/ 497419 w 505781"/>
                        <a:gd name="connsiteY7" fmla="*/ 148177 h 184207"/>
                        <a:gd name="connsiteX8" fmla="*/ 475559 w 505781"/>
                        <a:gd name="connsiteY8" fmla="*/ 60978 h 184207"/>
                        <a:gd name="connsiteX0" fmla="*/ 27273 w 507075"/>
                        <a:gd name="connsiteY0" fmla="*/ 45738 h 184207"/>
                        <a:gd name="connsiteX1" fmla="*/ 4413 w 507075"/>
                        <a:gd name="connsiteY1" fmla="*/ 99078 h 184207"/>
                        <a:gd name="connsiteX2" fmla="*/ 107458 w 507075"/>
                        <a:gd name="connsiteY2" fmla="*/ 164864 h 184207"/>
                        <a:gd name="connsiteX3" fmla="*/ 240633 w 507075"/>
                        <a:gd name="connsiteY3" fmla="*/ 99078 h 184207"/>
                        <a:gd name="connsiteX4" fmla="*/ 263493 w 507075"/>
                        <a:gd name="connsiteY4" fmla="*/ 18 h 184207"/>
                        <a:gd name="connsiteX5" fmla="*/ 263482 w 507075"/>
                        <a:gd name="connsiteY5" fmla="*/ 107103 h 184207"/>
                        <a:gd name="connsiteX6" fmla="*/ 362553 w 507075"/>
                        <a:gd name="connsiteY6" fmla="*/ 182898 h 184207"/>
                        <a:gd name="connsiteX7" fmla="*/ 498713 w 507075"/>
                        <a:gd name="connsiteY7" fmla="*/ 148177 h 184207"/>
                        <a:gd name="connsiteX8" fmla="*/ 476853 w 507075"/>
                        <a:gd name="connsiteY8" fmla="*/ 60978 h 184207"/>
                        <a:gd name="connsiteX0" fmla="*/ 18837 w 498639"/>
                        <a:gd name="connsiteY0" fmla="*/ 45738 h 184207"/>
                        <a:gd name="connsiteX1" fmla="*/ 6379 w 498639"/>
                        <a:gd name="connsiteY1" fmla="*/ 118708 h 184207"/>
                        <a:gd name="connsiteX2" fmla="*/ 99022 w 498639"/>
                        <a:gd name="connsiteY2" fmla="*/ 164864 h 184207"/>
                        <a:gd name="connsiteX3" fmla="*/ 232197 w 498639"/>
                        <a:gd name="connsiteY3" fmla="*/ 99078 h 184207"/>
                        <a:gd name="connsiteX4" fmla="*/ 255057 w 498639"/>
                        <a:gd name="connsiteY4" fmla="*/ 18 h 184207"/>
                        <a:gd name="connsiteX5" fmla="*/ 255046 w 498639"/>
                        <a:gd name="connsiteY5" fmla="*/ 107103 h 184207"/>
                        <a:gd name="connsiteX6" fmla="*/ 354117 w 498639"/>
                        <a:gd name="connsiteY6" fmla="*/ 182898 h 184207"/>
                        <a:gd name="connsiteX7" fmla="*/ 490277 w 498639"/>
                        <a:gd name="connsiteY7" fmla="*/ 148177 h 184207"/>
                        <a:gd name="connsiteX8" fmla="*/ 468417 w 498639"/>
                        <a:gd name="connsiteY8" fmla="*/ 60978 h 184207"/>
                        <a:gd name="connsiteX0" fmla="*/ 18837 w 490561"/>
                        <a:gd name="connsiteY0" fmla="*/ 45738 h 184149"/>
                        <a:gd name="connsiteX1" fmla="*/ 6379 w 490561"/>
                        <a:gd name="connsiteY1" fmla="*/ 118708 h 184149"/>
                        <a:gd name="connsiteX2" fmla="*/ 99022 w 490561"/>
                        <a:gd name="connsiteY2" fmla="*/ 164864 h 184149"/>
                        <a:gd name="connsiteX3" fmla="*/ 232197 w 490561"/>
                        <a:gd name="connsiteY3" fmla="*/ 99078 h 184149"/>
                        <a:gd name="connsiteX4" fmla="*/ 255057 w 490561"/>
                        <a:gd name="connsiteY4" fmla="*/ 18 h 184149"/>
                        <a:gd name="connsiteX5" fmla="*/ 255046 w 490561"/>
                        <a:gd name="connsiteY5" fmla="*/ 107103 h 184149"/>
                        <a:gd name="connsiteX6" fmla="*/ 354117 w 490561"/>
                        <a:gd name="connsiteY6" fmla="*/ 182898 h 184149"/>
                        <a:gd name="connsiteX7" fmla="*/ 478863 w 490561"/>
                        <a:gd name="connsiteY7" fmla="*/ 147570 h 184149"/>
                        <a:gd name="connsiteX8" fmla="*/ 468417 w 490561"/>
                        <a:gd name="connsiteY8" fmla="*/ 60978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61" h="184149">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242" name="รูปแบบอิสระ: รูปร่าง 241">
                      <a:extLst>
                        <a:ext uri="{FF2B5EF4-FFF2-40B4-BE49-F238E27FC236}">
                          <a16:creationId xmlns:a16="http://schemas.microsoft.com/office/drawing/2014/main" id="{3ED03C9F-3312-45B1-B64F-5B7774986203}"/>
                        </a:ext>
                      </a:extLst>
                    </p:cNvPr>
                    <p:cNvSpPr/>
                    <p:nvPr/>
                  </p:nvSpPr>
                  <p:spPr>
                    <a:xfrm rot="20654224">
                      <a:off x="3822367" y="3224085"/>
                      <a:ext cx="200701" cy="117505"/>
                    </a:xfrm>
                    <a:custGeom>
                      <a:avLst/>
                      <a:gdLst>
                        <a:gd name="connsiteX0" fmla="*/ 24294 w 200701"/>
                        <a:gd name="connsiteY0" fmla="*/ 3155 h 117505"/>
                        <a:gd name="connsiteX1" fmla="*/ 146214 w 200701"/>
                        <a:gd name="connsiteY1" fmla="*/ 18395 h 117505"/>
                        <a:gd name="connsiteX2" fmla="*/ 199554 w 200701"/>
                        <a:gd name="connsiteY2" fmla="*/ 79355 h 117505"/>
                        <a:gd name="connsiteX3" fmla="*/ 100494 w 200701"/>
                        <a:gd name="connsiteY3" fmla="*/ 117455 h 117505"/>
                        <a:gd name="connsiteX4" fmla="*/ 9054 w 200701"/>
                        <a:gd name="connsiteY4" fmla="*/ 71735 h 117505"/>
                        <a:gd name="connsiteX5" fmla="*/ 24294 w 200701"/>
                        <a:gd name="connsiteY5" fmla="*/ 3155 h 11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01" h="117505">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29" name="กลุ่ม 228">
                    <a:extLst>
                      <a:ext uri="{FF2B5EF4-FFF2-40B4-BE49-F238E27FC236}">
                        <a16:creationId xmlns:a16="http://schemas.microsoft.com/office/drawing/2014/main" id="{93E76F8C-2900-4C3E-BED2-1281BAA562D0}"/>
                      </a:ext>
                    </a:extLst>
                  </p:cNvPr>
                  <p:cNvGrpSpPr/>
                  <p:nvPr/>
                </p:nvGrpSpPr>
                <p:grpSpPr>
                  <a:xfrm>
                    <a:off x="995333" y="3324777"/>
                    <a:ext cx="256540" cy="246380"/>
                    <a:chOff x="3390605" y="2906545"/>
                    <a:chExt cx="256540" cy="246380"/>
                  </a:xfrm>
                </p:grpSpPr>
                <p:sp>
                  <p:nvSpPr>
                    <p:cNvPr id="238" name="แผนผังลำดับงาน: ตัวเชื่อมต่อ 237">
                      <a:extLst>
                        <a:ext uri="{FF2B5EF4-FFF2-40B4-BE49-F238E27FC236}">
                          <a16:creationId xmlns:a16="http://schemas.microsoft.com/office/drawing/2014/main" id="{1AFB2DD4-140C-4F63-9471-7ADCD8C8BE8C}"/>
                        </a:ext>
                      </a:extLst>
                    </p:cNvPr>
                    <p:cNvSpPr/>
                    <p:nvPr/>
                  </p:nvSpPr>
                  <p:spPr>
                    <a:xfrm>
                      <a:off x="3390605"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39" name="แผนผังลำดับงาน: ตัวเชื่อมต่อ 238">
                      <a:extLst>
                        <a:ext uri="{FF2B5EF4-FFF2-40B4-BE49-F238E27FC236}">
                          <a16:creationId xmlns:a16="http://schemas.microsoft.com/office/drawing/2014/main" id="{63D140D4-4890-4961-8184-8CD52F2B825F}"/>
                        </a:ext>
                      </a:extLst>
                    </p:cNvPr>
                    <p:cNvSpPr/>
                    <p:nvPr/>
                  </p:nvSpPr>
                  <p:spPr>
                    <a:xfrm>
                      <a:off x="3431245" y="2941077"/>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40" name="แผนผังลำดับงาน: ตัวเชื่อมต่อ 239">
                      <a:extLst>
                        <a:ext uri="{FF2B5EF4-FFF2-40B4-BE49-F238E27FC236}">
                          <a16:creationId xmlns:a16="http://schemas.microsoft.com/office/drawing/2014/main" id="{90FB2AF2-E19E-4BA9-ABEF-E7FDB4BAE59D}"/>
                        </a:ext>
                      </a:extLst>
                    </p:cNvPr>
                    <p:cNvSpPr/>
                    <p:nvPr/>
                  </p:nvSpPr>
                  <p:spPr>
                    <a:xfrm>
                      <a:off x="3518875"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30" name="กลุ่ม 229">
                    <a:extLst>
                      <a:ext uri="{FF2B5EF4-FFF2-40B4-BE49-F238E27FC236}">
                        <a16:creationId xmlns:a16="http://schemas.microsoft.com/office/drawing/2014/main" id="{6F2B3292-4400-4143-93F2-30B24F382CFB}"/>
                      </a:ext>
                    </a:extLst>
                  </p:cNvPr>
                  <p:cNvGrpSpPr/>
                  <p:nvPr/>
                </p:nvGrpSpPr>
                <p:grpSpPr>
                  <a:xfrm>
                    <a:off x="845557" y="3679212"/>
                    <a:ext cx="211536" cy="238462"/>
                    <a:chOff x="3240829" y="3260980"/>
                    <a:chExt cx="211536" cy="238462"/>
                  </a:xfrm>
                </p:grpSpPr>
                <p:cxnSp>
                  <p:nvCxnSpPr>
                    <p:cNvPr id="235" name="ตัวเชื่อมต่อตรง 234">
                      <a:extLst>
                        <a:ext uri="{FF2B5EF4-FFF2-40B4-BE49-F238E27FC236}">
                          <a16:creationId xmlns:a16="http://schemas.microsoft.com/office/drawing/2014/main" id="{8DCDF958-36FC-485D-9360-3CB52C6FFA6C}"/>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236" name="ตัวเชื่อมต่อตรง 235">
                      <a:extLst>
                        <a:ext uri="{FF2B5EF4-FFF2-40B4-BE49-F238E27FC236}">
                          <a16:creationId xmlns:a16="http://schemas.microsoft.com/office/drawing/2014/main" id="{43F05726-8DFD-4E1F-8DE8-8C095762235C}"/>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237" name="ตัวเชื่อมต่อตรง 236">
                      <a:extLst>
                        <a:ext uri="{FF2B5EF4-FFF2-40B4-BE49-F238E27FC236}">
                          <a16:creationId xmlns:a16="http://schemas.microsoft.com/office/drawing/2014/main" id="{4B6C278C-DF2B-4FA4-84AD-3571F06255D3}"/>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nvGrpSpPr>
                  <p:cNvPr id="231" name="กลุ่ม 230">
                    <a:extLst>
                      <a:ext uri="{FF2B5EF4-FFF2-40B4-BE49-F238E27FC236}">
                        <a16:creationId xmlns:a16="http://schemas.microsoft.com/office/drawing/2014/main" id="{684E373E-6EC9-4EF2-8046-14D56FDF9CAD}"/>
                      </a:ext>
                    </a:extLst>
                  </p:cNvPr>
                  <p:cNvGrpSpPr/>
                  <p:nvPr/>
                </p:nvGrpSpPr>
                <p:grpSpPr>
                  <a:xfrm flipH="1">
                    <a:off x="1989959" y="3680275"/>
                    <a:ext cx="211536" cy="238462"/>
                    <a:chOff x="3240829" y="3260980"/>
                    <a:chExt cx="211536" cy="238462"/>
                  </a:xfrm>
                </p:grpSpPr>
                <p:cxnSp>
                  <p:nvCxnSpPr>
                    <p:cNvPr id="232" name="ตัวเชื่อมต่อตรง 231">
                      <a:extLst>
                        <a:ext uri="{FF2B5EF4-FFF2-40B4-BE49-F238E27FC236}">
                          <a16:creationId xmlns:a16="http://schemas.microsoft.com/office/drawing/2014/main" id="{F9A33AA7-FCAD-4FE0-8BF5-B5A71735A3B5}"/>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233" name="ตัวเชื่อมต่อตรง 232">
                      <a:extLst>
                        <a:ext uri="{FF2B5EF4-FFF2-40B4-BE49-F238E27FC236}">
                          <a16:creationId xmlns:a16="http://schemas.microsoft.com/office/drawing/2014/main" id="{461F2F65-E37C-4C2D-8A09-B44DB15A29C6}"/>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234" name="ตัวเชื่อมต่อตรง 233">
                      <a:extLst>
                        <a:ext uri="{FF2B5EF4-FFF2-40B4-BE49-F238E27FC236}">
                          <a16:creationId xmlns:a16="http://schemas.microsoft.com/office/drawing/2014/main" id="{F5A8D5C6-C09B-40FE-B92B-1984E29B33EA}"/>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225" name="กลุ่ม 224">
                  <a:extLst>
                    <a:ext uri="{FF2B5EF4-FFF2-40B4-BE49-F238E27FC236}">
                      <a16:creationId xmlns:a16="http://schemas.microsoft.com/office/drawing/2014/main" id="{1BCE5A23-24D1-4C67-9854-ECAEB1A2658F}"/>
                    </a:ext>
                  </a:extLst>
                </p:cNvPr>
                <p:cNvGrpSpPr/>
                <p:nvPr/>
              </p:nvGrpSpPr>
              <p:grpSpPr>
                <a:xfrm>
                  <a:off x="8696953" y="2964198"/>
                  <a:ext cx="342803" cy="194817"/>
                  <a:chOff x="10123398" y="2191217"/>
                  <a:chExt cx="342803" cy="194817"/>
                </a:xfrm>
              </p:grpSpPr>
              <p:cxnSp>
                <p:nvCxnSpPr>
                  <p:cNvPr id="226" name="ตัวเชื่อมต่อตรง 225">
                    <a:extLst>
                      <a:ext uri="{FF2B5EF4-FFF2-40B4-BE49-F238E27FC236}">
                        <a16:creationId xmlns:a16="http://schemas.microsoft.com/office/drawing/2014/main" id="{067FEB36-9EE6-498E-9602-99163E3DACD9}"/>
                      </a:ext>
                    </a:extLst>
                  </p:cNvPr>
                  <p:cNvCxnSpPr>
                    <a:cxnSpLocks/>
                  </p:cNvCxnSpPr>
                  <p:nvPr/>
                </p:nvCxnSpPr>
                <p:spPr>
                  <a:xfrm flipV="1">
                    <a:off x="10123398" y="2191217"/>
                    <a:ext cx="317556" cy="139751"/>
                  </a:xfrm>
                  <a:prstGeom prst="line">
                    <a:avLst/>
                  </a:prstGeom>
                  <a:solidFill>
                    <a:srgbClr val="444642"/>
                  </a:solidFill>
                  <a:ln w="28575">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cxnSp>
                <p:nvCxnSpPr>
                  <p:cNvPr id="227" name="ตัวเชื่อมต่อตรง 226">
                    <a:extLst>
                      <a:ext uri="{FF2B5EF4-FFF2-40B4-BE49-F238E27FC236}">
                        <a16:creationId xmlns:a16="http://schemas.microsoft.com/office/drawing/2014/main" id="{189396A1-84AF-48D8-BC14-2405DF317391}"/>
                      </a:ext>
                    </a:extLst>
                  </p:cNvPr>
                  <p:cNvCxnSpPr>
                    <a:cxnSpLocks/>
                  </p:cNvCxnSpPr>
                  <p:nvPr/>
                </p:nvCxnSpPr>
                <p:spPr>
                  <a:xfrm>
                    <a:off x="10123398" y="2330968"/>
                    <a:ext cx="342803" cy="55066"/>
                  </a:xfrm>
                  <a:prstGeom prst="line">
                    <a:avLst/>
                  </a:prstGeom>
                  <a:ln w="28575">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grpSp>
          </p:grpSp>
          <p:sp>
            <p:nvSpPr>
              <p:cNvPr id="217" name="รูปแบบอิสระ: รูปร่าง 216">
                <a:extLst>
                  <a:ext uri="{FF2B5EF4-FFF2-40B4-BE49-F238E27FC236}">
                    <a16:creationId xmlns:a16="http://schemas.microsoft.com/office/drawing/2014/main" id="{108415A0-6DCC-4A55-AAF2-B7B7FD6320B7}"/>
                  </a:ext>
                </a:extLst>
              </p:cNvPr>
              <p:cNvSpPr/>
              <p:nvPr/>
            </p:nvSpPr>
            <p:spPr>
              <a:xfrm rot="21144157">
                <a:off x="4561332" y="4661780"/>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218" name="รูปแบบอิสระ: รูปร่าง 217">
                <a:extLst>
                  <a:ext uri="{FF2B5EF4-FFF2-40B4-BE49-F238E27FC236}">
                    <a16:creationId xmlns:a16="http://schemas.microsoft.com/office/drawing/2014/main" id="{BD32F5B5-30FA-445E-9447-4152C98E0C10}"/>
                  </a:ext>
                </a:extLst>
              </p:cNvPr>
              <p:cNvSpPr/>
              <p:nvPr/>
            </p:nvSpPr>
            <p:spPr>
              <a:xfrm rot="455843" flipH="1">
                <a:off x="5172595" y="4660540"/>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sp>
          <p:nvSpPr>
            <p:cNvPr id="212" name="รูปแบบอิสระ: รูปร่าง 211">
              <a:extLst>
                <a:ext uri="{FF2B5EF4-FFF2-40B4-BE49-F238E27FC236}">
                  <a16:creationId xmlns:a16="http://schemas.microsoft.com/office/drawing/2014/main" id="{59684491-E920-4C86-9827-83CEA86C2B7C}"/>
                </a:ext>
              </a:extLst>
            </p:cNvPr>
            <p:cNvSpPr/>
            <p:nvPr/>
          </p:nvSpPr>
          <p:spPr>
            <a:xfrm>
              <a:off x="6505748" y="3497466"/>
              <a:ext cx="269393" cy="522541"/>
            </a:xfrm>
            <a:custGeom>
              <a:avLst/>
              <a:gdLst>
                <a:gd name="connsiteX0" fmla="*/ 133774 w 250431"/>
                <a:gd name="connsiteY0" fmla="*/ 2524 h 520723"/>
                <a:gd name="connsiteX1" fmla="*/ 249598 w 250431"/>
                <a:gd name="connsiteY1" fmla="*/ 264652 h 520723"/>
                <a:gd name="connsiteX2" fmla="*/ 72814 w 250431"/>
                <a:gd name="connsiteY2" fmla="*/ 520684 h 520723"/>
                <a:gd name="connsiteX3" fmla="*/ 17950 w 250431"/>
                <a:gd name="connsiteY3" fmla="*/ 246364 h 520723"/>
                <a:gd name="connsiteX4" fmla="*/ 5758 w 250431"/>
                <a:gd name="connsiteY4" fmla="*/ 136636 h 520723"/>
                <a:gd name="connsiteX5" fmla="*/ 133774 w 250431"/>
                <a:gd name="connsiteY5" fmla="*/ 2524 h 520723"/>
                <a:gd name="connsiteX0" fmla="*/ 149762 w 266446"/>
                <a:gd name="connsiteY0" fmla="*/ 4097 h 522296"/>
                <a:gd name="connsiteX1" fmla="*/ 265586 w 266446"/>
                <a:gd name="connsiteY1" fmla="*/ 266225 h 522296"/>
                <a:gd name="connsiteX2" fmla="*/ 88802 w 266446"/>
                <a:gd name="connsiteY2" fmla="*/ 522257 h 522296"/>
                <a:gd name="connsiteX3" fmla="*/ 33938 w 266446"/>
                <a:gd name="connsiteY3" fmla="*/ 247937 h 522296"/>
                <a:gd name="connsiteX4" fmla="*/ 3458 w 266446"/>
                <a:gd name="connsiteY4" fmla="*/ 113825 h 522296"/>
                <a:gd name="connsiteX5" fmla="*/ 149762 w 266446"/>
                <a:gd name="connsiteY5" fmla="*/ 4097 h 522296"/>
                <a:gd name="connsiteX0" fmla="*/ 152709 w 269393"/>
                <a:gd name="connsiteY0" fmla="*/ 4381 h 522541"/>
                <a:gd name="connsiteX1" fmla="*/ 268533 w 269393"/>
                <a:gd name="connsiteY1" fmla="*/ 266509 h 522541"/>
                <a:gd name="connsiteX2" fmla="*/ 91749 w 269393"/>
                <a:gd name="connsiteY2" fmla="*/ 522541 h 522541"/>
                <a:gd name="connsiteX3" fmla="*/ 30789 w 269393"/>
                <a:gd name="connsiteY3" fmla="*/ 266509 h 522541"/>
                <a:gd name="connsiteX4" fmla="*/ 6405 w 269393"/>
                <a:gd name="connsiteY4" fmla="*/ 114109 h 522541"/>
                <a:gd name="connsiteX5" fmla="*/ 152709 w 269393"/>
                <a:gd name="connsiteY5" fmla="*/ 4381 h 52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393" h="522541">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13" name="รูปแบบอิสระ: รูปร่าง 212">
              <a:extLst>
                <a:ext uri="{FF2B5EF4-FFF2-40B4-BE49-F238E27FC236}">
                  <a16:creationId xmlns:a16="http://schemas.microsoft.com/office/drawing/2014/main" id="{62DD7AB8-CD2F-4D7C-8B1C-A4FC6C8FFB3A}"/>
                </a:ext>
              </a:extLst>
            </p:cNvPr>
            <p:cNvSpPr/>
            <p:nvPr/>
          </p:nvSpPr>
          <p:spPr>
            <a:xfrm>
              <a:off x="6576192" y="4321524"/>
              <a:ext cx="207847" cy="361297"/>
            </a:xfrm>
            <a:custGeom>
              <a:avLst/>
              <a:gdLst>
                <a:gd name="connsiteX0" fmla="*/ 37968 w 207847"/>
                <a:gd name="connsiteY0" fmla="*/ 360204 h 361297"/>
                <a:gd name="connsiteX1" fmla="*/ 1392 w 207847"/>
                <a:gd name="connsiteY1" fmla="*/ 207804 h 361297"/>
                <a:gd name="connsiteX2" fmla="*/ 74544 w 207847"/>
                <a:gd name="connsiteY2" fmla="*/ 24924 h 361297"/>
                <a:gd name="connsiteX3" fmla="*/ 202560 w 207847"/>
                <a:gd name="connsiteY3" fmla="*/ 12732 h 361297"/>
                <a:gd name="connsiteX4" fmla="*/ 172080 w 207847"/>
                <a:gd name="connsiteY4" fmla="*/ 128556 h 361297"/>
                <a:gd name="connsiteX5" fmla="*/ 37968 w 207847"/>
                <a:gd name="connsiteY5" fmla="*/ 360204 h 36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47" h="361297">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214" name="รูปแบบอิสระ: รูปร่าง 213">
              <a:extLst>
                <a:ext uri="{FF2B5EF4-FFF2-40B4-BE49-F238E27FC236}">
                  <a16:creationId xmlns:a16="http://schemas.microsoft.com/office/drawing/2014/main" id="{EEE803DB-F81E-4A80-BAD8-AF5748593595}"/>
                </a:ext>
              </a:extLst>
            </p:cNvPr>
            <p:cNvSpPr/>
            <p:nvPr/>
          </p:nvSpPr>
          <p:spPr>
            <a:xfrm>
              <a:off x="4578962" y="4680290"/>
              <a:ext cx="312631" cy="364025"/>
            </a:xfrm>
            <a:custGeom>
              <a:avLst/>
              <a:gdLst>
                <a:gd name="connsiteX0" fmla="*/ 42057 w 353950"/>
                <a:gd name="connsiteY0" fmla="*/ 299419 h 346822"/>
                <a:gd name="connsiteX1" fmla="*/ 291993 w 353950"/>
                <a:gd name="connsiteY1" fmla="*/ 323803 h 346822"/>
                <a:gd name="connsiteX2" fmla="*/ 334665 w 353950"/>
                <a:gd name="connsiteY2" fmla="*/ 67771 h 346822"/>
                <a:gd name="connsiteX3" fmla="*/ 29865 w 353950"/>
                <a:gd name="connsiteY3" fmla="*/ 12907 h 346822"/>
                <a:gd name="connsiteX4" fmla="*/ 42057 w 353950"/>
                <a:gd name="connsiteY4" fmla="*/ 299419 h 346822"/>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32520 w 327117"/>
                <a:gd name="connsiteY0" fmla="*/ 294722 h 338579"/>
                <a:gd name="connsiteX1" fmla="*/ 282456 w 327117"/>
                <a:gd name="connsiteY1" fmla="*/ 319106 h 338579"/>
                <a:gd name="connsiteX2" fmla="*/ 302268 w 327117"/>
                <a:gd name="connsiteY2" fmla="*/ 44024 h 338579"/>
                <a:gd name="connsiteX3" fmla="*/ 20328 w 327117"/>
                <a:gd name="connsiteY3" fmla="*/ 8210 h 338579"/>
                <a:gd name="connsiteX4" fmla="*/ 23376 w 327117"/>
                <a:gd name="connsiteY4" fmla="*/ 124034 h 338579"/>
                <a:gd name="connsiteX5" fmla="*/ 32520 w 327117"/>
                <a:gd name="connsiteY5" fmla="*/ 294722 h 338579"/>
                <a:gd name="connsiteX0" fmla="*/ 32520 w 321834"/>
                <a:gd name="connsiteY0" fmla="*/ 290371 h 326043"/>
                <a:gd name="connsiteX1" fmla="*/ 282456 w 321834"/>
                <a:gd name="connsiteY1" fmla="*/ 314755 h 326043"/>
                <a:gd name="connsiteX2" fmla="*/ 286266 w 321834"/>
                <a:gd name="connsiteY2" fmla="*/ 150163 h 326043"/>
                <a:gd name="connsiteX3" fmla="*/ 302268 w 321834"/>
                <a:gd name="connsiteY3" fmla="*/ 39673 h 326043"/>
                <a:gd name="connsiteX4" fmla="*/ 20328 w 321834"/>
                <a:gd name="connsiteY4" fmla="*/ 3859 h 326043"/>
                <a:gd name="connsiteX5" fmla="*/ 23376 w 321834"/>
                <a:gd name="connsiteY5" fmla="*/ 119683 h 326043"/>
                <a:gd name="connsiteX6" fmla="*/ 32520 w 321834"/>
                <a:gd name="connsiteY6" fmla="*/ 290371 h 326043"/>
                <a:gd name="connsiteX0" fmla="*/ 31391 w 308965"/>
                <a:gd name="connsiteY0" fmla="*/ 293946 h 329618"/>
                <a:gd name="connsiteX1" fmla="*/ 281327 w 308965"/>
                <a:gd name="connsiteY1" fmla="*/ 318330 h 329618"/>
                <a:gd name="connsiteX2" fmla="*/ 285137 w 308965"/>
                <a:gd name="connsiteY2" fmla="*/ 153738 h 329618"/>
                <a:gd name="connsiteX3" fmla="*/ 285899 w 308965"/>
                <a:gd name="connsiteY3" fmla="*/ 28008 h 329618"/>
                <a:gd name="connsiteX4" fmla="*/ 19199 w 308965"/>
                <a:gd name="connsiteY4" fmla="*/ 7434 h 329618"/>
                <a:gd name="connsiteX5" fmla="*/ 22247 w 308965"/>
                <a:gd name="connsiteY5" fmla="*/ 123258 h 329618"/>
                <a:gd name="connsiteX6" fmla="*/ 31391 w 308965"/>
                <a:gd name="connsiteY6" fmla="*/ 293946 h 329618"/>
                <a:gd name="connsiteX0" fmla="*/ 29416 w 298408"/>
                <a:gd name="connsiteY0" fmla="*/ 293946 h 329618"/>
                <a:gd name="connsiteX1" fmla="*/ 279352 w 298408"/>
                <a:gd name="connsiteY1" fmla="*/ 318330 h 329618"/>
                <a:gd name="connsiteX2" fmla="*/ 283162 w 298408"/>
                <a:gd name="connsiteY2" fmla="*/ 153738 h 329618"/>
                <a:gd name="connsiteX3" fmla="*/ 257254 w 298408"/>
                <a:gd name="connsiteY3" fmla="*/ 28008 h 329618"/>
                <a:gd name="connsiteX4" fmla="*/ 17224 w 298408"/>
                <a:gd name="connsiteY4" fmla="*/ 7434 h 329618"/>
                <a:gd name="connsiteX5" fmla="*/ 20272 w 298408"/>
                <a:gd name="connsiteY5" fmla="*/ 123258 h 329618"/>
                <a:gd name="connsiteX6" fmla="*/ 29416 w 298408"/>
                <a:gd name="connsiteY6" fmla="*/ 293946 h 329618"/>
                <a:gd name="connsiteX0" fmla="*/ 30826 w 303024"/>
                <a:gd name="connsiteY0" fmla="*/ 293946 h 329618"/>
                <a:gd name="connsiteX1" fmla="*/ 280762 w 303024"/>
                <a:gd name="connsiteY1" fmla="*/ 318330 h 329618"/>
                <a:gd name="connsiteX2" fmla="*/ 284572 w 303024"/>
                <a:gd name="connsiteY2" fmla="*/ 153738 h 329618"/>
                <a:gd name="connsiteX3" fmla="*/ 277714 w 303024"/>
                <a:gd name="connsiteY3" fmla="*/ 28008 h 329618"/>
                <a:gd name="connsiteX4" fmla="*/ 18634 w 303024"/>
                <a:gd name="connsiteY4" fmla="*/ 7434 h 329618"/>
                <a:gd name="connsiteX5" fmla="*/ 21682 w 303024"/>
                <a:gd name="connsiteY5" fmla="*/ 123258 h 329618"/>
                <a:gd name="connsiteX6" fmla="*/ 30826 w 303024"/>
                <a:gd name="connsiteY6" fmla="*/ 293946 h 329618"/>
                <a:gd name="connsiteX0" fmla="*/ 30826 w 307289"/>
                <a:gd name="connsiteY0" fmla="*/ 293946 h 329336"/>
                <a:gd name="connsiteX1" fmla="*/ 280762 w 307289"/>
                <a:gd name="connsiteY1" fmla="*/ 318330 h 329336"/>
                <a:gd name="connsiteX2" fmla="*/ 296002 w 307289"/>
                <a:gd name="connsiteY2" fmla="*/ 157548 h 329336"/>
                <a:gd name="connsiteX3" fmla="*/ 277714 w 307289"/>
                <a:gd name="connsiteY3" fmla="*/ 28008 h 329336"/>
                <a:gd name="connsiteX4" fmla="*/ 18634 w 307289"/>
                <a:gd name="connsiteY4" fmla="*/ 7434 h 329336"/>
                <a:gd name="connsiteX5" fmla="*/ 21682 w 307289"/>
                <a:gd name="connsiteY5" fmla="*/ 123258 h 329336"/>
                <a:gd name="connsiteX6" fmla="*/ 30826 w 307289"/>
                <a:gd name="connsiteY6" fmla="*/ 293946 h 329336"/>
                <a:gd name="connsiteX0" fmla="*/ 3082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30826 w 307289"/>
                <a:gd name="connsiteY6" fmla="*/ 293946 h 332350"/>
                <a:gd name="connsiteX0" fmla="*/ 4606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46066 w 307289"/>
                <a:gd name="connsiteY6" fmla="*/ 293946 h 332350"/>
                <a:gd name="connsiteX0" fmla="*/ 33295 w 294518"/>
                <a:gd name="connsiteY0" fmla="*/ 288579 h 326983"/>
                <a:gd name="connsiteX1" fmla="*/ 237511 w 294518"/>
                <a:gd name="connsiteY1" fmla="*/ 316773 h 326983"/>
                <a:gd name="connsiteX2" fmla="*/ 283231 w 294518"/>
                <a:gd name="connsiteY2" fmla="*/ 152181 h 326983"/>
                <a:gd name="connsiteX3" fmla="*/ 264943 w 294518"/>
                <a:gd name="connsiteY3" fmla="*/ 22641 h 326983"/>
                <a:gd name="connsiteX4" fmla="*/ 24913 w 294518"/>
                <a:gd name="connsiteY4" fmla="*/ 9687 h 326983"/>
                <a:gd name="connsiteX5" fmla="*/ 8911 w 294518"/>
                <a:gd name="connsiteY5" fmla="*/ 117891 h 326983"/>
                <a:gd name="connsiteX6" fmla="*/ 33295 w 294518"/>
                <a:gd name="connsiteY6" fmla="*/ 288579 h 326983"/>
                <a:gd name="connsiteX0" fmla="*/ 33810 w 299675"/>
                <a:gd name="connsiteY0" fmla="*/ 287064 h 325468"/>
                <a:gd name="connsiteX1" fmla="*/ 238026 w 299675"/>
                <a:gd name="connsiteY1" fmla="*/ 315258 h 325468"/>
                <a:gd name="connsiteX2" fmla="*/ 283746 w 299675"/>
                <a:gd name="connsiteY2" fmla="*/ 150666 h 325468"/>
                <a:gd name="connsiteX3" fmla="*/ 273078 w 299675"/>
                <a:gd name="connsiteY3" fmla="*/ 24936 h 325468"/>
                <a:gd name="connsiteX4" fmla="*/ 25428 w 299675"/>
                <a:gd name="connsiteY4" fmla="*/ 8172 h 325468"/>
                <a:gd name="connsiteX5" fmla="*/ 9426 w 299675"/>
                <a:gd name="connsiteY5" fmla="*/ 116376 h 325468"/>
                <a:gd name="connsiteX6" fmla="*/ 33810 w 299675"/>
                <a:gd name="connsiteY6" fmla="*/ 287064 h 325468"/>
                <a:gd name="connsiteX0" fmla="*/ 33810 w 299675"/>
                <a:gd name="connsiteY0" fmla="*/ 299201 h 337605"/>
                <a:gd name="connsiteX1" fmla="*/ 238026 w 299675"/>
                <a:gd name="connsiteY1" fmla="*/ 327395 h 337605"/>
                <a:gd name="connsiteX2" fmla="*/ 283746 w 299675"/>
                <a:gd name="connsiteY2" fmla="*/ 162803 h 337605"/>
                <a:gd name="connsiteX3" fmla="*/ 273078 w 299675"/>
                <a:gd name="connsiteY3" fmla="*/ 37073 h 337605"/>
                <a:gd name="connsiteX4" fmla="*/ 25428 w 299675"/>
                <a:gd name="connsiteY4" fmla="*/ 5069 h 337605"/>
                <a:gd name="connsiteX5" fmla="*/ 9426 w 299675"/>
                <a:gd name="connsiteY5" fmla="*/ 128513 h 337605"/>
                <a:gd name="connsiteX6" fmla="*/ 33810 w 299675"/>
                <a:gd name="connsiteY6" fmla="*/ 299201 h 337605"/>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6626 w 307652"/>
                <a:gd name="connsiteY0" fmla="*/ 307683 h 346087"/>
                <a:gd name="connsiteX1" fmla="*/ 240842 w 307652"/>
                <a:gd name="connsiteY1" fmla="*/ 335877 h 346087"/>
                <a:gd name="connsiteX2" fmla="*/ 286562 w 307652"/>
                <a:gd name="connsiteY2" fmla="*/ 171285 h 346087"/>
                <a:gd name="connsiteX3" fmla="*/ 283514 w 307652"/>
                <a:gd name="connsiteY3" fmla="*/ 30315 h 346087"/>
                <a:gd name="connsiteX4" fmla="*/ 24434 w 307652"/>
                <a:gd name="connsiteY4" fmla="*/ 7836 h 346087"/>
                <a:gd name="connsiteX5" fmla="*/ 12242 w 307652"/>
                <a:gd name="connsiteY5" fmla="*/ 136995 h 346087"/>
                <a:gd name="connsiteX6" fmla="*/ 36626 w 307652"/>
                <a:gd name="connsiteY6" fmla="*/ 307683 h 346087"/>
                <a:gd name="connsiteX0" fmla="*/ 37303 w 315336"/>
                <a:gd name="connsiteY0" fmla="*/ 307683 h 346087"/>
                <a:gd name="connsiteX1" fmla="*/ 241519 w 315336"/>
                <a:gd name="connsiteY1" fmla="*/ 335877 h 346087"/>
                <a:gd name="connsiteX2" fmla="*/ 287239 w 315336"/>
                <a:gd name="connsiteY2" fmla="*/ 171285 h 346087"/>
                <a:gd name="connsiteX3" fmla="*/ 293716 w 315336"/>
                <a:gd name="connsiteY3" fmla="*/ 30315 h 346087"/>
                <a:gd name="connsiteX4" fmla="*/ 25111 w 315336"/>
                <a:gd name="connsiteY4" fmla="*/ 7836 h 346087"/>
                <a:gd name="connsiteX5" fmla="*/ 12919 w 315336"/>
                <a:gd name="connsiteY5" fmla="*/ 136995 h 346087"/>
                <a:gd name="connsiteX6" fmla="*/ 37303 w 315336"/>
                <a:gd name="connsiteY6" fmla="*/ 307683 h 346087"/>
                <a:gd name="connsiteX0" fmla="*/ 37303 w 316740"/>
                <a:gd name="connsiteY0" fmla="*/ 305137 h 343541"/>
                <a:gd name="connsiteX1" fmla="*/ 241519 w 316740"/>
                <a:gd name="connsiteY1" fmla="*/ 333331 h 343541"/>
                <a:gd name="connsiteX2" fmla="*/ 287239 w 316740"/>
                <a:gd name="connsiteY2" fmla="*/ 168739 h 343541"/>
                <a:gd name="connsiteX3" fmla="*/ 298667 w 316740"/>
                <a:gd name="connsiteY3" fmla="*/ 48724 h 343541"/>
                <a:gd name="connsiteX4" fmla="*/ 293716 w 316740"/>
                <a:gd name="connsiteY4" fmla="*/ 27769 h 343541"/>
                <a:gd name="connsiteX5" fmla="*/ 25111 w 316740"/>
                <a:gd name="connsiteY5" fmla="*/ 5290 h 343541"/>
                <a:gd name="connsiteX6" fmla="*/ 12919 w 316740"/>
                <a:gd name="connsiteY6" fmla="*/ 134449 h 343541"/>
                <a:gd name="connsiteX7" fmla="*/ 37303 w 316740"/>
                <a:gd name="connsiteY7" fmla="*/ 305137 h 343541"/>
                <a:gd name="connsiteX0" fmla="*/ 37303 w 316740"/>
                <a:gd name="connsiteY0" fmla="*/ 305137 h 349835"/>
                <a:gd name="connsiteX1" fmla="*/ 252949 w 316740"/>
                <a:gd name="connsiteY1" fmla="*/ 340951 h 349835"/>
                <a:gd name="connsiteX2" fmla="*/ 287239 w 316740"/>
                <a:gd name="connsiteY2" fmla="*/ 168739 h 349835"/>
                <a:gd name="connsiteX3" fmla="*/ 298667 w 316740"/>
                <a:gd name="connsiteY3" fmla="*/ 48724 h 349835"/>
                <a:gd name="connsiteX4" fmla="*/ 293716 w 316740"/>
                <a:gd name="connsiteY4" fmla="*/ 27769 h 349835"/>
                <a:gd name="connsiteX5" fmla="*/ 25111 w 316740"/>
                <a:gd name="connsiteY5" fmla="*/ 5290 h 349835"/>
                <a:gd name="connsiteX6" fmla="*/ 12919 w 316740"/>
                <a:gd name="connsiteY6" fmla="*/ 134449 h 349835"/>
                <a:gd name="connsiteX7" fmla="*/ 37303 w 316740"/>
                <a:gd name="connsiteY7" fmla="*/ 305137 h 349835"/>
                <a:gd name="connsiteX0" fmla="*/ 43018 w 316740"/>
                <a:gd name="connsiteY0" fmla="*/ 348952 h 369712"/>
                <a:gd name="connsiteX1" fmla="*/ 252949 w 316740"/>
                <a:gd name="connsiteY1" fmla="*/ 340951 h 369712"/>
                <a:gd name="connsiteX2" fmla="*/ 287239 w 316740"/>
                <a:gd name="connsiteY2" fmla="*/ 168739 h 369712"/>
                <a:gd name="connsiteX3" fmla="*/ 298667 w 316740"/>
                <a:gd name="connsiteY3" fmla="*/ 48724 h 369712"/>
                <a:gd name="connsiteX4" fmla="*/ 293716 w 316740"/>
                <a:gd name="connsiteY4" fmla="*/ 27769 h 369712"/>
                <a:gd name="connsiteX5" fmla="*/ 25111 w 316740"/>
                <a:gd name="connsiteY5" fmla="*/ 5290 h 369712"/>
                <a:gd name="connsiteX6" fmla="*/ 12919 w 316740"/>
                <a:gd name="connsiteY6" fmla="*/ 134449 h 369712"/>
                <a:gd name="connsiteX7" fmla="*/ 43018 w 316740"/>
                <a:gd name="connsiteY7" fmla="*/ 348952 h 369712"/>
                <a:gd name="connsiteX0" fmla="*/ 39208 w 316740"/>
                <a:gd name="connsiteY0" fmla="*/ 348952 h 369711"/>
                <a:gd name="connsiteX1" fmla="*/ 252949 w 316740"/>
                <a:gd name="connsiteY1" fmla="*/ 340951 h 369711"/>
                <a:gd name="connsiteX2" fmla="*/ 287239 w 316740"/>
                <a:gd name="connsiteY2" fmla="*/ 168739 h 369711"/>
                <a:gd name="connsiteX3" fmla="*/ 298667 w 316740"/>
                <a:gd name="connsiteY3" fmla="*/ 48724 h 369711"/>
                <a:gd name="connsiteX4" fmla="*/ 293716 w 316740"/>
                <a:gd name="connsiteY4" fmla="*/ 27769 h 369711"/>
                <a:gd name="connsiteX5" fmla="*/ 25111 w 316740"/>
                <a:gd name="connsiteY5" fmla="*/ 5290 h 369711"/>
                <a:gd name="connsiteX6" fmla="*/ 12919 w 316740"/>
                <a:gd name="connsiteY6" fmla="*/ 134449 h 369711"/>
                <a:gd name="connsiteX7" fmla="*/ 39208 w 316740"/>
                <a:gd name="connsiteY7" fmla="*/ 348952 h 369711"/>
                <a:gd name="connsiteX0" fmla="*/ 35099 w 312631"/>
                <a:gd name="connsiteY0" fmla="*/ 343753 h 364512"/>
                <a:gd name="connsiteX1" fmla="*/ 248840 w 312631"/>
                <a:gd name="connsiteY1" fmla="*/ 335752 h 364512"/>
                <a:gd name="connsiteX2" fmla="*/ 283130 w 312631"/>
                <a:gd name="connsiteY2" fmla="*/ 163540 h 364512"/>
                <a:gd name="connsiteX3" fmla="*/ 294558 w 312631"/>
                <a:gd name="connsiteY3" fmla="*/ 43525 h 364512"/>
                <a:gd name="connsiteX4" fmla="*/ 289607 w 312631"/>
                <a:gd name="connsiteY4" fmla="*/ 22570 h 364512"/>
                <a:gd name="connsiteX5" fmla="*/ 21002 w 312631"/>
                <a:gd name="connsiteY5" fmla="*/ 91 h 364512"/>
                <a:gd name="connsiteX6" fmla="*/ 16428 w 312631"/>
                <a:gd name="connsiteY6" fmla="*/ 20665 h 364512"/>
                <a:gd name="connsiteX7" fmla="*/ 8810 w 312631"/>
                <a:gd name="connsiteY7" fmla="*/ 129250 h 364512"/>
                <a:gd name="connsiteX8" fmla="*/ 35099 w 312631"/>
                <a:gd name="connsiteY8" fmla="*/ 343753 h 364512"/>
                <a:gd name="connsiteX0" fmla="*/ 35099 w 312631"/>
                <a:gd name="connsiteY0" fmla="*/ 343753 h 364025"/>
                <a:gd name="connsiteX1" fmla="*/ 248840 w 312631"/>
                <a:gd name="connsiteY1" fmla="*/ 335752 h 364025"/>
                <a:gd name="connsiteX2" fmla="*/ 285033 w 312631"/>
                <a:gd name="connsiteY2" fmla="*/ 173064 h 364025"/>
                <a:gd name="connsiteX3" fmla="*/ 283130 w 312631"/>
                <a:gd name="connsiteY3" fmla="*/ 163540 h 364025"/>
                <a:gd name="connsiteX4" fmla="*/ 294558 w 312631"/>
                <a:gd name="connsiteY4" fmla="*/ 43525 h 364025"/>
                <a:gd name="connsiteX5" fmla="*/ 289607 w 312631"/>
                <a:gd name="connsiteY5" fmla="*/ 22570 h 364025"/>
                <a:gd name="connsiteX6" fmla="*/ 21002 w 312631"/>
                <a:gd name="connsiteY6" fmla="*/ 91 h 364025"/>
                <a:gd name="connsiteX7" fmla="*/ 16428 w 312631"/>
                <a:gd name="connsiteY7" fmla="*/ 20665 h 364025"/>
                <a:gd name="connsiteX8" fmla="*/ 8810 w 312631"/>
                <a:gd name="connsiteY8" fmla="*/ 129250 h 364025"/>
                <a:gd name="connsiteX9" fmla="*/ 35099 w 312631"/>
                <a:gd name="connsiteY9" fmla="*/ 343753 h 3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631" h="364025">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215" name="รูปแบบอิสระ: รูปร่าง 214">
              <a:extLst>
                <a:ext uri="{FF2B5EF4-FFF2-40B4-BE49-F238E27FC236}">
                  <a16:creationId xmlns:a16="http://schemas.microsoft.com/office/drawing/2014/main" id="{EAB5175A-6DC2-404B-927C-C0613BFACF56}"/>
                </a:ext>
              </a:extLst>
            </p:cNvPr>
            <p:cNvSpPr/>
            <p:nvPr/>
          </p:nvSpPr>
          <p:spPr>
            <a:xfrm flipH="1">
              <a:off x="5208577" y="4682821"/>
              <a:ext cx="312631" cy="364025"/>
            </a:xfrm>
            <a:custGeom>
              <a:avLst/>
              <a:gdLst>
                <a:gd name="connsiteX0" fmla="*/ 42057 w 353950"/>
                <a:gd name="connsiteY0" fmla="*/ 299419 h 346822"/>
                <a:gd name="connsiteX1" fmla="*/ 291993 w 353950"/>
                <a:gd name="connsiteY1" fmla="*/ 323803 h 346822"/>
                <a:gd name="connsiteX2" fmla="*/ 334665 w 353950"/>
                <a:gd name="connsiteY2" fmla="*/ 67771 h 346822"/>
                <a:gd name="connsiteX3" fmla="*/ 29865 w 353950"/>
                <a:gd name="connsiteY3" fmla="*/ 12907 h 346822"/>
                <a:gd name="connsiteX4" fmla="*/ 42057 w 353950"/>
                <a:gd name="connsiteY4" fmla="*/ 299419 h 346822"/>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32520 w 327117"/>
                <a:gd name="connsiteY0" fmla="*/ 294722 h 338579"/>
                <a:gd name="connsiteX1" fmla="*/ 282456 w 327117"/>
                <a:gd name="connsiteY1" fmla="*/ 319106 h 338579"/>
                <a:gd name="connsiteX2" fmla="*/ 302268 w 327117"/>
                <a:gd name="connsiteY2" fmla="*/ 44024 h 338579"/>
                <a:gd name="connsiteX3" fmla="*/ 20328 w 327117"/>
                <a:gd name="connsiteY3" fmla="*/ 8210 h 338579"/>
                <a:gd name="connsiteX4" fmla="*/ 23376 w 327117"/>
                <a:gd name="connsiteY4" fmla="*/ 124034 h 338579"/>
                <a:gd name="connsiteX5" fmla="*/ 32520 w 327117"/>
                <a:gd name="connsiteY5" fmla="*/ 294722 h 338579"/>
                <a:gd name="connsiteX0" fmla="*/ 32520 w 321834"/>
                <a:gd name="connsiteY0" fmla="*/ 290371 h 326043"/>
                <a:gd name="connsiteX1" fmla="*/ 282456 w 321834"/>
                <a:gd name="connsiteY1" fmla="*/ 314755 h 326043"/>
                <a:gd name="connsiteX2" fmla="*/ 286266 w 321834"/>
                <a:gd name="connsiteY2" fmla="*/ 150163 h 326043"/>
                <a:gd name="connsiteX3" fmla="*/ 302268 w 321834"/>
                <a:gd name="connsiteY3" fmla="*/ 39673 h 326043"/>
                <a:gd name="connsiteX4" fmla="*/ 20328 w 321834"/>
                <a:gd name="connsiteY4" fmla="*/ 3859 h 326043"/>
                <a:gd name="connsiteX5" fmla="*/ 23376 w 321834"/>
                <a:gd name="connsiteY5" fmla="*/ 119683 h 326043"/>
                <a:gd name="connsiteX6" fmla="*/ 32520 w 321834"/>
                <a:gd name="connsiteY6" fmla="*/ 290371 h 326043"/>
                <a:gd name="connsiteX0" fmla="*/ 31391 w 308965"/>
                <a:gd name="connsiteY0" fmla="*/ 293946 h 329618"/>
                <a:gd name="connsiteX1" fmla="*/ 281327 w 308965"/>
                <a:gd name="connsiteY1" fmla="*/ 318330 h 329618"/>
                <a:gd name="connsiteX2" fmla="*/ 285137 w 308965"/>
                <a:gd name="connsiteY2" fmla="*/ 153738 h 329618"/>
                <a:gd name="connsiteX3" fmla="*/ 285899 w 308965"/>
                <a:gd name="connsiteY3" fmla="*/ 28008 h 329618"/>
                <a:gd name="connsiteX4" fmla="*/ 19199 w 308965"/>
                <a:gd name="connsiteY4" fmla="*/ 7434 h 329618"/>
                <a:gd name="connsiteX5" fmla="*/ 22247 w 308965"/>
                <a:gd name="connsiteY5" fmla="*/ 123258 h 329618"/>
                <a:gd name="connsiteX6" fmla="*/ 31391 w 308965"/>
                <a:gd name="connsiteY6" fmla="*/ 293946 h 329618"/>
                <a:gd name="connsiteX0" fmla="*/ 29416 w 298408"/>
                <a:gd name="connsiteY0" fmla="*/ 293946 h 329618"/>
                <a:gd name="connsiteX1" fmla="*/ 279352 w 298408"/>
                <a:gd name="connsiteY1" fmla="*/ 318330 h 329618"/>
                <a:gd name="connsiteX2" fmla="*/ 283162 w 298408"/>
                <a:gd name="connsiteY2" fmla="*/ 153738 h 329618"/>
                <a:gd name="connsiteX3" fmla="*/ 257254 w 298408"/>
                <a:gd name="connsiteY3" fmla="*/ 28008 h 329618"/>
                <a:gd name="connsiteX4" fmla="*/ 17224 w 298408"/>
                <a:gd name="connsiteY4" fmla="*/ 7434 h 329618"/>
                <a:gd name="connsiteX5" fmla="*/ 20272 w 298408"/>
                <a:gd name="connsiteY5" fmla="*/ 123258 h 329618"/>
                <a:gd name="connsiteX6" fmla="*/ 29416 w 298408"/>
                <a:gd name="connsiteY6" fmla="*/ 293946 h 329618"/>
                <a:gd name="connsiteX0" fmla="*/ 30826 w 303024"/>
                <a:gd name="connsiteY0" fmla="*/ 293946 h 329618"/>
                <a:gd name="connsiteX1" fmla="*/ 280762 w 303024"/>
                <a:gd name="connsiteY1" fmla="*/ 318330 h 329618"/>
                <a:gd name="connsiteX2" fmla="*/ 284572 w 303024"/>
                <a:gd name="connsiteY2" fmla="*/ 153738 h 329618"/>
                <a:gd name="connsiteX3" fmla="*/ 277714 w 303024"/>
                <a:gd name="connsiteY3" fmla="*/ 28008 h 329618"/>
                <a:gd name="connsiteX4" fmla="*/ 18634 w 303024"/>
                <a:gd name="connsiteY4" fmla="*/ 7434 h 329618"/>
                <a:gd name="connsiteX5" fmla="*/ 21682 w 303024"/>
                <a:gd name="connsiteY5" fmla="*/ 123258 h 329618"/>
                <a:gd name="connsiteX6" fmla="*/ 30826 w 303024"/>
                <a:gd name="connsiteY6" fmla="*/ 293946 h 329618"/>
                <a:gd name="connsiteX0" fmla="*/ 30826 w 307289"/>
                <a:gd name="connsiteY0" fmla="*/ 293946 h 329336"/>
                <a:gd name="connsiteX1" fmla="*/ 280762 w 307289"/>
                <a:gd name="connsiteY1" fmla="*/ 318330 h 329336"/>
                <a:gd name="connsiteX2" fmla="*/ 296002 w 307289"/>
                <a:gd name="connsiteY2" fmla="*/ 157548 h 329336"/>
                <a:gd name="connsiteX3" fmla="*/ 277714 w 307289"/>
                <a:gd name="connsiteY3" fmla="*/ 28008 h 329336"/>
                <a:gd name="connsiteX4" fmla="*/ 18634 w 307289"/>
                <a:gd name="connsiteY4" fmla="*/ 7434 h 329336"/>
                <a:gd name="connsiteX5" fmla="*/ 21682 w 307289"/>
                <a:gd name="connsiteY5" fmla="*/ 123258 h 329336"/>
                <a:gd name="connsiteX6" fmla="*/ 30826 w 307289"/>
                <a:gd name="connsiteY6" fmla="*/ 293946 h 329336"/>
                <a:gd name="connsiteX0" fmla="*/ 3082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30826 w 307289"/>
                <a:gd name="connsiteY6" fmla="*/ 293946 h 332350"/>
                <a:gd name="connsiteX0" fmla="*/ 4606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46066 w 307289"/>
                <a:gd name="connsiteY6" fmla="*/ 293946 h 332350"/>
                <a:gd name="connsiteX0" fmla="*/ 33295 w 294518"/>
                <a:gd name="connsiteY0" fmla="*/ 288579 h 326983"/>
                <a:gd name="connsiteX1" fmla="*/ 237511 w 294518"/>
                <a:gd name="connsiteY1" fmla="*/ 316773 h 326983"/>
                <a:gd name="connsiteX2" fmla="*/ 283231 w 294518"/>
                <a:gd name="connsiteY2" fmla="*/ 152181 h 326983"/>
                <a:gd name="connsiteX3" fmla="*/ 264943 w 294518"/>
                <a:gd name="connsiteY3" fmla="*/ 22641 h 326983"/>
                <a:gd name="connsiteX4" fmla="*/ 24913 w 294518"/>
                <a:gd name="connsiteY4" fmla="*/ 9687 h 326983"/>
                <a:gd name="connsiteX5" fmla="*/ 8911 w 294518"/>
                <a:gd name="connsiteY5" fmla="*/ 117891 h 326983"/>
                <a:gd name="connsiteX6" fmla="*/ 33295 w 294518"/>
                <a:gd name="connsiteY6" fmla="*/ 288579 h 326983"/>
                <a:gd name="connsiteX0" fmla="*/ 33810 w 299675"/>
                <a:gd name="connsiteY0" fmla="*/ 287064 h 325468"/>
                <a:gd name="connsiteX1" fmla="*/ 238026 w 299675"/>
                <a:gd name="connsiteY1" fmla="*/ 315258 h 325468"/>
                <a:gd name="connsiteX2" fmla="*/ 283746 w 299675"/>
                <a:gd name="connsiteY2" fmla="*/ 150666 h 325468"/>
                <a:gd name="connsiteX3" fmla="*/ 273078 w 299675"/>
                <a:gd name="connsiteY3" fmla="*/ 24936 h 325468"/>
                <a:gd name="connsiteX4" fmla="*/ 25428 w 299675"/>
                <a:gd name="connsiteY4" fmla="*/ 8172 h 325468"/>
                <a:gd name="connsiteX5" fmla="*/ 9426 w 299675"/>
                <a:gd name="connsiteY5" fmla="*/ 116376 h 325468"/>
                <a:gd name="connsiteX6" fmla="*/ 33810 w 299675"/>
                <a:gd name="connsiteY6" fmla="*/ 287064 h 325468"/>
                <a:gd name="connsiteX0" fmla="*/ 33810 w 299675"/>
                <a:gd name="connsiteY0" fmla="*/ 299201 h 337605"/>
                <a:gd name="connsiteX1" fmla="*/ 238026 w 299675"/>
                <a:gd name="connsiteY1" fmla="*/ 327395 h 337605"/>
                <a:gd name="connsiteX2" fmla="*/ 283746 w 299675"/>
                <a:gd name="connsiteY2" fmla="*/ 162803 h 337605"/>
                <a:gd name="connsiteX3" fmla="*/ 273078 w 299675"/>
                <a:gd name="connsiteY3" fmla="*/ 37073 h 337605"/>
                <a:gd name="connsiteX4" fmla="*/ 25428 w 299675"/>
                <a:gd name="connsiteY4" fmla="*/ 5069 h 337605"/>
                <a:gd name="connsiteX5" fmla="*/ 9426 w 299675"/>
                <a:gd name="connsiteY5" fmla="*/ 128513 h 337605"/>
                <a:gd name="connsiteX6" fmla="*/ 33810 w 299675"/>
                <a:gd name="connsiteY6" fmla="*/ 299201 h 337605"/>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6626 w 307652"/>
                <a:gd name="connsiteY0" fmla="*/ 307683 h 346087"/>
                <a:gd name="connsiteX1" fmla="*/ 240842 w 307652"/>
                <a:gd name="connsiteY1" fmla="*/ 335877 h 346087"/>
                <a:gd name="connsiteX2" fmla="*/ 286562 w 307652"/>
                <a:gd name="connsiteY2" fmla="*/ 171285 h 346087"/>
                <a:gd name="connsiteX3" fmla="*/ 283514 w 307652"/>
                <a:gd name="connsiteY3" fmla="*/ 30315 h 346087"/>
                <a:gd name="connsiteX4" fmla="*/ 24434 w 307652"/>
                <a:gd name="connsiteY4" fmla="*/ 7836 h 346087"/>
                <a:gd name="connsiteX5" fmla="*/ 12242 w 307652"/>
                <a:gd name="connsiteY5" fmla="*/ 136995 h 346087"/>
                <a:gd name="connsiteX6" fmla="*/ 36626 w 307652"/>
                <a:gd name="connsiteY6" fmla="*/ 307683 h 346087"/>
                <a:gd name="connsiteX0" fmla="*/ 37303 w 315336"/>
                <a:gd name="connsiteY0" fmla="*/ 307683 h 346087"/>
                <a:gd name="connsiteX1" fmla="*/ 241519 w 315336"/>
                <a:gd name="connsiteY1" fmla="*/ 335877 h 346087"/>
                <a:gd name="connsiteX2" fmla="*/ 287239 w 315336"/>
                <a:gd name="connsiteY2" fmla="*/ 171285 h 346087"/>
                <a:gd name="connsiteX3" fmla="*/ 293716 w 315336"/>
                <a:gd name="connsiteY3" fmla="*/ 30315 h 346087"/>
                <a:gd name="connsiteX4" fmla="*/ 25111 w 315336"/>
                <a:gd name="connsiteY4" fmla="*/ 7836 h 346087"/>
                <a:gd name="connsiteX5" fmla="*/ 12919 w 315336"/>
                <a:gd name="connsiteY5" fmla="*/ 136995 h 346087"/>
                <a:gd name="connsiteX6" fmla="*/ 37303 w 315336"/>
                <a:gd name="connsiteY6" fmla="*/ 307683 h 346087"/>
                <a:gd name="connsiteX0" fmla="*/ 37303 w 316740"/>
                <a:gd name="connsiteY0" fmla="*/ 305137 h 343541"/>
                <a:gd name="connsiteX1" fmla="*/ 241519 w 316740"/>
                <a:gd name="connsiteY1" fmla="*/ 333331 h 343541"/>
                <a:gd name="connsiteX2" fmla="*/ 287239 w 316740"/>
                <a:gd name="connsiteY2" fmla="*/ 168739 h 343541"/>
                <a:gd name="connsiteX3" fmla="*/ 298667 w 316740"/>
                <a:gd name="connsiteY3" fmla="*/ 48724 h 343541"/>
                <a:gd name="connsiteX4" fmla="*/ 293716 w 316740"/>
                <a:gd name="connsiteY4" fmla="*/ 27769 h 343541"/>
                <a:gd name="connsiteX5" fmla="*/ 25111 w 316740"/>
                <a:gd name="connsiteY5" fmla="*/ 5290 h 343541"/>
                <a:gd name="connsiteX6" fmla="*/ 12919 w 316740"/>
                <a:gd name="connsiteY6" fmla="*/ 134449 h 343541"/>
                <a:gd name="connsiteX7" fmla="*/ 37303 w 316740"/>
                <a:gd name="connsiteY7" fmla="*/ 305137 h 343541"/>
                <a:gd name="connsiteX0" fmla="*/ 37303 w 316740"/>
                <a:gd name="connsiteY0" fmla="*/ 305137 h 349835"/>
                <a:gd name="connsiteX1" fmla="*/ 252949 w 316740"/>
                <a:gd name="connsiteY1" fmla="*/ 340951 h 349835"/>
                <a:gd name="connsiteX2" fmla="*/ 287239 w 316740"/>
                <a:gd name="connsiteY2" fmla="*/ 168739 h 349835"/>
                <a:gd name="connsiteX3" fmla="*/ 298667 w 316740"/>
                <a:gd name="connsiteY3" fmla="*/ 48724 h 349835"/>
                <a:gd name="connsiteX4" fmla="*/ 293716 w 316740"/>
                <a:gd name="connsiteY4" fmla="*/ 27769 h 349835"/>
                <a:gd name="connsiteX5" fmla="*/ 25111 w 316740"/>
                <a:gd name="connsiteY5" fmla="*/ 5290 h 349835"/>
                <a:gd name="connsiteX6" fmla="*/ 12919 w 316740"/>
                <a:gd name="connsiteY6" fmla="*/ 134449 h 349835"/>
                <a:gd name="connsiteX7" fmla="*/ 37303 w 316740"/>
                <a:gd name="connsiteY7" fmla="*/ 305137 h 349835"/>
                <a:gd name="connsiteX0" fmla="*/ 43018 w 316740"/>
                <a:gd name="connsiteY0" fmla="*/ 348952 h 369712"/>
                <a:gd name="connsiteX1" fmla="*/ 252949 w 316740"/>
                <a:gd name="connsiteY1" fmla="*/ 340951 h 369712"/>
                <a:gd name="connsiteX2" fmla="*/ 287239 w 316740"/>
                <a:gd name="connsiteY2" fmla="*/ 168739 h 369712"/>
                <a:gd name="connsiteX3" fmla="*/ 298667 w 316740"/>
                <a:gd name="connsiteY3" fmla="*/ 48724 h 369712"/>
                <a:gd name="connsiteX4" fmla="*/ 293716 w 316740"/>
                <a:gd name="connsiteY4" fmla="*/ 27769 h 369712"/>
                <a:gd name="connsiteX5" fmla="*/ 25111 w 316740"/>
                <a:gd name="connsiteY5" fmla="*/ 5290 h 369712"/>
                <a:gd name="connsiteX6" fmla="*/ 12919 w 316740"/>
                <a:gd name="connsiteY6" fmla="*/ 134449 h 369712"/>
                <a:gd name="connsiteX7" fmla="*/ 43018 w 316740"/>
                <a:gd name="connsiteY7" fmla="*/ 348952 h 369712"/>
                <a:gd name="connsiteX0" fmla="*/ 39208 w 316740"/>
                <a:gd name="connsiteY0" fmla="*/ 348952 h 369711"/>
                <a:gd name="connsiteX1" fmla="*/ 252949 w 316740"/>
                <a:gd name="connsiteY1" fmla="*/ 340951 h 369711"/>
                <a:gd name="connsiteX2" fmla="*/ 287239 w 316740"/>
                <a:gd name="connsiteY2" fmla="*/ 168739 h 369711"/>
                <a:gd name="connsiteX3" fmla="*/ 298667 w 316740"/>
                <a:gd name="connsiteY3" fmla="*/ 48724 h 369711"/>
                <a:gd name="connsiteX4" fmla="*/ 293716 w 316740"/>
                <a:gd name="connsiteY4" fmla="*/ 27769 h 369711"/>
                <a:gd name="connsiteX5" fmla="*/ 25111 w 316740"/>
                <a:gd name="connsiteY5" fmla="*/ 5290 h 369711"/>
                <a:gd name="connsiteX6" fmla="*/ 12919 w 316740"/>
                <a:gd name="connsiteY6" fmla="*/ 134449 h 369711"/>
                <a:gd name="connsiteX7" fmla="*/ 39208 w 316740"/>
                <a:gd name="connsiteY7" fmla="*/ 348952 h 369711"/>
                <a:gd name="connsiteX0" fmla="*/ 35099 w 312631"/>
                <a:gd name="connsiteY0" fmla="*/ 343753 h 364512"/>
                <a:gd name="connsiteX1" fmla="*/ 248840 w 312631"/>
                <a:gd name="connsiteY1" fmla="*/ 335752 h 364512"/>
                <a:gd name="connsiteX2" fmla="*/ 283130 w 312631"/>
                <a:gd name="connsiteY2" fmla="*/ 163540 h 364512"/>
                <a:gd name="connsiteX3" fmla="*/ 294558 w 312631"/>
                <a:gd name="connsiteY3" fmla="*/ 43525 h 364512"/>
                <a:gd name="connsiteX4" fmla="*/ 289607 w 312631"/>
                <a:gd name="connsiteY4" fmla="*/ 22570 h 364512"/>
                <a:gd name="connsiteX5" fmla="*/ 21002 w 312631"/>
                <a:gd name="connsiteY5" fmla="*/ 91 h 364512"/>
                <a:gd name="connsiteX6" fmla="*/ 16428 w 312631"/>
                <a:gd name="connsiteY6" fmla="*/ 20665 h 364512"/>
                <a:gd name="connsiteX7" fmla="*/ 8810 w 312631"/>
                <a:gd name="connsiteY7" fmla="*/ 129250 h 364512"/>
                <a:gd name="connsiteX8" fmla="*/ 35099 w 312631"/>
                <a:gd name="connsiteY8" fmla="*/ 343753 h 364512"/>
                <a:gd name="connsiteX0" fmla="*/ 35099 w 312631"/>
                <a:gd name="connsiteY0" fmla="*/ 343753 h 364025"/>
                <a:gd name="connsiteX1" fmla="*/ 248840 w 312631"/>
                <a:gd name="connsiteY1" fmla="*/ 335752 h 364025"/>
                <a:gd name="connsiteX2" fmla="*/ 285033 w 312631"/>
                <a:gd name="connsiteY2" fmla="*/ 173064 h 364025"/>
                <a:gd name="connsiteX3" fmla="*/ 283130 w 312631"/>
                <a:gd name="connsiteY3" fmla="*/ 163540 h 364025"/>
                <a:gd name="connsiteX4" fmla="*/ 294558 w 312631"/>
                <a:gd name="connsiteY4" fmla="*/ 43525 h 364025"/>
                <a:gd name="connsiteX5" fmla="*/ 289607 w 312631"/>
                <a:gd name="connsiteY5" fmla="*/ 22570 h 364025"/>
                <a:gd name="connsiteX6" fmla="*/ 21002 w 312631"/>
                <a:gd name="connsiteY6" fmla="*/ 91 h 364025"/>
                <a:gd name="connsiteX7" fmla="*/ 16428 w 312631"/>
                <a:gd name="connsiteY7" fmla="*/ 20665 h 364025"/>
                <a:gd name="connsiteX8" fmla="*/ 8810 w 312631"/>
                <a:gd name="connsiteY8" fmla="*/ 129250 h 364025"/>
                <a:gd name="connsiteX9" fmla="*/ 35099 w 312631"/>
                <a:gd name="connsiteY9" fmla="*/ 343753 h 3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631" h="364025">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sp>
        <p:nvSpPr>
          <p:cNvPr id="701" name="รูปแบบอิสระ: รูปร่าง 700">
            <a:extLst>
              <a:ext uri="{FF2B5EF4-FFF2-40B4-BE49-F238E27FC236}">
                <a16:creationId xmlns:a16="http://schemas.microsoft.com/office/drawing/2014/main" id="{FB12ECCD-3937-445F-A322-D43572FA74BF}"/>
              </a:ext>
            </a:extLst>
          </p:cNvPr>
          <p:cNvSpPr/>
          <p:nvPr userDrawn="1"/>
        </p:nvSpPr>
        <p:spPr>
          <a:xfrm>
            <a:off x="4434196" y="1774554"/>
            <a:ext cx="18479444" cy="6119829"/>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04" name="รูปแบบอิสระ: รูปร่าง 703">
            <a:extLst>
              <a:ext uri="{FF2B5EF4-FFF2-40B4-BE49-F238E27FC236}">
                <a16:creationId xmlns:a16="http://schemas.microsoft.com/office/drawing/2014/main" id="{5D98BEE7-9597-4408-A5CB-CEFAAA745E95}"/>
              </a:ext>
            </a:extLst>
          </p:cNvPr>
          <p:cNvSpPr/>
          <p:nvPr userDrawn="1"/>
        </p:nvSpPr>
        <p:spPr>
          <a:xfrm rot="1072314">
            <a:off x="7003206" y="2447540"/>
            <a:ext cx="1264920" cy="495491"/>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05" name="รูปแบบอิสระ: รูปร่าง 704">
            <a:extLst>
              <a:ext uri="{FF2B5EF4-FFF2-40B4-BE49-F238E27FC236}">
                <a16:creationId xmlns:a16="http://schemas.microsoft.com/office/drawing/2014/main" id="{C5A18BF7-AC1A-409B-BBD6-455E8F9A4BAB}"/>
              </a:ext>
            </a:extLst>
          </p:cNvPr>
          <p:cNvSpPr/>
          <p:nvPr userDrawn="1"/>
        </p:nvSpPr>
        <p:spPr>
          <a:xfrm>
            <a:off x="15299019" y="2777219"/>
            <a:ext cx="1344900" cy="18147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06" name="รูปแบบอิสระ: รูปร่าง 705">
            <a:extLst>
              <a:ext uri="{FF2B5EF4-FFF2-40B4-BE49-F238E27FC236}">
                <a16:creationId xmlns:a16="http://schemas.microsoft.com/office/drawing/2014/main" id="{1D11AEA5-0CA8-4E7E-97F8-B23CE37EA9C7}"/>
              </a:ext>
            </a:extLst>
          </p:cNvPr>
          <p:cNvSpPr/>
          <p:nvPr userDrawn="1"/>
        </p:nvSpPr>
        <p:spPr>
          <a:xfrm rot="1072314">
            <a:off x="12802161" y="6544910"/>
            <a:ext cx="1264920" cy="495491"/>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07" name="กลุ่ม 706">
            <a:extLst>
              <a:ext uri="{FF2B5EF4-FFF2-40B4-BE49-F238E27FC236}">
                <a16:creationId xmlns:a16="http://schemas.microsoft.com/office/drawing/2014/main" id="{3500132B-BFDD-441C-BF0A-E5A3415CCC10}"/>
              </a:ext>
            </a:extLst>
          </p:cNvPr>
          <p:cNvGrpSpPr/>
          <p:nvPr userDrawn="1"/>
        </p:nvGrpSpPr>
        <p:grpSpPr>
          <a:xfrm rot="21170487">
            <a:off x="5080982" y="6519859"/>
            <a:ext cx="3639783" cy="2230776"/>
            <a:chOff x="-912501" y="3330446"/>
            <a:chExt cx="4929161" cy="3231594"/>
          </a:xfrm>
        </p:grpSpPr>
        <p:sp>
          <p:nvSpPr>
            <p:cNvPr id="708" name="เมฆ 45">
              <a:extLst>
                <a:ext uri="{FF2B5EF4-FFF2-40B4-BE49-F238E27FC236}">
                  <a16:creationId xmlns:a16="http://schemas.microsoft.com/office/drawing/2014/main" id="{7CAFA6F7-2B4C-46E0-B596-86F38C54167A}"/>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09" name="กลุ่ม 708">
              <a:extLst>
                <a:ext uri="{FF2B5EF4-FFF2-40B4-BE49-F238E27FC236}">
                  <a16:creationId xmlns:a16="http://schemas.microsoft.com/office/drawing/2014/main" id="{00CBA153-3247-4F03-82B2-6D7B9290D39A}"/>
                </a:ext>
              </a:extLst>
            </p:cNvPr>
            <p:cNvGrpSpPr/>
            <p:nvPr/>
          </p:nvGrpSpPr>
          <p:grpSpPr>
            <a:xfrm>
              <a:off x="150811" y="3441237"/>
              <a:ext cx="3276169" cy="724960"/>
              <a:chOff x="116889" y="1923993"/>
              <a:chExt cx="3276169" cy="724960"/>
            </a:xfrm>
          </p:grpSpPr>
          <p:grpSp>
            <p:nvGrpSpPr>
              <p:cNvPr id="710" name="กลุ่ม 709">
                <a:extLst>
                  <a:ext uri="{FF2B5EF4-FFF2-40B4-BE49-F238E27FC236}">
                    <a16:creationId xmlns:a16="http://schemas.microsoft.com/office/drawing/2014/main" id="{8A5756D7-1CAD-499F-9CCE-77F28C1C6DD0}"/>
                  </a:ext>
                </a:extLst>
              </p:cNvPr>
              <p:cNvGrpSpPr/>
              <p:nvPr/>
            </p:nvGrpSpPr>
            <p:grpSpPr>
              <a:xfrm>
                <a:off x="1297474" y="2027396"/>
                <a:ext cx="383810" cy="329745"/>
                <a:chOff x="3730718" y="705949"/>
                <a:chExt cx="1993076" cy="1624075"/>
              </a:xfrm>
              <a:solidFill>
                <a:srgbClr val="FEC3D4"/>
              </a:solidFill>
            </p:grpSpPr>
            <p:sp>
              <p:nvSpPr>
                <p:cNvPr id="720" name="รูปแบบอิสระ: รูปร่าง 719">
                  <a:extLst>
                    <a:ext uri="{FF2B5EF4-FFF2-40B4-BE49-F238E27FC236}">
                      <a16:creationId xmlns:a16="http://schemas.microsoft.com/office/drawing/2014/main" id="{5B07B562-7BBF-4504-8897-2634E39E4D4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21" name="วงรี 77">
                  <a:extLst>
                    <a:ext uri="{FF2B5EF4-FFF2-40B4-BE49-F238E27FC236}">
                      <a16:creationId xmlns:a16="http://schemas.microsoft.com/office/drawing/2014/main" id="{98890EB2-D96A-4B4B-BEC3-BF901E9DAF3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1" name="กลุ่ม 710">
                <a:extLst>
                  <a:ext uri="{FF2B5EF4-FFF2-40B4-BE49-F238E27FC236}">
                    <a16:creationId xmlns:a16="http://schemas.microsoft.com/office/drawing/2014/main" id="{2BEF175F-47D6-4E91-B901-837C642798BD}"/>
                  </a:ext>
                </a:extLst>
              </p:cNvPr>
              <p:cNvGrpSpPr/>
              <p:nvPr/>
            </p:nvGrpSpPr>
            <p:grpSpPr>
              <a:xfrm>
                <a:off x="2189973" y="2105231"/>
                <a:ext cx="341965" cy="331030"/>
                <a:chOff x="3730718" y="705949"/>
                <a:chExt cx="1993076" cy="1624075"/>
              </a:xfrm>
              <a:solidFill>
                <a:schemeClr val="bg1"/>
              </a:solidFill>
            </p:grpSpPr>
            <p:sp>
              <p:nvSpPr>
                <p:cNvPr id="718" name="รูปแบบอิสระ: รูปร่าง 717">
                  <a:extLst>
                    <a:ext uri="{FF2B5EF4-FFF2-40B4-BE49-F238E27FC236}">
                      <a16:creationId xmlns:a16="http://schemas.microsoft.com/office/drawing/2014/main" id="{2D85CB1D-019F-40D7-A164-F7F409A2BBC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19" name="วงรี 77">
                  <a:extLst>
                    <a:ext uri="{FF2B5EF4-FFF2-40B4-BE49-F238E27FC236}">
                      <a16:creationId xmlns:a16="http://schemas.microsoft.com/office/drawing/2014/main" id="{3A144EDB-526F-4948-88AC-F90F26132B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2" name="กลุ่ม 711">
                <a:extLst>
                  <a:ext uri="{FF2B5EF4-FFF2-40B4-BE49-F238E27FC236}">
                    <a16:creationId xmlns:a16="http://schemas.microsoft.com/office/drawing/2014/main" id="{4C3C38AF-6A15-435F-A580-676580D25F1A}"/>
                  </a:ext>
                </a:extLst>
              </p:cNvPr>
              <p:cNvGrpSpPr/>
              <p:nvPr/>
            </p:nvGrpSpPr>
            <p:grpSpPr>
              <a:xfrm>
                <a:off x="116889" y="1923993"/>
                <a:ext cx="531032" cy="465646"/>
                <a:chOff x="3730718" y="705949"/>
                <a:chExt cx="1993076" cy="1624075"/>
              </a:xfrm>
              <a:solidFill>
                <a:schemeClr val="bg1"/>
              </a:solidFill>
              <a:effectLst/>
            </p:grpSpPr>
            <p:sp>
              <p:nvSpPr>
                <p:cNvPr id="716" name="รูปแบบอิสระ: รูปร่าง 715">
                  <a:extLst>
                    <a:ext uri="{FF2B5EF4-FFF2-40B4-BE49-F238E27FC236}">
                      <a16:creationId xmlns:a16="http://schemas.microsoft.com/office/drawing/2014/main" id="{CE5F4B4E-A4A0-4EB7-8AA1-B91BB409A0D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17" name="วงรี 77">
                  <a:extLst>
                    <a:ext uri="{FF2B5EF4-FFF2-40B4-BE49-F238E27FC236}">
                      <a16:creationId xmlns:a16="http://schemas.microsoft.com/office/drawing/2014/main" id="{35ADB003-E1E8-4C80-82B7-6E7A494A32F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3" name="กลุ่ม 712">
                <a:extLst>
                  <a:ext uri="{FF2B5EF4-FFF2-40B4-BE49-F238E27FC236}">
                    <a16:creationId xmlns:a16="http://schemas.microsoft.com/office/drawing/2014/main" id="{E09F644C-8BDB-4DA6-824C-247C109492B8}"/>
                  </a:ext>
                </a:extLst>
              </p:cNvPr>
              <p:cNvGrpSpPr/>
              <p:nvPr/>
            </p:nvGrpSpPr>
            <p:grpSpPr>
              <a:xfrm>
                <a:off x="3051093" y="2331437"/>
                <a:ext cx="341965" cy="317516"/>
                <a:chOff x="3730718" y="705949"/>
                <a:chExt cx="1993076" cy="1624075"/>
              </a:xfrm>
              <a:solidFill>
                <a:schemeClr val="bg1"/>
              </a:solidFill>
            </p:grpSpPr>
            <p:sp>
              <p:nvSpPr>
                <p:cNvPr id="714" name="รูปแบบอิสระ: รูปร่าง 713">
                  <a:extLst>
                    <a:ext uri="{FF2B5EF4-FFF2-40B4-BE49-F238E27FC236}">
                      <a16:creationId xmlns:a16="http://schemas.microsoft.com/office/drawing/2014/main" id="{8B5B1DA5-E7CD-49A1-B2D4-671E5D9F4D4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15" name="วงรี 77">
                  <a:extLst>
                    <a:ext uri="{FF2B5EF4-FFF2-40B4-BE49-F238E27FC236}">
                      <a16:creationId xmlns:a16="http://schemas.microsoft.com/office/drawing/2014/main" id="{D48EECE6-9B15-4188-8DA1-FE523E1D550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722" name="กลุ่ม 721">
            <a:extLst>
              <a:ext uri="{FF2B5EF4-FFF2-40B4-BE49-F238E27FC236}">
                <a16:creationId xmlns:a16="http://schemas.microsoft.com/office/drawing/2014/main" id="{7B4982C1-9A27-49FC-838A-B276795F6076}"/>
              </a:ext>
            </a:extLst>
          </p:cNvPr>
          <p:cNvGrpSpPr/>
          <p:nvPr userDrawn="1"/>
        </p:nvGrpSpPr>
        <p:grpSpPr>
          <a:xfrm rot="21170487">
            <a:off x="14656895" y="6432746"/>
            <a:ext cx="3639783" cy="2230776"/>
            <a:chOff x="-912501" y="3330446"/>
            <a:chExt cx="4929161" cy="3231594"/>
          </a:xfrm>
        </p:grpSpPr>
        <p:sp>
          <p:nvSpPr>
            <p:cNvPr id="723" name="เมฆ 45">
              <a:extLst>
                <a:ext uri="{FF2B5EF4-FFF2-40B4-BE49-F238E27FC236}">
                  <a16:creationId xmlns:a16="http://schemas.microsoft.com/office/drawing/2014/main" id="{C5601CFC-0CA2-4BC3-A9A4-616CC2F737C0}"/>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24" name="กลุ่ม 723">
              <a:extLst>
                <a:ext uri="{FF2B5EF4-FFF2-40B4-BE49-F238E27FC236}">
                  <a16:creationId xmlns:a16="http://schemas.microsoft.com/office/drawing/2014/main" id="{B02F7195-5E51-4E83-9DB4-CE4384094069}"/>
                </a:ext>
              </a:extLst>
            </p:cNvPr>
            <p:cNvGrpSpPr/>
            <p:nvPr/>
          </p:nvGrpSpPr>
          <p:grpSpPr>
            <a:xfrm>
              <a:off x="150811" y="3441237"/>
              <a:ext cx="3276169" cy="724960"/>
              <a:chOff x="116889" y="1923993"/>
              <a:chExt cx="3276169" cy="724960"/>
            </a:xfrm>
          </p:grpSpPr>
          <p:grpSp>
            <p:nvGrpSpPr>
              <p:cNvPr id="725" name="กลุ่ม 724">
                <a:extLst>
                  <a:ext uri="{FF2B5EF4-FFF2-40B4-BE49-F238E27FC236}">
                    <a16:creationId xmlns:a16="http://schemas.microsoft.com/office/drawing/2014/main" id="{379A2D59-84A9-43B8-B800-019DA22150EF}"/>
                  </a:ext>
                </a:extLst>
              </p:cNvPr>
              <p:cNvGrpSpPr/>
              <p:nvPr/>
            </p:nvGrpSpPr>
            <p:grpSpPr>
              <a:xfrm>
                <a:off x="1297474" y="2027396"/>
                <a:ext cx="383810" cy="329745"/>
                <a:chOff x="3730718" y="705949"/>
                <a:chExt cx="1993076" cy="1624075"/>
              </a:xfrm>
              <a:solidFill>
                <a:srgbClr val="FEC3D4"/>
              </a:solidFill>
            </p:grpSpPr>
            <p:sp>
              <p:nvSpPr>
                <p:cNvPr id="735" name="รูปแบบอิสระ: รูปร่าง 734">
                  <a:extLst>
                    <a:ext uri="{FF2B5EF4-FFF2-40B4-BE49-F238E27FC236}">
                      <a16:creationId xmlns:a16="http://schemas.microsoft.com/office/drawing/2014/main" id="{32E2A79D-11BB-46B9-9297-9265E9BB84B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36" name="วงรี 77">
                  <a:extLst>
                    <a:ext uri="{FF2B5EF4-FFF2-40B4-BE49-F238E27FC236}">
                      <a16:creationId xmlns:a16="http://schemas.microsoft.com/office/drawing/2014/main" id="{620A78DD-265A-4E58-A02F-9BC63824DCB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6" name="กลุ่ม 725">
                <a:extLst>
                  <a:ext uri="{FF2B5EF4-FFF2-40B4-BE49-F238E27FC236}">
                    <a16:creationId xmlns:a16="http://schemas.microsoft.com/office/drawing/2014/main" id="{E05F330F-ADC5-482D-9B49-1995A6AF9AB4}"/>
                  </a:ext>
                </a:extLst>
              </p:cNvPr>
              <p:cNvGrpSpPr/>
              <p:nvPr/>
            </p:nvGrpSpPr>
            <p:grpSpPr>
              <a:xfrm>
                <a:off x="2189973" y="2105231"/>
                <a:ext cx="341965" cy="331030"/>
                <a:chOff x="3730718" y="705949"/>
                <a:chExt cx="1993076" cy="1624075"/>
              </a:xfrm>
              <a:solidFill>
                <a:schemeClr val="bg1"/>
              </a:solidFill>
            </p:grpSpPr>
            <p:sp>
              <p:nvSpPr>
                <p:cNvPr id="733" name="รูปแบบอิสระ: รูปร่าง 732">
                  <a:extLst>
                    <a:ext uri="{FF2B5EF4-FFF2-40B4-BE49-F238E27FC236}">
                      <a16:creationId xmlns:a16="http://schemas.microsoft.com/office/drawing/2014/main" id="{215FF3CB-F9E7-4D6F-B7ED-40699BBF175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34" name="วงรี 77">
                  <a:extLst>
                    <a:ext uri="{FF2B5EF4-FFF2-40B4-BE49-F238E27FC236}">
                      <a16:creationId xmlns:a16="http://schemas.microsoft.com/office/drawing/2014/main" id="{BB0C2F5A-737D-4F1C-A949-2E5975DED96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7" name="กลุ่ม 726">
                <a:extLst>
                  <a:ext uri="{FF2B5EF4-FFF2-40B4-BE49-F238E27FC236}">
                    <a16:creationId xmlns:a16="http://schemas.microsoft.com/office/drawing/2014/main" id="{C7D1C74B-99FB-41F1-BE8E-179C25982B78}"/>
                  </a:ext>
                </a:extLst>
              </p:cNvPr>
              <p:cNvGrpSpPr/>
              <p:nvPr/>
            </p:nvGrpSpPr>
            <p:grpSpPr>
              <a:xfrm>
                <a:off x="116889" y="1923993"/>
                <a:ext cx="531032" cy="465646"/>
                <a:chOff x="3730718" y="705949"/>
                <a:chExt cx="1993076" cy="1624075"/>
              </a:xfrm>
              <a:solidFill>
                <a:schemeClr val="bg1"/>
              </a:solidFill>
              <a:effectLst/>
            </p:grpSpPr>
            <p:sp>
              <p:nvSpPr>
                <p:cNvPr id="731" name="รูปแบบอิสระ: รูปร่าง 730">
                  <a:extLst>
                    <a:ext uri="{FF2B5EF4-FFF2-40B4-BE49-F238E27FC236}">
                      <a16:creationId xmlns:a16="http://schemas.microsoft.com/office/drawing/2014/main" id="{7AC359B2-9AC4-451E-99E7-9B1F4662479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32" name="วงรี 77">
                  <a:extLst>
                    <a:ext uri="{FF2B5EF4-FFF2-40B4-BE49-F238E27FC236}">
                      <a16:creationId xmlns:a16="http://schemas.microsoft.com/office/drawing/2014/main" id="{FF85ECA8-7522-480E-A97E-D23C87C7B17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8" name="กลุ่ม 727">
                <a:extLst>
                  <a:ext uri="{FF2B5EF4-FFF2-40B4-BE49-F238E27FC236}">
                    <a16:creationId xmlns:a16="http://schemas.microsoft.com/office/drawing/2014/main" id="{331D6933-D56F-4E7F-92C7-8B84FFA11B8B}"/>
                  </a:ext>
                </a:extLst>
              </p:cNvPr>
              <p:cNvGrpSpPr/>
              <p:nvPr/>
            </p:nvGrpSpPr>
            <p:grpSpPr>
              <a:xfrm>
                <a:off x="3051093" y="2331437"/>
                <a:ext cx="341965" cy="317516"/>
                <a:chOff x="3730718" y="705949"/>
                <a:chExt cx="1993076" cy="1624075"/>
              </a:xfrm>
              <a:solidFill>
                <a:schemeClr val="bg1"/>
              </a:solidFill>
            </p:grpSpPr>
            <p:sp>
              <p:nvSpPr>
                <p:cNvPr id="729" name="รูปแบบอิสระ: รูปร่าง 728">
                  <a:extLst>
                    <a:ext uri="{FF2B5EF4-FFF2-40B4-BE49-F238E27FC236}">
                      <a16:creationId xmlns:a16="http://schemas.microsoft.com/office/drawing/2014/main" id="{B8EC57C0-DACC-4BFE-88EF-DD07AFF84D8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30" name="วงรี 77">
                  <a:extLst>
                    <a:ext uri="{FF2B5EF4-FFF2-40B4-BE49-F238E27FC236}">
                      <a16:creationId xmlns:a16="http://schemas.microsoft.com/office/drawing/2014/main" id="{F6E7693A-23BE-4361-A2AD-EF0B208BDD6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sp>
        <p:nvSpPr>
          <p:cNvPr id="737" name="สี่เหลี่ยมผืนผ้า 736">
            <a:extLst>
              <a:ext uri="{FF2B5EF4-FFF2-40B4-BE49-F238E27FC236}">
                <a16:creationId xmlns:a16="http://schemas.microsoft.com/office/drawing/2014/main" id="{A7B04AB5-EEEC-46BA-9B87-4728A2A065D9}"/>
              </a:ext>
            </a:extLst>
          </p:cNvPr>
          <p:cNvSpPr/>
          <p:nvPr userDrawn="1"/>
        </p:nvSpPr>
        <p:spPr>
          <a:xfrm>
            <a:off x="4712890" y="7980221"/>
            <a:ext cx="4667996" cy="1490616"/>
          </a:xfrm>
          <a:prstGeom prst="rect">
            <a:avLst/>
          </a:prstGeom>
          <a:solidFill>
            <a:srgbClr val="A0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38" name="สี่เหลี่ยมผืนผ้า 737">
            <a:extLst>
              <a:ext uri="{FF2B5EF4-FFF2-40B4-BE49-F238E27FC236}">
                <a16:creationId xmlns:a16="http://schemas.microsoft.com/office/drawing/2014/main" id="{C4B30222-5B01-4774-8C7E-8CECA437BAEA}"/>
              </a:ext>
            </a:extLst>
          </p:cNvPr>
          <p:cNvSpPr/>
          <p:nvPr userDrawn="1"/>
        </p:nvSpPr>
        <p:spPr>
          <a:xfrm>
            <a:off x="13575113" y="7887875"/>
            <a:ext cx="4667996" cy="1490616"/>
          </a:xfrm>
          <a:prstGeom prst="rect">
            <a:avLst/>
          </a:prstGeom>
          <a:solidFill>
            <a:srgbClr val="A0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32" name="TextBox 131">
            <a:extLst>
              <a:ext uri="{FF2B5EF4-FFF2-40B4-BE49-F238E27FC236}">
                <a16:creationId xmlns:a16="http://schemas.microsoft.com/office/drawing/2014/main" id="{8907ACFF-FA3F-45C5-B2F9-C5011329F99F}"/>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33" name="TextBox 132">
            <a:extLst>
              <a:ext uri="{FF2B5EF4-FFF2-40B4-BE49-F238E27FC236}">
                <a16:creationId xmlns:a16="http://schemas.microsoft.com/office/drawing/2014/main" id="{D63B2DEA-73C6-4252-9D8C-A2F280511E95}"/>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69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ส่วนหัวของส่วน">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6A1431C7-4621-44EA-994D-A346FE2365CA}"/>
              </a:ext>
            </a:extLst>
          </p:cNvPr>
          <p:cNvSpPr>
            <a:spLocks noGrp="1"/>
          </p:cNvSpPr>
          <p:nvPr>
            <p:ph type="dt" sz="half" idx="10"/>
          </p:nvPr>
        </p:nvSpPr>
        <p:spPr>
          <a:xfrm>
            <a:off x="1257300" y="9534526"/>
            <a:ext cx="4114800" cy="547688"/>
          </a:xfrm>
          <a:prstGeom prst="rect">
            <a:avLst/>
          </a:prstGeom>
        </p:spPr>
        <p:txBody>
          <a:bodyPr/>
          <a:lstStyle/>
          <a:p>
            <a:pPr defTabSz="1371600">
              <a:defRPr/>
            </a:pPr>
            <a:fld id="{59D914F9-34B9-4290-8B55-3D6EA89D2C0C}" type="datetimeFigureOut">
              <a:rPr lang="th-TH" sz="4200" smtClean="0">
                <a:solidFill>
                  <a:srgbClr val="000000"/>
                </a:solidFill>
              </a:rPr>
              <a:pPr defTabSz="1371600">
                <a:defRPr/>
              </a:pPr>
              <a:t>18/01/69</a:t>
            </a:fld>
            <a:endParaRPr lang="th-TH" sz="4200">
              <a:solidFill>
                <a:srgbClr val="000000"/>
              </a:solidFill>
            </a:endParaRPr>
          </a:p>
        </p:txBody>
      </p:sp>
      <p:sp>
        <p:nvSpPr>
          <p:cNvPr id="5" name="ตัวแทนท้ายกระดาษ 4">
            <a:extLst>
              <a:ext uri="{FF2B5EF4-FFF2-40B4-BE49-F238E27FC236}">
                <a16:creationId xmlns:a16="http://schemas.microsoft.com/office/drawing/2014/main" id="{96D7E4F9-085B-4DE6-BD33-FB4B5EEF865E}"/>
              </a:ext>
            </a:extLst>
          </p:cNvPr>
          <p:cNvSpPr>
            <a:spLocks noGrp="1"/>
          </p:cNvSpPr>
          <p:nvPr>
            <p:ph type="ftr" sz="quarter" idx="11"/>
          </p:nvPr>
        </p:nvSpPr>
        <p:spPr>
          <a:xfrm>
            <a:off x="6057900" y="9534526"/>
            <a:ext cx="6172200" cy="547688"/>
          </a:xfrm>
          <a:prstGeom prst="rect">
            <a:avLst/>
          </a:prstGeom>
        </p:spPr>
        <p:txBody>
          <a:bodyPr/>
          <a:lstStyle/>
          <a:p>
            <a:pPr defTabSz="1371600">
              <a:defRPr/>
            </a:pPr>
            <a:endParaRPr lang="th-TH" sz="4200">
              <a:solidFill>
                <a:srgbClr val="000000"/>
              </a:solidFill>
            </a:endParaRPr>
          </a:p>
        </p:txBody>
      </p:sp>
      <p:sp>
        <p:nvSpPr>
          <p:cNvPr id="6" name="ตัวแทนหมายเลขสไลด์ 5">
            <a:extLst>
              <a:ext uri="{FF2B5EF4-FFF2-40B4-BE49-F238E27FC236}">
                <a16:creationId xmlns:a16="http://schemas.microsoft.com/office/drawing/2014/main" id="{E6DD8B19-C46B-40C4-8AB4-D7D0380C6B5B}"/>
              </a:ext>
            </a:extLst>
          </p:cNvPr>
          <p:cNvSpPr>
            <a:spLocks noGrp="1"/>
          </p:cNvSpPr>
          <p:nvPr>
            <p:ph type="sldNum" sz="quarter" idx="12"/>
          </p:nvPr>
        </p:nvSpPr>
        <p:spPr>
          <a:xfrm>
            <a:off x="12915900" y="9534526"/>
            <a:ext cx="4114800" cy="547688"/>
          </a:xfrm>
          <a:prstGeom prst="rect">
            <a:avLst/>
          </a:prstGeom>
        </p:spPr>
        <p:txBody>
          <a:bodyPr/>
          <a:lstStyle/>
          <a:p>
            <a:pPr defTabSz="1371600">
              <a:defRPr/>
            </a:pPr>
            <a:fld id="{38EB6048-1DE1-4598-9344-915940F160B2}" type="slidenum">
              <a:rPr lang="th-TH" sz="4200" smtClean="0">
                <a:solidFill>
                  <a:srgbClr val="000000"/>
                </a:solidFill>
              </a:rPr>
              <a:pPr defTabSz="1371600">
                <a:defRPr/>
              </a:pPr>
              <a:t>‹#›</a:t>
            </a:fld>
            <a:endParaRPr lang="th-TH" sz="4200">
              <a:solidFill>
                <a:srgbClr val="000000"/>
              </a:solidFill>
            </a:endParaRPr>
          </a:p>
        </p:txBody>
      </p:sp>
      <p:grpSp>
        <p:nvGrpSpPr>
          <p:cNvPr id="7" name="กลุ่ม 6">
            <a:extLst>
              <a:ext uri="{FF2B5EF4-FFF2-40B4-BE49-F238E27FC236}">
                <a16:creationId xmlns:a16="http://schemas.microsoft.com/office/drawing/2014/main" id="{ED9666A6-7B54-43CE-A895-FA1D282F4BD8}"/>
              </a:ext>
            </a:extLst>
          </p:cNvPr>
          <p:cNvGrpSpPr/>
          <p:nvPr userDrawn="1"/>
        </p:nvGrpSpPr>
        <p:grpSpPr>
          <a:xfrm>
            <a:off x="4902953" y="7155669"/>
            <a:ext cx="1875698" cy="1220124"/>
            <a:chOff x="28214" y="967908"/>
            <a:chExt cx="1250465" cy="813416"/>
          </a:xfrm>
        </p:grpSpPr>
        <p:cxnSp>
          <p:nvCxnSpPr>
            <p:cNvPr id="8" name="ตัวเชื่อมต่อตรง 7">
              <a:extLst>
                <a:ext uri="{FF2B5EF4-FFF2-40B4-BE49-F238E27FC236}">
                  <a16:creationId xmlns:a16="http://schemas.microsoft.com/office/drawing/2014/main" id="{67240AD7-7014-405C-AB63-FB9E57C62BA1}"/>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4D0F1C09-67ED-40D0-A27E-716EB6DB3A9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3F204640-EEC2-4425-AD7B-F2675709ED95}"/>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A82D9EB3-39B4-45E3-ACA1-7AF2AAACC29C}"/>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EB84C1DA-2B47-4A28-86D4-7FD4DF5D0F8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DB603DB1-B596-49F4-A61E-A3EF841AE41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475BA575-FC92-49AF-B38C-C406456612E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5" name="กลุ่ม 14">
            <a:extLst>
              <a:ext uri="{FF2B5EF4-FFF2-40B4-BE49-F238E27FC236}">
                <a16:creationId xmlns:a16="http://schemas.microsoft.com/office/drawing/2014/main" id="{A4AB5EB0-44C7-4A25-A9A7-71B1BE449705}"/>
              </a:ext>
            </a:extLst>
          </p:cNvPr>
          <p:cNvGrpSpPr/>
          <p:nvPr userDrawn="1"/>
        </p:nvGrpSpPr>
        <p:grpSpPr>
          <a:xfrm flipH="1">
            <a:off x="16789400" y="6523358"/>
            <a:ext cx="1875698" cy="1220124"/>
            <a:chOff x="28214" y="967908"/>
            <a:chExt cx="1250465" cy="813416"/>
          </a:xfrm>
        </p:grpSpPr>
        <p:cxnSp>
          <p:nvCxnSpPr>
            <p:cNvPr id="16" name="ตัวเชื่อมต่อตรง 15">
              <a:extLst>
                <a:ext uri="{FF2B5EF4-FFF2-40B4-BE49-F238E27FC236}">
                  <a16:creationId xmlns:a16="http://schemas.microsoft.com/office/drawing/2014/main" id="{6CD8FCF7-CFDC-4EDE-8FD1-EBED1BF2B34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79275AA5-B0E0-42A5-94AA-E3E5F83634F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110EF319-F7DC-4970-903E-457D404E1E0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3A207A35-6F06-4EC6-80CD-2A3EE3B9DA7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1EB5D6C7-9273-402E-9EE0-39444D9A1933}"/>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E76B682D-0B96-4DB9-A911-EF9355834E7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C7C36FA4-78C7-4A4C-99E3-3D8766C4145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AC567EA1-FDD3-49B3-8B9D-49744397AFE5}"/>
              </a:ext>
            </a:extLst>
          </p:cNvPr>
          <p:cNvGrpSpPr/>
          <p:nvPr userDrawn="1"/>
        </p:nvGrpSpPr>
        <p:grpSpPr>
          <a:xfrm>
            <a:off x="-111081" y="-34232"/>
            <a:ext cx="1651734" cy="1326576"/>
            <a:chOff x="1752751" y="749874"/>
            <a:chExt cx="1101156" cy="884384"/>
          </a:xfrm>
        </p:grpSpPr>
        <p:cxnSp>
          <p:nvCxnSpPr>
            <p:cNvPr id="24" name="ตัวเชื่อมต่อตรง 23">
              <a:extLst>
                <a:ext uri="{FF2B5EF4-FFF2-40B4-BE49-F238E27FC236}">
                  <a16:creationId xmlns:a16="http://schemas.microsoft.com/office/drawing/2014/main" id="{DBCA222C-F259-4E55-B6DA-8DB4272443CE}"/>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AC9F40ED-E82F-4F78-9E5C-DB14F42AC556}"/>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A8310EFA-C1BA-402D-B853-ECC9B90AB22F}"/>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FBA8C4F4-506C-4DE5-8C5C-66E224644B18}"/>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5E16C37C-332A-408A-9E94-30199984CDBE}"/>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9CAB851E-8BC4-4709-902A-09CAD6ACBB84}"/>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EC024525-64E6-4B38-9DC4-FC3AA6214E76}"/>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AF6095B1-5F2C-4DF2-A71F-0F77CA0B6ACA}"/>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2" name="กลุ่ม 31">
            <a:extLst>
              <a:ext uri="{FF2B5EF4-FFF2-40B4-BE49-F238E27FC236}">
                <a16:creationId xmlns:a16="http://schemas.microsoft.com/office/drawing/2014/main" id="{37A6C7F9-C1CE-437D-8EDD-A1E79F5FEBDA}"/>
              </a:ext>
            </a:extLst>
          </p:cNvPr>
          <p:cNvGrpSpPr/>
          <p:nvPr userDrawn="1"/>
        </p:nvGrpSpPr>
        <p:grpSpPr>
          <a:xfrm flipH="1">
            <a:off x="-935266" y="5488862"/>
            <a:ext cx="1875698" cy="1220124"/>
            <a:chOff x="28214" y="967908"/>
            <a:chExt cx="1250465" cy="813416"/>
          </a:xfrm>
        </p:grpSpPr>
        <p:cxnSp>
          <p:nvCxnSpPr>
            <p:cNvPr id="33" name="ตัวเชื่อมต่อตรง 32">
              <a:extLst>
                <a:ext uri="{FF2B5EF4-FFF2-40B4-BE49-F238E27FC236}">
                  <a16:creationId xmlns:a16="http://schemas.microsoft.com/office/drawing/2014/main" id="{E3DBCE9D-B14D-44FC-8E3D-5AE2078E1C6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B72FEC05-BE81-4B3D-AF64-B6FC33BC9C1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ABD4ED0D-0B60-4626-BE2C-8F1281C9538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BEA8085B-2E37-4F66-986C-17836B5447B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746F221C-4CA4-494C-94ED-1EFA15511D6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67A8C432-7DC7-4B1A-AED7-3E329780192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8BABE968-6AC5-47F9-B8A9-494E2399840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6E8FFCF4-5694-4255-9528-EA1127F613CF}"/>
              </a:ext>
            </a:extLst>
          </p:cNvPr>
          <p:cNvGrpSpPr/>
          <p:nvPr userDrawn="1"/>
        </p:nvGrpSpPr>
        <p:grpSpPr>
          <a:xfrm>
            <a:off x="15172943" y="-425006"/>
            <a:ext cx="1875698" cy="1220124"/>
            <a:chOff x="28214" y="967908"/>
            <a:chExt cx="1250465" cy="813416"/>
          </a:xfrm>
        </p:grpSpPr>
        <p:cxnSp>
          <p:nvCxnSpPr>
            <p:cNvPr id="41" name="ตัวเชื่อมต่อตรง 40">
              <a:extLst>
                <a:ext uri="{FF2B5EF4-FFF2-40B4-BE49-F238E27FC236}">
                  <a16:creationId xmlns:a16="http://schemas.microsoft.com/office/drawing/2014/main" id="{02377A99-E231-4A31-8449-B89AF329C41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C51AED75-C0A6-4F89-B177-4C15B2A8616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7B3C0299-8229-49A8-A2ED-CDF96ABFF2D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C74436E2-6AB0-4F81-8750-994C1F22CF3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C1159943-6E54-4BA6-A297-51DA46CEF5B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C39C260F-EADB-4230-B074-D6C30C83EA6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5C6B9AD0-FCEB-4856-823C-D35D3485C12C}"/>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210" name="สี่เหลี่ยมผืนผ้า 209">
            <a:extLst>
              <a:ext uri="{FF2B5EF4-FFF2-40B4-BE49-F238E27FC236}">
                <a16:creationId xmlns:a16="http://schemas.microsoft.com/office/drawing/2014/main" id="{C8240FAB-DB71-417A-80D7-23D55B3F2A06}"/>
              </a:ext>
            </a:extLst>
          </p:cNvPr>
          <p:cNvSpPr/>
          <p:nvPr userDrawn="1"/>
        </p:nvSpPr>
        <p:spPr>
          <a:xfrm>
            <a:off x="5607486" y="1916589"/>
            <a:ext cx="7426518" cy="211226"/>
          </a:xfrm>
          <a:prstGeom prst="rect">
            <a:avLst/>
          </a:prstGeom>
          <a:solidFill>
            <a:srgbClr val="5E27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2" name="ชื่อเรื่อง 1">
            <a:extLst>
              <a:ext uri="{FF2B5EF4-FFF2-40B4-BE49-F238E27FC236}">
                <a16:creationId xmlns:a16="http://schemas.microsoft.com/office/drawing/2014/main" id="{3116AD9B-023D-4E34-A67F-D1CF527D944C}"/>
              </a:ext>
            </a:extLst>
          </p:cNvPr>
          <p:cNvSpPr>
            <a:spLocks noGrp="1"/>
          </p:cNvSpPr>
          <p:nvPr>
            <p:ph type="title" hasCustomPrompt="1"/>
          </p:nvPr>
        </p:nvSpPr>
        <p:spPr>
          <a:xfrm>
            <a:off x="5894810" y="445108"/>
            <a:ext cx="7047411" cy="1445519"/>
          </a:xfrm>
          <a:prstGeom prst="rect">
            <a:avLst/>
          </a:prstGeom>
        </p:spPr>
        <p:txBody>
          <a:bodyPr anchor="b">
            <a:normAutofit/>
            <a:scene3d>
              <a:camera prst="orthographicFront"/>
              <a:lightRig rig="harsh" dir="t"/>
            </a:scene3d>
            <a:sp3d extrusionH="57150" prstMaterial="matte">
              <a:bevelT w="63500" h="12700" prst="angle"/>
              <a:contourClr>
                <a:schemeClr val="bg1">
                  <a:lumMod val="65000"/>
                </a:schemeClr>
              </a:contourClr>
            </a:sp3d>
          </a:bodyPr>
          <a:lstStyle>
            <a:lvl1pPr>
              <a:defRPr sz="6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Table of contents</a:t>
            </a:r>
          </a:p>
        </p:txBody>
      </p:sp>
      <p:sp>
        <p:nvSpPr>
          <p:cNvPr id="217" name="ตัวแทนข้อความ 216">
            <a:extLst>
              <a:ext uri="{FF2B5EF4-FFF2-40B4-BE49-F238E27FC236}">
                <a16:creationId xmlns:a16="http://schemas.microsoft.com/office/drawing/2014/main" id="{D9B9D48F-128D-4992-B19C-3B08D6496ABE}"/>
              </a:ext>
            </a:extLst>
          </p:cNvPr>
          <p:cNvSpPr>
            <a:spLocks noGrp="1"/>
          </p:cNvSpPr>
          <p:nvPr>
            <p:ph type="body" sz="quarter" idx="13" hasCustomPrompt="1"/>
          </p:nvPr>
        </p:nvSpPr>
        <p:spPr>
          <a:xfrm>
            <a:off x="1776484" y="3198473"/>
            <a:ext cx="2861417" cy="76462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01</a:t>
            </a:r>
          </a:p>
          <a:p>
            <a:pPr lvl="0"/>
            <a:endParaRPr lang="th-TH" dirty="0"/>
          </a:p>
        </p:txBody>
      </p:sp>
      <p:sp>
        <p:nvSpPr>
          <p:cNvPr id="219" name="ตัวแทนข้อความ 218">
            <a:extLst>
              <a:ext uri="{FF2B5EF4-FFF2-40B4-BE49-F238E27FC236}">
                <a16:creationId xmlns:a16="http://schemas.microsoft.com/office/drawing/2014/main" id="{B4AFA6C8-6A48-4D08-A797-33D4DF676D27}"/>
              </a:ext>
            </a:extLst>
          </p:cNvPr>
          <p:cNvSpPr>
            <a:spLocks noGrp="1"/>
          </p:cNvSpPr>
          <p:nvPr>
            <p:ph type="body" sz="quarter" idx="14" hasCustomPrompt="1"/>
          </p:nvPr>
        </p:nvSpPr>
        <p:spPr>
          <a:xfrm>
            <a:off x="951887" y="4158515"/>
            <a:ext cx="4591265" cy="1874045"/>
          </a:xfrm>
          <a:prstGeom prst="rect">
            <a:avLst/>
          </a:prstGeom>
        </p:spPr>
        <p:txBody>
          <a:bodyPr/>
          <a:lstStyle>
            <a:lvl1pPr marL="0" indent="0" algn="just">
              <a:buNone/>
              <a:defRPr sz="24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222" name="ตัวแทนข้อความ 216">
            <a:extLst>
              <a:ext uri="{FF2B5EF4-FFF2-40B4-BE49-F238E27FC236}">
                <a16:creationId xmlns:a16="http://schemas.microsoft.com/office/drawing/2014/main" id="{D88C4EBF-56E3-4C45-87E0-44EA6BE8CDF8}"/>
              </a:ext>
            </a:extLst>
          </p:cNvPr>
          <p:cNvSpPr>
            <a:spLocks noGrp="1"/>
          </p:cNvSpPr>
          <p:nvPr>
            <p:ph type="body" sz="quarter" idx="15" hasCustomPrompt="1"/>
          </p:nvPr>
        </p:nvSpPr>
        <p:spPr>
          <a:xfrm>
            <a:off x="7904320" y="3152811"/>
            <a:ext cx="2861417" cy="76462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02</a:t>
            </a:r>
          </a:p>
          <a:p>
            <a:pPr lvl="0"/>
            <a:endParaRPr lang="th-TH" dirty="0"/>
          </a:p>
        </p:txBody>
      </p:sp>
      <p:sp>
        <p:nvSpPr>
          <p:cNvPr id="223" name="ตัวแทนข้อความ 218">
            <a:extLst>
              <a:ext uri="{FF2B5EF4-FFF2-40B4-BE49-F238E27FC236}">
                <a16:creationId xmlns:a16="http://schemas.microsoft.com/office/drawing/2014/main" id="{A17FC43F-5862-4AA5-9FB2-35A5D4F0DDCB}"/>
              </a:ext>
            </a:extLst>
          </p:cNvPr>
          <p:cNvSpPr>
            <a:spLocks noGrp="1"/>
          </p:cNvSpPr>
          <p:nvPr>
            <p:ph type="body" sz="quarter" idx="16" hasCustomPrompt="1"/>
          </p:nvPr>
        </p:nvSpPr>
        <p:spPr>
          <a:xfrm>
            <a:off x="7079723" y="4112854"/>
            <a:ext cx="4591265" cy="1874045"/>
          </a:xfrm>
          <a:prstGeom prst="rect">
            <a:avLst/>
          </a:prstGeom>
        </p:spPr>
        <p:txBody>
          <a:bodyPr/>
          <a:lstStyle>
            <a:lvl1pPr marL="0" indent="0" algn="just">
              <a:buNone/>
              <a:defRPr sz="24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224" name="ตัวแทนข้อความ 216">
            <a:extLst>
              <a:ext uri="{FF2B5EF4-FFF2-40B4-BE49-F238E27FC236}">
                <a16:creationId xmlns:a16="http://schemas.microsoft.com/office/drawing/2014/main" id="{49AE9E1E-BDA2-4DFD-986C-4E2A2B6BCAE7}"/>
              </a:ext>
            </a:extLst>
          </p:cNvPr>
          <p:cNvSpPr>
            <a:spLocks noGrp="1"/>
          </p:cNvSpPr>
          <p:nvPr>
            <p:ph type="body" sz="quarter" idx="17" hasCustomPrompt="1"/>
          </p:nvPr>
        </p:nvSpPr>
        <p:spPr>
          <a:xfrm>
            <a:off x="13728494" y="3152811"/>
            <a:ext cx="2861417" cy="76462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03</a:t>
            </a:r>
          </a:p>
          <a:p>
            <a:pPr lvl="0"/>
            <a:endParaRPr lang="th-TH" dirty="0"/>
          </a:p>
        </p:txBody>
      </p:sp>
      <p:sp>
        <p:nvSpPr>
          <p:cNvPr id="225" name="ตัวแทนข้อความ 218">
            <a:extLst>
              <a:ext uri="{FF2B5EF4-FFF2-40B4-BE49-F238E27FC236}">
                <a16:creationId xmlns:a16="http://schemas.microsoft.com/office/drawing/2014/main" id="{0E47DDC1-F8A4-4CE7-BBDE-ECF5FFEC2587}"/>
              </a:ext>
            </a:extLst>
          </p:cNvPr>
          <p:cNvSpPr>
            <a:spLocks noGrp="1"/>
          </p:cNvSpPr>
          <p:nvPr>
            <p:ph type="body" sz="quarter" idx="18" hasCustomPrompt="1"/>
          </p:nvPr>
        </p:nvSpPr>
        <p:spPr>
          <a:xfrm>
            <a:off x="12903898" y="4112854"/>
            <a:ext cx="4591265" cy="1874045"/>
          </a:xfrm>
          <a:prstGeom prst="rect">
            <a:avLst/>
          </a:prstGeom>
        </p:spPr>
        <p:txBody>
          <a:bodyPr/>
          <a:lstStyle>
            <a:lvl1pPr marL="0" indent="0" algn="just">
              <a:buNone/>
              <a:defRPr sz="24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54" name="TextBox 53">
            <a:extLst>
              <a:ext uri="{FF2B5EF4-FFF2-40B4-BE49-F238E27FC236}">
                <a16:creationId xmlns:a16="http://schemas.microsoft.com/office/drawing/2014/main" id="{C983B501-7C93-4CF1-8480-2798E85491E8}"/>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55" name="TextBox 54">
            <a:extLst>
              <a:ext uri="{FF2B5EF4-FFF2-40B4-BE49-F238E27FC236}">
                <a16:creationId xmlns:a16="http://schemas.microsoft.com/office/drawing/2014/main" id="{82E04B41-18E0-4401-9890-1F6343C0E784}"/>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100342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เนื้อหา 2 ส่วน">
    <p:spTree>
      <p:nvGrpSpPr>
        <p:cNvPr id="1" name=""/>
        <p:cNvGrpSpPr/>
        <p:nvPr/>
      </p:nvGrpSpPr>
      <p:grpSpPr>
        <a:xfrm>
          <a:off x="0" y="0"/>
          <a:ext cx="0" cy="0"/>
          <a:chOff x="0" y="0"/>
          <a:chExt cx="0" cy="0"/>
        </a:xfrm>
      </p:grpSpPr>
      <p:sp>
        <p:nvSpPr>
          <p:cNvPr id="5" name="ตัวแทนวันที่ 4">
            <a:extLst>
              <a:ext uri="{FF2B5EF4-FFF2-40B4-BE49-F238E27FC236}">
                <a16:creationId xmlns:a16="http://schemas.microsoft.com/office/drawing/2014/main" id="{7FD42267-4991-4834-8F80-4D39EA63F974}"/>
              </a:ext>
            </a:extLst>
          </p:cNvPr>
          <p:cNvSpPr>
            <a:spLocks noGrp="1"/>
          </p:cNvSpPr>
          <p:nvPr>
            <p:ph type="dt" sz="half" idx="10"/>
          </p:nvPr>
        </p:nvSpPr>
        <p:spPr>
          <a:xfrm>
            <a:off x="1257300" y="9534526"/>
            <a:ext cx="4114800" cy="547688"/>
          </a:xfrm>
          <a:prstGeom prst="rect">
            <a:avLst/>
          </a:prstGeom>
        </p:spPr>
        <p:txBody>
          <a:bodyPr/>
          <a:lstStyle/>
          <a:p>
            <a:pPr defTabSz="1371600">
              <a:defRPr/>
            </a:pPr>
            <a:fld id="{59D914F9-34B9-4290-8B55-3D6EA89D2C0C}" type="datetimeFigureOut">
              <a:rPr lang="th-TH" sz="4200" smtClean="0">
                <a:solidFill>
                  <a:srgbClr val="000000"/>
                </a:solidFill>
              </a:rPr>
              <a:pPr defTabSz="1371600">
                <a:defRPr/>
              </a:pPr>
              <a:t>18/01/69</a:t>
            </a:fld>
            <a:endParaRPr lang="th-TH" sz="4200">
              <a:solidFill>
                <a:srgbClr val="000000"/>
              </a:solidFill>
            </a:endParaRPr>
          </a:p>
        </p:txBody>
      </p:sp>
      <p:sp>
        <p:nvSpPr>
          <p:cNvPr id="6" name="ตัวแทนท้ายกระดาษ 5">
            <a:extLst>
              <a:ext uri="{FF2B5EF4-FFF2-40B4-BE49-F238E27FC236}">
                <a16:creationId xmlns:a16="http://schemas.microsoft.com/office/drawing/2014/main" id="{87514C00-7AC2-4021-B9FE-7A1B1ACE6CD1}"/>
              </a:ext>
            </a:extLst>
          </p:cNvPr>
          <p:cNvSpPr>
            <a:spLocks noGrp="1"/>
          </p:cNvSpPr>
          <p:nvPr>
            <p:ph type="ftr" sz="quarter" idx="11"/>
          </p:nvPr>
        </p:nvSpPr>
        <p:spPr>
          <a:xfrm>
            <a:off x="6057900" y="9534526"/>
            <a:ext cx="6172200" cy="547688"/>
          </a:xfrm>
          <a:prstGeom prst="rect">
            <a:avLst/>
          </a:prstGeom>
        </p:spPr>
        <p:txBody>
          <a:bodyPr/>
          <a:lstStyle/>
          <a:p>
            <a:pPr defTabSz="1371600">
              <a:defRPr/>
            </a:pPr>
            <a:endParaRPr lang="th-TH" sz="4200">
              <a:solidFill>
                <a:srgbClr val="000000"/>
              </a:solidFill>
            </a:endParaRPr>
          </a:p>
        </p:txBody>
      </p:sp>
      <p:sp>
        <p:nvSpPr>
          <p:cNvPr id="7" name="ตัวแทนหมายเลขสไลด์ 6">
            <a:extLst>
              <a:ext uri="{FF2B5EF4-FFF2-40B4-BE49-F238E27FC236}">
                <a16:creationId xmlns:a16="http://schemas.microsoft.com/office/drawing/2014/main" id="{CFE6FCF2-53B4-43F1-9926-59B38ADCA37D}"/>
              </a:ext>
            </a:extLst>
          </p:cNvPr>
          <p:cNvSpPr>
            <a:spLocks noGrp="1"/>
          </p:cNvSpPr>
          <p:nvPr>
            <p:ph type="sldNum" sz="quarter" idx="12"/>
          </p:nvPr>
        </p:nvSpPr>
        <p:spPr>
          <a:xfrm>
            <a:off x="12915900" y="9534526"/>
            <a:ext cx="4114800" cy="547688"/>
          </a:xfrm>
          <a:prstGeom prst="rect">
            <a:avLst/>
          </a:prstGeom>
        </p:spPr>
        <p:txBody>
          <a:bodyPr/>
          <a:lstStyle/>
          <a:p>
            <a:pPr defTabSz="1371600">
              <a:defRPr/>
            </a:pPr>
            <a:fld id="{38EB6048-1DE1-4598-9344-915940F160B2}" type="slidenum">
              <a:rPr lang="th-TH" sz="4200" smtClean="0">
                <a:solidFill>
                  <a:srgbClr val="000000"/>
                </a:solidFill>
              </a:rPr>
              <a:pPr defTabSz="1371600">
                <a:defRPr/>
              </a:pPr>
              <a:t>‹#›</a:t>
            </a:fld>
            <a:endParaRPr lang="th-TH" sz="4200">
              <a:solidFill>
                <a:srgbClr val="000000"/>
              </a:solidFill>
            </a:endParaRPr>
          </a:p>
        </p:txBody>
      </p:sp>
      <p:grpSp>
        <p:nvGrpSpPr>
          <p:cNvPr id="8" name="กลุ่ม 7">
            <a:extLst>
              <a:ext uri="{FF2B5EF4-FFF2-40B4-BE49-F238E27FC236}">
                <a16:creationId xmlns:a16="http://schemas.microsoft.com/office/drawing/2014/main" id="{092DE850-A879-4937-96C0-7F6F5D15BCB5}"/>
              </a:ext>
            </a:extLst>
          </p:cNvPr>
          <p:cNvGrpSpPr/>
          <p:nvPr userDrawn="1"/>
        </p:nvGrpSpPr>
        <p:grpSpPr>
          <a:xfrm>
            <a:off x="5963897" y="6669857"/>
            <a:ext cx="1875698" cy="1220124"/>
            <a:chOff x="28214" y="967908"/>
            <a:chExt cx="1250465" cy="813416"/>
          </a:xfrm>
        </p:grpSpPr>
        <p:cxnSp>
          <p:nvCxnSpPr>
            <p:cNvPr id="9" name="ตัวเชื่อมต่อตรง 8">
              <a:extLst>
                <a:ext uri="{FF2B5EF4-FFF2-40B4-BE49-F238E27FC236}">
                  <a16:creationId xmlns:a16="http://schemas.microsoft.com/office/drawing/2014/main" id="{1A4FFB70-152D-4F8B-A9F5-AE52C4432DD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13E65152-531F-4618-B1DB-E211BC522238}"/>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365C62C7-AB46-4967-91C1-DBA2645428E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D5BE2770-988C-4A36-A4D0-76A5543D1765}"/>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8ABB8240-0D0D-4F1A-8A05-A665B73FFBB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44C88184-7E0C-4B9C-B72B-5F0C0B83B81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14">
              <a:extLst>
                <a:ext uri="{FF2B5EF4-FFF2-40B4-BE49-F238E27FC236}">
                  <a16:creationId xmlns:a16="http://schemas.microsoft.com/office/drawing/2014/main" id="{F77CCC6B-461C-470E-8F95-971546AB734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a16="http://schemas.microsoft.com/office/drawing/2014/main" id="{C216A4C4-C06E-4F06-82C6-92D0001EA113}"/>
              </a:ext>
            </a:extLst>
          </p:cNvPr>
          <p:cNvGrpSpPr/>
          <p:nvPr userDrawn="1"/>
        </p:nvGrpSpPr>
        <p:grpSpPr>
          <a:xfrm>
            <a:off x="4830161" y="-15261"/>
            <a:ext cx="1651734" cy="1326576"/>
            <a:chOff x="1752751" y="749874"/>
            <a:chExt cx="1101156" cy="884384"/>
          </a:xfrm>
        </p:grpSpPr>
        <p:cxnSp>
          <p:nvCxnSpPr>
            <p:cNvPr id="17" name="ตัวเชื่อมต่อตรง 16">
              <a:extLst>
                <a:ext uri="{FF2B5EF4-FFF2-40B4-BE49-F238E27FC236}">
                  <a16:creationId xmlns:a16="http://schemas.microsoft.com/office/drawing/2014/main" id="{8F52F2BD-9ED0-4003-9B74-26D5288408A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FFEC6D41-985E-4FA8-952E-FB3F45A2087F}"/>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8855CBEF-5F9D-4101-81F5-A599E38A2D27}"/>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004AE3F0-8011-4CD7-BFF0-F537EE28F15F}"/>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AA7DFF0F-27AE-4C4A-B4D8-33C32721FF95}"/>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FC39CC98-73B4-47F9-B4F9-DFAE14AFCD17}"/>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a16="http://schemas.microsoft.com/office/drawing/2014/main" id="{872DCF56-D783-4415-833E-9B4FE86B633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a16="http://schemas.microsoft.com/office/drawing/2014/main" id="{43889A45-4DE4-4FF3-9463-8694D1369E1F}"/>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5" name="กลุ่ม 24">
            <a:extLst>
              <a:ext uri="{FF2B5EF4-FFF2-40B4-BE49-F238E27FC236}">
                <a16:creationId xmlns:a16="http://schemas.microsoft.com/office/drawing/2014/main" id="{5C2FC286-564B-4E11-AB8D-069B6183315C}"/>
              </a:ext>
            </a:extLst>
          </p:cNvPr>
          <p:cNvGrpSpPr/>
          <p:nvPr userDrawn="1"/>
        </p:nvGrpSpPr>
        <p:grpSpPr>
          <a:xfrm>
            <a:off x="17112752" y="5963180"/>
            <a:ext cx="1875698" cy="1220124"/>
            <a:chOff x="28214" y="967908"/>
            <a:chExt cx="1250465" cy="813416"/>
          </a:xfrm>
        </p:grpSpPr>
        <p:cxnSp>
          <p:nvCxnSpPr>
            <p:cNvPr id="26" name="ตัวเชื่อมต่อตรง 25">
              <a:extLst>
                <a:ext uri="{FF2B5EF4-FFF2-40B4-BE49-F238E27FC236}">
                  <a16:creationId xmlns:a16="http://schemas.microsoft.com/office/drawing/2014/main" id="{77E2D008-2272-4B7E-BD26-3C309221D6E6}"/>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20FA8992-EC8C-459A-AC83-4509751D705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428B2C58-3EE0-4E16-B79F-6501085B9472}"/>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34CE02DA-1A1F-4550-9071-AFBE6182689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1CEBB0B3-7973-49C2-950B-464E91066B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96E4B6CD-5532-47C0-821A-D72887F8D10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a:extLst>
                <a:ext uri="{FF2B5EF4-FFF2-40B4-BE49-F238E27FC236}">
                  <a16:creationId xmlns:a16="http://schemas.microsoft.com/office/drawing/2014/main" id="{6E5B3D8A-A1DC-4DC1-89AA-2E69EE35CF24}"/>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3" name="กลุ่ม 32">
            <a:extLst>
              <a:ext uri="{FF2B5EF4-FFF2-40B4-BE49-F238E27FC236}">
                <a16:creationId xmlns:a16="http://schemas.microsoft.com/office/drawing/2014/main" id="{798CD051-8B19-4B06-9A93-A25ACD22839F}"/>
              </a:ext>
            </a:extLst>
          </p:cNvPr>
          <p:cNvGrpSpPr/>
          <p:nvPr userDrawn="1"/>
        </p:nvGrpSpPr>
        <p:grpSpPr>
          <a:xfrm flipH="1">
            <a:off x="11270362" y="-738672"/>
            <a:ext cx="1875698" cy="1220124"/>
            <a:chOff x="28214" y="967908"/>
            <a:chExt cx="1250465" cy="813416"/>
          </a:xfrm>
        </p:grpSpPr>
        <p:cxnSp>
          <p:nvCxnSpPr>
            <p:cNvPr id="34" name="ตัวเชื่อมต่อตรง 33">
              <a:extLst>
                <a:ext uri="{FF2B5EF4-FFF2-40B4-BE49-F238E27FC236}">
                  <a16:creationId xmlns:a16="http://schemas.microsoft.com/office/drawing/2014/main" id="{0F8101B1-A4F6-4FB7-82A7-63FAC1D0243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EA74DCBB-91B7-4B44-93A0-3098A25D17C9}"/>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FEEB0983-A536-4303-9AB8-5917B8A97B2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6892EBB9-688B-4027-8E81-6301988D605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BF42F1A0-898D-4942-A141-30160AC36A0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D9195E88-586E-4779-8DAA-73130E9EB34A}"/>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0" name="ตัวเชื่อมต่อตรง 39">
              <a:extLst>
                <a:ext uri="{FF2B5EF4-FFF2-40B4-BE49-F238E27FC236}">
                  <a16:creationId xmlns:a16="http://schemas.microsoft.com/office/drawing/2014/main" id="{ED09D25D-3F65-416D-83C8-2248011377A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a16="http://schemas.microsoft.com/office/drawing/2014/main" id="{DEA7791B-8CEE-464C-94E2-8EDC0383ABFF}"/>
              </a:ext>
            </a:extLst>
          </p:cNvPr>
          <p:cNvGrpSpPr/>
          <p:nvPr userDrawn="1"/>
        </p:nvGrpSpPr>
        <p:grpSpPr>
          <a:xfrm>
            <a:off x="16889624" y="753542"/>
            <a:ext cx="1875698" cy="1220124"/>
            <a:chOff x="28214" y="967908"/>
            <a:chExt cx="1250465" cy="813416"/>
          </a:xfrm>
        </p:grpSpPr>
        <p:cxnSp>
          <p:nvCxnSpPr>
            <p:cNvPr id="42" name="ตัวเชื่อมต่อตรง 41">
              <a:extLst>
                <a:ext uri="{FF2B5EF4-FFF2-40B4-BE49-F238E27FC236}">
                  <a16:creationId xmlns:a16="http://schemas.microsoft.com/office/drawing/2014/main" id="{915315B1-BE68-472D-A5AD-D2AE09D095A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FDEC446C-A114-407B-A0E2-C631C6F87CE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4D8C93F4-3184-4B43-93DE-CBC4C3838C0E}"/>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7C5F27D6-BB75-4AB6-BCAB-23CC129B618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4C978DDB-8FA7-4A4C-8AD1-37FE734942E6}"/>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3232BC46-E76B-45B9-AFEA-07F0DF015DF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90F43C9B-F0F1-4ADB-AF65-82BE409CC70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9" name="กลุ่ม 48">
            <a:extLst>
              <a:ext uri="{FF2B5EF4-FFF2-40B4-BE49-F238E27FC236}">
                <a16:creationId xmlns:a16="http://schemas.microsoft.com/office/drawing/2014/main" id="{44ED8291-42E7-48BC-94F0-0D3EA10387D1}"/>
              </a:ext>
            </a:extLst>
          </p:cNvPr>
          <p:cNvGrpSpPr/>
          <p:nvPr userDrawn="1"/>
        </p:nvGrpSpPr>
        <p:grpSpPr>
          <a:xfrm>
            <a:off x="0" y="7472240"/>
            <a:ext cx="18288000" cy="2814758"/>
            <a:chOff x="0" y="5038725"/>
            <a:chExt cx="12192000" cy="1819273"/>
          </a:xfrm>
        </p:grpSpPr>
        <p:sp>
          <p:nvSpPr>
            <p:cNvPr id="50" name="สี่เหลี่ยมผืนผ้า 49">
              <a:extLst>
                <a:ext uri="{FF2B5EF4-FFF2-40B4-BE49-F238E27FC236}">
                  <a16:creationId xmlns:a16="http://schemas.microsoft.com/office/drawing/2014/main" id="{290E80B3-24E5-4273-846C-4DC0281C6F86}"/>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cxnSp>
          <p:nvCxnSpPr>
            <p:cNvPr id="51" name="ตัวเชื่อมต่อตรง 50">
              <a:extLst>
                <a:ext uri="{FF2B5EF4-FFF2-40B4-BE49-F238E27FC236}">
                  <a16:creationId xmlns:a16="http://schemas.microsoft.com/office/drawing/2014/main" id="{3E5E1B95-6123-4873-8E6D-B04A52A025DA}"/>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29F4E633-C1A2-4FB3-946C-7725A68D2A79}"/>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6DCDE3E3-5159-43B7-B6DA-25146FACC9E7}"/>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339DE1DF-CD16-431F-A232-C75400D5877B}"/>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C133B1D9-6465-4FA5-8C72-26A631FBFCFE}"/>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819C1E0A-D243-4D92-B180-24364E808D2D}"/>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ตัวเชื่อมต่อตรง 56">
              <a:extLst>
                <a:ext uri="{FF2B5EF4-FFF2-40B4-BE49-F238E27FC236}">
                  <a16:creationId xmlns:a16="http://schemas.microsoft.com/office/drawing/2014/main" id="{A5B65D00-EC2F-4B17-8997-7099738A07DB}"/>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57">
              <a:extLst>
                <a:ext uri="{FF2B5EF4-FFF2-40B4-BE49-F238E27FC236}">
                  <a16:creationId xmlns:a16="http://schemas.microsoft.com/office/drawing/2014/main" id="{E497C685-5449-4EDE-88C4-FC05657FF533}"/>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กลุ่ม 58">
            <a:extLst>
              <a:ext uri="{FF2B5EF4-FFF2-40B4-BE49-F238E27FC236}">
                <a16:creationId xmlns:a16="http://schemas.microsoft.com/office/drawing/2014/main" id="{CBD9AF59-4DAE-4FFB-A5D2-28CA5994A1E1}"/>
              </a:ext>
            </a:extLst>
          </p:cNvPr>
          <p:cNvGrpSpPr/>
          <p:nvPr userDrawn="1"/>
        </p:nvGrpSpPr>
        <p:grpSpPr>
          <a:xfrm>
            <a:off x="2" y="-15261"/>
            <a:ext cx="5212079" cy="10302261"/>
            <a:chOff x="1" y="-10174"/>
            <a:chExt cx="3474719" cy="6868174"/>
          </a:xfrm>
        </p:grpSpPr>
        <p:sp>
          <p:nvSpPr>
            <p:cNvPr id="60" name="สี่เหลี่ยมผืนผ้า 59">
              <a:extLst>
                <a:ext uri="{FF2B5EF4-FFF2-40B4-BE49-F238E27FC236}">
                  <a16:creationId xmlns:a16="http://schemas.microsoft.com/office/drawing/2014/main" id="{396515EF-5113-45F1-9CAE-16B99ED16DCC}"/>
                </a:ext>
              </a:extLst>
            </p:cNvPr>
            <p:cNvSpPr/>
            <p:nvPr/>
          </p:nvSpPr>
          <p:spPr>
            <a:xfrm>
              <a:off x="1" y="0"/>
              <a:ext cx="3474719" cy="6858000"/>
            </a:xfrm>
            <a:prstGeom prst="rect">
              <a:avLst/>
            </a:prstGeom>
            <a:solidFill>
              <a:srgbClr val="B5903E"/>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cxnSp>
          <p:nvCxnSpPr>
            <p:cNvPr id="61" name="ตัวเชื่อมต่อตรง 60">
              <a:extLst>
                <a:ext uri="{FF2B5EF4-FFF2-40B4-BE49-F238E27FC236}">
                  <a16:creationId xmlns:a16="http://schemas.microsoft.com/office/drawing/2014/main" id="{84FCD3D7-48C9-44C0-A9B1-BCE298E16145}"/>
                </a:ext>
              </a:extLst>
            </p:cNvPr>
            <p:cNvCxnSpPr>
              <a:cxnSpLocks/>
            </p:cNvCxnSpPr>
            <p:nvPr/>
          </p:nvCxnSpPr>
          <p:spPr>
            <a:xfrm>
              <a:off x="628318" y="-10174"/>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2E967190-0E43-4CB2-9A68-D47B81C13D11}"/>
                </a:ext>
              </a:extLst>
            </p:cNvPr>
            <p:cNvCxnSpPr>
              <a:cxnSpLocks/>
            </p:cNvCxnSpPr>
            <p:nvPr/>
          </p:nvCxnSpPr>
          <p:spPr>
            <a:xfrm flipH="1">
              <a:off x="1608642" y="-9904"/>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B5A2EA09-72FE-46E4-AF1C-085457A6EF5C}"/>
                </a:ext>
              </a:extLst>
            </p:cNvPr>
            <p:cNvCxnSpPr>
              <a:cxnSpLocks/>
            </p:cNvCxnSpPr>
            <p:nvPr/>
          </p:nvCxnSpPr>
          <p:spPr>
            <a:xfrm flipH="1">
              <a:off x="2587648" y="779581"/>
              <a:ext cx="4127" cy="10546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FDBFE67C-3583-4F15-B5DD-21E9C4AFBF73}"/>
                </a:ext>
              </a:extLst>
            </p:cNvPr>
            <p:cNvCxnSpPr>
              <a:cxnSpLocks/>
            </p:cNvCxnSpPr>
            <p:nvPr/>
          </p:nvCxnSpPr>
          <p:spPr>
            <a:xfrm flipH="1">
              <a:off x="2780306" y="955023"/>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ตัวเชื่อมต่อตรง 64">
              <a:extLst>
                <a:ext uri="{FF2B5EF4-FFF2-40B4-BE49-F238E27FC236}">
                  <a16:creationId xmlns:a16="http://schemas.microsoft.com/office/drawing/2014/main" id="{88E9F755-E74E-48A8-A5D3-BA7BEEC7F307}"/>
                </a:ext>
              </a:extLst>
            </p:cNvPr>
            <p:cNvCxnSpPr>
              <a:cxnSpLocks/>
            </p:cNvCxnSpPr>
            <p:nvPr/>
          </p:nvCxnSpPr>
          <p:spPr>
            <a:xfrm>
              <a:off x="3164651" y="3512200"/>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ชื่อเรื่อง 1">
            <a:extLst>
              <a:ext uri="{FF2B5EF4-FFF2-40B4-BE49-F238E27FC236}">
                <a16:creationId xmlns:a16="http://schemas.microsoft.com/office/drawing/2014/main" id="{9580CE14-087F-46C6-8FA8-2E0A8F6A05E9}"/>
              </a:ext>
            </a:extLst>
          </p:cNvPr>
          <p:cNvSpPr>
            <a:spLocks noGrp="1"/>
          </p:cNvSpPr>
          <p:nvPr>
            <p:ph type="title" hasCustomPrompt="1"/>
          </p:nvPr>
        </p:nvSpPr>
        <p:spPr>
          <a:xfrm>
            <a:off x="9301560" y="1569853"/>
            <a:ext cx="5248818" cy="1988345"/>
          </a:xfrm>
          <a:prstGeom prst="rect">
            <a:avLst/>
          </a:prstGeom>
        </p:spPr>
        <p:txBody>
          <a:bodyPr>
            <a:normAutofit/>
          </a:bodyPr>
          <a:lstStyle>
            <a:lvl1pPr>
              <a:defRPr sz="8100" baseline="0">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TITLE 01</a:t>
            </a:r>
          </a:p>
        </p:txBody>
      </p:sp>
      <p:sp>
        <p:nvSpPr>
          <p:cNvPr id="288" name="ตัวแทนข้อความ 287">
            <a:extLst>
              <a:ext uri="{FF2B5EF4-FFF2-40B4-BE49-F238E27FC236}">
                <a16:creationId xmlns:a16="http://schemas.microsoft.com/office/drawing/2014/main" id="{A49A50A3-0DF6-472E-898C-D521889FBAC6}"/>
              </a:ext>
            </a:extLst>
          </p:cNvPr>
          <p:cNvSpPr>
            <a:spLocks noGrp="1"/>
          </p:cNvSpPr>
          <p:nvPr>
            <p:ph type="body" sz="quarter" idx="13" hasCustomPrompt="1"/>
          </p:nvPr>
        </p:nvSpPr>
        <p:spPr>
          <a:xfrm>
            <a:off x="8712225" y="3802255"/>
            <a:ext cx="6507957" cy="1401587"/>
          </a:xfrm>
          <a:prstGeom prst="rect">
            <a:avLst/>
          </a:prstGeom>
        </p:spPr>
        <p:txBody>
          <a:bodyPr/>
          <a:lstStyle>
            <a:lvl1pPr marL="0" indent="0">
              <a:buNone/>
              <a:defRPr sz="36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4"/>
            <a:endParaRPr lang="th-TH" dirty="0"/>
          </a:p>
        </p:txBody>
      </p:sp>
      <p:sp>
        <p:nvSpPr>
          <p:cNvPr id="66" name="TextBox 65">
            <a:extLst>
              <a:ext uri="{FF2B5EF4-FFF2-40B4-BE49-F238E27FC236}">
                <a16:creationId xmlns:a16="http://schemas.microsoft.com/office/drawing/2014/main" id="{D70A0839-8555-4098-8358-D067359C010E}"/>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67" name="TextBox 66">
            <a:extLst>
              <a:ext uri="{FF2B5EF4-FFF2-40B4-BE49-F238E27FC236}">
                <a16:creationId xmlns:a16="http://schemas.microsoft.com/office/drawing/2014/main" id="{A9192A25-1FD9-4D68-8E71-06E7A837DFB0}"/>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2495013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ชื่อเรื่องและข้อความแนวตั้ง">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945EF478-D5EE-46B0-874C-CAC2F5753FB2}"/>
              </a:ext>
            </a:extLst>
          </p:cNvPr>
          <p:cNvSpPr>
            <a:spLocks noGrp="1"/>
          </p:cNvSpPr>
          <p:nvPr>
            <p:ph type="dt" sz="half" idx="10"/>
          </p:nvPr>
        </p:nvSpPr>
        <p:spPr>
          <a:xfrm>
            <a:off x="1257300" y="9534526"/>
            <a:ext cx="4114800" cy="547688"/>
          </a:xfrm>
          <a:prstGeom prst="rect">
            <a:avLst/>
          </a:prstGeom>
        </p:spPr>
        <p:txBody>
          <a:bodyPr/>
          <a:lstStyle/>
          <a:p>
            <a:pPr defTabSz="1371600">
              <a:defRPr/>
            </a:pPr>
            <a:fld id="{59D914F9-34B9-4290-8B55-3D6EA89D2C0C}" type="datetimeFigureOut">
              <a:rPr lang="th-TH" sz="4200" smtClean="0">
                <a:solidFill>
                  <a:srgbClr val="000000"/>
                </a:solidFill>
              </a:rPr>
              <a:pPr defTabSz="1371600">
                <a:defRPr/>
              </a:pPr>
              <a:t>18/01/69</a:t>
            </a:fld>
            <a:endParaRPr lang="th-TH" sz="4200">
              <a:solidFill>
                <a:srgbClr val="000000"/>
              </a:solidFill>
            </a:endParaRPr>
          </a:p>
        </p:txBody>
      </p:sp>
      <p:sp>
        <p:nvSpPr>
          <p:cNvPr id="5" name="ตัวแทนท้ายกระดาษ 4">
            <a:extLst>
              <a:ext uri="{FF2B5EF4-FFF2-40B4-BE49-F238E27FC236}">
                <a16:creationId xmlns:a16="http://schemas.microsoft.com/office/drawing/2014/main" id="{C99CB8E4-39D5-471A-A32E-6A3402F36E91}"/>
              </a:ext>
            </a:extLst>
          </p:cNvPr>
          <p:cNvSpPr>
            <a:spLocks noGrp="1"/>
          </p:cNvSpPr>
          <p:nvPr>
            <p:ph type="ftr" sz="quarter" idx="11"/>
          </p:nvPr>
        </p:nvSpPr>
        <p:spPr>
          <a:xfrm>
            <a:off x="6057900" y="9534526"/>
            <a:ext cx="6172200" cy="547688"/>
          </a:xfrm>
          <a:prstGeom prst="rect">
            <a:avLst/>
          </a:prstGeom>
        </p:spPr>
        <p:txBody>
          <a:bodyPr/>
          <a:lstStyle/>
          <a:p>
            <a:pPr defTabSz="1371600">
              <a:defRPr/>
            </a:pPr>
            <a:endParaRPr lang="th-TH" sz="4200">
              <a:solidFill>
                <a:srgbClr val="000000"/>
              </a:solidFill>
            </a:endParaRPr>
          </a:p>
        </p:txBody>
      </p:sp>
      <p:sp>
        <p:nvSpPr>
          <p:cNvPr id="6" name="ตัวแทนหมายเลขสไลด์ 5">
            <a:extLst>
              <a:ext uri="{FF2B5EF4-FFF2-40B4-BE49-F238E27FC236}">
                <a16:creationId xmlns:a16="http://schemas.microsoft.com/office/drawing/2014/main" id="{124158A3-93A8-4C96-88C7-8E3F84892998}"/>
              </a:ext>
            </a:extLst>
          </p:cNvPr>
          <p:cNvSpPr>
            <a:spLocks noGrp="1"/>
          </p:cNvSpPr>
          <p:nvPr>
            <p:ph type="sldNum" sz="quarter" idx="12"/>
          </p:nvPr>
        </p:nvSpPr>
        <p:spPr>
          <a:xfrm>
            <a:off x="12915900" y="9534526"/>
            <a:ext cx="4114800" cy="547688"/>
          </a:xfrm>
          <a:prstGeom prst="rect">
            <a:avLst/>
          </a:prstGeom>
        </p:spPr>
        <p:txBody>
          <a:bodyPr/>
          <a:lstStyle/>
          <a:p>
            <a:pPr defTabSz="1371600">
              <a:defRPr/>
            </a:pPr>
            <a:fld id="{38EB6048-1DE1-4598-9344-915940F160B2}" type="slidenum">
              <a:rPr lang="th-TH" sz="4200" smtClean="0">
                <a:solidFill>
                  <a:srgbClr val="000000"/>
                </a:solidFill>
              </a:rPr>
              <a:pPr defTabSz="1371600">
                <a:defRPr/>
              </a:pPr>
              <a:t>‹#›</a:t>
            </a:fld>
            <a:endParaRPr lang="th-TH" sz="4200">
              <a:solidFill>
                <a:srgbClr val="000000"/>
              </a:solidFill>
            </a:endParaRPr>
          </a:p>
        </p:txBody>
      </p:sp>
      <p:grpSp>
        <p:nvGrpSpPr>
          <p:cNvPr id="7" name="กลุ่ม 6">
            <a:extLst>
              <a:ext uri="{FF2B5EF4-FFF2-40B4-BE49-F238E27FC236}">
                <a16:creationId xmlns:a16="http://schemas.microsoft.com/office/drawing/2014/main" id="{2705C2C3-B5A0-4CF8-BFA8-4D595EAA5BA6}"/>
              </a:ext>
            </a:extLst>
          </p:cNvPr>
          <p:cNvGrpSpPr/>
          <p:nvPr userDrawn="1"/>
        </p:nvGrpSpPr>
        <p:grpSpPr>
          <a:xfrm>
            <a:off x="5127137" y="4602302"/>
            <a:ext cx="1875698" cy="1220124"/>
            <a:chOff x="28214" y="967908"/>
            <a:chExt cx="1250465" cy="813416"/>
          </a:xfrm>
        </p:grpSpPr>
        <p:cxnSp>
          <p:nvCxnSpPr>
            <p:cNvPr id="8" name="ตัวเชื่อมต่อตรง 7">
              <a:extLst>
                <a:ext uri="{FF2B5EF4-FFF2-40B4-BE49-F238E27FC236}">
                  <a16:creationId xmlns:a16="http://schemas.microsoft.com/office/drawing/2014/main" id="{BA0323DF-883B-454C-BA2C-DAD01454ED5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A0F15B62-007A-4C6E-95F5-06DB167592F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17931F45-B947-4BE9-8936-70CF03F8D17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60FB37B7-2735-4505-BCAF-C84947B87EBF}"/>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913FE506-80B1-4A23-84CB-E76300180D62}"/>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593201BB-F181-4F43-B5A7-25405322E4B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3C5E664D-FB6C-498F-A2EF-798CA0C0589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5" name="กลุ่ม 14">
            <a:extLst>
              <a:ext uri="{FF2B5EF4-FFF2-40B4-BE49-F238E27FC236}">
                <a16:creationId xmlns:a16="http://schemas.microsoft.com/office/drawing/2014/main" id="{FF72E751-2BCC-47F0-BFAB-8453897972D7}"/>
              </a:ext>
            </a:extLst>
          </p:cNvPr>
          <p:cNvGrpSpPr/>
          <p:nvPr userDrawn="1"/>
        </p:nvGrpSpPr>
        <p:grpSpPr>
          <a:xfrm>
            <a:off x="-576775" y="7679916"/>
            <a:ext cx="1875698" cy="1220124"/>
            <a:chOff x="28214" y="967908"/>
            <a:chExt cx="1250465" cy="813416"/>
          </a:xfrm>
        </p:grpSpPr>
        <p:cxnSp>
          <p:nvCxnSpPr>
            <p:cNvPr id="16" name="ตัวเชื่อมต่อตรง 15">
              <a:extLst>
                <a:ext uri="{FF2B5EF4-FFF2-40B4-BE49-F238E27FC236}">
                  <a16:creationId xmlns:a16="http://schemas.microsoft.com/office/drawing/2014/main" id="{A75EA4BD-F166-4A94-B65D-AEA343CDB64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9F1FC4A8-F111-450F-8090-8E4D9B1CF3A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BA2F1567-BC51-4288-98A8-7287E7673FC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E8647F7D-4A4C-4ACA-8B3E-6567F6F1EBE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1E050DB0-103C-486E-94DD-D74B808C4E9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E0E6C77-20B5-46AE-8137-E836133D5DD2}"/>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B92EDF65-F571-4394-B421-58F361066F8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5F2358E2-5EC0-4973-8BC0-9F7777023DBB}"/>
              </a:ext>
            </a:extLst>
          </p:cNvPr>
          <p:cNvGrpSpPr/>
          <p:nvPr userDrawn="1"/>
        </p:nvGrpSpPr>
        <p:grpSpPr>
          <a:xfrm flipH="1">
            <a:off x="9999971" y="7286199"/>
            <a:ext cx="1875698" cy="1220124"/>
            <a:chOff x="28214" y="967908"/>
            <a:chExt cx="1250465" cy="813416"/>
          </a:xfrm>
        </p:grpSpPr>
        <p:cxnSp>
          <p:nvCxnSpPr>
            <p:cNvPr id="24" name="ตัวเชื่อมต่อตรง 23">
              <a:extLst>
                <a:ext uri="{FF2B5EF4-FFF2-40B4-BE49-F238E27FC236}">
                  <a16:creationId xmlns:a16="http://schemas.microsoft.com/office/drawing/2014/main" id="{F8EEA588-A014-4113-8B93-C0753A113AF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E5C17C46-0435-49CE-ABC7-07B21BC8E42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25BD1B2F-14A8-4C8E-BE08-871D03C9FD66}"/>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4EA2B0FE-042E-4BB0-8C29-4C06D747AD3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1BDAD18F-DDFE-42C7-BA7B-08B9A01AAEB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B9932222-B8ED-4BD9-A329-35B9F97F9DC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334F0878-BDC3-43D0-974F-C913247D2B9C}"/>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1" name="กลุ่ม 30">
            <a:extLst>
              <a:ext uri="{FF2B5EF4-FFF2-40B4-BE49-F238E27FC236}">
                <a16:creationId xmlns:a16="http://schemas.microsoft.com/office/drawing/2014/main" id="{592C2C3F-2FE5-42E3-BAAF-29A2105D4E63}"/>
              </a:ext>
            </a:extLst>
          </p:cNvPr>
          <p:cNvGrpSpPr/>
          <p:nvPr userDrawn="1"/>
        </p:nvGrpSpPr>
        <p:grpSpPr>
          <a:xfrm>
            <a:off x="2418762" y="425601"/>
            <a:ext cx="1651734" cy="1326576"/>
            <a:chOff x="1752751" y="749874"/>
            <a:chExt cx="1101156" cy="884384"/>
          </a:xfrm>
        </p:grpSpPr>
        <p:cxnSp>
          <p:nvCxnSpPr>
            <p:cNvPr id="32" name="ตัวเชื่อมต่อตรง 31">
              <a:extLst>
                <a:ext uri="{FF2B5EF4-FFF2-40B4-BE49-F238E27FC236}">
                  <a16:creationId xmlns:a16="http://schemas.microsoft.com/office/drawing/2014/main" id="{2660E094-BEA4-43D5-A4E8-8A3C16D06AC1}"/>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a:extLst>
                <a:ext uri="{FF2B5EF4-FFF2-40B4-BE49-F238E27FC236}">
                  <a16:creationId xmlns:a16="http://schemas.microsoft.com/office/drawing/2014/main" id="{A0F91DEC-F195-4849-B405-799A9BA22B2B}"/>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3E49D2C7-69B1-4FC7-8311-9517B0A28273}"/>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10E21CC2-DFBC-4FA6-902D-E504E712A547}"/>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B368C5DE-5376-4BE9-B124-8AB8525F92C4}"/>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45762B6D-097C-4261-9CC3-C80D5E933181}"/>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152E19CD-BC5C-40D6-B7D6-1214D9C432B0}"/>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2FDE6BB9-C678-4021-823A-EEB678D2B2B3}"/>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E6382DA9-345F-41AE-ABDA-B027EEC612EB}"/>
              </a:ext>
            </a:extLst>
          </p:cNvPr>
          <p:cNvGrpSpPr/>
          <p:nvPr userDrawn="1"/>
        </p:nvGrpSpPr>
        <p:grpSpPr>
          <a:xfrm flipV="1">
            <a:off x="16636266" y="8960424"/>
            <a:ext cx="1651734" cy="1326576"/>
            <a:chOff x="1752751" y="749874"/>
            <a:chExt cx="1101156" cy="884384"/>
          </a:xfrm>
        </p:grpSpPr>
        <p:cxnSp>
          <p:nvCxnSpPr>
            <p:cNvPr id="41" name="ตัวเชื่อมต่อตรง 40">
              <a:extLst>
                <a:ext uri="{FF2B5EF4-FFF2-40B4-BE49-F238E27FC236}">
                  <a16:creationId xmlns:a16="http://schemas.microsoft.com/office/drawing/2014/main" id="{2BBC6121-64AD-4038-912F-67EDC5C62686}"/>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9CFD6CE0-9945-414E-8AD6-50334D7112F6}"/>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DBF44162-CB72-4218-B3B1-75AF3B712C73}"/>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260DCFD2-E426-477E-8621-947EA3423E22}"/>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3CFDAF96-1411-4087-A1DC-6894216614F4}"/>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3CDB8F59-141D-4967-AC88-119E5F5B01CD}"/>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F35989AB-98B1-4FD8-B1E1-6D42EF63CCA1}"/>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D215B265-6C33-49D0-8CD2-E7E345E532BB}"/>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9" name="กลุ่ม 48">
            <a:extLst>
              <a:ext uri="{FF2B5EF4-FFF2-40B4-BE49-F238E27FC236}">
                <a16:creationId xmlns:a16="http://schemas.microsoft.com/office/drawing/2014/main" id="{9F084C10-BDCD-48C9-A4F4-D5B3687E9816}"/>
              </a:ext>
            </a:extLst>
          </p:cNvPr>
          <p:cNvGrpSpPr/>
          <p:nvPr userDrawn="1"/>
        </p:nvGrpSpPr>
        <p:grpSpPr>
          <a:xfrm flipH="1">
            <a:off x="10680193" y="1329615"/>
            <a:ext cx="1875698" cy="1220124"/>
            <a:chOff x="28214" y="967908"/>
            <a:chExt cx="1250465" cy="813416"/>
          </a:xfrm>
        </p:grpSpPr>
        <p:cxnSp>
          <p:nvCxnSpPr>
            <p:cNvPr id="50" name="ตัวเชื่อมต่อตรง 49">
              <a:extLst>
                <a:ext uri="{FF2B5EF4-FFF2-40B4-BE49-F238E27FC236}">
                  <a16:creationId xmlns:a16="http://schemas.microsoft.com/office/drawing/2014/main" id="{D600D3E9-06C3-42C4-868B-4859ED0972B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ED97DA67-68FB-428C-B08A-7258A93C58D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F21C78EE-2C63-46AD-8812-A787E7215482}"/>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EDFF206D-A2A2-4783-ACFB-04DB084C090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2AD7A4F1-4935-4E34-B07F-9970A8599C3E}"/>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395A1EB8-8F92-4DC0-B70B-B1337B1802A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AE9EA0D6-AA0C-400C-814D-CCF802F6B53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7" name="กลุ่ม 56">
            <a:extLst>
              <a:ext uri="{FF2B5EF4-FFF2-40B4-BE49-F238E27FC236}">
                <a16:creationId xmlns:a16="http://schemas.microsoft.com/office/drawing/2014/main" id="{0FDF09A4-9BE5-43B7-8165-972022B6AE75}"/>
              </a:ext>
            </a:extLst>
          </p:cNvPr>
          <p:cNvGrpSpPr/>
          <p:nvPr userDrawn="1"/>
        </p:nvGrpSpPr>
        <p:grpSpPr>
          <a:xfrm>
            <a:off x="16334039" y="0"/>
            <a:ext cx="1875698" cy="1220124"/>
            <a:chOff x="28214" y="967908"/>
            <a:chExt cx="1250465" cy="813416"/>
          </a:xfrm>
        </p:grpSpPr>
        <p:cxnSp>
          <p:nvCxnSpPr>
            <p:cNvPr id="58" name="ตัวเชื่อมต่อตรง 57">
              <a:extLst>
                <a:ext uri="{FF2B5EF4-FFF2-40B4-BE49-F238E27FC236}">
                  <a16:creationId xmlns:a16="http://schemas.microsoft.com/office/drawing/2014/main" id="{5994BD91-B479-49A1-BE9D-4CCA1A2AC9A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CAD3CE25-37A9-48AE-9C5C-4102CBB9A55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8CCDC7BF-9991-4896-A94B-80F7CF4E3AA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C03552C5-8147-4EC1-B8D6-2627FF6736D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5ECA0298-9BF5-4785-9E33-4EA3EACA645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E9CFB70B-21E2-40D3-A239-92571B452F0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A611DB4C-98AF-4642-91B1-DB03DBD449D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5" name="กลุ่ม 64">
            <a:extLst>
              <a:ext uri="{FF2B5EF4-FFF2-40B4-BE49-F238E27FC236}">
                <a16:creationId xmlns:a16="http://schemas.microsoft.com/office/drawing/2014/main" id="{F89F608A-0184-41A4-8D2A-43CD2FE098C4}"/>
              </a:ext>
            </a:extLst>
          </p:cNvPr>
          <p:cNvGrpSpPr/>
          <p:nvPr userDrawn="1"/>
        </p:nvGrpSpPr>
        <p:grpSpPr>
          <a:xfrm>
            <a:off x="-112733" y="8170376"/>
            <a:ext cx="18728010" cy="4398416"/>
            <a:chOff x="-75155" y="5446917"/>
            <a:chExt cx="12485340" cy="2932277"/>
          </a:xfrm>
        </p:grpSpPr>
        <p:sp>
          <p:nvSpPr>
            <p:cNvPr id="66" name="เมฆ 65">
              <a:extLst>
                <a:ext uri="{FF2B5EF4-FFF2-40B4-BE49-F238E27FC236}">
                  <a16:creationId xmlns:a16="http://schemas.microsoft.com/office/drawing/2014/main" id="{79AD124A-0EB1-4C5C-B733-75EC30D641B4}"/>
                </a:ext>
              </a:extLst>
            </p:cNvPr>
            <p:cNvSpPr/>
            <p:nvPr/>
          </p:nvSpPr>
          <p:spPr>
            <a:xfrm rot="536932">
              <a:off x="-75155" y="5552684"/>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7" name="เมฆ 66">
              <a:extLst>
                <a:ext uri="{FF2B5EF4-FFF2-40B4-BE49-F238E27FC236}">
                  <a16:creationId xmlns:a16="http://schemas.microsoft.com/office/drawing/2014/main" id="{AB68E2E0-5352-45F5-AC95-D646D6A216EA}"/>
                </a:ext>
              </a:extLst>
            </p:cNvPr>
            <p:cNvSpPr/>
            <p:nvPr/>
          </p:nvSpPr>
          <p:spPr>
            <a:xfrm>
              <a:off x="8054689" y="5446917"/>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8" name="เมฆ 67">
              <a:extLst>
                <a:ext uri="{FF2B5EF4-FFF2-40B4-BE49-F238E27FC236}">
                  <a16:creationId xmlns:a16="http://schemas.microsoft.com/office/drawing/2014/main" id="{E58EB70B-91F5-4251-8B2C-7B4086B8C524}"/>
                </a:ext>
              </a:extLst>
            </p:cNvPr>
            <p:cNvSpPr/>
            <p:nvPr/>
          </p:nvSpPr>
          <p:spPr>
            <a:xfrm rot="429282" flipH="1" flipV="1">
              <a:off x="4142990" y="5603957"/>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nvGrpSpPr>
            <p:cNvPr id="69" name="กลุ่ม 68">
              <a:extLst>
                <a:ext uri="{FF2B5EF4-FFF2-40B4-BE49-F238E27FC236}">
                  <a16:creationId xmlns:a16="http://schemas.microsoft.com/office/drawing/2014/main" id="{7668335B-AE8B-4A8A-B80D-7913916A60E6}"/>
                </a:ext>
              </a:extLst>
            </p:cNvPr>
            <p:cNvGrpSpPr/>
            <p:nvPr/>
          </p:nvGrpSpPr>
          <p:grpSpPr>
            <a:xfrm>
              <a:off x="746795" y="5909579"/>
              <a:ext cx="2941384" cy="762693"/>
              <a:chOff x="746256" y="5820536"/>
              <a:chExt cx="2941384" cy="762693"/>
            </a:xfrm>
          </p:grpSpPr>
          <p:grpSp>
            <p:nvGrpSpPr>
              <p:cNvPr id="96" name="กลุ่ม 95">
                <a:extLst>
                  <a:ext uri="{FF2B5EF4-FFF2-40B4-BE49-F238E27FC236}">
                    <a16:creationId xmlns:a16="http://schemas.microsoft.com/office/drawing/2014/main" id="{C7E2D716-71FD-445F-8190-1E1B87EECFE9}"/>
                  </a:ext>
                </a:extLst>
              </p:cNvPr>
              <p:cNvGrpSpPr/>
              <p:nvPr/>
            </p:nvGrpSpPr>
            <p:grpSpPr>
              <a:xfrm>
                <a:off x="746256" y="5948738"/>
                <a:ext cx="492299" cy="424956"/>
                <a:chOff x="3730718" y="705949"/>
                <a:chExt cx="1993076" cy="1624075"/>
              </a:xfrm>
              <a:solidFill>
                <a:srgbClr val="FEC3D4"/>
              </a:solidFill>
            </p:grpSpPr>
            <p:sp>
              <p:nvSpPr>
                <p:cNvPr id="106" name="รูปแบบอิสระ: รูปร่าง 105">
                  <a:extLst>
                    <a:ext uri="{FF2B5EF4-FFF2-40B4-BE49-F238E27FC236}">
                      <a16:creationId xmlns:a16="http://schemas.microsoft.com/office/drawing/2014/main" id="{EFEC5E73-C8CA-4B61-8FA1-94CA8D72345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07" name="วงรี 77">
                  <a:extLst>
                    <a:ext uri="{FF2B5EF4-FFF2-40B4-BE49-F238E27FC236}">
                      <a16:creationId xmlns:a16="http://schemas.microsoft.com/office/drawing/2014/main" id="{251BFDDF-C997-4655-897A-031A59049C8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7" name="กลุ่ม 96">
                <a:extLst>
                  <a:ext uri="{FF2B5EF4-FFF2-40B4-BE49-F238E27FC236}">
                    <a16:creationId xmlns:a16="http://schemas.microsoft.com/office/drawing/2014/main" id="{256478F3-6239-4572-A0B7-165769C6BB39}"/>
                  </a:ext>
                </a:extLst>
              </p:cNvPr>
              <p:cNvGrpSpPr/>
              <p:nvPr/>
            </p:nvGrpSpPr>
            <p:grpSpPr>
              <a:xfrm>
                <a:off x="1776633" y="5820536"/>
                <a:ext cx="317022" cy="302103"/>
                <a:chOff x="3730718" y="705949"/>
                <a:chExt cx="1993076" cy="1624075"/>
              </a:xfrm>
              <a:solidFill>
                <a:schemeClr val="bg1"/>
              </a:solidFill>
            </p:grpSpPr>
            <p:sp>
              <p:nvSpPr>
                <p:cNvPr id="104" name="รูปแบบอิสระ: รูปร่าง 103">
                  <a:extLst>
                    <a:ext uri="{FF2B5EF4-FFF2-40B4-BE49-F238E27FC236}">
                      <a16:creationId xmlns:a16="http://schemas.microsoft.com/office/drawing/2014/main" id="{DF7C965F-5630-4CC2-B9F4-2DB019F4885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105" name="วงรี 77">
                  <a:extLst>
                    <a:ext uri="{FF2B5EF4-FFF2-40B4-BE49-F238E27FC236}">
                      <a16:creationId xmlns:a16="http://schemas.microsoft.com/office/drawing/2014/main" id="{1AED9CB3-3929-4211-BA90-7AFC1ACF5BA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8" name="กลุ่ม 97">
                <a:extLst>
                  <a:ext uri="{FF2B5EF4-FFF2-40B4-BE49-F238E27FC236}">
                    <a16:creationId xmlns:a16="http://schemas.microsoft.com/office/drawing/2014/main" id="{EFC26408-13F8-4D75-8CAB-6415FC7FD215}"/>
                  </a:ext>
                </a:extLst>
              </p:cNvPr>
              <p:cNvGrpSpPr/>
              <p:nvPr/>
            </p:nvGrpSpPr>
            <p:grpSpPr>
              <a:xfrm>
                <a:off x="2423837" y="6158273"/>
                <a:ext cx="492299" cy="424956"/>
                <a:chOff x="3730718" y="705949"/>
                <a:chExt cx="1993076" cy="1624075"/>
              </a:xfrm>
              <a:solidFill>
                <a:schemeClr val="bg1"/>
              </a:solidFill>
            </p:grpSpPr>
            <p:sp>
              <p:nvSpPr>
                <p:cNvPr id="102" name="รูปแบบอิสระ: รูปร่าง 101">
                  <a:extLst>
                    <a:ext uri="{FF2B5EF4-FFF2-40B4-BE49-F238E27FC236}">
                      <a16:creationId xmlns:a16="http://schemas.microsoft.com/office/drawing/2014/main" id="{024CA3FB-C0BB-4358-90E7-8771AF7A10E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03" name="วงรี 77">
                  <a:extLst>
                    <a:ext uri="{FF2B5EF4-FFF2-40B4-BE49-F238E27FC236}">
                      <a16:creationId xmlns:a16="http://schemas.microsoft.com/office/drawing/2014/main" id="{C7E0D018-6D7F-4BC0-ADDF-14C65AA614D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9" name="กลุ่ม 98">
                <a:extLst>
                  <a:ext uri="{FF2B5EF4-FFF2-40B4-BE49-F238E27FC236}">
                    <a16:creationId xmlns:a16="http://schemas.microsoft.com/office/drawing/2014/main" id="{79F71224-B542-4710-9EDB-E3B63E1F5327}"/>
                  </a:ext>
                </a:extLst>
              </p:cNvPr>
              <p:cNvGrpSpPr/>
              <p:nvPr/>
            </p:nvGrpSpPr>
            <p:grpSpPr>
              <a:xfrm>
                <a:off x="3370618" y="6035128"/>
                <a:ext cx="317022" cy="289770"/>
                <a:chOff x="3730718" y="705949"/>
                <a:chExt cx="1993076" cy="1624075"/>
              </a:xfrm>
              <a:solidFill>
                <a:schemeClr val="bg1"/>
              </a:solidFill>
            </p:grpSpPr>
            <p:sp>
              <p:nvSpPr>
                <p:cNvPr id="100" name="รูปแบบอิสระ: รูปร่าง 99">
                  <a:extLst>
                    <a:ext uri="{FF2B5EF4-FFF2-40B4-BE49-F238E27FC236}">
                      <a16:creationId xmlns:a16="http://schemas.microsoft.com/office/drawing/2014/main" id="{4834F35E-DC67-454A-B9F6-8202C80552EC}"/>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101" name="วงรี 77">
                  <a:extLst>
                    <a:ext uri="{FF2B5EF4-FFF2-40B4-BE49-F238E27FC236}">
                      <a16:creationId xmlns:a16="http://schemas.microsoft.com/office/drawing/2014/main" id="{A309D720-DA12-43DA-A2A0-4820DCCDE04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70" name="กลุ่ม 69">
              <a:extLst>
                <a:ext uri="{FF2B5EF4-FFF2-40B4-BE49-F238E27FC236}">
                  <a16:creationId xmlns:a16="http://schemas.microsoft.com/office/drawing/2014/main" id="{23F82415-AD8B-427F-A353-2EC650CBD5B7}"/>
                </a:ext>
              </a:extLst>
            </p:cNvPr>
            <p:cNvGrpSpPr/>
            <p:nvPr/>
          </p:nvGrpSpPr>
          <p:grpSpPr>
            <a:xfrm rot="341305">
              <a:off x="5004488" y="6014831"/>
              <a:ext cx="2941384" cy="762691"/>
              <a:chOff x="746256" y="5820536"/>
              <a:chExt cx="2941384" cy="762691"/>
            </a:xfrm>
          </p:grpSpPr>
          <p:grpSp>
            <p:nvGrpSpPr>
              <p:cNvPr id="84" name="กลุ่ม 83">
                <a:extLst>
                  <a:ext uri="{FF2B5EF4-FFF2-40B4-BE49-F238E27FC236}">
                    <a16:creationId xmlns:a16="http://schemas.microsoft.com/office/drawing/2014/main" id="{CE366FCC-FEDD-439B-B5E3-771DF5EFA71C}"/>
                  </a:ext>
                </a:extLst>
              </p:cNvPr>
              <p:cNvGrpSpPr/>
              <p:nvPr/>
            </p:nvGrpSpPr>
            <p:grpSpPr>
              <a:xfrm>
                <a:off x="746256" y="5948737"/>
                <a:ext cx="492299" cy="424955"/>
                <a:chOff x="3730718" y="705949"/>
                <a:chExt cx="1993076" cy="1624075"/>
              </a:xfrm>
              <a:solidFill>
                <a:srgbClr val="FEC3D4"/>
              </a:solidFill>
            </p:grpSpPr>
            <p:sp>
              <p:nvSpPr>
                <p:cNvPr id="94" name="รูปแบบอิสระ: รูปร่าง 93">
                  <a:extLst>
                    <a:ext uri="{FF2B5EF4-FFF2-40B4-BE49-F238E27FC236}">
                      <a16:creationId xmlns:a16="http://schemas.microsoft.com/office/drawing/2014/main" id="{23AF9A6D-BD7E-4E88-97B4-16AF7D3B38F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5" name="วงรี 77">
                  <a:extLst>
                    <a:ext uri="{FF2B5EF4-FFF2-40B4-BE49-F238E27FC236}">
                      <a16:creationId xmlns:a16="http://schemas.microsoft.com/office/drawing/2014/main" id="{CD086149-E306-4A11-BEB7-378B04BDBCBB}"/>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5" name="กลุ่ม 84">
                <a:extLst>
                  <a:ext uri="{FF2B5EF4-FFF2-40B4-BE49-F238E27FC236}">
                    <a16:creationId xmlns:a16="http://schemas.microsoft.com/office/drawing/2014/main" id="{86FE52C9-9F47-4607-895F-D5F9A042BABA}"/>
                  </a:ext>
                </a:extLst>
              </p:cNvPr>
              <p:cNvGrpSpPr/>
              <p:nvPr/>
            </p:nvGrpSpPr>
            <p:grpSpPr>
              <a:xfrm>
                <a:off x="1776633" y="5820536"/>
                <a:ext cx="317022" cy="302102"/>
                <a:chOff x="3730718" y="705949"/>
                <a:chExt cx="1993076" cy="1624075"/>
              </a:xfrm>
              <a:solidFill>
                <a:schemeClr val="bg1"/>
              </a:solidFill>
            </p:grpSpPr>
            <p:sp>
              <p:nvSpPr>
                <p:cNvPr id="92" name="รูปแบบอิสระ: รูปร่าง 91">
                  <a:extLst>
                    <a:ext uri="{FF2B5EF4-FFF2-40B4-BE49-F238E27FC236}">
                      <a16:creationId xmlns:a16="http://schemas.microsoft.com/office/drawing/2014/main" id="{ED0B5B29-566E-4418-8A4D-6A7A2A12686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93" name="วงรี 77">
                  <a:extLst>
                    <a:ext uri="{FF2B5EF4-FFF2-40B4-BE49-F238E27FC236}">
                      <a16:creationId xmlns:a16="http://schemas.microsoft.com/office/drawing/2014/main" id="{E69AB58B-ACE6-42BE-9C08-BF7314DDB0B6}"/>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6" name="กลุ่ม 85">
                <a:extLst>
                  <a:ext uri="{FF2B5EF4-FFF2-40B4-BE49-F238E27FC236}">
                    <a16:creationId xmlns:a16="http://schemas.microsoft.com/office/drawing/2014/main" id="{56BAE73B-08DB-426F-AA39-443E726124D4}"/>
                  </a:ext>
                </a:extLst>
              </p:cNvPr>
              <p:cNvGrpSpPr/>
              <p:nvPr/>
            </p:nvGrpSpPr>
            <p:grpSpPr>
              <a:xfrm>
                <a:off x="2423837" y="6158272"/>
                <a:ext cx="492299" cy="424955"/>
                <a:chOff x="3730718" y="705949"/>
                <a:chExt cx="1993076" cy="1624075"/>
              </a:xfrm>
              <a:solidFill>
                <a:schemeClr val="bg1"/>
              </a:solidFill>
            </p:grpSpPr>
            <p:sp>
              <p:nvSpPr>
                <p:cNvPr id="90" name="รูปแบบอิสระ: รูปร่าง 89">
                  <a:extLst>
                    <a:ext uri="{FF2B5EF4-FFF2-40B4-BE49-F238E27FC236}">
                      <a16:creationId xmlns:a16="http://schemas.microsoft.com/office/drawing/2014/main" id="{6BCDAE48-1197-467D-81B1-355D0358C93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1" name="วงรี 77">
                  <a:extLst>
                    <a:ext uri="{FF2B5EF4-FFF2-40B4-BE49-F238E27FC236}">
                      <a16:creationId xmlns:a16="http://schemas.microsoft.com/office/drawing/2014/main" id="{F1A557B2-4211-428C-801E-99FE4ECFF04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7" name="กลุ่ม 86">
                <a:extLst>
                  <a:ext uri="{FF2B5EF4-FFF2-40B4-BE49-F238E27FC236}">
                    <a16:creationId xmlns:a16="http://schemas.microsoft.com/office/drawing/2014/main" id="{DAF43756-204D-4713-82FA-FCBDAC3AE28E}"/>
                  </a:ext>
                </a:extLst>
              </p:cNvPr>
              <p:cNvGrpSpPr/>
              <p:nvPr/>
            </p:nvGrpSpPr>
            <p:grpSpPr>
              <a:xfrm>
                <a:off x="3370618" y="6035128"/>
                <a:ext cx="317022" cy="289769"/>
                <a:chOff x="3730718" y="705949"/>
                <a:chExt cx="1993076" cy="1624075"/>
              </a:xfrm>
              <a:solidFill>
                <a:schemeClr val="bg1"/>
              </a:solidFill>
            </p:grpSpPr>
            <p:sp>
              <p:nvSpPr>
                <p:cNvPr id="88" name="รูปแบบอิสระ: รูปร่าง 87">
                  <a:extLst>
                    <a:ext uri="{FF2B5EF4-FFF2-40B4-BE49-F238E27FC236}">
                      <a16:creationId xmlns:a16="http://schemas.microsoft.com/office/drawing/2014/main" id="{87E5C65C-6AC5-4038-94EF-F847D53BAAB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89" name="วงรี 77">
                  <a:extLst>
                    <a:ext uri="{FF2B5EF4-FFF2-40B4-BE49-F238E27FC236}">
                      <a16:creationId xmlns:a16="http://schemas.microsoft.com/office/drawing/2014/main" id="{E57B79BF-1422-4038-9ECD-D4107C5EF648}"/>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71" name="กลุ่ม 70">
              <a:extLst>
                <a:ext uri="{FF2B5EF4-FFF2-40B4-BE49-F238E27FC236}">
                  <a16:creationId xmlns:a16="http://schemas.microsoft.com/office/drawing/2014/main" id="{8A3910B8-61B4-4BDC-B95F-6856065779CC}"/>
                </a:ext>
              </a:extLst>
            </p:cNvPr>
            <p:cNvGrpSpPr/>
            <p:nvPr/>
          </p:nvGrpSpPr>
          <p:grpSpPr>
            <a:xfrm>
              <a:off x="8820332" y="5948738"/>
              <a:ext cx="2941384" cy="762693"/>
              <a:chOff x="746256" y="5820536"/>
              <a:chExt cx="2941384" cy="762693"/>
            </a:xfrm>
          </p:grpSpPr>
          <p:grpSp>
            <p:nvGrpSpPr>
              <p:cNvPr id="72" name="กลุ่ม 71">
                <a:extLst>
                  <a:ext uri="{FF2B5EF4-FFF2-40B4-BE49-F238E27FC236}">
                    <a16:creationId xmlns:a16="http://schemas.microsoft.com/office/drawing/2014/main" id="{0CCF639A-B9E0-476E-97D3-80483E1AB8C8}"/>
                  </a:ext>
                </a:extLst>
              </p:cNvPr>
              <p:cNvGrpSpPr/>
              <p:nvPr/>
            </p:nvGrpSpPr>
            <p:grpSpPr>
              <a:xfrm>
                <a:off x="746256" y="5948738"/>
                <a:ext cx="492299" cy="424956"/>
                <a:chOff x="3730718" y="705949"/>
                <a:chExt cx="1993076" cy="1624075"/>
              </a:xfrm>
              <a:solidFill>
                <a:srgbClr val="FEC3D4"/>
              </a:solidFill>
            </p:grpSpPr>
            <p:sp>
              <p:nvSpPr>
                <p:cNvPr id="82" name="รูปแบบอิสระ: รูปร่าง 81">
                  <a:extLst>
                    <a:ext uri="{FF2B5EF4-FFF2-40B4-BE49-F238E27FC236}">
                      <a16:creationId xmlns:a16="http://schemas.microsoft.com/office/drawing/2014/main" id="{83D971E2-3F32-4945-AD19-250FE7DCCD1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83" name="วงรี 77">
                  <a:extLst>
                    <a:ext uri="{FF2B5EF4-FFF2-40B4-BE49-F238E27FC236}">
                      <a16:creationId xmlns:a16="http://schemas.microsoft.com/office/drawing/2014/main" id="{EF781FF2-9604-4D0C-96EC-5B5AF39B2E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3" name="กลุ่ม 72">
                <a:extLst>
                  <a:ext uri="{FF2B5EF4-FFF2-40B4-BE49-F238E27FC236}">
                    <a16:creationId xmlns:a16="http://schemas.microsoft.com/office/drawing/2014/main" id="{AA213F37-4301-4DC4-BC2D-EA059CFC5542}"/>
                  </a:ext>
                </a:extLst>
              </p:cNvPr>
              <p:cNvGrpSpPr/>
              <p:nvPr/>
            </p:nvGrpSpPr>
            <p:grpSpPr>
              <a:xfrm>
                <a:off x="1776633" y="5820536"/>
                <a:ext cx="317022" cy="302103"/>
                <a:chOff x="3730718" y="705949"/>
                <a:chExt cx="1993076" cy="1624075"/>
              </a:xfrm>
              <a:solidFill>
                <a:schemeClr val="bg1"/>
              </a:solidFill>
            </p:grpSpPr>
            <p:sp>
              <p:nvSpPr>
                <p:cNvPr id="80" name="รูปแบบอิสระ: รูปร่าง 79">
                  <a:extLst>
                    <a:ext uri="{FF2B5EF4-FFF2-40B4-BE49-F238E27FC236}">
                      <a16:creationId xmlns:a16="http://schemas.microsoft.com/office/drawing/2014/main" id="{F8973443-5C7C-4E0B-81EB-FDED18848E7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81" name="วงรี 77">
                  <a:extLst>
                    <a:ext uri="{FF2B5EF4-FFF2-40B4-BE49-F238E27FC236}">
                      <a16:creationId xmlns:a16="http://schemas.microsoft.com/office/drawing/2014/main" id="{B161B252-CECA-43E8-BAEB-A3EECB28F74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4" name="กลุ่ม 73">
                <a:extLst>
                  <a:ext uri="{FF2B5EF4-FFF2-40B4-BE49-F238E27FC236}">
                    <a16:creationId xmlns:a16="http://schemas.microsoft.com/office/drawing/2014/main" id="{614B2CE5-A7E6-456B-AB99-9C7F1D0A901C}"/>
                  </a:ext>
                </a:extLst>
              </p:cNvPr>
              <p:cNvGrpSpPr/>
              <p:nvPr/>
            </p:nvGrpSpPr>
            <p:grpSpPr>
              <a:xfrm>
                <a:off x="2423837" y="6158273"/>
                <a:ext cx="492299" cy="424956"/>
                <a:chOff x="3730718" y="705949"/>
                <a:chExt cx="1993076" cy="1624075"/>
              </a:xfrm>
              <a:solidFill>
                <a:schemeClr val="bg1"/>
              </a:solidFill>
            </p:grpSpPr>
            <p:sp>
              <p:nvSpPr>
                <p:cNvPr id="78" name="รูปแบบอิสระ: รูปร่าง 77">
                  <a:extLst>
                    <a:ext uri="{FF2B5EF4-FFF2-40B4-BE49-F238E27FC236}">
                      <a16:creationId xmlns:a16="http://schemas.microsoft.com/office/drawing/2014/main" id="{C082FC19-28D1-44BC-94AA-36826D0DB28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9" name="วงรี 77">
                  <a:extLst>
                    <a:ext uri="{FF2B5EF4-FFF2-40B4-BE49-F238E27FC236}">
                      <a16:creationId xmlns:a16="http://schemas.microsoft.com/office/drawing/2014/main" id="{E0E5B19E-67C3-45D4-A9B7-9A8DE9C3C501}"/>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5" name="กลุ่ม 74">
                <a:extLst>
                  <a:ext uri="{FF2B5EF4-FFF2-40B4-BE49-F238E27FC236}">
                    <a16:creationId xmlns:a16="http://schemas.microsoft.com/office/drawing/2014/main" id="{BF2B67C0-1A27-409B-9FD1-5B470099C442}"/>
                  </a:ext>
                </a:extLst>
              </p:cNvPr>
              <p:cNvGrpSpPr/>
              <p:nvPr/>
            </p:nvGrpSpPr>
            <p:grpSpPr>
              <a:xfrm>
                <a:off x="3370618" y="6035128"/>
                <a:ext cx="317022" cy="289770"/>
                <a:chOff x="3730718" y="705949"/>
                <a:chExt cx="1993076" cy="1624075"/>
              </a:xfrm>
              <a:solidFill>
                <a:schemeClr val="bg1"/>
              </a:solidFill>
            </p:grpSpPr>
            <p:sp>
              <p:nvSpPr>
                <p:cNvPr id="76" name="รูปแบบอิสระ: รูปร่าง 75">
                  <a:extLst>
                    <a:ext uri="{FF2B5EF4-FFF2-40B4-BE49-F238E27FC236}">
                      <a16:creationId xmlns:a16="http://schemas.microsoft.com/office/drawing/2014/main" id="{1070FB43-3579-43F0-81C6-2BFDBBCC1620}"/>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7" name="วงรี 77">
                  <a:extLst>
                    <a:ext uri="{FF2B5EF4-FFF2-40B4-BE49-F238E27FC236}">
                      <a16:creationId xmlns:a16="http://schemas.microsoft.com/office/drawing/2014/main" id="{12993C3C-FB5A-45E2-B6BE-5554E99C7C0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108" name="กลุ่ม 107">
            <a:extLst>
              <a:ext uri="{FF2B5EF4-FFF2-40B4-BE49-F238E27FC236}">
                <a16:creationId xmlns:a16="http://schemas.microsoft.com/office/drawing/2014/main" id="{53DFE091-089B-477C-AA8D-5D0035835366}"/>
              </a:ext>
            </a:extLst>
          </p:cNvPr>
          <p:cNvGrpSpPr/>
          <p:nvPr userDrawn="1"/>
        </p:nvGrpSpPr>
        <p:grpSpPr>
          <a:xfrm>
            <a:off x="12658190" y="2046044"/>
            <a:ext cx="4702493" cy="5704997"/>
            <a:chOff x="8438793" y="1364029"/>
            <a:chExt cx="3134995" cy="3803331"/>
          </a:xfrm>
        </p:grpSpPr>
        <p:grpSp>
          <p:nvGrpSpPr>
            <p:cNvPr id="109" name="กลุ่ม 108">
              <a:extLst>
                <a:ext uri="{FF2B5EF4-FFF2-40B4-BE49-F238E27FC236}">
                  <a16:creationId xmlns:a16="http://schemas.microsoft.com/office/drawing/2014/main" id="{D196D9C0-0D4B-4EBF-95C4-AB3BA5A8CB58}"/>
                </a:ext>
              </a:extLst>
            </p:cNvPr>
            <p:cNvGrpSpPr/>
            <p:nvPr/>
          </p:nvGrpSpPr>
          <p:grpSpPr>
            <a:xfrm>
              <a:off x="8438793" y="1738360"/>
              <a:ext cx="3134995" cy="3429000"/>
              <a:chOff x="8438793" y="1738360"/>
              <a:chExt cx="3134995" cy="3429000"/>
            </a:xfrm>
          </p:grpSpPr>
          <p:sp>
            <p:nvSpPr>
              <p:cNvPr id="111" name="แผนผังลำดับงาน: หน่วงเวลา 110">
                <a:extLst>
                  <a:ext uri="{FF2B5EF4-FFF2-40B4-BE49-F238E27FC236}">
                    <a16:creationId xmlns:a16="http://schemas.microsoft.com/office/drawing/2014/main" id="{8272657C-FEE1-463A-88FF-3BC482D08D79}"/>
                  </a:ext>
                </a:extLst>
              </p:cNvPr>
              <p:cNvSpPr/>
              <p:nvPr/>
            </p:nvSpPr>
            <p:spPr>
              <a:xfrm rot="16200000">
                <a:off x="8291791" y="1885362"/>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12" name="รูปแบบอิสระ: รูปร่าง 111">
                <a:extLst>
                  <a:ext uri="{FF2B5EF4-FFF2-40B4-BE49-F238E27FC236}">
                    <a16:creationId xmlns:a16="http://schemas.microsoft.com/office/drawing/2014/main" id="{B89D77CC-BA74-44D3-9A73-25376E5F07F2}"/>
                  </a:ext>
                </a:extLst>
              </p:cNvPr>
              <p:cNvSpPr/>
              <p:nvPr/>
            </p:nvSpPr>
            <p:spPr>
              <a:xfrm>
                <a:off x="8603329" y="1897111"/>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10" name="รูปแบบอิสระ: รูปร่าง 109">
              <a:extLst>
                <a:ext uri="{FF2B5EF4-FFF2-40B4-BE49-F238E27FC236}">
                  <a16:creationId xmlns:a16="http://schemas.microsoft.com/office/drawing/2014/main" id="{60F45C3D-C5C9-44B0-A898-E0F5DD19AEA2}"/>
                </a:ext>
              </a:extLst>
            </p:cNvPr>
            <p:cNvSpPr/>
            <p:nvPr/>
          </p:nvSpPr>
          <p:spPr>
            <a:xfrm>
              <a:off x="9668717" y="1364029"/>
              <a:ext cx="663525" cy="507049"/>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113" name="กลุ่ม 112">
            <a:extLst>
              <a:ext uri="{FF2B5EF4-FFF2-40B4-BE49-F238E27FC236}">
                <a16:creationId xmlns:a16="http://schemas.microsoft.com/office/drawing/2014/main" id="{DDC86245-A3E2-4117-8632-D27614B7D810}"/>
              </a:ext>
            </a:extLst>
          </p:cNvPr>
          <p:cNvGrpSpPr/>
          <p:nvPr userDrawn="1"/>
        </p:nvGrpSpPr>
        <p:grpSpPr>
          <a:xfrm>
            <a:off x="6829477" y="2085092"/>
            <a:ext cx="4702493" cy="5692142"/>
            <a:chOff x="4552984" y="1390061"/>
            <a:chExt cx="3134995" cy="3794761"/>
          </a:xfrm>
        </p:grpSpPr>
        <p:sp>
          <p:nvSpPr>
            <p:cNvPr id="114" name="แผนผังลำดับงาน: หน่วงเวลา 113">
              <a:extLst>
                <a:ext uri="{FF2B5EF4-FFF2-40B4-BE49-F238E27FC236}">
                  <a16:creationId xmlns:a16="http://schemas.microsoft.com/office/drawing/2014/main" id="{75540C84-9F50-441D-9620-986DD3ED2111}"/>
                </a:ext>
              </a:extLst>
            </p:cNvPr>
            <p:cNvSpPr/>
            <p:nvPr/>
          </p:nvSpPr>
          <p:spPr>
            <a:xfrm rot="16200000">
              <a:off x="4405982" y="1902824"/>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15" name="รูปแบบอิสระ: รูปร่าง 114">
              <a:extLst>
                <a:ext uri="{FF2B5EF4-FFF2-40B4-BE49-F238E27FC236}">
                  <a16:creationId xmlns:a16="http://schemas.microsoft.com/office/drawing/2014/main" id="{039629D0-232F-47D4-A49D-53E85E4040A7}"/>
                </a:ext>
              </a:extLst>
            </p:cNvPr>
            <p:cNvSpPr/>
            <p:nvPr/>
          </p:nvSpPr>
          <p:spPr>
            <a:xfrm>
              <a:off x="4717520" y="1914573"/>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116" name="รูปแบบอิสระ: รูปร่าง 115">
              <a:extLst>
                <a:ext uri="{FF2B5EF4-FFF2-40B4-BE49-F238E27FC236}">
                  <a16:creationId xmlns:a16="http://schemas.microsoft.com/office/drawing/2014/main" id="{F347EEE9-B210-4424-9862-682E29DB15F0}"/>
                </a:ext>
              </a:extLst>
            </p:cNvPr>
            <p:cNvSpPr/>
            <p:nvPr/>
          </p:nvSpPr>
          <p:spPr>
            <a:xfrm>
              <a:off x="5713124" y="1390061"/>
              <a:ext cx="663525" cy="507050"/>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17" name="กลุ่ม 116">
            <a:extLst>
              <a:ext uri="{FF2B5EF4-FFF2-40B4-BE49-F238E27FC236}">
                <a16:creationId xmlns:a16="http://schemas.microsoft.com/office/drawing/2014/main" id="{CE1E0786-3B98-45E8-A855-73392ACA068F}"/>
              </a:ext>
            </a:extLst>
          </p:cNvPr>
          <p:cNvGrpSpPr/>
          <p:nvPr userDrawn="1"/>
        </p:nvGrpSpPr>
        <p:grpSpPr>
          <a:xfrm>
            <a:off x="857815" y="2116067"/>
            <a:ext cx="4702493" cy="5674580"/>
            <a:chOff x="571876" y="1410711"/>
            <a:chExt cx="3134995" cy="3783053"/>
          </a:xfrm>
        </p:grpSpPr>
        <p:grpSp>
          <p:nvGrpSpPr>
            <p:cNvPr id="118" name="กลุ่ม 117">
              <a:extLst>
                <a:ext uri="{FF2B5EF4-FFF2-40B4-BE49-F238E27FC236}">
                  <a16:creationId xmlns:a16="http://schemas.microsoft.com/office/drawing/2014/main" id="{68E1B4DA-9695-4BF5-A4FA-9D42681C721B}"/>
                </a:ext>
              </a:extLst>
            </p:cNvPr>
            <p:cNvGrpSpPr/>
            <p:nvPr/>
          </p:nvGrpSpPr>
          <p:grpSpPr>
            <a:xfrm>
              <a:off x="571876" y="1764764"/>
              <a:ext cx="3134995" cy="3429000"/>
              <a:chOff x="629210" y="1747850"/>
              <a:chExt cx="3134995" cy="3429000"/>
            </a:xfrm>
          </p:grpSpPr>
          <p:sp>
            <p:nvSpPr>
              <p:cNvPr id="120" name="แผนผังลำดับงาน: หน่วงเวลา 119">
                <a:extLst>
                  <a:ext uri="{FF2B5EF4-FFF2-40B4-BE49-F238E27FC236}">
                    <a16:creationId xmlns:a16="http://schemas.microsoft.com/office/drawing/2014/main" id="{C39FABD0-4F15-4947-B4B3-9943A1EB1145}"/>
                  </a:ext>
                </a:extLst>
              </p:cNvPr>
              <p:cNvSpPr/>
              <p:nvPr/>
            </p:nvSpPr>
            <p:spPr>
              <a:xfrm rot="16200000">
                <a:off x="482208" y="1894852"/>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21" name="รูปแบบอิสระ: รูปร่าง 120">
                <a:extLst>
                  <a:ext uri="{FF2B5EF4-FFF2-40B4-BE49-F238E27FC236}">
                    <a16:creationId xmlns:a16="http://schemas.microsoft.com/office/drawing/2014/main" id="{0463FF1D-46BC-4293-94BD-6339643A5BAD}"/>
                  </a:ext>
                </a:extLst>
              </p:cNvPr>
              <p:cNvSpPr/>
              <p:nvPr/>
            </p:nvSpPr>
            <p:spPr>
              <a:xfrm>
                <a:off x="793746" y="1906601"/>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19" name="รูปแบบอิสระ: รูปร่าง 118">
              <a:extLst>
                <a:ext uri="{FF2B5EF4-FFF2-40B4-BE49-F238E27FC236}">
                  <a16:creationId xmlns:a16="http://schemas.microsoft.com/office/drawing/2014/main" id="{1DE0A4BC-2353-4C63-AF37-6B1E8B6CCF15}"/>
                </a:ext>
              </a:extLst>
            </p:cNvPr>
            <p:cNvSpPr/>
            <p:nvPr/>
          </p:nvSpPr>
          <p:spPr>
            <a:xfrm>
              <a:off x="1750757" y="1410711"/>
              <a:ext cx="663525" cy="507049"/>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28" name="ตัวแทนรูปภาพ 127">
            <a:extLst>
              <a:ext uri="{FF2B5EF4-FFF2-40B4-BE49-F238E27FC236}">
                <a16:creationId xmlns:a16="http://schemas.microsoft.com/office/drawing/2014/main" id="{55E71CF9-8F30-4355-9F6A-6E79F5CE5D4C}"/>
              </a:ext>
            </a:extLst>
          </p:cNvPr>
          <p:cNvSpPr>
            <a:spLocks noGrp="1"/>
          </p:cNvSpPr>
          <p:nvPr>
            <p:ph type="pic" sz="quarter" idx="13"/>
          </p:nvPr>
        </p:nvSpPr>
        <p:spPr>
          <a:xfrm>
            <a:off x="1120193" y="2862194"/>
            <a:ext cx="4126157" cy="4667862"/>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30" name="ตัวแทนรูปภาพ 127">
            <a:extLst>
              <a:ext uri="{FF2B5EF4-FFF2-40B4-BE49-F238E27FC236}">
                <a16:creationId xmlns:a16="http://schemas.microsoft.com/office/drawing/2014/main" id="{766EB64D-D8EC-462F-94E3-A89AB57CE09E}"/>
              </a:ext>
            </a:extLst>
          </p:cNvPr>
          <p:cNvSpPr>
            <a:spLocks noGrp="1"/>
          </p:cNvSpPr>
          <p:nvPr>
            <p:ph type="pic" sz="quarter" idx="14"/>
          </p:nvPr>
        </p:nvSpPr>
        <p:spPr>
          <a:xfrm>
            <a:off x="7077217" y="2845667"/>
            <a:ext cx="4126157" cy="4667862"/>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31" name="ตัวแทนรูปภาพ 127">
            <a:extLst>
              <a:ext uri="{FF2B5EF4-FFF2-40B4-BE49-F238E27FC236}">
                <a16:creationId xmlns:a16="http://schemas.microsoft.com/office/drawing/2014/main" id="{0A5FD6A9-47D0-4C9A-9C07-448DEA9E2F19}"/>
              </a:ext>
            </a:extLst>
          </p:cNvPr>
          <p:cNvSpPr>
            <a:spLocks noGrp="1"/>
          </p:cNvSpPr>
          <p:nvPr>
            <p:ph type="pic" sz="quarter" idx="15"/>
          </p:nvPr>
        </p:nvSpPr>
        <p:spPr>
          <a:xfrm>
            <a:off x="12899764" y="2816350"/>
            <a:ext cx="4126157" cy="4667862"/>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27" name="ชื่อเรื่อง 306">
            <a:extLst>
              <a:ext uri="{FF2B5EF4-FFF2-40B4-BE49-F238E27FC236}">
                <a16:creationId xmlns:a16="http://schemas.microsoft.com/office/drawing/2014/main" id="{8955CCA3-1834-46EE-930E-88A87B030C3F}"/>
              </a:ext>
            </a:extLst>
          </p:cNvPr>
          <p:cNvSpPr>
            <a:spLocks noGrp="1"/>
          </p:cNvSpPr>
          <p:nvPr>
            <p:ph type="title" hasCustomPrompt="1"/>
          </p:nvPr>
        </p:nvSpPr>
        <p:spPr>
          <a:xfrm rot="20906941">
            <a:off x="5325004" y="634597"/>
            <a:ext cx="4050746" cy="1988345"/>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a:defRPr sz="6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 </a:t>
            </a:r>
            <a:endParaRPr lang="th-TH" dirty="0"/>
          </a:p>
        </p:txBody>
      </p:sp>
      <p:sp>
        <p:nvSpPr>
          <p:cNvPr id="124" name="TextBox 123">
            <a:extLst>
              <a:ext uri="{FF2B5EF4-FFF2-40B4-BE49-F238E27FC236}">
                <a16:creationId xmlns:a16="http://schemas.microsoft.com/office/drawing/2014/main" id="{2ED0DFE4-87A2-458A-83CB-0D46111F05C2}"/>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25" name="TextBox 124">
            <a:extLst>
              <a:ext uri="{FF2B5EF4-FFF2-40B4-BE49-F238E27FC236}">
                <a16:creationId xmlns:a16="http://schemas.microsoft.com/office/drawing/2014/main" id="{11AA9CD4-728D-4D8A-AE4C-A772CDD21B34}"/>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64469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9F901DA2-5B73-46FB-BE83-0833C62E3D5F}"/>
              </a:ext>
            </a:extLst>
          </p:cNvPr>
          <p:cNvSpPr>
            <a:spLocks noGrp="1"/>
          </p:cNvSpPr>
          <p:nvPr>
            <p:ph type="dt" sz="half" idx="10"/>
          </p:nvPr>
        </p:nvSpPr>
        <p:spPr>
          <a:xfrm>
            <a:off x="1257300" y="9534526"/>
            <a:ext cx="4114800" cy="547688"/>
          </a:xfrm>
          <a:prstGeom prst="rect">
            <a:avLst/>
          </a:prstGeom>
        </p:spPr>
        <p:txBody>
          <a:bodyPr/>
          <a:lstStyle/>
          <a:p>
            <a:pPr defTabSz="1371600">
              <a:defRPr/>
            </a:pPr>
            <a:fld id="{59D914F9-34B9-4290-8B55-3D6EA89D2C0C}" type="datetimeFigureOut">
              <a:rPr lang="th-TH" sz="4200" smtClean="0">
                <a:solidFill>
                  <a:srgbClr val="000000"/>
                </a:solidFill>
              </a:rPr>
              <a:pPr defTabSz="1371600">
                <a:defRPr/>
              </a:pPr>
              <a:t>18/01/69</a:t>
            </a:fld>
            <a:endParaRPr lang="th-TH" sz="4200">
              <a:solidFill>
                <a:srgbClr val="000000"/>
              </a:solidFill>
            </a:endParaRPr>
          </a:p>
        </p:txBody>
      </p:sp>
      <p:sp>
        <p:nvSpPr>
          <p:cNvPr id="4" name="ตัวแทนท้ายกระดาษ 3">
            <a:extLst>
              <a:ext uri="{FF2B5EF4-FFF2-40B4-BE49-F238E27FC236}">
                <a16:creationId xmlns:a16="http://schemas.microsoft.com/office/drawing/2014/main" id="{AA44A591-EB17-445F-B6BB-7D7C260B35CD}"/>
              </a:ext>
            </a:extLst>
          </p:cNvPr>
          <p:cNvSpPr>
            <a:spLocks noGrp="1"/>
          </p:cNvSpPr>
          <p:nvPr>
            <p:ph type="ftr" sz="quarter" idx="11"/>
          </p:nvPr>
        </p:nvSpPr>
        <p:spPr>
          <a:xfrm>
            <a:off x="6057900" y="9534526"/>
            <a:ext cx="6172200" cy="547688"/>
          </a:xfrm>
          <a:prstGeom prst="rect">
            <a:avLst/>
          </a:prstGeom>
        </p:spPr>
        <p:txBody>
          <a:bodyPr/>
          <a:lstStyle/>
          <a:p>
            <a:pPr defTabSz="1371600">
              <a:defRPr/>
            </a:pPr>
            <a:endParaRPr lang="th-TH" sz="4200">
              <a:solidFill>
                <a:srgbClr val="000000"/>
              </a:solidFill>
            </a:endParaRPr>
          </a:p>
        </p:txBody>
      </p:sp>
      <p:sp>
        <p:nvSpPr>
          <p:cNvPr id="5" name="ตัวแทนหมายเลขสไลด์ 4">
            <a:extLst>
              <a:ext uri="{FF2B5EF4-FFF2-40B4-BE49-F238E27FC236}">
                <a16:creationId xmlns:a16="http://schemas.microsoft.com/office/drawing/2014/main" id="{1DC7386F-13DE-48DB-81CD-0C94C6D45904}"/>
              </a:ext>
            </a:extLst>
          </p:cNvPr>
          <p:cNvSpPr>
            <a:spLocks noGrp="1"/>
          </p:cNvSpPr>
          <p:nvPr>
            <p:ph type="sldNum" sz="quarter" idx="12"/>
          </p:nvPr>
        </p:nvSpPr>
        <p:spPr>
          <a:xfrm>
            <a:off x="12915900" y="9534526"/>
            <a:ext cx="4114800" cy="547688"/>
          </a:xfrm>
          <a:prstGeom prst="rect">
            <a:avLst/>
          </a:prstGeom>
        </p:spPr>
        <p:txBody>
          <a:bodyPr/>
          <a:lstStyle/>
          <a:p>
            <a:pPr defTabSz="1371600">
              <a:defRPr/>
            </a:pPr>
            <a:fld id="{38EB6048-1DE1-4598-9344-915940F160B2}" type="slidenum">
              <a:rPr lang="th-TH" sz="4200" smtClean="0">
                <a:solidFill>
                  <a:srgbClr val="000000"/>
                </a:solidFill>
              </a:rPr>
              <a:pPr defTabSz="1371600">
                <a:defRPr/>
              </a:pPr>
              <a:t>‹#›</a:t>
            </a:fld>
            <a:endParaRPr lang="th-TH" sz="4200">
              <a:solidFill>
                <a:srgbClr val="000000"/>
              </a:solidFill>
            </a:endParaRPr>
          </a:p>
        </p:txBody>
      </p:sp>
      <p:grpSp>
        <p:nvGrpSpPr>
          <p:cNvPr id="45" name="กลุ่ม 44">
            <a:extLst>
              <a:ext uri="{FF2B5EF4-FFF2-40B4-BE49-F238E27FC236}">
                <a16:creationId xmlns:a16="http://schemas.microsoft.com/office/drawing/2014/main" id="{39BCA807-15D8-4C79-BF96-11CE497A00C1}"/>
              </a:ext>
            </a:extLst>
          </p:cNvPr>
          <p:cNvGrpSpPr/>
          <p:nvPr userDrawn="1"/>
        </p:nvGrpSpPr>
        <p:grpSpPr>
          <a:xfrm>
            <a:off x="5963897" y="6669857"/>
            <a:ext cx="1875698" cy="1220124"/>
            <a:chOff x="28214" y="967908"/>
            <a:chExt cx="1250465" cy="813416"/>
          </a:xfrm>
        </p:grpSpPr>
        <p:cxnSp>
          <p:nvCxnSpPr>
            <p:cNvPr id="46" name="ตัวเชื่อมต่อตรง 45">
              <a:extLst>
                <a:ext uri="{FF2B5EF4-FFF2-40B4-BE49-F238E27FC236}">
                  <a16:creationId xmlns:a16="http://schemas.microsoft.com/office/drawing/2014/main" id="{AFC5E04C-B1AB-4CDC-A134-D5A743698E4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9F6277EE-87AA-432F-8C16-5C4B3AAE540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065EC9CD-6A64-414D-9C2A-4817F7EB5FE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9" name="ตัวเชื่อมต่อตรง 48">
              <a:extLst>
                <a:ext uri="{FF2B5EF4-FFF2-40B4-BE49-F238E27FC236}">
                  <a16:creationId xmlns:a16="http://schemas.microsoft.com/office/drawing/2014/main" id="{DECCA93B-15DD-41AA-A2C5-006F3EE277E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49">
              <a:extLst>
                <a:ext uri="{FF2B5EF4-FFF2-40B4-BE49-F238E27FC236}">
                  <a16:creationId xmlns:a16="http://schemas.microsoft.com/office/drawing/2014/main" id="{F6B3E3D4-07F2-4B14-93E9-5DAF7A092C7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34126B42-F30E-4C25-A272-98E07341FBB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AC68BC22-D66E-4DBB-95A7-590540DE75A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3" name="กลุ่ม 52">
            <a:extLst>
              <a:ext uri="{FF2B5EF4-FFF2-40B4-BE49-F238E27FC236}">
                <a16:creationId xmlns:a16="http://schemas.microsoft.com/office/drawing/2014/main" id="{AC2F6B8D-0A83-4994-AADD-B02EBBFF3093}"/>
              </a:ext>
            </a:extLst>
          </p:cNvPr>
          <p:cNvGrpSpPr/>
          <p:nvPr userDrawn="1"/>
        </p:nvGrpSpPr>
        <p:grpSpPr>
          <a:xfrm>
            <a:off x="4830161" y="-15261"/>
            <a:ext cx="1651734" cy="1326576"/>
            <a:chOff x="1752751" y="749874"/>
            <a:chExt cx="1101156" cy="884384"/>
          </a:xfrm>
        </p:grpSpPr>
        <p:cxnSp>
          <p:nvCxnSpPr>
            <p:cNvPr id="54" name="ตัวเชื่อมต่อตรง 53">
              <a:extLst>
                <a:ext uri="{FF2B5EF4-FFF2-40B4-BE49-F238E27FC236}">
                  <a16:creationId xmlns:a16="http://schemas.microsoft.com/office/drawing/2014/main" id="{110F8CCC-90F0-4DD8-BC32-8A37DD22C37F}"/>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4B8B2DE7-0D97-472B-9044-5B940E6F5E17}"/>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DE771B33-0CB5-439A-BF6B-CD1CB976E90B}"/>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7" name="ตัวเชื่อมต่อตรง 56">
              <a:extLst>
                <a:ext uri="{FF2B5EF4-FFF2-40B4-BE49-F238E27FC236}">
                  <a16:creationId xmlns:a16="http://schemas.microsoft.com/office/drawing/2014/main" id="{411F4679-27F5-41E9-A3C5-618F1DA45771}"/>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57">
              <a:extLst>
                <a:ext uri="{FF2B5EF4-FFF2-40B4-BE49-F238E27FC236}">
                  <a16:creationId xmlns:a16="http://schemas.microsoft.com/office/drawing/2014/main" id="{61A4B4DB-86CB-483C-BF69-2BE918DFA831}"/>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E1DAF18E-CF92-4002-B56D-6BAD99154EC3}"/>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3494A258-DD0D-4EB3-B5B3-7C64DBEBA1B5}"/>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C7D45D76-CEE8-4995-9093-8D8925EA6BF0}"/>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2" name="กลุ่ม 61">
            <a:extLst>
              <a:ext uri="{FF2B5EF4-FFF2-40B4-BE49-F238E27FC236}">
                <a16:creationId xmlns:a16="http://schemas.microsoft.com/office/drawing/2014/main" id="{5B22248C-304F-479B-A436-4AAEB91A343D}"/>
              </a:ext>
            </a:extLst>
          </p:cNvPr>
          <p:cNvGrpSpPr/>
          <p:nvPr userDrawn="1"/>
        </p:nvGrpSpPr>
        <p:grpSpPr>
          <a:xfrm>
            <a:off x="0" y="7472240"/>
            <a:ext cx="18288000" cy="2814758"/>
            <a:chOff x="0" y="5038725"/>
            <a:chExt cx="12192000" cy="1819273"/>
          </a:xfrm>
        </p:grpSpPr>
        <p:sp>
          <p:nvSpPr>
            <p:cNvPr id="63" name="สี่เหลี่ยมผืนผ้า 62">
              <a:extLst>
                <a:ext uri="{FF2B5EF4-FFF2-40B4-BE49-F238E27FC236}">
                  <a16:creationId xmlns:a16="http://schemas.microsoft.com/office/drawing/2014/main" id="{BC2D1AF6-7333-4936-8281-E676D971258F}"/>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cxnSp>
          <p:nvCxnSpPr>
            <p:cNvPr id="64" name="ตัวเชื่อมต่อตรง 63">
              <a:extLst>
                <a:ext uri="{FF2B5EF4-FFF2-40B4-BE49-F238E27FC236}">
                  <a16:creationId xmlns:a16="http://schemas.microsoft.com/office/drawing/2014/main" id="{B2751CB7-97A6-49E1-BE50-3B56A4325DE2}"/>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ตัวเชื่อมต่อตรง 64">
              <a:extLst>
                <a:ext uri="{FF2B5EF4-FFF2-40B4-BE49-F238E27FC236}">
                  <a16:creationId xmlns:a16="http://schemas.microsoft.com/office/drawing/2014/main" id="{8E020C70-85A9-49BC-AC1E-05810034891D}"/>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ตัวเชื่อมต่อตรง 65">
              <a:extLst>
                <a:ext uri="{FF2B5EF4-FFF2-40B4-BE49-F238E27FC236}">
                  <a16:creationId xmlns:a16="http://schemas.microsoft.com/office/drawing/2014/main" id="{EA0D1E32-D979-493A-93C4-87352730FAD5}"/>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a:extLst>
                <a:ext uri="{FF2B5EF4-FFF2-40B4-BE49-F238E27FC236}">
                  <a16:creationId xmlns:a16="http://schemas.microsoft.com/office/drawing/2014/main" id="{80927C89-A5A6-4EF4-A915-ACFCC8CAEE02}"/>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ตัวเชื่อมต่อตรง 67">
              <a:extLst>
                <a:ext uri="{FF2B5EF4-FFF2-40B4-BE49-F238E27FC236}">
                  <a16:creationId xmlns:a16="http://schemas.microsoft.com/office/drawing/2014/main" id="{11BFC73C-6DF1-441A-964A-50E4BEAD095B}"/>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a:extLst>
                <a:ext uri="{FF2B5EF4-FFF2-40B4-BE49-F238E27FC236}">
                  <a16:creationId xmlns:a16="http://schemas.microsoft.com/office/drawing/2014/main" id="{F5AF6BAF-9AE2-482D-9B6B-21E5F88D3867}"/>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ตัวเชื่อมต่อตรง 69">
              <a:extLst>
                <a:ext uri="{FF2B5EF4-FFF2-40B4-BE49-F238E27FC236}">
                  <a16:creationId xmlns:a16="http://schemas.microsoft.com/office/drawing/2014/main" id="{B9DCC8B3-226B-4CAF-AB34-1534691B9CE3}"/>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a:extLst>
                <a:ext uri="{FF2B5EF4-FFF2-40B4-BE49-F238E27FC236}">
                  <a16:creationId xmlns:a16="http://schemas.microsoft.com/office/drawing/2014/main" id="{27FC376A-9B44-42D8-84C6-B63EAB030D1E}"/>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กลุ่ม 130">
            <a:extLst>
              <a:ext uri="{FF2B5EF4-FFF2-40B4-BE49-F238E27FC236}">
                <a16:creationId xmlns:a16="http://schemas.microsoft.com/office/drawing/2014/main" id="{9DC58048-C6FA-4063-9CC7-BDD3034E6581}"/>
              </a:ext>
            </a:extLst>
          </p:cNvPr>
          <p:cNvGrpSpPr/>
          <p:nvPr userDrawn="1"/>
        </p:nvGrpSpPr>
        <p:grpSpPr>
          <a:xfrm>
            <a:off x="17112752" y="5963180"/>
            <a:ext cx="1875698" cy="1220124"/>
            <a:chOff x="28214" y="967908"/>
            <a:chExt cx="1250465" cy="813416"/>
          </a:xfrm>
        </p:grpSpPr>
        <p:cxnSp>
          <p:nvCxnSpPr>
            <p:cNvPr id="132" name="ตัวเชื่อมต่อตรง 131">
              <a:extLst>
                <a:ext uri="{FF2B5EF4-FFF2-40B4-BE49-F238E27FC236}">
                  <a16:creationId xmlns:a16="http://schemas.microsoft.com/office/drawing/2014/main" id="{75FF0436-F3A2-4912-B9BE-1A17A73D8CA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3" name="ตัวเชื่อมต่อตรง 132">
              <a:extLst>
                <a:ext uri="{FF2B5EF4-FFF2-40B4-BE49-F238E27FC236}">
                  <a16:creationId xmlns:a16="http://schemas.microsoft.com/office/drawing/2014/main" id="{F6E3EB61-EC6E-49D4-8FB1-479F22B0523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4" name="ตัวเชื่อมต่อตรง 133">
              <a:extLst>
                <a:ext uri="{FF2B5EF4-FFF2-40B4-BE49-F238E27FC236}">
                  <a16:creationId xmlns:a16="http://schemas.microsoft.com/office/drawing/2014/main" id="{10E2D536-0164-48E0-833C-18AD6181EC6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5" name="ตัวเชื่อมต่อตรง 134">
              <a:extLst>
                <a:ext uri="{FF2B5EF4-FFF2-40B4-BE49-F238E27FC236}">
                  <a16:creationId xmlns:a16="http://schemas.microsoft.com/office/drawing/2014/main" id="{D2872660-14E3-4F05-837F-1E3FFC5A2C10}"/>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6" name="ตัวเชื่อมต่อตรง 135">
              <a:extLst>
                <a:ext uri="{FF2B5EF4-FFF2-40B4-BE49-F238E27FC236}">
                  <a16:creationId xmlns:a16="http://schemas.microsoft.com/office/drawing/2014/main" id="{3DB0A1DA-A193-41E6-A392-A55CCC6A518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7" name="ตัวเชื่อมต่อตรง 136">
              <a:extLst>
                <a:ext uri="{FF2B5EF4-FFF2-40B4-BE49-F238E27FC236}">
                  <a16:creationId xmlns:a16="http://schemas.microsoft.com/office/drawing/2014/main" id="{16A04775-E3DD-4239-9D1C-F9766F6F5A0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8" name="ตัวเชื่อมต่อตรง 137">
              <a:extLst>
                <a:ext uri="{FF2B5EF4-FFF2-40B4-BE49-F238E27FC236}">
                  <a16:creationId xmlns:a16="http://schemas.microsoft.com/office/drawing/2014/main" id="{83B15E61-57F0-43A3-BA77-74FDF2874C2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39" name="กลุ่ม 138">
            <a:extLst>
              <a:ext uri="{FF2B5EF4-FFF2-40B4-BE49-F238E27FC236}">
                <a16:creationId xmlns:a16="http://schemas.microsoft.com/office/drawing/2014/main" id="{EF308D73-8B5C-4CF6-A626-BE3AF5D719B6}"/>
              </a:ext>
            </a:extLst>
          </p:cNvPr>
          <p:cNvGrpSpPr/>
          <p:nvPr userDrawn="1"/>
        </p:nvGrpSpPr>
        <p:grpSpPr>
          <a:xfrm flipH="1">
            <a:off x="11270362" y="-738672"/>
            <a:ext cx="1875698" cy="1220124"/>
            <a:chOff x="28214" y="967908"/>
            <a:chExt cx="1250465" cy="813416"/>
          </a:xfrm>
        </p:grpSpPr>
        <p:cxnSp>
          <p:nvCxnSpPr>
            <p:cNvPr id="140" name="ตัวเชื่อมต่อตรง 139">
              <a:extLst>
                <a:ext uri="{FF2B5EF4-FFF2-40B4-BE49-F238E27FC236}">
                  <a16:creationId xmlns:a16="http://schemas.microsoft.com/office/drawing/2014/main" id="{4DF391CD-66F4-43E8-A3A7-76E64160C45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1" name="ตัวเชื่อมต่อตรง 140">
              <a:extLst>
                <a:ext uri="{FF2B5EF4-FFF2-40B4-BE49-F238E27FC236}">
                  <a16:creationId xmlns:a16="http://schemas.microsoft.com/office/drawing/2014/main" id="{83519F9E-424D-45AB-BE0E-9B100F318CA9}"/>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2" name="ตัวเชื่อมต่อตรง 141">
              <a:extLst>
                <a:ext uri="{FF2B5EF4-FFF2-40B4-BE49-F238E27FC236}">
                  <a16:creationId xmlns:a16="http://schemas.microsoft.com/office/drawing/2014/main" id="{569441C2-2B3B-4ED0-BB7C-F5E47837539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3" name="ตัวเชื่อมต่อตรง 142">
              <a:extLst>
                <a:ext uri="{FF2B5EF4-FFF2-40B4-BE49-F238E27FC236}">
                  <a16:creationId xmlns:a16="http://schemas.microsoft.com/office/drawing/2014/main" id="{49C47CB8-22DF-487A-AD2C-0CAB86D8272C}"/>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4" name="ตัวเชื่อมต่อตรง 143">
              <a:extLst>
                <a:ext uri="{FF2B5EF4-FFF2-40B4-BE49-F238E27FC236}">
                  <a16:creationId xmlns:a16="http://schemas.microsoft.com/office/drawing/2014/main" id="{7FF17B41-9536-4A14-978B-B8CF7F9E8A9B}"/>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5" name="ตัวเชื่อมต่อตรง 144">
              <a:extLst>
                <a:ext uri="{FF2B5EF4-FFF2-40B4-BE49-F238E27FC236}">
                  <a16:creationId xmlns:a16="http://schemas.microsoft.com/office/drawing/2014/main" id="{441150E5-C721-4CD5-BE4B-98D5483F072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6" name="ตัวเชื่อมต่อตรง 145">
              <a:extLst>
                <a:ext uri="{FF2B5EF4-FFF2-40B4-BE49-F238E27FC236}">
                  <a16:creationId xmlns:a16="http://schemas.microsoft.com/office/drawing/2014/main" id="{E77BEB01-403E-4604-AAD5-64A889BBA6A8}"/>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7" name="กลุ่ม 146">
            <a:extLst>
              <a:ext uri="{FF2B5EF4-FFF2-40B4-BE49-F238E27FC236}">
                <a16:creationId xmlns:a16="http://schemas.microsoft.com/office/drawing/2014/main" id="{D6DD805F-7477-4E8D-9E47-D3A1940CCC82}"/>
              </a:ext>
            </a:extLst>
          </p:cNvPr>
          <p:cNvGrpSpPr/>
          <p:nvPr userDrawn="1"/>
        </p:nvGrpSpPr>
        <p:grpSpPr>
          <a:xfrm>
            <a:off x="16889624" y="753542"/>
            <a:ext cx="1875698" cy="1220124"/>
            <a:chOff x="28214" y="967908"/>
            <a:chExt cx="1250465" cy="813416"/>
          </a:xfrm>
        </p:grpSpPr>
        <p:cxnSp>
          <p:nvCxnSpPr>
            <p:cNvPr id="148" name="ตัวเชื่อมต่อตรง 147">
              <a:extLst>
                <a:ext uri="{FF2B5EF4-FFF2-40B4-BE49-F238E27FC236}">
                  <a16:creationId xmlns:a16="http://schemas.microsoft.com/office/drawing/2014/main" id="{89825688-247A-4CA4-862B-3E9F715F0FB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9" name="ตัวเชื่อมต่อตรง 148">
              <a:extLst>
                <a:ext uri="{FF2B5EF4-FFF2-40B4-BE49-F238E27FC236}">
                  <a16:creationId xmlns:a16="http://schemas.microsoft.com/office/drawing/2014/main" id="{56F222B7-9EF0-498F-8B75-A47D6B4F28AB}"/>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0" name="ตัวเชื่อมต่อตรง 149">
              <a:extLst>
                <a:ext uri="{FF2B5EF4-FFF2-40B4-BE49-F238E27FC236}">
                  <a16:creationId xmlns:a16="http://schemas.microsoft.com/office/drawing/2014/main" id="{0B559048-012B-4DD4-AA9C-56B614F7466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1" name="ตัวเชื่อมต่อตรง 150">
              <a:extLst>
                <a:ext uri="{FF2B5EF4-FFF2-40B4-BE49-F238E27FC236}">
                  <a16:creationId xmlns:a16="http://schemas.microsoft.com/office/drawing/2014/main" id="{4C9A6859-2E8F-41EE-992D-AB0AE7B9289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2" name="ตัวเชื่อมต่อตรง 151">
              <a:extLst>
                <a:ext uri="{FF2B5EF4-FFF2-40B4-BE49-F238E27FC236}">
                  <a16:creationId xmlns:a16="http://schemas.microsoft.com/office/drawing/2014/main" id="{13A635FA-1525-4959-A756-DE3FC0A53A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3" name="ตัวเชื่อมต่อตรง 152">
              <a:extLst>
                <a:ext uri="{FF2B5EF4-FFF2-40B4-BE49-F238E27FC236}">
                  <a16:creationId xmlns:a16="http://schemas.microsoft.com/office/drawing/2014/main" id="{B834654B-EDFF-45A3-AE3E-92075F5124F0}"/>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4" name="ตัวเชื่อมต่อตรง 153">
              <a:extLst>
                <a:ext uri="{FF2B5EF4-FFF2-40B4-BE49-F238E27FC236}">
                  <a16:creationId xmlns:a16="http://schemas.microsoft.com/office/drawing/2014/main" id="{5C8AD021-6143-4EA5-A71F-5C9EE6795B7E}"/>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94" name="กลุ่ม 193">
            <a:extLst>
              <a:ext uri="{FF2B5EF4-FFF2-40B4-BE49-F238E27FC236}">
                <a16:creationId xmlns:a16="http://schemas.microsoft.com/office/drawing/2014/main" id="{5B2FA7F8-5D17-4FA7-A351-5AC63D8D1CEC}"/>
              </a:ext>
            </a:extLst>
          </p:cNvPr>
          <p:cNvGrpSpPr/>
          <p:nvPr userDrawn="1"/>
        </p:nvGrpSpPr>
        <p:grpSpPr>
          <a:xfrm>
            <a:off x="2" y="-15261"/>
            <a:ext cx="5212079" cy="10302261"/>
            <a:chOff x="1" y="-10174"/>
            <a:chExt cx="3474719" cy="6868174"/>
          </a:xfrm>
        </p:grpSpPr>
        <p:sp>
          <p:nvSpPr>
            <p:cNvPr id="195" name="สี่เหลี่ยมผืนผ้า 194">
              <a:extLst>
                <a:ext uri="{FF2B5EF4-FFF2-40B4-BE49-F238E27FC236}">
                  <a16:creationId xmlns:a16="http://schemas.microsoft.com/office/drawing/2014/main" id="{7AC51F30-9F03-4C43-A322-10BF2AA2ABDC}"/>
                </a:ext>
              </a:extLst>
            </p:cNvPr>
            <p:cNvSpPr/>
            <p:nvPr/>
          </p:nvSpPr>
          <p:spPr>
            <a:xfrm>
              <a:off x="1" y="0"/>
              <a:ext cx="3474719" cy="6858000"/>
            </a:xfrm>
            <a:prstGeom prst="rect">
              <a:avLst/>
            </a:prstGeom>
            <a:solidFill>
              <a:srgbClr val="B5903E"/>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cxnSp>
          <p:nvCxnSpPr>
            <p:cNvPr id="196" name="ตัวเชื่อมต่อตรง 195">
              <a:extLst>
                <a:ext uri="{FF2B5EF4-FFF2-40B4-BE49-F238E27FC236}">
                  <a16:creationId xmlns:a16="http://schemas.microsoft.com/office/drawing/2014/main" id="{98B3901C-DE2B-42CA-8F85-B95356570A51}"/>
                </a:ext>
              </a:extLst>
            </p:cNvPr>
            <p:cNvCxnSpPr>
              <a:cxnSpLocks/>
            </p:cNvCxnSpPr>
            <p:nvPr/>
          </p:nvCxnSpPr>
          <p:spPr>
            <a:xfrm>
              <a:off x="628318" y="-10174"/>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ตัวเชื่อมต่อตรง 196">
              <a:extLst>
                <a:ext uri="{FF2B5EF4-FFF2-40B4-BE49-F238E27FC236}">
                  <a16:creationId xmlns:a16="http://schemas.microsoft.com/office/drawing/2014/main" id="{46B34DEF-F002-47BA-B000-861D25BC1496}"/>
                </a:ext>
              </a:extLst>
            </p:cNvPr>
            <p:cNvCxnSpPr>
              <a:cxnSpLocks/>
            </p:cNvCxnSpPr>
            <p:nvPr/>
          </p:nvCxnSpPr>
          <p:spPr>
            <a:xfrm flipH="1">
              <a:off x="1608642" y="-9904"/>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ตัวเชื่อมต่อตรง 197">
              <a:extLst>
                <a:ext uri="{FF2B5EF4-FFF2-40B4-BE49-F238E27FC236}">
                  <a16:creationId xmlns:a16="http://schemas.microsoft.com/office/drawing/2014/main" id="{8383A86F-76B6-44A2-8601-0B09291410D3}"/>
                </a:ext>
              </a:extLst>
            </p:cNvPr>
            <p:cNvCxnSpPr>
              <a:cxnSpLocks/>
            </p:cNvCxnSpPr>
            <p:nvPr/>
          </p:nvCxnSpPr>
          <p:spPr>
            <a:xfrm flipH="1">
              <a:off x="2587648" y="779581"/>
              <a:ext cx="4127" cy="10546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ตัวเชื่อมต่อตรง 198">
              <a:extLst>
                <a:ext uri="{FF2B5EF4-FFF2-40B4-BE49-F238E27FC236}">
                  <a16:creationId xmlns:a16="http://schemas.microsoft.com/office/drawing/2014/main" id="{EDE8836E-89CE-4034-B939-1A97223E1FA4}"/>
                </a:ext>
              </a:extLst>
            </p:cNvPr>
            <p:cNvCxnSpPr>
              <a:cxnSpLocks/>
            </p:cNvCxnSpPr>
            <p:nvPr/>
          </p:nvCxnSpPr>
          <p:spPr>
            <a:xfrm flipH="1">
              <a:off x="2780306" y="955023"/>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ตัวเชื่อมต่อตรง 199">
              <a:extLst>
                <a:ext uri="{FF2B5EF4-FFF2-40B4-BE49-F238E27FC236}">
                  <a16:creationId xmlns:a16="http://schemas.microsoft.com/office/drawing/2014/main" id="{D18D4821-9C13-471C-BA18-A9624B52A233}"/>
                </a:ext>
              </a:extLst>
            </p:cNvPr>
            <p:cNvCxnSpPr>
              <a:cxnSpLocks/>
            </p:cNvCxnSpPr>
            <p:nvPr/>
          </p:nvCxnSpPr>
          <p:spPr>
            <a:xfrm>
              <a:off x="3164651" y="3512200"/>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4" name="ชื่อเรื่อง 1">
            <a:extLst>
              <a:ext uri="{FF2B5EF4-FFF2-40B4-BE49-F238E27FC236}">
                <a16:creationId xmlns:a16="http://schemas.microsoft.com/office/drawing/2014/main" id="{2B4761A9-EA55-4B15-B551-9894A21BF2B3}"/>
              </a:ext>
            </a:extLst>
          </p:cNvPr>
          <p:cNvSpPr>
            <a:spLocks noGrp="1"/>
          </p:cNvSpPr>
          <p:nvPr>
            <p:ph type="title" hasCustomPrompt="1"/>
          </p:nvPr>
        </p:nvSpPr>
        <p:spPr>
          <a:xfrm>
            <a:off x="9205976" y="1416863"/>
            <a:ext cx="5248818" cy="1988345"/>
          </a:xfrm>
          <a:prstGeom prst="rect">
            <a:avLst/>
          </a:prstGeom>
        </p:spPr>
        <p:txBody>
          <a:bodyPr>
            <a:normAutofit/>
          </a:bodyPr>
          <a:lstStyle>
            <a:lvl1pPr>
              <a:defRPr sz="8100" baseline="0">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TITLE 03</a:t>
            </a:r>
          </a:p>
        </p:txBody>
      </p:sp>
      <p:sp>
        <p:nvSpPr>
          <p:cNvPr id="255" name="ตัวแทนข้อความ 287">
            <a:extLst>
              <a:ext uri="{FF2B5EF4-FFF2-40B4-BE49-F238E27FC236}">
                <a16:creationId xmlns:a16="http://schemas.microsoft.com/office/drawing/2014/main" id="{D522E124-12D1-4BCE-B505-A251BE83259B}"/>
              </a:ext>
            </a:extLst>
          </p:cNvPr>
          <p:cNvSpPr>
            <a:spLocks noGrp="1"/>
          </p:cNvSpPr>
          <p:nvPr>
            <p:ph type="body" sz="quarter" idx="13" hasCustomPrompt="1"/>
          </p:nvPr>
        </p:nvSpPr>
        <p:spPr>
          <a:xfrm>
            <a:off x="8616641" y="3649265"/>
            <a:ext cx="6507957" cy="1401587"/>
          </a:xfrm>
          <a:prstGeom prst="rect">
            <a:avLst/>
          </a:prstGeom>
        </p:spPr>
        <p:txBody>
          <a:bodyPr/>
          <a:lstStyle>
            <a:lvl1pPr marL="0" indent="0">
              <a:buNone/>
              <a:defRPr sz="36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4"/>
            <a:endParaRPr lang="th-TH" dirty="0"/>
          </a:p>
        </p:txBody>
      </p:sp>
      <p:sp>
        <p:nvSpPr>
          <p:cNvPr id="72" name="TextBox 71">
            <a:extLst>
              <a:ext uri="{FF2B5EF4-FFF2-40B4-BE49-F238E27FC236}">
                <a16:creationId xmlns:a16="http://schemas.microsoft.com/office/drawing/2014/main" id="{30E77B7F-49FA-4D31-9C44-BDD135DD4B05}"/>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73" name="TextBox 72">
            <a:extLst>
              <a:ext uri="{FF2B5EF4-FFF2-40B4-BE49-F238E27FC236}">
                <a16:creationId xmlns:a16="http://schemas.microsoft.com/office/drawing/2014/main" id="{60D3B57C-B600-4480-A761-82C25E5F0FAA}"/>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2978655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3689A185-5E3C-46BF-98B8-59011090953E}"/>
              </a:ext>
            </a:extLst>
          </p:cNvPr>
          <p:cNvSpPr>
            <a:spLocks noGrp="1"/>
          </p:cNvSpPr>
          <p:nvPr>
            <p:ph type="dt" sz="half" idx="10"/>
          </p:nvPr>
        </p:nvSpPr>
        <p:spPr>
          <a:xfrm>
            <a:off x="1257300" y="9534526"/>
            <a:ext cx="4114800" cy="547688"/>
          </a:xfrm>
          <a:prstGeom prst="rect">
            <a:avLst/>
          </a:prstGeom>
        </p:spPr>
        <p:txBody>
          <a:bodyPr/>
          <a:lstStyle/>
          <a:p>
            <a:pPr defTabSz="1371600">
              <a:defRPr/>
            </a:pPr>
            <a:fld id="{59D914F9-34B9-4290-8B55-3D6EA89D2C0C}" type="datetimeFigureOut">
              <a:rPr lang="th-TH" sz="4200" smtClean="0">
                <a:solidFill>
                  <a:srgbClr val="000000"/>
                </a:solidFill>
              </a:rPr>
              <a:pPr defTabSz="1371600">
                <a:defRPr/>
              </a:pPr>
              <a:t>18/01/69</a:t>
            </a:fld>
            <a:endParaRPr lang="th-TH" sz="4200">
              <a:solidFill>
                <a:srgbClr val="000000"/>
              </a:solidFill>
            </a:endParaRPr>
          </a:p>
        </p:txBody>
      </p:sp>
      <p:sp>
        <p:nvSpPr>
          <p:cNvPr id="4" name="ตัวแทนท้ายกระดาษ 3">
            <a:extLst>
              <a:ext uri="{FF2B5EF4-FFF2-40B4-BE49-F238E27FC236}">
                <a16:creationId xmlns:a16="http://schemas.microsoft.com/office/drawing/2014/main" id="{10951BD6-931B-4308-8483-0333F4DCCFD5}"/>
              </a:ext>
            </a:extLst>
          </p:cNvPr>
          <p:cNvSpPr>
            <a:spLocks noGrp="1"/>
          </p:cNvSpPr>
          <p:nvPr>
            <p:ph type="ftr" sz="quarter" idx="11"/>
          </p:nvPr>
        </p:nvSpPr>
        <p:spPr>
          <a:xfrm>
            <a:off x="6057900" y="9534526"/>
            <a:ext cx="6172200" cy="547688"/>
          </a:xfrm>
          <a:prstGeom prst="rect">
            <a:avLst/>
          </a:prstGeom>
        </p:spPr>
        <p:txBody>
          <a:bodyPr/>
          <a:lstStyle/>
          <a:p>
            <a:pPr defTabSz="1371600">
              <a:defRPr/>
            </a:pPr>
            <a:endParaRPr lang="th-TH" sz="4200">
              <a:solidFill>
                <a:srgbClr val="000000"/>
              </a:solidFill>
            </a:endParaRPr>
          </a:p>
        </p:txBody>
      </p:sp>
      <p:sp>
        <p:nvSpPr>
          <p:cNvPr id="5" name="ตัวแทนหมายเลขสไลด์ 4">
            <a:extLst>
              <a:ext uri="{FF2B5EF4-FFF2-40B4-BE49-F238E27FC236}">
                <a16:creationId xmlns:a16="http://schemas.microsoft.com/office/drawing/2014/main" id="{5A7F61CA-8DB4-42B5-8434-5A56F3788411}"/>
              </a:ext>
            </a:extLst>
          </p:cNvPr>
          <p:cNvSpPr>
            <a:spLocks noGrp="1"/>
          </p:cNvSpPr>
          <p:nvPr>
            <p:ph type="sldNum" sz="quarter" idx="12"/>
          </p:nvPr>
        </p:nvSpPr>
        <p:spPr>
          <a:xfrm>
            <a:off x="12915900" y="9534526"/>
            <a:ext cx="4114800" cy="547688"/>
          </a:xfrm>
          <a:prstGeom prst="rect">
            <a:avLst/>
          </a:prstGeom>
        </p:spPr>
        <p:txBody>
          <a:bodyPr/>
          <a:lstStyle/>
          <a:p>
            <a:pPr defTabSz="1371600">
              <a:defRPr/>
            </a:pPr>
            <a:fld id="{38EB6048-1DE1-4598-9344-915940F160B2}" type="slidenum">
              <a:rPr lang="th-TH" sz="4200" smtClean="0">
                <a:solidFill>
                  <a:srgbClr val="000000"/>
                </a:solidFill>
              </a:rPr>
              <a:pPr defTabSz="1371600">
                <a:defRPr/>
              </a:pPr>
              <a:t>‹#›</a:t>
            </a:fld>
            <a:endParaRPr lang="th-TH" sz="4200">
              <a:solidFill>
                <a:srgbClr val="000000"/>
              </a:solidFill>
            </a:endParaRPr>
          </a:p>
        </p:txBody>
      </p:sp>
      <p:grpSp>
        <p:nvGrpSpPr>
          <p:cNvPr id="6" name="กลุ่ม 5">
            <a:extLst>
              <a:ext uri="{FF2B5EF4-FFF2-40B4-BE49-F238E27FC236}">
                <a16:creationId xmlns:a16="http://schemas.microsoft.com/office/drawing/2014/main" id="{FD7EC698-E212-41E3-BA1D-E7449C736255}"/>
              </a:ext>
            </a:extLst>
          </p:cNvPr>
          <p:cNvGrpSpPr/>
          <p:nvPr userDrawn="1"/>
        </p:nvGrpSpPr>
        <p:grpSpPr>
          <a:xfrm>
            <a:off x="10289492" y="5459361"/>
            <a:ext cx="1875698" cy="1220124"/>
            <a:chOff x="28214" y="967908"/>
            <a:chExt cx="1250465" cy="813416"/>
          </a:xfrm>
        </p:grpSpPr>
        <p:cxnSp>
          <p:nvCxnSpPr>
            <p:cNvPr id="7" name="ตัวเชื่อมต่อตรง 6">
              <a:extLst>
                <a:ext uri="{FF2B5EF4-FFF2-40B4-BE49-F238E27FC236}">
                  <a16:creationId xmlns:a16="http://schemas.microsoft.com/office/drawing/2014/main" id="{C5B916E4-EF6D-491F-8737-DB99A5BEEE50}"/>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FA799169-D3E4-42AB-B10C-0FF5F4746ADE}"/>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93D6676B-1A7B-4629-80CF-6F06560196C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BB32032E-0CFE-45A8-ABC3-3FC455A7BE3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A75B4389-A19F-4DDB-B5DE-CE84690858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261724E1-CC9B-4BD6-9840-35602C3DF50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402D1D66-7815-4C75-85E7-D725BC260AC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24028E7D-0130-4F57-8475-FC7A70BA8883}"/>
              </a:ext>
            </a:extLst>
          </p:cNvPr>
          <p:cNvGrpSpPr/>
          <p:nvPr userDrawn="1"/>
        </p:nvGrpSpPr>
        <p:grpSpPr>
          <a:xfrm>
            <a:off x="8612977" y="-750321"/>
            <a:ext cx="1875698" cy="1220124"/>
            <a:chOff x="28214" y="967908"/>
            <a:chExt cx="1250465" cy="813416"/>
          </a:xfrm>
        </p:grpSpPr>
        <p:cxnSp>
          <p:nvCxnSpPr>
            <p:cNvPr id="15" name="ตัวเชื่อมต่อตรง 14">
              <a:extLst>
                <a:ext uri="{FF2B5EF4-FFF2-40B4-BE49-F238E27FC236}">
                  <a16:creationId xmlns:a16="http://schemas.microsoft.com/office/drawing/2014/main" id="{F902CE65-3711-47B6-A74B-DA0BD7564D4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a16="http://schemas.microsoft.com/office/drawing/2014/main" id="{C85773AC-169C-4709-87AB-46FA4E39C8F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E6C72E8D-2D7F-48F4-A35D-7AE8FBF8266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9CBA97E2-A475-4E63-A5B8-38FC39D7264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27EC79C6-3B12-4EAB-A7CA-47A94B1CA697}"/>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B0C0923C-97E9-49CD-A6EF-0053AD4B8ED7}"/>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393CEAC-EF06-494F-AD05-616DB9C82877}"/>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2" name="กลุ่ม 21">
            <a:extLst>
              <a:ext uri="{FF2B5EF4-FFF2-40B4-BE49-F238E27FC236}">
                <a16:creationId xmlns:a16="http://schemas.microsoft.com/office/drawing/2014/main" id="{7244CC53-9198-4D4A-831B-F043D043AB01}"/>
              </a:ext>
            </a:extLst>
          </p:cNvPr>
          <p:cNvGrpSpPr/>
          <p:nvPr userDrawn="1"/>
        </p:nvGrpSpPr>
        <p:grpSpPr>
          <a:xfrm flipH="1">
            <a:off x="16812941" y="-426257"/>
            <a:ext cx="1875698" cy="1220124"/>
            <a:chOff x="28214" y="967908"/>
            <a:chExt cx="1250465" cy="813416"/>
          </a:xfrm>
        </p:grpSpPr>
        <p:cxnSp>
          <p:nvCxnSpPr>
            <p:cNvPr id="23" name="ตัวเชื่อมต่อตรง 22">
              <a:extLst>
                <a:ext uri="{FF2B5EF4-FFF2-40B4-BE49-F238E27FC236}">
                  <a16:creationId xmlns:a16="http://schemas.microsoft.com/office/drawing/2014/main" id="{FAC65D06-43FC-421C-AFD9-2BD436B25FC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a16="http://schemas.microsoft.com/office/drawing/2014/main" id="{F922D3D5-8A24-469B-93D7-3CB328F46EB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0B57996C-9C40-4F47-8B74-6019F6A2206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11658506-21FF-4546-8152-813010DD2B9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D34199C8-D806-484F-9D3F-FBC9E329FE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B3458444-5344-41E2-A9EB-EFA4DDD9B8D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5788360F-2114-453F-8DC5-64E4A70A1FE2}"/>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0" name="กลุ่ม 29">
            <a:extLst>
              <a:ext uri="{FF2B5EF4-FFF2-40B4-BE49-F238E27FC236}">
                <a16:creationId xmlns:a16="http://schemas.microsoft.com/office/drawing/2014/main" id="{A88E3DB9-2A13-4846-83A2-39EE0F80B458}"/>
              </a:ext>
            </a:extLst>
          </p:cNvPr>
          <p:cNvGrpSpPr/>
          <p:nvPr userDrawn="1"/>
        </p:nvGrpSpPr>
        <p:grpSpPr>
          <a:xfrm>
            <a:off x="0" y="6180882"/>
            <a:ext cx="18288000" cy="4106118"/>
            <a:chOff x="0" y="4120588"/>
            <a:chExt cx="12192000" cy="2737412"/>
          </a:xfrm>
        </p:grpSpPr>
        <p:sp>
          <p:nvSpPr>
            <p:cNvPr id="31" name="สี่เหลี่ยมผืนผ้า 30">
              <a:extLst>
                <a:ext uri="{FF2B5EF4-FFF2-40B4-BE49-F238E27FC236}">
                  <a16:creationId xmlns:a16="http://schemas.microsoft.com/office/drawing/2014/main" id="{53E1769E-D36A-4F1C-9BE1-8A7643829915}"/>
                </a:ext>
              </a:extLst>
            </p:cNvPr>
            <p:cNvSpPr/>
            <p:nvPr/>
          </p:nvSpPr>
          <p:spPr>
            <a:xfrm>
              <a:off x="0" y="4120588"/>
              <a:ext cx="12192000" cy="2737412"/>
            </a:xfrm>
            <a:prstGeom prst="rect">
              <a:avLst/>
            </a:prstGeom>
            <a:solidFill>
              <a:srgbClr val="A06A3E"/>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nvGrpSpPr>
            <p:cNvPr id="32" name="กลุ่ม 31">
              <a:extLst>
                <a:ext uri="{FF2B5EF4-FFF2-40B4-BE49-F238E27FC236}">
                  <a16:creationId xmlns:a16="http://schemas.microsoft.com/office/drawing/2014/main" id="{7E84B5E8-FF16-4B30-84B9-1894B39AD2A0}"/>
                </a:ext>
              </a:extLst>
            </p:cNvPr>
            <p:cNvGrpSpPr/>
            <p:nvPr/>
          </p:nvGrpSpPr>
          <p:grpSpPr>
            <a:xfrm>
              <a:off x="0" y="4163568"/>
              <a:ext cx="12192000" cy="2694432"/>
              <a:chOff x="0" y="4204554"/>
              <a:chExt cx="12192000" cy="2633578"/>
            </a:xfrm>
          </p:grpSpPr>
          <p:sp>
            <p:nvSpPr>
              <p:cNvPr id="33" name="สี่เหลี่ยมผืนผ้า 32">
                <a:extLst>
                  <a:ext uri="{FF2B5EF4-FFF2-40B4-BE49-F238E27FC236}">
                    <a16:creationId xmlns:a16="http://schemas.microsoft.com/office/drawing/2014/main" id="{92F67411-9DD0-4870-8C9E-7D15149FAAE0}"/>
                  </a:ext>
                </a:extLst>
              </p:cNvPr>
              <p:cNvSpPr/>
              <p:nvPr/>
            </p:nvSpPr>
            <p:spPr>
              <a:xfrm>
                <a:off x="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34" name="สี่เหลี่ยมผืนผ้า 33">
                <a:extLst>
                  <a:ext uri="{FF2B5EF4-FFF2-40B4-BE49-F238E27FC236}">
                    <a16:creationId xmlns:a16="http://schemas.microsoft.com/office/drawing/2014/main" id="{6DC85DF6-9B83-445D-BFC4-1C7866BDB9DC}"/>
                  </a:ext>
                </a:extLst>
              </p:cNvPr>
              <p:cNvSpPr/>
              <p:nvPr/>
            </p:nvSpPr>
            <p:spPr>
              <a:xfrm>
                <a:off x="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35" name="สี่เหลี่ยมผืนผ้า 34">
                <a:extLst>
                  <a:ext uri="{FF2B5EF4-FFF2-40B4-BE49-F238E27FC236}">
                    <a16:creationId xmlns:a16="http://schemas.microsoft.com/office/drawing/2014/main" id="{3B24243F-EA69-4C3D-A87B-D6F164470026}"/>
                  </a:ext>
                </a:extLst>
              </p:cNvPr>
              <p:cNvSpPr/>
              <p:nvPr/>
            </p:nvSpPr>
            <p:spPr>
              <a:xfrm>
                <a:off x="1757679" y="5555587"/>
                <a:ext cx="1761793"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36" name="สี่เหลี่ยมผืนผ้า 35">
                <a:extLst>
                  <a:ext uri="{FF2B5EF4-FFF2-40B4-BE49-F238E27FC236}">
                    <a16:creationId xmlns:a16="http://schemas.microsoft.com/office/drawing/2014/main" id="{5D31BF67-DA9F-4E0B-9E99-6361AEB2EC94}"/>
                  </a:ext>
                </a:extLst>
              </p:cNvPr>
              <p:cNvSpPr/>
              <p:nvPr/>
            </p:nvSpPr>
            <p:spPr>
              <a:xfrm>
                <a:off x="1757680"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37" name="สี่เหลี่ยมผืนผ้า 36">
                <a:extLst>
                  <a:ext uri="{FF2B5EF4-FFF2-40B4-BE49-F238E27FC236}">
                    <a16:creationId xmlns:a16="http://schemas.microsoft.com/office/drawing/2014/main" id="{3C4FED54-0C10-4A1C-B434-6108D61C6679}"/>
                  </a:ext>
                </a:extLst>
              </p:cNvPr>
              <p:cNvSpPr/>
              <p:nvPr/>
            </p:nvSpPr>
            <p:spPr>
              <a:xfrm>
                <a:off x="351536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38" name="สี่เหลี่ยมผืนผ้า 37">
                <a:extLst>
                  <a:ext uri="{FF2B5EF4-FFF2-40B4-BE49-F238E27FC236}">
                    <a16:creationId xmlns:a16="http://schemas.microsoft.com/office/drawing/2014/main" id="{21EF4ADB-C6D9-419B-BA59-E34BF5B4FB7F}"/>
                  </a:ext>
                </a:extLst>
              </p:cNvPr>
              <p:cNvSpPr/>
              <p:nvPr/>
            </p:nvSpPr>
            <p:spPr>
              <a:xfrm>
                <a:off x="351536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39" name="สี่เหลี่ยมผืนผ้า 38">
                <a:extLst>
                  <a:ext uri="{FF2B5EF4-FFF2-40B4-BE49-F238E27FC236}">
                    <a16:creationId xmlns:a16="http://schemas.microsoft.com/office/drawing/2014/main" id="{3894F279-A39A-44DD-8ECA-F4BDA0E266E0}"/>
                  </a:ext>
                </a:extLst>
              </p:cNvPr>
              <p:cNvSpPr/>
              <p:nvPr/>
            </p:nvSpPr>
            <p:spPr>
              <a:xfrm>
                <a:off x="5273040" y="5555587"/>
                <a:ext cx="1757680"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0" name="สี่เหลี่ยมผืนผ้า 39">
                <a:extLst>
                  <a:ext uri="{FF2B5EF4-FFF2-40B4-BE49-F238E27FC236}">
                    <a16:creationId xmlns:a16="http://schemas.microsoft.com/office/drawing/2014/main" id="{2D531611-7126-427D-A35B-73AA71E7D40C}"/>
                  </a:ext>
                </a:extLst>
              </p:cNvPr>
              <p:cNvSpPr/>
              <p:nvPr/>
            </p:nvSpPr>
            <p:spPr>
              <a:xfrm>
                <a:off x="5273040"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1" name="สี่เหลี่ยมผืนผ้า 40">
                <a:extLst>
                  <a:ext uri="{FF2B5EF4-FFF2-40B4-BE49-F238E27FC236}">
                    <a16:creationId xmlns:a16="http://schemas.microsoft.com/office/drawing/2014/main" id="{F6E06EBD-707E-4391-A704-1F27CFD53420}"/>
                  </a:ext>
                </a:extLst>
              </p:cNvPr>
              <p:cNvSpPr/>
              <p:nvPr/>
            </p:nvSpPr>
            <p:spPr>
              <a:xfrm>
                <a:off x="7026607"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2" name="สี่เหลี่ยมผืนผ้า 41">
                <a:extLst>
                  <a:ext uri="{FF2B5EF4-FFF2-40B4-BE49-F238E27FC236}">
                    <a16:creationId xmlns:a16="http://schemas.microsoft.com/office/drawing/2014/main" id="{2A736B9A-ABCA-4659-A851-918DA4D716A7}"/>
                  </a:ext>
                </a:extLst>
              </p:cNvPr>
              <p:cNvSpPr/>
              <p:nvPr/>
            </p:nvSpPr>
            <p:spPr>
              <a:xfrm>
                <a:off x="7026607"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43" name="สี่เหลี่ยมผืนผ้า 42">
                <a:extLst>
                  <a:ext uri="{FF2B5EF4-FFF2-40B4-BE49-F238E27FC236}">
                    <a16:creationId xmlns:a16="http://schemas.microsoft.com/office/drawing/2014/main" id="{8D91A3BC-9A97-499B-BDBB-0F33BAA7548F}"/>
                  </a:ext>
                </a:extLst>
              </p:cNvPr>
              <p:cNvSpPr/>
              <p:nvPr/>
            </p:nvSpPr>
            <p:spPr>
              <a:xfrm>
                <a:off x="8784287" y="5555587"/>
                <a:ext cx="1757680"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4" name="สี่เหลี่ยมผืนผ้า 43">
                <a:extLst>
                  <a:ext uri="{FF2B5EF4-FFF2-40B4-BE49-F238E27FC236}">
                    <a16:creationId xmlns:a16="http://schemas.microsoft.com/office/drawing/2014/main" id="{8C324AB0-4990-4077-B555-508607950EA1}"/>
                  </a:ext>
                </a:extLst>
              </p:cNvPr>
              <p:cNvSpPr/>
              <p:nvPr/>
            </p:nvSpPr>
            <p:spPr>
              <a:xfrm>
                <a:off x="8784287"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5" name="สี่เหลี่ยมผืนผ้า 44">
                <a:extLst>
                  <a:ext uri="{FF2B5EF4-FFF2-40B4-BE49-F238E27FC236}">
                    <a16:creationId xmlns:a16="http://schemas.microsoft.com/office/drawing/2014/main" id="{73CDF465-F171-48F4-BEE8-87739F23FDA0}"/>
                  </a:ext>
                </a:extLst>
              </p:cNvPr>
              <p:cNvSpPr/>
              <p:nvPr/>
            </p:nvSpPr>
            <p:spPr>
              <a:xfrm>
                <a:off x="1043432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6" name="สี่เหลี่ยมผืนผ้า 45">
                <a:extLst>
                  <a:ext uri="{FF2B5EF4-FFF2-40B4-BE49-F238E27FC236}">
                    <a16:creationId xmlns:a16="http://schemas.microsoft.com/office/drawing/2014/main" id="{24F3174A-24A1-4844-B8A1-41F22070772C}"/>
                  </a:ext>
                </a:extLst>
              </p:cNvPr>
              <p:cNvSpPr/>
              <p:nvPr/>
            </p:nvSpPr>
            <p:spPr>
              <a:xfrm>
                <a:off x="1043432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47" name="กลุ่ม 46">
            <a:extLst>
              <a:ext uri="{FF2B5EF4-FFF2-40B4-BE49-F238E27FC236}">
                <a16:creationId xmlns:a16="http://schemas.microsoft.com/office/drawing/2014/main" id="{523CD7CC-675B-48B3-8F82-ED7815B2D72C}"/>
              </a:ext>
            </a:extLst>
          </p:cNvPr>
          <p:cNvGrpSpPr/>
          <p:nvPr userDrawn="1"/>
        </p:nvGrpSpPr>
        <p:grpSpPr>
          <a:xfrm>
            <a:off x="-106581" y="4245"/>
            <a:ext cx="1651734" cy="1326576"/>
            <a:chOff x="1752751" y="749874"/>
            <a:chExt cx="1101156" cy="884384"/>
          </a:xfrm>
        </p:grpSpPr>
        <p:cxnSp>
          <p:nvCxnSpPr>
            <p:cNvPr id="48" name="ตัวเชื่อมต่อตรง 47">
              <a:extLst>
                <a:ext uri="{FF2B5EF4-FFF2-40B4-BE49-F238E27FC236}">
                  <a16:creationId xmlns:a16="http://schemas.microsoft.com/office/drawing/2014/main" id="{C0BEBDAF-5E2C-4E05-A970-0BEBBB7AA3B4}"/>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9" name="ตัวเชื่อมต่อตรง 48">
              <a:extLst>
                <a:ext uri="{FF2B5EF4-FFF2-40B4-BE49-F238E27FC236}">
                  <a16:creationId xmlns:a16="http://schemas.microsoft.com/office/drawing/2014/main" id="{C7F99A45-30C5-40FA-821B-FB1F837E957B}"/>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49">
              <a:extLst>
                <a:ext uri="{FF2B5EF4-FFF2-40B4-BE49-F238E27FC236}">
                  <a16:creationId xmlns:a16="http://schemas.microsoft.com/office/drawing/2014/main" id="{0A441E19-70B4-40B0-8FB6-2B6CE25DC06E}"/>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FA737AAD-A3AC-4C31-A7D2-3F975236D648}"/>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53D6590E-3BFB-4AB9-9BA0-169665226238}"/>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AC48AC67-0A6E-4F00-BBB4-320ADC77688E}"/>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4B562D88-6B96-4721-8F77-98FE684E1F4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A3E365C0-6948-467B-B92F-EBB7B6607939}"/>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153" name="ตัวแทนข้อความ 152">
            <a:extLst>
              <a:ext uri="{FF2B5EF4-FFF2-40B4-BE49-F238E27FC236}">
                <a16:creationId xmlns:a16="http://schemas.microsoft.com/office/drawing/2014/main" id="{CE9353FB-F3B9-4F0A-9488-BD5DC5890BEC}"/>
              </a:ext>
            </a:extLst>
          </p:cNvPr>
          <p:cNvSpPr>
            <a:spLocks noGrp="1"/>
          </p:cNvSpPr>
          <p:nvPr>
            <p:ph type="body" sz="quarter" idx="13" hasCustomPrompt="1"/>
          </p:nvPr>
        </p:nvSpPr>
        <p:spPr>
          <a:xfrm>
            <a:off x="1338773" y="6215585"/>
            <a:ext cx="7476719" cy="1217618"/>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81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31,570,863 $</a:t>
            </a:r>
            <a:endParaRPr lang="th-TH" dirty="0"/>
          </a:p>
        </p:txBody>
      </p:sp>
      <p:sp>
        <p:nvSpPr>
          <p:cNvPr id="154" name="ชื่อเรื่อง 1">
            <a:extLst>
              <a:ext uri="{FF2B5EF4-FFF2-40B4-BE49-F238E27FC236}">
                <a16:creationId xmlns:a16="http://schemas.microsoft.com/office/drawing/2014/main" id="{270A5DE2-2C21-4525-8E1B-4BB8B996F393}"/>
              </a:ext>
            </a:extLst>
          </p:cNvPr>
          <p:cNvSpPr>
            <a:spLocks noGrp="1"/>
          </p:cNvSpPr>
          <p:nvPr>
            <p:ph type="title" hasCustomPrompt="1"/>
          </p:nvPr>
        </p:nvSpPr>
        <p:spPr>
          <a:xfrm>
            <a:off x="12463328" y="706811"/>
            <a:ext cx="3905159" cy="1988345"/>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a:defRPr sz="6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a:t>
            </a:r>
          </a:p>
        </p:txBody>
      </p:sp>
      <p:sp>
        <p:nvSpPr>
          <p:cNvPr id="155" name="ตัวแทนข้อความ 277">
            <a:extLst>
              <a:ext uri="{FF2B5EF4-FFF2-40B4-BE49-F238E27FC236}">
                <a16:creationId xmlns:a16="http://schemas.microsoft.com/office/drawing/2014/main" id="{9894565D-A003-49A3-ACE8-D82F705E3F1C}"/>
              </a:ext>
            </a:extLst>
          </p:cNvPr>
          <p:cNvSpPr>
            <a:spLocks noGrp="1"/>
          </p:cNvSpPr>
          <p:nvPr>
            <p:ph type="body" sz="quarter" idx="17" hasCustomPrompt="1"/>
          </p:nvPr>
        </p:nvSpPr>
        <p:spPr>
          <a:xfrm>
            <a:off x="11300524" y="2957040"/>
            <a:ext cx="6381401" cy="1638252"/>
          </a:xfrm>
          <a:prstGeom prst="rect">
            <a:avLst/>
          </a:prstGeom>
        </p:spPr>
        <p:txBody>
          <a:bodyPr/>
          <a:lstStyle>
            <a:lvl1pPr marL="0" indent="0" algn="just">
              <a:buNone/>
              <a:defRPr sz="24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enimadminim</a:t>
            </a:r>
            <a:r>
              <a:rPr lang="en-US" dirty="0"/>
              <a:t>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endParaRPr lang="th-TH" dirty="0"/>
          </a:p>
        </p:txBody>
      </p:sp>
      <p:sp>
        <p:nvSpPr>
          <p:cNvPr id="156" name="ตัวแทนข้อความ 98">
            <a:extLst>
              <a:ext uri="{FF2B5EF4-FFF2-40B4-BE49-F238E27FC236}">
                <a16:creationId xmlns:a16="http://schemas.microsoft.com/office/drawing/2014/main" id="{760BFE93-19EF-4EB3-A459-46F10BDF9591}"/>
              </a:ext>
            </a:extLst>
          </p:cNvPr>
          <p:cNvSpPr>
            <a:spLocks noGrp="1"/>
          </p:cNvSpPr>
          <p:nvPr>
            <p:ph type="body" sz="quarter" idx="14" hasCustomPrompt="1"/>
          </p:nvPr>
        </p:nvSpPr>
        <p:spPr>
          <a:xfrm>
            <a:off x="11918388" y="8384539"/>
            <a:ext cx="4688328" cy="1844624"/>
          </a:xfrm>
          <a:prstGeom prst="rect">
            <a:avLst/>
          </a:prstGeom>
        </p:spPr>
        <p:txBody>
          <a:bodyPr/>
          <a:lstStyle>
            <a:lvl1pPr marL="0" indent="0" algn="just">
              <a:buNone/>
              <a:defRPr sz="2400">
                <a:solidFill>
                  <a:srgbClr val="ECE289"/>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59" name="TextBox 58">
            <a:extLst>
              <a:ext uri="{FF2B5EF4-FFF2-40B4-BE49-F238E27FC236}">
                <a16:creationId xmlns:a16="http://schemas.microsoft.com/office/drawing/2014/main" id="{5C4B8932-E429-449B-AE61-B8F39457A4D3}"/>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60" name="TextBox 59">
            <a:extLst>
              <a:ext uri="{FF2B5EF4-FFF2-40B4-BE49-F238E27FC236}">
                <a16:creationId xmlns:a16="http://schemas.microsoft.com/office/drawing/2014/main" id="{D2DD6CE0-317B-4356-8620-1545FC18D071}"/>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1948690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B0F3AA47-77B5-4F3D-9B21-0F6DE0ACE179}"/>
              </a:ext>
            </a:extLst>
          </p:cNvPr>
          <p:cNvSpPr>
            <a:spLocks noGrp="1"/>
          </p:cNvSpPr>
          <p:nvPr>
            <p:ph type="dt" sz="half" idx="10"/>
          </p:nvPr>
        </p:nvSpPr>
        <p:spPr>
          <a:xfrm>
            <a:off x="1257300" y="9534526"/>
            <a:ext cx="4114800" cy="547688"/>
          </a:xfrm>
          <a:prstGeom prst="rect">
            <a:avLst/>
          </a:prstGeom>
        </p:spPr>
        <p:txBody>
          <a:bodyPr/>
          <a:lstStyle/>
          <a:p>
            <a:pPr defTabSz="1371600">
              <a:defRPr/>
            </a:pPr>
            <a:fld id="{59D914F9-34B9-4290-8B55-3D6EA89D2C0C}" type="datetimeFigureOut">
              <a:rPr lang="th-TH" sz="4200" smtClean="0">
                <a:solidFill>
                  <a:srgbClr val="000000"/>
                </a:solidFill>
              </a:rPr>
              <a:pPr defTabSz="1371600">
                <a:defRPr/>
              </a:pPr>
              <a:t>18/01/69</a:t>
            </a:fld>
            <a:endParaRPr lang="th-TH" sz="4200">
              <a:solidFill>
                <a:srgbClr val="000000"/>
              </a:solidFill>
            </a:endParaRPr>
          </a:p>
        </p:txBody>
      </p:sp>
      <p:sp>
        <p:nvSpPr>
          <p:cNvPr id="4" name="ตัวแทนท้ายกระดาษ 3">
            <a:extLst>
              <a:ext uri="{FF2B5EF4-FFF2-40B4-BE49-F238E27FC236}">
                <a16:creationId xmlns:a16="http://schemas.microsoft.com/office/drawing/2014/main" id="{F15CF2B6-1BE1-4B6F-BB20-7DDB588DB31E}"/>
              </a:ext>
            </a:extLst>
          </p:cNvPr>
          <p:cNvSpPr>
            <a:spLocks noGrp="1"/>
          </p:cNvSpPr>
          <p:nvPr>
            <p:ph type="ftr" sz="quarter" idx="11"/>
          </p:nvPr>
        </p:nvSpPr>
        <p:spPr>
          <a:xfrm>
            <a:off x="6057900" y="9534526"/>
            <a:ext cx="6172200" cy="547688"/>
          </a:xfrm>
          <a:prstGeom prst="rect">
            <a:avLst/>
          </a:prstGeom>
        </p:spPr>
        <p:txBody>
          <a:bodyPr/>
          <a:lstStyle/>
          <a:p>
            <a:pPr defTabSz="1371600">
              <a:defRPr/>
            </a:pPr>
            <a:endParaRPr lang="th-TH" sz="4200">
              <a:solidFill>
                <a:srgbClr val="000000"/>
              </a:solidFill>
            </a:endParaRPr>
          </a:p>
        </p:txBody>
      </p:sp>
      <p:sp>
        <p:nvSpPr>
          <p:cNvPr id="5" name="ตัวแทนหมายเลขสไลด์ 4">
            <a:extLst>
              <a:ext uri="{FF2B5EF4-FFF2-40B4-BE49-F238E27FC236}">
                <a16:creationId xmlns:a16="http://schemas.microsoft.com/office/drawing/2014/main" id="{4B819D83-FFF6-4107-855D-B0724954FF65}"/>
              </a:ext>
            </a:extLst>
          </p:cNvPr>
          <p:cNvSpPr>
            <a:spLocks noGrp="1"/>
          </p:cNvSpPr>
          <p:nvPr>
            <p:ph type="sldNum" sz="quarter" idx="12"/>
          </p:nvPr>
        </p:nvSpPr>
        <p:spPr>
          <a:xfrm>
            <a:off x="12915900" y="9534526"/>
            <a:ext cx="4114800" cy="547688"/>
          </a:xfrm>
          <a:prstGeom prst="rect">
            <a:avLst/>
          </a:prstGeom>
        </p:spPr>
        <p:txBody>
          <a:bodyPr/>
          <a:lstStyle/>
          <a:p>
            <a:pPr defTabSz="1371600">
              <a:defRPr/>
            </a:pPr>
            <a:fld id="{38EB6048-1DE1-4598-9344-915940F160B2}" type="slidenum">
              <a:rPr lang="th-TH" sz="4200" smtClean="0">
                <a:solidFill>
                  <a:srgbClr val="000000"/>
                </a:solidFill>
              </a:rPr>
              <a:pPr defTabSz="1371600">
                <a:defRPr/>
              </a:pPr>
              <a:t>‹#›</a:t>
            </a:fld>
            <a:endParaRPr lang="th-TH" sz="4200">
              <a:solidFill>
                <a:srgbClr val="000000"/>
              </a:solidFill>
            </a:endParaRPr>
          </a:p>
        </p:txBody>
      </p:sp>
      <p:grpSp>
        <p:nvGrpSpPr>
          <p:cNvPr id="6" name="กลุ่ม 5">
            <a:extLst>
              <a:ext uri="{FF2B5EF4-FFF2-40B4-BE49-F238E27FC236}">
                <a16:creationId xmlns:a16="http://schemas.microsoft.com/office/drawing/2014/main" id="{E1D3F7B8-22E0-4E0E-8D3F-F4718D85395F}"/>
              </a:ext>
            </a:extLst>
          </p:cNvPr>
          <p:cNvGrpSpPr/>
          <p:nvPr userDrawn="1"/>
        </p:nvGrpSpPr>
        <p:grpSpPr>
          <a:xfrm flipH="1">
            <a:off x="15728165" y="6450147"/>
            <a:ext cx="1875698" cy="1220124"/>
            <a:chOff x="28214" y="967908"/>
            <a:chExt cx="1250465" cy="813416"/>
          </a:xfrm>
        </p:grpSpPr>
        <p:cxnSp>
          <p:nvCxnSpPr>
            <p:cNvPr id="7" name="ตัวเชื่อมต่อตรง 6">
              <a:extLst>
                <a:ext uri="{FF2B5EF4-FFF2-40B4-BE49-F238E27FC236}">
                  <a16:creationId xmlns:a16="http://schemas.microsoft.com/office/drawing/2014/main" id="{F0C772F1-CDFB-455F-A0B7-82584B971E21}"/>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5B427EB4-26E8-425A-AA87-6E9D11297BBB}"/>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5B5E3E31-DD97-4286-99F6-DBF4C2076CEE}"/>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5B572D0E-F2EF-4C78-AC14-2C3A5727BFE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6DEDE25C-B741-419B-86FE-C9BAD5D7A77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65334CCB-2DAB-43FB-80CD-92F21C32C48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794FDC75-0B2D-455B-AEF0-ACBA5665C5D1}"/>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0BDB58E8-2905-48D6-8291-A71BC4B74294}"/>
              </a:ext>
            </a:extLst>
          </p:cNvPr>
          <p:cNvGrpSpPr/>
          <p:nvPr userDrawn="1"/>
        </p:nvGrpSpPr>
        <p:grpSpPr>
          <a:xfrm>
            <a:off x="939078" y="4670441"/>
            <a:ext cx="1875698" cy="1220124"/>
            <a:chOff x="28214" y="967908"/>
            <a:chExt cx="1250465" cy="813416"/>
          </a:xfrm>
        </p:grpSpPr>
        <p:cxnSp>
          <p:nvCxnSpPr>
            <p:cNvPr id="15" name="ตัวเชื่อมต่อตรง 14">
              <a:extLst>
                <a:ext uri="{FF2B5EF4-FFF2-40B4-BE49-F238E27FC236}">
                  <a16:creationId xmlns:a16="http://schemas.microsoft.com/office/drawing/2014/main" id="{2147B326-B67E-4863-9347-6E2EE8BDCAC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a16="http://schemas.microsoft.com/office/drawing/2014/main" id="{FBA9C3DD-39AA-4EAB-99BC-4ABDE5F8977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FF68B2FF-2974-4216-A9D8-08659030859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A94EDC8E-7F07-447C-B263-0590D5F9B8EF}"/>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2E6F5913-BCF2-44C1-94EB-5665FBBACD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8EA2B208-6687-47E2-B9F3-BD0660E7BFC0}"/>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8689FE6B-8C38-426D-AFF7-FB3CF5E55EB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2" name="กลุ่ม 21">
            <a:extLst>
              <a:ext uri="{FF2B5EF4-FFF2-40B4-BE49-F238E27FC236}">
                <a16:creationId xmlns:a16="http://schemas.microsoft.com/office/drawing/2014/main" id="{0597584C-164B-4E5F-B8D4-D53E0E3EB835}"/>
              </a:ext>
            </a:extLst>
          </p:cNvPr>
          <p:cNvGrpSpPr/>
          <p:nvPr userDrawn="1"/>
        </p:nvGrpSpPr>
        <p:grpSpPr>
          <a:xfrm>
            <a:off x="0" y="7639539"/>
            <a:ext cx="18288000" cy="2617659"/>
            <a:chOff x="0" y="5038725"/>
            <a:chExt cx="12192000" cy="1819273"/>
          </a:xfrm>
        </p:grpSpPr>
        <p:sp>
          <p:nvSpPr>
            <p:cNvPr id="23" name="สี่เหลี่ยมผืนผ้า 22">
              <a:extLst>
                <a:ext uri="{FF2B5EF4-FFF2-40B4-BE49-F238E27FC236}">
                  <a16:creationId xmlns:a16="http://schemas.microsoft.com/office/drawing/2014/main" id="{CE523AA2-F473-4464-B676-D19AEEA78330}"/>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cxnSp>
          <p:nvCxnSpPr>
            <p:cNvPr id="24" name="ตัวเชื่อมต่อตรง 23">
              <a:extLst>
                <a:ext uri="{FF2B5EF4-FFF2-40B4-BE49-F238E27FC236}">
                  <a16:creationId xmlns:a16="http://schemas.microsoft.com/office/drawing/2014/main" id="{04B2AD91-8D92-43FE-92EB-392FE1D6BEC7}"/>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52369875-EC6F-4DD6-AC18-3D65B08D39D7}"/>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536B2541-A623-4261-9B64-84CF2D024F46}"/>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76671E1E-8FE7-48E0-BBA7-04F95F211FCA}"/>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C34C7285-48AB-4F6D-A551-667959DFCE9E}"/>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40C9F53B-30A5-4A90-8A40-C634667F4E8D}"/>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0CD76DFC-D7EF-475F-BD81-38B01BDD4780}"/>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ED6745AC-1DFE-4EA8-8D48-58F8DB43DA42}"/>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กลุ่ม 66">
            <a:extLst>
              <a:ext uri="{FF2B5EF4-FFF2-40B4-BE49-F238E27FC236}">
                <a16:creationId xmlns:a16="http://schemas.microsoft.com/office/drawing/2014/main" id="{E38D0ED0-CCBD-4034-B082-1B7D26DB80C2}"/>
              </a:ext>
            </a:extLst>
          </p:cNvPr>
          <p:cNvGrpSpPr/>
          <p:nvPr userDrawn="1"/>
        </p:nvGrpSpPr>
        <p:grpSpPr>
          <a:xfrm>
            <a:off x="1968657" y="2065657"/>
            <a:ext cx="14188440" cy="6926900"/>
            <a:chOff x="2468880" y="175865"/>
            <a:chExt cx="9458960" cy="4617933"/>
          </a:xfrm>
        </p:grpSpPr>
        <p:sp>
          <p:nvSpPr>
            <p:cNvPr id="68" name="สี่เหลี่ยมผืนผ้า 67">
              <a:extLst>
                <a:ext uri="{FF2B5EF4-FFF2-40B4-BE49-F238E27FC236}">
                  <a16:creationId xmlns:a16="http://schemas.microsoft.com/office/drawing/2014/main" id="{B9F96826-79C3-44CA-972C-40F87FF9493B}"/>
                </a:ext>
              </a:extLst>
            </p:cNvPr>
            <p:cNvSpPr/>
            <p:nvPr/>
          </p:nvSpPr>
          <p:spPr>
            <a:xfrm>
              <a:off x="2468880" y="175865"/>
              <a:ext cx="9458960" cy="4617933"/>
            </a:xfrm>
            <a:prstGeom prst="rect">
              <a:avLst/>
            </a:prstGeom>
            <a:solidFill>
              <a:srgbClr val="754F28"/>
            </a:solid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9" name="สี่เหลี่ยมผืนผ้า 68">
              <a:extLst>
                <a:ext uri="{FF2B5EF4-FFF2-40B4-BE49-F238E27FC236}">
                  <a16:creationId xmlns:a16="http://schemas.microsoft.com/office/drawing/2014/main" id="{59109425-67BA-47BA-ABC0-359C346D4F33}"/>
                </a:ext>
              </a:extLst>
            </p:cNvPr>
            <p:cNvSpPr/>
            <p:nvPr/>
          </p:nvSpPr>
          <p:spPr>
            <a:xfrm>
              <a:off x="2661920" y="365077"/>
              <a:ext cx="9093200" cy="4187842"/>
            </a:xfrm>
            <a:prstGeom prst="rect">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sp>
        <p:nvSpPr>
          <p:cNvPr id="73" name="วงรี 72">
            <a:extLst>
              <a:ext uri="{FF2B5EF4-FFF2-40B4-BE49-F238E27FC236}">
                <a16:creationId xmlns:a16="http://schemas.microsoft.com/office/drawing/2014/main" id="{F1A11EED-3C85-47C0-B2A4-0471A7866E5D}"/>
              </a:ext>
            </a:extLst>
          </p:cNvPr>
          <p:cNvSpPr/>
          <p:nvPr userDrawn="1"/>
        </p:nvSpPr>
        <p:spPr>
          <a:xfrm rot="10611038" flipH="1">
            <a:off x="5606748" y="1920647"/>
            <a:ext cx="576048" cy="450759"/>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4" name="วงรี 73">
            <a:extLst>
              <a:ext uri="{FF2B5EF4-FFF2-40B4-BE49-F238E27FC236}">
                <a16:creationId xmlns:a16="http://schemas.microsoft.com/office/drawing/2014/main" id="{B83543E6-C9D2-47DD-839F-D5B7F2D99A07}"/>
              </a:ext>
            </a:extLst>
          </p:cNvPr>
          <p:cNvSpPr/>
          <p:nvPr userDrawn="1"/>
        </p:nvSpPr>
        <p:spPr>
          <a:xfrm rot="10611038" flipH="1">
            <a:off x="3320724" y="1890200"/>
            <a:ext cx="576048" cy="450759"/>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nvGrpSpPr>
          <p:cNvPr id="75" name="กลุ่ม 74">
            <a:extLst>
              <a:ext uri="{FF2B5EF4-FFF2-40B4-BE49-F238E27FC236}">
                <a16:creationId xmlns:a16="http://schemas.microsoft.com/office/drawing/2014/main" id="{FD365B72-2AC7-4693-8A2B-E85A9ACF298E}"/>
              </a:ext>
            </a:extLst>
          </p:cNvPr>
          <p:cNvGrpSpPr/>
          <p:nvPr userDrawn="1"/>
        </p:nvGrpSpPr>
        <p:grpSpPr>
          <a:xfrm>
            <a:off x="16664926" y="-129216"/>
            <a:ext cx="1875698" cy="1220124"/>
            <a:chOff x="28214" y="967908"/>
            <a:chExt cx="1250465" cy="813416"/>
          </a:xfrm>
        </p:grpSpPr>
        <p:cxnSp>
          <p:nvCxnSpPr>
            <p:cNvPr id="76" name="ตัวเชื่อมต่อตรง 75">
              <a:extLst>
                <a:ext uri="{FF2B5EF4-FFF2-40B4-BE49-F238E27FC236}">
                  <a16:creationId xmlns:a16="http://schemas.microsoft.com/office/drawing/2014/main" id="{80D53011-5E87-44C8-80FE-735C0287089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a:extLst>
                <a:ext uri="{FF2B5EF4-FFF2-40B4-BE49-F238E27FC236}">
                  <a16:creationId xmlns:a16="http://schemas.microsoft.com/office/drawing/2014/main" id="{2FC6E76A-1FA2-4122-BCBC-134E7B679EB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a:extLst>
                <a:ext uri="{FF2B5EF4-FFF2-40B4-BE49-F238E27FC236}">
                  <a16:creationId xmlns:a16="http://schemas.microsoft.com/office/drawing/2014/main" id="{FFBAE37F-6B08-43D5-92CB-D6251BBB87D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9" name="ตัวเชื่อมต่อตรง 78">
              <a:extLst>
                <a:ext uri="{FF2B5EF4-FFF2-40B4-BE49-F238E27FC236}">
                  <a16:creationId xmlns:a16="http://schemas.microsoft.com/office/drawing/2014/main" id="{00EE1AA9-62E8-4DEC-AB14-96E45A9D33E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0" name="ตัวเชื่อมต่อตรง 79">
              <a:extLst>
                <a:ext uri="{FF2B5EF4-FFF2-40B4-BE49-F238E27FC236}">
                  <a16:creationId xmlns:a16="http://schemas.microsoft.com/office/drawing/2014/main" id="{46641BB8-34A6-4B9E-996E-FF6D03F6009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a:extLst>
                <a:ext uri="{FF2B5EF4-FFF2-40B4-BE49-F238E27FC236}">
                  <a16:creationId xmlns:a16="http://schemas.microsoft.com/office/drawing/2014/main" id="{2D1F137F-2FF6-4BFA-B4BC-30A00629CEA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2" name="ตัวเชื่อมต่อตรง 81">
              <a:extLst>
                <a:ext uri="{FF2B5EF4-FFF2-40B4-BE49-F238E27FC236}">
                  <a16:creationId xmlns:a16="http://schemas.microsoft.com/office/drawing/2014/main" id="{BD4D6CF5-C6B5-4221-9537-386545754E22}"/>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83" name="กลุ่ม 82">
            <a:extLst>
              <a:ext uri="{FF2B5EF4-FFF2-40B4-BE49-F238E27FC236}">
                <a16:creationId xmlns:a16="http://schemas.microsoft.com/office/drawing/2014/main" id="{E3461C65-9009-42C5-985D-9C9B99CA7AB3}"/>
              </a:ext>
            </a:extLst>
          </p:cNvPr>
          <p:cNvGrpSpPr/>
          <p:nvPr userDrawn="1"/>
        </p:nvGrpSpPr>
        <p:grpSpPr>
          <a:xfrm>
            <a:off x="-106581" y="4245"/>
            <a:ext cx="1651734" cy="1326576"/>
            <a:chOff x="1752751" y="749874"/>
            <a:chExt cx="1101156" cy="884384"/>
          </a:xfrm>
        </p:grpSpPr>
        <p:cxnSp>
          <p:nvCxnSpPr>
            <p:cNvPr id="84" name="ตัวเชื่อมต่อตรง 83">
              <a:extLst>
                <a:ext uri="{FF2B5EF4-FFF2-40B4-BE49-F238E27FC236}">
                  <a16:creationId xmlns:a16="http://schemas.microsoft.com/office/drawing/2014/main" id="{B0B88676-1BAB-44A3-8038-58354F88CDFB}"/>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5" name="ตัวเชื่อมต่อตรง 84">
              <a:extLst>
                <a:ext uri="{FF2B5EF4-FFF2-40B4-BE49-F238E27FC236}">
                  <a16:creationId xmlns:a16="http://schemas.microsoft.com/office/drawing/2014/main" id="{D4E89F16-8886-4E85-A446-81A7B9C1ED09}"/>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6" name="ตัวเชื่อมต่อตรง 85">
              <a:extLst>
                <a:ext uri="{FF2B5EF4-FFF2-40B4-BE49-F238E27FC236}">
                  <a16:creationId xmlns:a16="http://schemas.microsoft.com/office/drawing/2014/main" id="{2195398C-2DAE-49A2-AE1E-83E644F9AA61}"/>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7" name="ตัวเชื่อมต่อตรง 86">
              <a:extLst>
                <a:ext uri="{FF2B5EF4-FFF2-40B4-BE49-F238E27FC236}">
                  <a16:creationId xmlns:a16="http://schemas.microsoft.com/office/drawing/2014/main" id="{56FC65DD-E097-4843-998B-2D126F2C2F31}"/>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8" name="ตัวเชื่อมต่อตรง 87">
              <a:extLst>
                <a:ext uri="{FF2B5EF4-FFF2-40B4-BE49-F238E27FC236}">
                  <a16:creationId xmlns:a16="http://schemas.microsoft.com/office/drawing/2014/main" id="{0279242C-4249-4265-B8EE-776778D4B3CA}"/>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9" name="ตัวเชื่อมต่อตรง 88">
              <a:extLst>
                <a:ext uri="{FF2B5EF4-FFF2-40B4-BE49-F238E27FC236}">
                  <a16:creationId xmlns:a16="http://schemas.microsoft.com/office/drawing/2014/main" id="{47106104-0D25-40C6-A790-E9B5DE508EBD}"/>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0" name="ตัวเชื่อมต่อตรง 89">
              <a:extLst>
                <a:ext uri="{FF2B5EF4-FFF2-40B4-BE49-F238E27FC236}">
                  <a16:creationId xmlns:a16="http://schemas.microsoft.com/office/drawing/2014/main" id="{B72F8901-38D5-424D-A6E1-24DD335B68DE}"/>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1" name="ตัวเชื่อมต่อตรง 90">
              <a:extLst>
                <a:ext uri="{FF2B5EF4-FFF2-40B4-BE49-F238E27FC236}">
                  <a16:creationId xmlns:a16="http://schemas.microsoft.com/office/drawing/2014/main" id="{27C604FF-1781-40AD-9ECB-91306D533B7E}"/>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93" name="รูปแบบอิสระ: รูปร่าง 92">
            <a:extLst>
              <a:ext uri="{FF2B5EF4-FFF2-40B4-BE49-F238E27FC236}">
                <a16:creationId xmlns:a16="http://schemas.microsoft.com/office/drawing/2014/main" id="{0F31174B-C42B-4EF7-A710-E39498447801}"/>
              </a:ext>
            </a:extLst>
          </p:cNvPr>
          <p:cNvSpPr/>
          <p:nvPr userDrawn="1"/>
        </p:nvSpPr>
        <p:spPr>
          <a:xfrm>
            <a:off x="3502389" y="2164634"/>
            <a:ext cx="0" cy="16764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4" name="รูปแบบอิสระ: รูปร่าง 93">
            <a:extLst>
              <a:ext uri="{FF2B5EF4-FFF2-40B4-BE49-F238E27FC236}">
                <a16:creationId xmlns:a16="http://schemas.microsoft.com/office/drawing/2014/main" id="{3B5BAEFE-2F2B-4F49-8BE4-0F68E55FB77C}"/>
              </a:ext>
            </a:extLst>
          </p:cNvPr>
          <p:cNvSpPr/>
          <p:nvPr userDrawn="1"/>
        </p:nvSpPr>
        <p:spPr>
          <a:xfrm flipH="1">
            <a:off x="3603923" y="2158491"/>
            <a:ext cx="98312" cy="173487"/>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5" name="รูปแบบอิสระ: รูปร่าง 94">
            <a:extLst>
              <a:ext uri="{FF2B5EF4-FFF2-40B4-BE49-F238E27FC236}">
                <a16:creationId xmlns:a16="http://schemas.microsoft.com/office/drawing/2014/main" id="{8184DE80-1166-4E55-B6FD-6C66A2AF990B}"/>
              </a:ext>
            </a:extLst>
          </p:cNvPr>
          <p:cNvSpPr/>
          <p:nvPr userDrawn="1"/>
        </p:nvSpPr>
        <p:spPr>
          <a:xfrm>
            <a:off x="5786507" y="2177829"/>
            <a:ext cx="0" cy="16764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6" name="รูปแบบอิสระ: รูปร่าง 95">
            <a:extLst>
              <a:ext uri="{FF2B5EF4-FFF2-40B4-BE49-F238E27FC236}">
                <a16:creationId xmlns:a16="http://schemas.microsoft.com/office/drawing/2014/main" id="{E545BB6E-B057-41A0-87F9-BCB3285B2720}"/>
              </a:ext>
            </a:extLst>
          </p:cNvPr>
          <p:cNvSpPr/>
          <p:nvPr userDrawn="1"/>
        </p:nvSpPr>
        <p:spPr>
          <a:xfrm flipH="1">
            <a:off x="5887106" y="2177601"/>
            <a:ext cx="98312" cy="173487"/>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nvGrpSpPr>
          <p:cNvPr id="151" name="กลุ่ม 150">
            <a:extLst>
              <a:ext uri="{FF2B5EF4-FFF2-40B4-BE49-F238E27FC236}">
                <a16:creationId xmlns:a16="http://schemas.microsoft.com/office/drawing/2014/main" id="{D6D8AD0D-5731-4698-AD41-568F05928212}"/>
              </a:ext>
            </a:extLst>
          </p:cNvPr>
          <p:cNvGrpSpPr/>
          <p:nvPr userDrawn="1"/>
        </p:nvGrpSpPr>
        <p:grpSpPr>
          <a:xfrm>
            <a:off x="14216069" y="1564117"/>
            <a:ext cx="1198352" cy="534548"/>
            <a:chOff x="8376717" y="859612"/>
            <a:chExt cx="798901" cy="356365"/>
          </a:xfrm>
        </p:grpSpPr>
        <p:sp>
          <p:nvSpPr>
            <p:cNvPr id="152" name="สี่เหลี่ยมผืนผ้า: มุมมน 151">
              <a:extLst>
                <a:ext uri="{FF2B5EF4-FFF2-40B4-BE49-F238E27FC236}">
                  <a16:creationId xmlns:a16="http://schemas.microsoft.com/office/drawing/2014/main" id="{0050D065-0D08-46F3-8045-FD86F014B66E}"/>
                </a:ext>
              </a:extLst>
            </p:cNvPr>
            <p:cNvSpPr/>
            <p:nvPr/>
          </p:nvSpPr>
          <p:spPr>
            <a:xfrm>
              <a:off x="8376717" y="975192"/>
              <a:ext cx="798901" cy="240785"/>
            </a:xfrm>
            <a:prstGeom prst="roundRect">
              <a:avLst/>
            </a:prstGeom>
            <a:solidFill>
              <a:srgbClr val="DF714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53" name="สี่เหลี่ยมผืนผ้า: มุมมน 152">
              <a:extLst>
                <a:ext uri="{FF2B5EF4-FFF2-40B4-BE49-F238E27FC236}">
                  <a16:creationId xmlns:a16="http://schemas.microsoft.com/office/drawing/2014/main" id="{A29AD2E3-8709-4BA0-9975-57F12E05D43E}"/>
                </a:ext>
              </a:extLst>
            </p:cNvPr>
            <p:cNvSpPr/>
            <p:nvPr/>
          </p:nvSpPr>
          <p:spPr>
            <a:xfrm>
              <a:off x="8414065" y="859612"/>
              <a:ext cx="708101" cy="11736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sp>
        <p:nvSpPr>
          <p:cNvPr id="154" name="สี่เหลี่ยมผืนผ้า: มุมมน 153">
            <a:extLst>
              <a:ext uri="{FF2B5EF4-FFF2-40B4-BE49-F238E27FC236}">
                <a16:creationId xmlns:a16="http://schemas.microsoft.com/office/drawing/2014/main" id="{DFBB4FFC-D1A0-4D57-A358-A15D66E88F20}"/>
              </a:ext>
            </a:extLst>
          </p:cNvPr>
          <p:cNvSpPr/>
          <p:nvPr userDrawn="1"/>
        </p:nvSpPr>
        <p:spPr>
          <a:xfrm>
            <a:off x="12934360" y="1876652"/>
            <a:ext cx="941402" cy="155225"/>
          </a:xfrm>
          <a:prstGeom prst="roundRect">
            <a:avLst/>
          </a:prstGeom>
          <a:solidFill>
            <a:srgbClr val="FDE65B"/>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55" name="สี่เหลี่ยมผืนผ้า: มุมมน 154">
            <a:extLst>
              <a:ext uri="{FF2B5EF4-FFF2-40B4-BE49-F238E27FC236}">
                <a16:creationId xmlns:a16="http://schemas.microsoft.com/office/drawing/2014/main" id="{7E00E34B-8B2E-4C2A-95EB-9E9047345A13}"/>
              </a:ext>
            </a:extLst>
          </p:cNvPr>
          <p:cNvSpPr/>
          <p:nvPr userDrawn="1"/>
        </p:nvSpPr>
        <p:spPr>
          <a:xfrm>
            <a:off x="11753839" y="1866052"/>
            <a:ext cx="941402" cy="155225"/>
          </a:xfrm>
          <a:prstGeom prst="roundRect">
            <a:avLst/>
          </a:prstGeom>
          <a:solidFill>
            <a:srgbClr val="DDA0B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04" name="TextBox 103">
            <a:extLst>
              <a:ext uri="{FF2B5EF4-FFF2-40B4-BE49-F238E27FC236}">
                <a16:creationId xmlns:a16="http://schemas.microsoft.com/office/drawing/2014/main" id="{7BACD179-4625-4EF2-BFDF-5A4863FA9F39}"/>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05" name="TextBox 104">
            <a:extLst>
              <a:ext uri="{FF2B5EF4-FFF2-40B4-BE49-F238E27FC236}">
                <a16:creationId xmlns:a16="http://schemas.microsoft.com/office/drawing/2014/main" id="{48EC209D-2FE0-4BDC-B2DA-AE005394F4E3}"/>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278314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เค้าโครงแบบกำหนดเอง">
    <p:spTree>
      <p:nvGrpSpPr>
        <p:cNvPr id="1" name=""/>
        <p:cNvGrpSpPr/>
        <p:nvPr/>
      </p:nvGrpSpPr>
      <p:grpSpPr>
        <a:xfrm>
          <a:off x="0" y="0"/>
          <a:ext cx="0" cy="0"/>
          <a:chOff x="0" y="0"/>
          <a:chExt cx="0" cy="0"/>
        </a:xfrm>
      </p:grpSpPr>
      <p:grpSp>
        <p:nvGrpSpPr>
          <p:cNvPr id="6" name="กลุ่ม 5">
            <a:extLst>
              <a:ext uri="{FF2B5EF4-FFF2-40B4-BE49-F238E27FC236}">
                <a16:creationId xmlns:a16="http://schemas.microsoft.com/office/drawing/2014/main" id="{69AB71D0-D351-4D24-B726-802ACD906A10}"/>
              </a:ext>
            </a:extLst>
          </p:cNvPr>
          <p:cNvGrpSpPr/>
          <p:nvPr userDrawn="1"/>
        </p:nvGrpSpPr>
        <p:grpSpPr>
          <a:xfrm>
            <a:off x="-666708" y="8876855"/>
            <a:ext cx="1875698" cy="1220124"/>
            <a:chOff x="28214" y="967908"/>
            <a:chExt cx="1250465" cy="813416"/>
          </a:xfrm>
        </p:grpSpPr>
        <p:cxnSp>
          <p:nvCxnSpPr>
            <p:cNvPr id="7" name="ตัวเชื่อมต่อตรง 6">
              <a:extLst>
                <a:ext uri="{FF2B5EF4-FFF2-40B4-BE49-F238E27FC236}">
                  <a16:creationId xmlns:a16="http://schemas.microsoft.com/office/drawing/2014/main" id="{74FC48C8-1A41-4C50-A5F1-E9FC595ED26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7E9FA2F9-EA3B-485D-874F-BB079F2AAB9E}"/>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551565A9-ECB9-49BF-BE2D-9D6BA5DE40A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F1C24372-E7D1-49B0-BD19-CBD141AEECC9}"/>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3948B821-ADC4-480B-A749-F6E8EA269846}"/>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0C803B3D-1943-490C-B054-9F540C449FC7}"/>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90C241B0-1A37-4FC1-9E8A-06B29630BEA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F5E40031-834E-475C-870F-07861BA73712}"/>
              </a:ext>
            </a:extLst>
          </p:cNvPr>
          <p:cNvGrpSpPr/>
          <p:nvPr userDrawn="1"/>
        </p:nvGrpSpPr>
        <p:grpSpPr>
          <a:xfrm>
            <a:off x="2436755" y="9197821"/>
            <a:ext cx="4433108" cy="4678421"/>
            <a:chOff x="68370" y="1997785"/>
            <a:chExt cx="3078739" cy="3214425"/>
          </a:xfrm>
        </p:grpSpPr>
        <p:grpSp>
          <p:nvGrpSpPr>
            <p:cNvPr id="15" name="กลุ่ม 14">
              <a:extLst>
                <a:ext uri="{FF2B5EF4-FFF2-40B4-BE49-F238E27FC236}">
                  <a16:creationId xmlns:a16="http://schemas.microsoft.com/office/drawing/2014/main" id="{13FEDC1A-EB63-49EF-9BAF-3829342D8D48}"/>
                </a:ext>
              </a:extLst>
            </p:cNvPr>
            <p:cNvGrpSpPr/>
            <p:nvPr/>
          </p:nvGrpSpPr>
          <p:grpSpPr>
            <a:xfrm>
              <a:off x="68370" y="1997785"/>
              <a:ext cx="3078739" cy="3214425"/>
              <a:chOff x="68370" y="1997785"/>
              <a:chExt cx="3078739" cy="3214425"/>
            </a:xfrm>
          </p:grpSpPr>
          <p:sp>
            <p:nvSpPr>
              <p:cNvPr id="18" name="รูปแบบอิสระ: รูปร่าง 17">
                <a:extLst>
                  <a:ext uri="{FF2B5EF4-FFF2-40B4-BE49-F238E27FC236}">
                    <a16:creationId xmlns:a16="http://schemas.microsoft.com/office/drawing/2014/main" id="{C2DD151B-9D8D-4DC6-9C41-B46E00A959AE}"/>
                  </a:ext>
                </a:extLst>
              </p:cNvPr>
              <p:cNvSpPr/>
              <p:nvPr/>
            </p:nvSpPr>
            <p:spPr>
              <a:xfrm flipH="1">
                <a:off x="68370" y="3446300"/>
                <a:ext cx="885355" cy="1665384"/>
              </a:xfrm>
              <a:custGeom>
                <a:avLst/>
                <a:gdLst>
                  <a:gd name="connsiteX0" fmla="*/ 57979 w 887766"/>
                  <a:gd name="connsiteY0" fmla="*/ 1518638 h 1664900"/>
                  <a:gd name="connsiteX1" fmla="*/ 403419 w 887766"/>
                  <a:gd name="connsiteY1" fmla="*/ 1213838 h 1664900"/>
                  <a:gd name="connsiteX2" fmla="*/ 494859 w 887766"/>
                  <a:gd name="connsiteY2" fmla="*/ 614398 h 1664900"/>
                  <a:gd name="connsiteX3" fmla="*/ 454219 w 887766"/>
                  <a:gd name="connsiteY3" fmla="*/ 157198 h 1664900"/>
                  <a:gd name="connsiteX4" fmla="*/ 779339 w 887766"/>
                  <a:gd name="connsiteY4" fmla="*/ 14958 h 1664900"/>
                  <a:gd name="connsiteX5" fmla="*/ 880939 w 887766"/>
                  <a:gd name="connsiteY5" fmla="*/ 472158 h 1664900"/>
                  <a:gd name="connsiteX6" fmla="*/ 616779 w 887766"/>
                  <a:gd name="connsiteY6" fmla="*/ 1213838 h 1664900"/>
                  <a:gd name="connsiteX7" fmla="*/ 57979 w 887766"/>
                  <a:gd name="connsiteY7" fmla="*/ 1650718 h 1664900"/>
                  <a:gd name="connsiteX8" fmla="*/ 57979 w 887766"/>
                  <a:gd name="connsiteY8" fmla="*/ 1518638 h 1664900"/>
                  <a:gd name="connsiteX0" fmla="*/ 55568 w 885355"/>
                  <a:gd name="connsiteY0" fmla="*/ 1518638 h 1665384"/>
                  <a:gd name="connsiteX1" fmla="*/ 355805 w 885355"/>
                  <a:gd name="connsiteY1" fmla="*/ 1179236 h 1665384"/>
                  <a:gd name="connsiteX2" fmla="*/ 492448 w 885355"/>
                  <a:gd name="connsiteY2" fmla="*/ 614398 h 1665384"/>
                  <a:gd name="connsiteX3" fmla="*/ 451808 w 885355"/>
                  <a:gd name="connsiteY3" fmla="*/ 157198 h 1665384"/>
                  <a:gd name="connsiteX4" fmla="*/ 776928 w 885355"/>
                  <a:gd name="connsiteY4" fmla="*/ 14958 h 1665384"/>
                  <a:gd name="connsiteX5" fmla="*/ 878528 w 885355"/>
                  <a:gd name="connsiteY5" fmla="*/ 472158 h 1665384"/>
                  <a:gd name="connsiteX6" fmla="*/ 614368 w 885355"/>
                  <a:gd name="connsiteY6" fmla="*/ 1213838 h 1665384"/>
                  <a:gd name="connsiteX7" fmla="*/ 55568 w 885355"/>
                  <a:gd name="connsiteY7" fmla="*/ 1650718 h 1665384"/>
                  <a:gd name="connsiteX8" fmla="*/ 55568 w 885355"/>
                  <a:gd name="connsiteY8" fmla="*/ 1518638 h 16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355" h="1665384">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19" name="กลุ่ม 18">
                <a:extLst>
                  <a:ext uri="{FF2B5EF4-FFF2-40B4-BE49-F238E27FC236}">
                    <a16:creationId xmlns:a16="http://schemas.microsoft.com/office/drawing/2014/main" id="{29B56116-AC23-48FA-BA1C-DC986B02EABA}"/>
                  </a:ext>
                </a:extLst>
              </p:cNvPr>
              <p:cNvGrpSpPr/>
              <p:nvPr/>
            </p:nvGrpSpPr>
            <p:grpSpPr>
              <a:xfrm>
                <a:off x="740741" y="1997785"/>
                <a:ext cx="2406368" cy="3214425"/>
                <a:chOff x="740741" y="1997785"/>
                <a:chExt cx="2406368" cy="3214425"/>
              </a:xfrm>
            </p:grpSpPr>
            <p:grpSp>
              <p:nvGrpSpPr>
                <p:cNvPr id="21" name="กลุ่ม 20">
                  <a:extLst>
                    <a:ext uri="{FF2B5EF4-FFF2-40B4-BE49-F238E27FC236}">
                      <a16:creationId xmlns:a16="http://schemas.microsoft.com/office/drawing/2014/main" id="{518D1B8D-7574-4A89-932D-1E5F47FAA56F}"/>
                    </a:ext>
                  </a:extLst>
                </p:cNvPr>
                <p:cNvGrpSpPr/>
                <p:nvPr/>
              </p:nvGrpSpPr>
              <p:grpSpPr>
                <a:xfrm rot="10800000" flipH="1" flipV="1">
                  <a:off x="740741" y="1997785"/>
                  <a:ext cx="2406368" cy="3214425"/>
                  <a:chOff x="5263424" y="1674618"/>
                  <a:chExt cx="2268181" cy="2959191"/>
                </a:xfrm>
                <a:effectLst>
                  <a:outerShdw blurRad="50800" dist="38100" dir="18900000" algn="bl" rotWithShape="0">
                    <a:prstClr val="black">
                      <a:alpha val="40000"/>
                    </a:prstClr>
                  </a:outerShdw>
                </a:effectLst>
              </p:grpSpPr>
              <p:sp>
                <p:nvSpPr>
                  <p:cNvPr id="24" name="รูปแบบอิสระ: รูปร่าง 23">
                    <a:extLst>
                      <a:ext uri="{FF2B5EF4-FFF2-40B4-BE49-F238E27FC236}">
                        <a16:creationId xmlns:a16="http://schemas.microsoft.com/office/drawing/2014/main" id="{06B5528B-9DC7-4525-96B4-FE5E39792302}"/>
                      </a:ext>
                    </a:extLst>
                  </p:cNvPr>
                  <p:cNvSpPr/>
                  <p:nvPr/>
                </p:nvSpPr>
                <p:spPr>
                  <a:xfrm>
                    <a:off x="5263424" y="1674618"/>
                    <a:ext cx="2237116" cy="2959191"/>
                  </a:xfrm>
                  <a:custGeom>
                    <a:avLst/>
                    <a:gdLst>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55889 w 606091"/>
                      <a:gd name="connsiteY4" fmla="*/ 5679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63509 w 606091"/>
                      <a:gd name="connsiteY4" fmla="*/ 6060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19655 w 570517"/>
                      <a:gd name="connsiteY0" fmla="*/ 691793 h 826605"/>
                      <a:gd name="connsiteX1" fmla="*/ 75535 w 570517"/>
                      <a:gd name="connsiteY1" fmla="*/ 216813 h 826605"/>
                      <a:gd name="connsiteX2" fmla="*/ 42515 w 570517"/>
                      <a:gd name="connsiteY2" fmla="*/ 23773 h 826605"/>
                      <a:gd name="connsiteX3" fmla="*/ 182215 w 570517"/>
                      <a:gd name="connsiteY3" fmla="*/ 74573 h 826605"/>
                      <a:gd name="connsiteX4" fmla="*/ 227935 w 570517"/>
                      <a:gd name="connsiteY4" fmla="*/ 60603 h 826605"/>
                      <a:gd name="connsiteX5" fmla="*/ 324455 w 570517"/>
                      <a:gd name="connsiteY5" fmla="*/ 49173 h 826605"/>
                      <a:gd name="connsiteX6" fmla="*/ 415895 w 570517"/>
                      <a:gd name="connsiteY6" fmla="*/ 69493 h 826605"/>
                      <a:gd name="connsiteX7" fmla="*/ 527655 w 570517"/>
                      <a:gd name="connsiteY7" fmla="*/ 3453 h 826605"/>
                      <a:gd name="connsiteX8" fmla="*/ 502255 w 570517"/>
                      <a:gd name="connsiteY8" fmla="*/ 193953 h 826605"/>
                      <a:gd name="connsiteX9" fmla="*/ 558135 w 570517"/>
                      <a:gd name="connsiteY9" fmla="*/ 681633 h 826605"/>
                      <a:gd name="connsiteX10" fmla="*/ 553055 w 570517"/>
                      <a:gd name="connsiteY10" fmla="*/ 803553 h 826605"/>
                      <a:gd name="connsiteX11" fmla="*/ 375255 w 570517"/>
                      <a:gd name="connsiteY11" fmla="*/ 821333 h 826605"/>
                      <a:gd name="connsiteX12" fmla="*/ 32355 w 570517"/>
                      <a:gd name="connsiteY12" fmla="*/ 814348 h 826605"/>
                      <a:gd name="connsiteX13" fmla="*/ 19655 w 570517"/>
                      <a:gd name="connsiteY13" fmla="*/ 691793 h 826605"/>
                      <a:gd name="connsiteX0" fmla="*/ 27872 w 578734"/>
                      <a:gd name="connsiteY0" fmla="*/ 691793 h 821583"/>
                      <a:gd name="connsiteX1" fmla="*/ 83752 w 578734"/>
                      <a:gd name="connsiteY1" fmla="*/ 216813 h 821583"/>
                      <a:gd name="connsiteX2" fmla="*/ 50732 w 578734"/>
                      <a:gd name="connsiteY2" fmla="*/ 23773 h 821583"/>
                      <a:gd name="connsiteX3" fmla="*/ 190432 w 578734"/>
                      <a:gd name="connsiteY3" fmla="*/ 74573 h 821583"/>
                      <a:gd name="connsiteX4" fmla="*/ 236152 w 578734"/>
                      <a:gd name="connsiteY4" fmla="*/ 60603 h 821583"/>
                      <a:gd name="connsiteX5" fmla="*/ 332672 w 578734"/>
                      <a:gd name="connsiteY5" fmla="*/ 49173 h 821583"/>
                      <a:gd name="connsiteX6" fmla="*/ 424112 w 578734"/>
                      <a:gd name="connsiteY6" fmla="*/ 69493 h 821583"/>
                      <a:gd name="connsiteX7" fmla="*/ 535872 w 578734"/>
                      <a:gd name="connsiteY7" fmla="*/ 3453 h 821583"/>
                      <a:gd name="connsiteX8" fmla="*/ 510472 w 578734"/>
                      <a:gd name="connsiteY8" fmla="*/ 193953 h 821583"/>
                      <a:gd name="connsiteX9" fmla="*/ 566352 w 578734"/>
                      <a:gd name="connsiteY9" fmla="*/ 681633 h 821583"/>
                      <a:gd name="connsiteX10" fmla="*/ 561272 w 578734"/>
                      <a:gd name="connsiteY10" fmla="*/ 803553 h 821583"/>
                      <a:gd name="connsiteX11" fmla="*/ 383472 w 578734"/>
                      <a:gd name="connsiteY11" fmla="*/ 821333 h 821583"/>
                      <a:gd name="connsiteX12" fmla="*/ 40572 w 578734"/>
                      <a:gd name="connsiteY12" fmla="*/ 814348 h 821583"/>
                      <a:gd name="connsiteX13" fmla="*/ 27872 w 578734"/>
                      <a:gd name="connsiteY13" fmla="*/ 691793 h 821583"/>
                      <a:gd name="connsiteX0" fmla="*/ 11104 w 579111"/>
                      <a:gd name="connsiteY0" fmla="*/ 701318 h 825770"/>
                      <a:gd name="connsiteX1" fmla="*/ 84129 w 579111"/>
                      <a:gd name="connsiteY1" fmla="*/ 216813 h 825770"/>
                      <a:gd name="connsiteX2" fmla="*/ 51109 w 579111"/>
                      <a:gd name="connsiteY2" fmla="*/ 23773 h 825770"/>
                      <a:gd name="connsiteX3" fmla="*/ 190809 w 579111"/>
                      <a:gd name="connsiteY3" fmla="*/ 74573 h 825770"/>
                      <a:gd name="connsiteX4" fmla="*/ 236529 w 579111"/>
                      <a:gd name="connsiteY4" fmla="*/ 60603 h 825770"/>
                      <a:gd name="connsiteX5" fmla="*/ 333049 w 579111"/>
                      <a:gd name="connsiteY5" fmla="*/ 49173 h 825770"/>
                      <a:gd name="connsiteX6" fmla="*/ 424489 w 579111"/>
                      <a:gd name="connsiteY6" fmla="*/ 69493 h 825770"/>
                      <a:gd name="connsiteX7" fmla="*/ 536249 w 579111"/>
                      <a:gd name="connsiteY7" fmla="*/ 3453 h 825770"/>
                      <a:gd name="connsiteX8" fmla="*/ 510849 w 579111"/>
                      <a:gd name="connsiteY8" fmla="*/ 193953 h 825770"/>
                      <a:gd name="connsiteX9" fmla="*/ 566729 w 579111"/>
                      <a:gd name="connsiteY9" fmla="*/ 681633 h 825770"/>
                      <a:gd name="connsiteX10" fmla="*/ 561649 w 579111"/>
                      <a:gd name="connsiteY10" fmla="*/ 803553 h 825770"/>
                      <a:gd name="connsiteX11" fmla="*/ 383849 w 579111"/>
                      <a:gd name="connsiteY11" fmla="*/ 821333 h 825770"/>
                      <a:gd name="connsiteX12" fmla="*/ 40949 w 579111"/>
                      <a:gd name="connsiteY12" fmla="*/ 814348 h 825770"/>
                      <a:gd name="connsiteX13" fmla="*/ 11104 w 579111"/>
                      <a:gd name="connsiteY13" fmla="*/ 701318 h 825770"/>
                      <a:gd name="connsiteX0" fmla="*/ 12598 w 580605"/>
                      <a:gd name="connsiteY0" fmla="*/ 701318 h 825770"/>
                      <a:gd name="connsiteX1" fmla="*/ 85623 w 580605"/>
                      <a:gd name="connsiteY1" fmla="*/ 216813 h 825770"/>
                      <a:gd name="connsiteX2" fmla="*/ 52603 w 580605"/>
                      <a:gd name="connsiteY2" fmla="*/ 23773 h 825770"/>
                      <a:gd name="connsiteX3" fmla="*/ 192303 w 580605"/>
                      <a:gd name="connsiteY3" fmla="*/ 74573 h 825770"/>
                      <a:gd name="connsiteX4" fmla="*/ 238023 w 580605"/>
                      <a:gd name="connsiteY4" fmla="*/ 60603 h 825770"/>
                      <a:gd name="connsiteX5" fmla="*/ 334543 w 580605"/>
                      <a:gd name="connsiteY5" fmla="*/ 49173 h 825770"/>
                      <a:gd name="connsiteX6" fmla="*/ 425983 w 580605"/>
                      <a:gd name="connsiteY6" fmla="*/ 69493 h 825770"/>
                      <a:gd name="connsiteX7" fmla="*/ 537743 w 580605"/>
                      <a:gd name="connsiteY7" fmla="*/ 3453 h 825770"/>
                      <a:gd name="connsiteX8" fmla="*/ 512343 w 580605"/>
                      <a:gd name="connsiteY8" fmla="*/ 193953 h 825770"/>
                      <a:gd name="connsiteX9" fmla="*/ 568223 w 580605"/>
                      <a:gd name="connsiteY9" fmla="*/ 681633 h 825770"/>
                      <a:gd name="connsiteX10" fmla="*/ 563143 w 580605"/>
                      <a:gd name="connsiteY10" fmla="*/ 803553 h 825770"/>
                      <a:gd name="connsiteX11" fmla="*/ 385343 w 580605"/>
                      <a:gd name="connsiteY11" fmla="*/ 821333 h 825770"/>
                      <a:gd name="connsiteX12" fmla="*/ 42443 w 580605"/>
                      <a:gd name="connsiteY12" fmla="*/ 814348 h 825770"/>
                      <a:gd name="connsiteX13" fmla="*/ 12598 w 580605"/>
                      <a:gd name="connsiteY13" fmla="*/ 701318 h 825770"/>
                      <a:gd name="connsiteX0" fmla="*/ 12598 w 585924"/>
                      <a:gd name="connsiteY0" fmla="*/ 701318 h 825770"/>
                      <a:gd name="connsiteX1" fmla="*/ 85623 w 585924"/>
                      <a:gd name="connsiteY1" fmla="*/ 216813 h 825770"/>
                      <a:gd name="connsiteX2" fmla="*/ 52603 w 585924"/>
                      <a:gd name="connsiteY2" fmla="*/ 23773 h 825770"/>
                      <a:gd name="connsiteX3" fmla="*/ 192303 w 585924"/>
                      <a:gd name="connsiteY3" fmla="*/ 74573 h 825770"/>
                      <a:gd name="connsiteX4" fmla="*/ 238023 w 585924"/>
                      <a:gd name="connsiteY4" fmla="*/ 60603 h 825770"/>
                      <a:gd name="connsiteX5" fmla="*/ 334543 w 585924"/>
                      <a:gd name="connsiteY5" fmla="*/ 49173 h 825770"/>
                      <a:gd name="connsiteX6" fmla="*/ 425983 w 585924"/>
                      <a:gd name="connsiteY6" fmla="*/ 69493 h 825770"/>
                      <a:gd name="connsiteX7" fmla="*/ 537743 w 585924"/>
                      <a:gd name="connsiteY7" fmla="*/ 3453 h 825770"/>
                      <a:gd name="connsiteX8" fmla="*/ 512343 w 585924"/>
                      <a:gd name="connsiteY8" fmla="*/ 193953 h 825770"/>
                      <a:gd name="connsiteX9" fmla="*/ 568223 w 585924"/>
                      <a:gd name="connsiteY9" fmla="*/ 681633 h 825770"/>
                      <a:gd name="connsiteX10" fmla="*/ 570763 w 585924"/>
                      <a:gd name="connsiteY10" fmla="*/ 809268 h 825770"/>
                      <a:gd name="connsiteX11" fmla="*/ 385343 w 585924"/>
                      <a:gd name="connsiteY11" fmla="*/ 821333 h 825770"/>
                      <a:gd name="connsiteX12" fmla="*/ 42443 w 585924"/>
                      <a:gd name="connsiteY12" fmla="*/ 814348 h 825770"/>
                      <a:gd name="connsiteX13" fmla="*/ 12598 w 585924"/>
                      <a:gd name="connsiteY13" fmla="*/ 701318 h 825770"/>
                      <a:gd name="connsiteX0" fmla="*/ 12710 w 585897"/>
                      <a:gd name="connsiteY0" fmla="*/ 701318 h 830313"/>
                      <a:gd name="connsiteX1" fmla="*/ 85735 w 585897"/>
                      <a:gd name="connsiteY1" fmla="*/ 216813 h 830313"/>
                      <a:gd name="connsiteX2" fmla="*/ 52715 w 585897"/>
                      <a:gd name="connsiteY2" fmla="*/ 23773 h 830313"/>
                      <a:gd name="connsiteX3" fmla="*/ 192415 w 585897"/>
                      <a:gd name="connsiteY3" fmla="*/ 74573 h 830313"/>
                      <a:gd name="connsiteX4" fmla="*/ 238135 w 585897"/>
                      <a:gd name="connsiteY4" fmla="*/ 60603 h 830313"/>
                      <a:gd name="connsiteX5" fmla="*/ 334655 w 585897"/>
                      <a:gd name="connsiteY5" fmla="*/ 49173 h 830313"/>
                      <a:gd name="connsiteX6" fmla="*/ 426095 w 585897"/>
                      <a:gd name="connsiteY6" fmla="*/ 69493 h 830313"/>
                      <a:gd name="connsiteX7" fmla="*/ 537855 w 585897"/>
                      <a:gd name="connsiteY7" fmla="*/ 3453 h 830313"/>
                      <a:gd name="connsiteX8" fmla="*/ 512455 w 585897"/>
                      <a:gd name="connsiteY8" fmla="*/ 193953 h 830313"/>
                      <a:gd name="connsiteX9" fmla="*/ 568335 w 585897"/>
                      <a:gd name="connsiteY9" fmla="*/ 681633 h 830313"/>
                      <a:gd name="connsiteX10" fmla="*/ 570875 w 585897"/>
                      <a:gd name="connsiteY10" fmla="*/ 809268 h 830313"/>
                      <a:gd name="connsiteX11" fmla="*/ 387360 w 585897"/>
                      <a:gd name="connsiteY11" fmla="*/ 828953 h 830313"/>
                      <a:gd name="connsiteX12" fmla="*/ 42555 w 585897"/>
                      <a:gd name="connsiteY12" fmla="*/ 814348 h 830313"/>
                      <a:gd name="connsiteX13" fmla="*/ 12710 w 585897"/>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238135 w 591041"/>
                      <a:gd name="connsiteY4" fmla="*/ 60603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192415 w 591041"/>
                      <a:gd name="connsiteY4" fmla="*/ 73938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192415 w 591041"/>
                      <a:gd name="connsiteY4" fmla="*/ 73960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34325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041" h="830335">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5" name="รูปแบบอิสระ: รูปร่าง 24">
                    <a:extLst>
                      <a:ext uri="{FF2B5EF4-FFF2-40B4-BE49-F238E27FC236}">
                        <a16:creationId xmlns:a16="http://schemas.microsoft.com/office/drawing/2014/main" id="{C67DF493-809B-4317-8B91-90F21F64DAA3}"/>
                      </a:ext>
                    </a:extLst>
                  </p:cNvPr>
                  <p:cNvSpPr/>
                  <p:nvPr/>
                </p:nvSpPr>
                <p:spPr>
                  <a:xfrm rot="21410072" flipH="1">
                    <a:off x="7058660" y="1724474"/>
                    <a:ext cx="256260" cy="514816"/>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 name="connsiteX0" fmla="*/ 32952 w 256260"/>
                      <a:gd name="connsiteY0" fmla="*/ 7572 h 514816"/>
                      <a:gd name="connsiteX1" fmla="*/ 187257 w 256260"/>
                      <a:gd name="connsiteY1" fmla="*/ 169497 h 514816"/>
                      <a:gd name="connsiteX2" fmla="*/ 255837 w 256260"/>
                      <a:gd name="connsiteY2" fmla="*/ 428577 h 514816"/>
                      <a:gd name="connsiteX3" fmla="*/ 158682 w 256260"/>
                      <a:gd name="connsiteY3" fmla="*/ 510492 h 514816"/>
                      <a:gd name="connsiteX4" fmla="*/ 139631 w 256260"/>
                      <a:gd name="connsiteY4" fmla="*/ 493346 h 514816"/>
                      <a:gd name="connsiteX5" fmla="*/ 128202 w 256260"/>
                      <a:gd name="connsiteY5" fmla="*/ 407622 h 514816"/>
                      <a:gd name="connsiteX6" fmla="*/ 88197 w 256260"/>
                      <a:gd name="connsiteY6" fmla="*/ 262842 h 514816"/>
                      <a:gd name="connsiteX7" fmla="*/ 50097 w 256260"/>
                      <a:gd name="connsiteY7" fmla="*/ 171402 h 514816"/>
                      <a:gd name="connsiteX8" fmla="*/ 17712 w 256260"/>
                      <a:gd name="connsiteY8" fmla="*/ 85677 h 514816"/>
                      <a:gd name="connsiteX9" fmla="*/ 156 w 256260"/>
                      <a:gd name="connsiteY9" fmla="*/ 32768 h 514816"/>
                      <a:gd name="connsiteX10" fmla="*/ 32952 w 256260"/>
                      <a:gd name="connsiteY10" fmla="*/ 7572 h 5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60" h="514816">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6" name="รูปแบบอิสระ: รูปร่าง 25">
                    <a:extLst>
                      <a:ext uri="{FF2B5EF4-FFF2-40B4-BE49-F238E27FC236}">
                        <a16:creationId xmlns:a16="http://schemas.microsoft.com/office/drawing/2014/main" id="{B6EB5BED-E3B4-4B21-9CF1-397F6DCDA059}"/>
                      </a:ext>
                    </a:extLst>
                  </p:cNvPr>
                  <p:cNvSpPr/>
                  <p:nvPr/>
                </p:nvSpPr>
                <p:spPr>
                  <a:xfrm>
                    <a:off x="5463830" y="1753101"/>
                    <a:ext cx="879308" cy="996669"/>
                  </a:xfrm>
                  <a:custGeom>
                    <a:avLst/>
                    <a:gdLst>
                      <a:gd name="connsiteX0" fmla="*/ 116550 w 878744"/>
                      <a:gd name="connsiteY0" fmla="*/ 913496 h 967141"/>
                      <a:gd name="connsiteX1" fmla="*/ 520410 w 878744"/>
                      <a:gd name="connsiteY1" fmla="*/ 946516 h 967141"/>
                      <a:gd name="connsiteX2" fmla="*/ 830290 w 878744"/>
                      <a:gd name="connsiteY2" fmla="*/ 778876 h 967141"/>
                      <a:gd name="connsiteX3" fmla="*/ 873470 w 878744"/>
                      <a:gd name="connsiteY3" fmla="*/ 430896 h 967141"/>
                      <a:gd name="connsiteX4" fmla="*/ 784570 w 878744"/>
                      <a:gd name="connsiteY4" fmla="*/ 166736 h 967141"/>
                      <a:gd name="connsiteX5" fmla="*/ 583910 w 878744"/>
                      <a:gd name="connsiteY5" fmla="*/ 202296 h 967141"/>
                      <a:gd name="connsiteX6" fmla="*/ 324830 w 878744"/>
                      <a:gd name="connsiteY6" fmla="*/ 110856 h 967141"/>
                      <a:gd name="connsiteX7" fmla="*/ 131790 w 878744"/>
                      <a:gd name="connsiteY7" fmla="*/ 27036 h 967141"/>
                      <a:gd name="connsiteX8" fmla="*/ 12410 w 878744"/>
                      <a:gd name="connsiteY8" fmla="*/ 9256 h 967141"/>
                      <a:gd name="connsiteX9" fmla="*/ 17490 w 878744"/>
                      <a:gd name="connsiteY9" fmla="*/ 161656 h 967141"/>
                      <a:gd name="connsiteX10" fmla="*/ 134330 w 878744"/>
                      <a:gd name="connsiteY10" fmla="*/ 489316 h 967141"/>
                      <a:gd name="connsiteX11" fmla="*/ 116550 w 878744"/>
                      <a:gd name="connsiteY11" fmla="*/ 913496 h 967141"/>
                      <a:gd name="connsiteX0" fmla="*/ 116550 w 878744"/>
                      <a:gd name="connsiteY0" fmla="*/ 913496 h 956006"/>
                      <a:gd name="connsiteX1" fmla="*/ 520410 w 878744"/>
                      <a:gd name="connsiteY1" fmla="*/ 946516 h 956006"/>
                      <a:gd name="connsiteX2" fmla="*/ 830290 w 878744"/>
                      <a:gd name="connsiteY2" fmla="*/ 778876 h 956006"/>
                      <a:gd name="connsiteX3" fmla="*/ 873470 w 878744"/>
                      <a:gd name="connsiteY3" fmla="*/ 430896 h 956006"/>
                      <a:gd name="connsiteX4" fmla="*/ 784570 w 878744"/>
                      <a:gd name="connsiteY4" fmla="*/ 166736 h 956006"/>
                      <a:gd name="connsiteX5" fmla="*/ 583910 w 878744"/>
                      <a:gd name="connsiteY5" fmla="*/ 202296 h 956006"/>
                      <a:gd name="connsiteX6" fmla="*/ 324830 w 878744"/>
                      <a:gd name="connsiteY6" fmla="*/ 110856 h 956006"/>
                      <a:gd name="connsiteX7" fmla="*/ 131790 w 878744"/>
                      <a:gd name="connsiteY7" fmla="*/ 27036 h 956006"/>
                      <a:gd name="connsiteX8" fmla="*/ 12410 w 878744"/>
                      <a:gd name="connsiteY8" fmla="*/ 9256 h 956006"/>
                      <a:gd name="connsiteX9" fmla="*/ 17490 w 878744"/>
                      <a:gd name="connsiteY9" fmla="*/ 161656 h 956006"/>
                      <a:gd name="connsiteX10" fmla="*/ 134330 w 878744"/>
                      <a:gd name="connsiteY10" fmla="*/ 489316 h 956006"/>
                      <a:gd name="connsiteX11" fmla="*/ 131790 w 878744"/>
                      <a:gd name="connsiteY11" fmla="*/ 733156 h 956006"/>
                      <a:gd name="connsiteX12" fmla="*/ 116550 w 878744"/>
                      <a:gd name="connsiteY12" fmla="*/ 913496 h 956006"/>
                      <a:gd name="connsiteX0" fmla="*/ 121630 w 878744"/>
                      <a:gd name="connsiteY0" fmla="*/ 918576 h 957529"/>
                      <a:gd name="connsiteX1" fmla="*/ 520410 w 878744"/>
                      <a:gd name="connsiteY1" fmla="*/ 946516 h 957529"/>
                      <a:gd name="connsiteX2" fmla="*/ 830290 w 878744"/>
                      <a:gd name="connsiteY2" fmla="*/ 778876 h 957529"/>
                      <a:gd name="connsiteX3" fmla="*/ 873470 w 878744"/>
                      <a:gd name="connsiteY3" fmla="*/ 430896 h 957529"/>
                      <a:gd name="connsiteX4" fmla="*/ 784570 w 878744"/>
                      <a:gd name="connsiteY4" fmla="*/ 166736 h 957529"/>
                      <a:gd name="connsiteX5" fmla="*/ 583910 w 878744"/>
                      <a:gd name="connsiteY5" fmla="*/ 202296 h 957529"/>
                      <a:gd name="connsiteX6" fmla="*/ 324830 w 878744"/>
                      <a:gd name="connsiteY6" fmla="*/ 110856 h 957529"/>
                      <a:gd name="connsiteX7" fmla="*/ 131790 w 878744"/>
                      <a:gd name="connsiteY7" fmla="*/ 27036 h 957529"/>
                      <a:gd name="connsiteX8" fmla="*/ 12410 w 878744"/>
                      <a:gd name="connsiteY8" fmla="*/ 9256 h 957529"/>
                      <a:gd name="connsiteX9" fmla="*/ 17490 w 878744"/>
                      <a:gd name="connsiteY9" fmla="*/ 161656 h 957529"/>
                      <a:gd name="connsiteX10" fmla="*/ 134330 w 878744"/>
                      <a:gd name="connsiteY10" fmla="*/ 489316 h 957529"/>
                      <a:gd name="connsiteX11" fmla="*/ 131790 w 878744"/>
                      <a:gd name="connsiteY11" fmla="*/ 733156 h 957529"/>
                      <a:gd name="connsiteX12" fmla="*/ 121630 w 878744"/>
                      <a:gd name="connsiteY12" fmla="*/ 918576 h 957529"/>
                      <a:gd name="connsiteX0" fmla="*/ 121630 w 878744"/>
                      <a:gd name="connsiteY0" fmla="*/ 918576 h 968012"/>
                      <a:gd name="connsiteX1" fmla="*/ 520410 w 878744"/>
                      <a:gd name="connsiteY1" fmla="*/ 946516 h 968012"/>
                      <a:gd name="connsiteX2" fmla="*/ 830290 w 878744"/>
                      <a:gd name="connsiteY2" fmla="*/ 778876 h 968012"/>
                      <a:gd name="connsiteX3" fmla="*/ 873470 w 878744"/>
                      <a:gd name="connsiteY3" fmla="*/ 430896 h 968012"/>
                      <a:gd name="connsiteX4" fmla="*/ 784570 w 878744"/>
                      <a:gd name="connsiteY4" fmla="*/ 166736 h 968012"/>
                      <a:gd name="connsiteX5" fmla="*/ 583910 w 878744"/>
                      <a:gd name="connsiteY5" fmla="*/ 202296 h 968012"/>
                      <a:gd name="connsiteX6" fmla="*/ 324830 w 878744"/>
                      <a:gd name="connsiteY6" fmla="*/ 110856 h 968012"/>
                      <a:gd name="connsiteX7" fmla="*/ 131790 w 878744"/>
                      <a:gd name="connsiteY7" fmla="*/ 27036 h 968012"/>
                      <a:gd name="connsiteX8" fmla="*/ 12410 w 878744"/>
                      <a:gd name="connsiteY8" fmla="*/ 9256 h 968012"/>
                      <a:gd name="connsiteX9" fmla="*/ 17490 w 878744"/>
                      <a:gd name="connsiteY9" fmla="*/ 161656 h 968012"/>
                      <a:gd name="connsiteX10" fmla="*/ 134330 w 878744"/>
                      <a:gd name="connsiteY10" fmla="*/ 489316 h 968012"/>
                      <a:gd name="connsiteX11" fmla="*/ 131790 w 878744"/>
                      <a:gd name="connsiteY11" fmla="*/ 733156 h 968012"/>
                      <a:gd name="connsiteX12" fmla="*/ 121630 w 878744"/>
                      <a:gd name="connsiteY12" fmla="*/ 918576 h 968012"/>
                      <a:gd name="connsiteX0" fmla="*/ 108930 w 878744"/>
                      <a:gd name="connsiteY0" fmla="*/ 916036 h 966682"/>
                      <a:gd name="connsiteX1" fmla="*/ 520410 w 878744"/>
                      <a:gd name="connsiteY1" fmla="*/ 946516 h 966682"/>
                      <a:gd name="connsiteX2" fmla="*/ 830290 w 878744"/>
                      <a:gd name="connsiteY2" fmla="*/ 778876 h 966682"/>
                      <a:gd name="connsiteX3" fmla="*/ 873470 w 878744"/>
                      <a:gd name="connsiteY3" fmla="*/ 430896 h 966682"/>
                      <a:gd name="connsiteX4" fmla="*/ 784570 w 878744"/>
                      <a:gd name="connsiteY4" fmla="*/ 166736 h 966682"/>
                      <a:gd name="connsiteX5" fmla="*/ 583910 w 878744"/>
                      <a:gd name="connsiteY5" fmla="*/ 202296 h 966682"/>
                      <a:gd name="connsiteX6" fmla="*/ 324830 w 878744"/>
                      <a:gd name="connsiteY6" fmla="*/ 110856 h 966682"/>
                      <a:gd name="connsiteX7" fmla="*/ 131790 w 878744"/>
                      <a:gd name="connsiteY7" fmla="*/ 27036 h 966682"/>
                      <a:gd name="connsiteX8" fmla="*/ 12410 w 878744"/>
                      <a:gd name="connsiteY8" fmla="*/ 9256 h 966682"/>
                      <a:gd name="connsiteX9" fmla="*/ 17490 w 878744"/>
                      <a:gd name="connsiteY9" fmla="*/ 161656 h 966682"/>
                      <a:gd name="connsiteX10" fmla="*/ 134330 w 878744"/>
                      <a:gd name="connsiteY10" fmla="*/ 489316 h 966682"/>
                      <a:gd name="connsiteX11" fmla="*/ 131790 w 878744"/>
                      <a:gd name="connsiteY11" fmla="*/ 733156 h 966682"/>
                      <a:gd name="connsiteX12" fmla="*/ 108930 w 878744"/>
                      <a:gd name="connsiteY12" fmla="*/ 916036 h 966682"/>
                      <a:gd name="connsiteX0" fmla="*/ 108930 w 878744"/>
                      <a:gd name="connsiteY0" fmla="*/ 916036 h 956909"/>
                      <a:gd name="connsiteX1" fmla="*/ 520410 w 878744"/>
                      <a:gd name="connsiteY1" fmla="*/ 946516 h 956909"/>
                      <a:gd name="connsiteX2" fmla="*/ 830290 w 878744"/>
                      <a:gd name="connsiteY2" fmla="*/ 778876 h 956909"/>
                      <a:gd name="connsiteX3" fmla="*/ 873470 w 878744"/>
                      <a:gd name="connsiteY3" fmla="*/ 430896 h 956909"/>
                      <a:gd name="connsiteX4" fmla="*/ 784570 w 878744"/>
                      <a:gd name="connsiteY4" fmla="*/ 166736 h 956909"/>
                      <a:gd name="connsiteX5" fmla="*/ 583910 w 878744"/>
                      <a:gd name="connsiteY5" fmla="*/ 202296 h 956909"/>
                      <a:gd name="connsiteX6" fmla="*/ 324830 w 878744"/>
                      <a:gd name="connsiteY6" fmla="*/ 110856 h 956909"/>
                      <a:gd name="connsiteX7" fmla="*/ 131790 w 878744"/>
                      <a:gd name="connsiteY7" fmla="*/ 27036 h 956909"/>
                      <a:gd name="connsiteX8" fmla="*/ 12410 w 878744"/>
                      <a:gd name="connsiteY8" fmla="*/ 9256 h 956909"/>
                      <a:gd name="connsiteX9" fmla="*/ 17490 w 878744"/>
                      <a:gd name="connsiteY9" fmla="*/ 161656 h 956909"/>
                      <a:gd name="connsiteX10" fmla="*/ 134330 w 878744"/>
                      <a:gd name="connsiteY10" fmla="*/ 489316 h 956909"/>
                      <a:gd name="connsiteX11" fmla="*/ 124170 w 878744"/>
                      <a:gd name="connsiteY11" fmla="*/ 728076 h 956909"/>
                      <a:gd name="connsiteX12" fmla="*/ 108930 w 878744"/>
                      <a:gd name="connsiteY12" fmla="*/ 916036 h 956909"/>
                      <a:gd name="connsiteX0" fmla="*/ 111470 w 878744"/>
                      <a:gd name="connsiteY0" fmla="*/ 976996 h 992714"/>
                      <a:gd name="connsiteX1" fmla="*/ 520410 w 878744"/>
                      <a:gd name="connsiteY1" fmla="*/ 946516 h 992714"/>
                      <a:gd name="connsiteX2" fmla="*/ 830290 w 878744"/>
                      <a:gd name="connsiteY2" fmla="*/ 778876 h 992714"/>
                      <a:gd name="connsiteX3" fmla="*/ 873470 w 878744"/>
                      <a:gd name="connsiteY3" fmla="*/ 430896 h 992714"/>
                      <a:gd name="connsiteX4" fmla="*/ 784570 w 878744"/>
                      <a:gd name="connsiteY4" fmla="*/ 166736 h 992714"/>
                      <a:gd name="connsiteX5" fmla="*/ 583910 w 878744"/>
                      <a:gd name="connsiteY5" fmla="*/ 202296 h 992714"/>
                      <a:gd name="connsiteX6" fmla="*/ 324830 w 878744"/>
                      <a:gd name="connsiteY6" fmla="*/ 110856 h 992714"/>
                      <a:gd name="connsiteX7" fmla="*/ 131790 w 878744"/>
                      <a:gd name="connsiteY7" fmla="*/ 27036 h 992714"/>
                      <a:gd name="connsiteX8" fmla="*/ 12410 w 878744"/>
                      <a:gd name="connsiteY8" fmla="*/ 9256 h 992714"/>
                      <a:gd name="connsiteX9" fmla="*/ 17490 w 878744"/>
                      <a:gd name="connsiteY9" fmla="*/ 161656 h 992714"/>
                      <a:gd name="connsiteX10" fmla="*/ 134330 w 878744"/>
                      <a:gd name="connsiteY10" fmla="*/ 489316 h 992714"/>
                      <a:gd name="connsiteX11" fmla="*/ 124170 w 878744"/>
                      <a:gd name="connsiteY11" fmla="*/ 728076 h 992714"/>
                      <a:gd name="connsiteX12" fmla="*/ 111470 w 878744"/>
                      <a:gd name="connsiteY12" fmla="*/ 976996 h 992714"/>
                      <a:gd name="connsiteX0" fmla="*/ 111470 w 878744"/>
                      <a:gd name="connsiteY0" fmla="*/ 976996 h 992714"/>
                      <a:gd name="connsiteX1" fmla="*/ 520410 w 878744"/>
                      <a:gd name="connsiteY1" fmla="*/ 946516 h 992714"/>
                      <a:gd name="connsiteX2" fmla="*/ 830290 w 878744"/>
                      <a:gd name="connsiteY2" fmla="*/ 778876 h 992714"/>
                      <a:gd name="connsiteX3" fmla="*/ 873470 w 878744"/>
                      <a:gd name="connsiteY3" fmla="*/ 430896 h 992714"/>
                      <a:gd name="connsiteX4" fmla="*/ 784570 w 878744"/>
                      <a:gd name="connsiteY4" fmla="*/ 166736 h 992714"/>
                      <a:gd name="connsiteX5" fmla="*/ 583910 w 878744"/>
                      <a:gd name="connsiteY5" fmla="*/ 202296 h 992714"/>
                      <a:gd name="connsiteX6" fmla="*/ 324830 w 878744"/>
                      <a:gd name="connsiteY6" fmla="*/ 110856 h 992714"/>
                      <a:gd name="connsiteX7" fmla="*/ 131790 w 878744"/>
                      <a:gd name="connsiteY7" fmla="*/ 27036 h 992714"/>
                      <a:gd name="connsiteX8" fmla="*/ 12410 w 878744"/>
                      <a:gd name="connsiteY8" fmla="*/ 9256 h 992714"/>
                      <a:gd name="connsiteX9" fmla="*/ 17490 w 878744"/>
                      <a:gd name="connsiteY9" fmla="*/ 161656 h 992714"/>
                      <a:gd name="connsiteX10" fmla="*/ 111470 w 878744"/>
                      <a:gd name="connsiteY10" fmla="*/ 494396 h 992714"/>
                      <a:gd name="connsiteX11" fmla="*/ 124170 w 878744"/>
                      <a:gd name="connsiteY11" fmla="*/ 728076 h 992714"/>
                      <a:gd name="connsiteX12" fmla="*/ 111470 w 878744"/>
                      <a:gd name="connsiteY12" fmla="*/ 976996 h 992714"/>
                      <a:gd name="connsiteX0" fmla="*/ 13687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36870 w 878744"/>
                      <a:gd name="connsiteY12" fmla="*/ 979536 h 994781"/>
                      <a:gd name="connsiteX0" fmla="*/ 16227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62270 w 878744"/>
                      <a:gd name="connsiteY12" fmla="*/ 979536 h 994781"/>
                      <a:gd name="connsiteX0" fmla="*/ 13179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31790 w 878744"/>
                      <a:gd name="connsiteY12" fmla="*/ 979536 h 994781"/>
                      <a:gd name="connsiteX0" fmla="*/ 131790 w 878462"/>
                      <a:gd name="connsiteY0" fmla="*/ 979536 h 994781"/>
                      <a:gd name="connsiteX1" fmla="*/ 520410 w 878462"/>
                      <a:gd name="connsiteY1" fmla="*/ 946516 h 994781"/>
                      <a:gd name="connsiteX2" fmla="*/ 830290 w 878462"/>
                      <a:gd name="connsiteY2" fmla="*/ 778876 h 994781"/>
                      <a:gd name="connsiteX3" fmla="*/ 873470 w 878462"/>
                      <a:gd name="connsiteY3" fmla="*/ 430896 h 994781"/>
                      <a:gd name="connsiteX4" fmla="*/ 788380 w 878462"/>
                      <a:gd name="connsiteY4" fmla="*/ 193406 h 994781"/>
                      <a:gd name="connsiteX5" fmla="*/ 583910 w 878462"/>
                      <a:gd name="connsiteY5" fmla="*/ 202296 h 994781"/>
                      <a:gd name="connsiteX6" fmla="*/ 324830 w 878462"/>
                      <a:gd name="connsiteY6" fmla="*/ 110856 h 994781"/>
                      <a:gd name="connsiteX7" fmla="*/ 131790 w 878462"/>
                      <a:gd name="connsiteY7" fmla="*/ 27036 h 994781"/>
                      <a:gd name="connsiteX8" fmla="*/ 12410 w 878462"/>
                      <a:gd name="connsiteY8" fmla="*/ 9256 h 994781"/>
                      <a:gd name="connsiteX9" fmla="*/ 17490 w 878462"/>
                      <a:gd name="connsiteY9" fmla="*/ 161656 h 994781"/>
                      <a:gd name="connsiteX10" fmla="*/ 111470 w 878462"/>
                      <a:gd name="connsiteY10" fmla="*/ 494396 h 994781"/>
                      <a:gd name="connsiteX11" fmla="*/ 124170 w 878462"/>
                      <a:gd name="connsiteY11" fmla="*/ 728076 h 994781"/>
                      <a:gd name="connsiteX12" fmla="*/ 131790 w 878462"/>
                      <a:gd name="connsiteY12" fmla="*/ 979536 h 994781"/>
                      <a:gd name="connsiteX0" fmla="*/ 131790 w 878180"/>
                      <a:gd name="connsiteY0" fmla="*/ 979536 h 994781"/>
                      <a:gd name="connsiteX1" fmla="*/ 520410 w 878180"/>
                      <a:gd name="connsiteY1" fmla="*/ 946516 h 994781"/>
                      <a:gd name="connsiteX2" fmla="*/ 830290 w 878180"/>
                      <a:gd name="connsiteY2" fmla="*/ 778876 h 994781"/>
                      <a:gd name="connsiteX3" fmla="*/ 873470 w 878180"/>
                      <a:gd name="connsiteY3" fmla="*/ 430896 h 994781"/>
                      <a:gd name="connsiteX4" fmla="*/ 792190 w 878180"/>
                      <a:gd name="connsiteY4" fmla="*/ 185786 h 994781"/>
                      <a:gd name="connsiteX5" fmla="*/ 583910 w 878180"/>
                      <a:gd name="connsiteY5" fmla="*/ 202296 h 994781"/>
                      <a:gd name="connsiteX6" fmla="*/ 324830 w 878180"/>
                      <a:gd name="connsiteY6" fmla="*/ 110856 h 994781"/>
                      <a:gd name="connsiteX7" fmla="*/ 131790 w 878180"/>
                      <a:gd name="connsiteY7" fmla="*/ 27036 h 994781"/>
                      <a:gd name="connsiteX8" fmla="*/ 12410 w 878180"/>
                      <a:gd name="connsiteY8" fmla="*/ 9256 h 994781"/>
                      <a:gd name="connsiteX9" fmla="*/ 17490 w 878180"/>
                      <a:gd name="connsiteY9" fmla="*/ 161656 h 994781"/>
                      <a:gd name="connsiteX10" fmla="*/ 111470 w 878180"/>
                      <a:gd name="connsiteY10" fmla="*/ 494396 h 994781"/>
                      <a:gd name="connsiteX11" fmla="*/ 124170 w 878180"/>
                      <a:gd name="connsiteY11" fmla="*/ 728076 h 994781"/>
                      <a:gd name="connsiteX12" fmla="*/ 131790 w 878180"/>
                      <a:gd name="connsiteY12" fmla="*/ 979536 h 994781"/>
                      <a:gd name="connsiteX0" fmla="*/ 131790 w 878180"/>
                      <a:gd name="connsiteY0" fmla="*/ 979536 h 994781"/>
                      <a:gd name="connsiteX1" fmla="*/ 520410 w 878180"/>
                      <a:gd name="connsiteY1" fmla="*/ 946516 h 994781"/>
                      <a:gd name="connsiteX2" fmla="*/ 830290 w 878180"/>
                      <a:gd name="connsiteY2" fmla="*/ 778876 h 994781"/>
                      <a:gd name="connsiteX3" fmla="*/ 873470 w 878180"/>
                      <a:gd name="connsiteY3" fmla="*/ 430896 h 994781"/>
                      <a:gd name="connsiteX4" fmla="*/ 792190 w 878180"/>
                      <a:gd name="connsiteY4" fmla="*/ 185786 h 994781"/>
                      <a:gd name="connsiteX5" fmla="*/ 576290 w 878180"/>
                      <a:gd name="connsiteY5" fmla="*/ 221346 h 994781"/>
                      <a:gd name="connsiteX6" fmla="*/ 324830 w 878180"/>
                      <a:gd name="connsiteY6" fmla="*/ 110856 h 994781"/>
                      <a:gd name="connsiteX7" fmla="*/ 131790 w 878180"/>
                      <a:gd name="connsiteY7" fmla="*/ 27036 h 994781"/>
                      <a:gd name="connsiteX8" fmla="*/ 12410 w 878180"/>
                      <a:gd name="connsiteY8" fmla="*/ 9256 h 994781"/>
                      <a:gd name="connsiteX9" fmla="*/ 17490 w 878180"/>
                      <a:gd name="connsiteY9" fmla="*/ 161656 h 994781"/>
                      <a:gd name="connsiteX10" fmla="*/ 111470 w 878180"/>
                      <a:gd name="connsiteY10" fmla="*/ 494396 h 994781"/>
                      <a:gd name="connsiteX11" fmla="*/ 124170 w 878180"/>
                      <a:gd name="connsiteY11" fmla="*/ 728076 h 994781"/>
                      <a:gd name="connsiteX12" fmla="*/ 131790 w 878180"/>
                      <a:gd name="connsiteY12" fmla="*/ 979536 h 994781"/>
                      <a:gd name="connsiteX0" fmla="*/ 131790 w 878180"/>
                      <a:gd name="connsiteY0" fmla="*/ 980277 h 995522"/>
                      <a:gd name="connsiteX1" fmla="*/ 520410 w 878180"/>
                      <a:gd name="connsiteY1" fmla="*/ 947257 h 995522"/>
                      <a:gd name="connsiteX2" fmla="*/ 830290 w 878180"/>
                      <a:gd name="connsiteY2" fmla="*/ 779617 h 995522"/>
                      <a:gd name="connsiteX3" fmla="*/ 873470 w 878180"/>
                      <a:gd name="connsiteY3" fmla="*/ 431637 h 995522"/>
                      <a:gd name="connsiteX4" fmla="*/ 792190 w 878180"/>
                      <a:gd name="connsiteY4" fmla="*/ 186527 h 995522"/>
                      <a:gd name="connsiteX5" fmla="*/ 576290 w 878180"/>
                      <a:gd name="connsiteY5" fmla="*/ 222087 h 995522"/>
                      <a:gd name="connsiteX6" fmla="*/ 340070 w 878180"/>
                      <a:gd name="connsiteY6" fmla="*/ 134457 h 995522"/>
                      <a:gd name="connsiteX7" fmla="*/ 131790 w 878180"/>
                      <a:gd name="connsiteY7" fmla="*/ 27777 h 995522"/>
                      <a:gd name="connsiteX8" fmla="*/ 12410 w 878180"/>
                      <a:gd name="connsiteY8" fmla="*/ 9997 h 995522"/>
                      <a:gd name="connsiteX9" fmla="*/ 17490 w 878180"/>
                      <a:gd name="connsiteY9" fmla="*/ 162397 h 995522"/>
                      <a:gd name="connsiteX10" fmla="*/ 111470 w 878180"/>
                      <a:gd name="connsiteY10" fmla="*/ 495137 h 995522"/>
                      <a:gd name="connsiteX11" fmla="*/ 124170 w 878180"/>
                      <a:gd name="connsiteY11" fmla="*/ 728817 h 995522"/>
                      <a:gd name="connsiteX12" fmla="*/ 131790 w 878180"/>
                      <a:gd name="connsiteY12" fmla="*/ 980277 h 995522"/>
                      <a:gd name="connsiteX0" fmla="*/ 131790 w 878180"/>
                      <a:gd name="connsiteY0" fmla="*/ 980277 h 994404"/>
                      <a:gd name="connsiteX1" fmla="*/ 520410 w 878180"/>
                      <a:gd name="connsiteY1" fmla="*/ 947257 h 994404"/>
                      <a:gd name="connsiteX2" fmla="*/ 830290 w 878180"/>
                      <a:gd name="connsiteY2" fmla="*/ 779617 h 994404"/>
                      <a:gd name="connsiteX3" fmla="*/ 873470 w 878180"/>
                      <a:gd name="connsiteY3" fmla="*/ 431637 h 994404"/>
                      <a:gd name="connsiteX4" fmla="*/ 792190 w 878180"/>
                      <a:gd name="connsiteY4" fmla="*/ 186527 h 994404"/>
                      <a:gd name="connsiteX5" fmla="*/ 576290 w 878180"/>
                      <a:gd name="connsiteY5" fmla="*/ 222087 h 994404"/>
                      <a:gd name="connsiteX6" fmla="*/ 340070 w 878180"/>
                      <a:gd name="connsiteY6" fmla="*/ 134457 h 994404"/>
                      <a:gd name="connsiteX7" fmla="*/ 131790 w 878180"/>
                      <a:gd name="connsiteY7" fmla="*/ 27777 h 994404"/>
                      <a:gd name="connsiteX8" fmla="*/ 12410 w 878180"/>
                      <a:gd name="connsiteY8" fmla="*/ 9997 h 994404"/>
                      <a:gd name="connsiteX9" fmla="*/ 17490 w 878180"/>
                      <a:gd name="connsiteY9" fmla="*/ 162397 h 994404"/>
                      <a:gd name="connsiteX10" fmla="*/ 111470 w 878180"/>
                      <a:gd name="connsiteY10" fmla="*/ 495137 h 994404"/>
                      <a:gd name="connsiteX11" fmla="*/ 147030 w 878180"/>
                      <a:gd name="connsiteY11" fmla="*/ 744057 h 994404"/>
                      <a:gd name="connsiteX12" fmla="*/ 131790 w 878180"/>
                      <a:gd name="connsiteY12" fmla="*/ 980277 h 994404"/>
                      <a:gd name="connsiteX0" fmla="*/ 131790 w 878180"/>
                      <a:gd name="connsiteY0" fmla="*/ 980277 h 993845"/>
                      <a:gd name="connsiteX1" fmla="*/ 520410 w 878180"/>
                      <a:gd name="connsiteY1" fmla="*/ 947257 h 993845"/>
                      <a:gd name="connsiteX2" fmla="*/ 830290 w 878180"/>
                      <a:gd name="connsiteY2" fmla="*/ 779617 h 993845"/>
                      <a:gd name="connsiteX3" fmla="*/ 873470 w 878180"/>
                      <a:gd name="connsiteY3" fmla="*/ 431637 h 993845"/>
                      <a:gd name="connsiteX4" fmla="*/ 792190 w 878180"/>
                      <a:gd name="connsiteY4" fmla="*/ 186527 h 993845"/>
                      <a:gd name="connsiteX5" fmla="*/ 576290 w 878180"/>
                      <a:gd name="connsiteY5" fmla="*/ 222087 h 993845"/>
                      <a:gd name="connsiteX6" fmla="*/ 340070 w 878180"/>
                      <a:gd name="connsiteY6" fmla="*/ 134457 h 993845"/>
                      <a:gd name="connsiteX7" fmla="*/ 131790 w 878180"/>
                      <a:gd name="connsiteY7" fmla="*/ 27777 h 993845"/>
                      <a:gd name="connsiteX8" fmla="*/ 12410 w 878180"/>
                      <a:gd name="connsiteY8" fmla="*/ 9997 h 993845"/>
                      <a:gd name="connsiteX9" fmla="*/ 17490 w 878180"/>
                      <a:gd name="connsiteY9" fmla="*/ 162397 h 993845"/>
                      <a:gd name="connsiteX10" fmla="*/ 111470 w 878180"/>
                      <a:gd name="connsiteY10" fmla="*/ 495137 h 993845"/>
                      <a:gd name="connsiteX11" fmla="*/ 135600 w 878180"/>
                      <a:gd name="connsiteY11" fmla="*/ 751677 h 993845"/>
                      <a:gd name="connsiteX12" fmla="*/ 131790 w 878180"/>
                      <a:gd name="connsiteY12" fmla="*/ 980277 h 993845"/>
                      <a:gd name="connsiteX0" fmla="*/ 154650 w 878180"/>
                      <a:gd name="connsiteY0" fmla="*/ 987897 h 1000223"/>
                      <a:gd name="connsiteX1" fmla="*/ 520410 w 878180"/>
                      <a:gd name="connsiteY1" fmla="*/ 947257 h 1000223"/>
                      <a:gd name="connsiteX2" fmla="*/ 830290 w 878180"/>
                      <a:gd name="connsiteY2" fmla="*/ 779617 h 1000223"/>
                      <a:gd name="connsiteX3" fmla="*/ 873470 w 878180"/>
                      <a:gd name="connsiteY3" fmla="*/ 431637 h 1000223"/>
                      <a:gd name="connsiteX4" fmla="*/ 792190 w 878180"/>
                      <a:gd name="connsiteY4" fmla="*/ 186527 h 1000223"/>
                      <a:gd name="connsiteX5" fmla="*/ 576290 w 878180"/>
                      <a:gd name="connsiteY5" fmla="*/ 222087 h 1000223"/>
                      <a:gd name="connsiteX6" fmla="*/ 340070 w 878180"/>
                      <a:gd name="connsiteY6" fmla="*/ 134457 h 1000223"/>
                      <a:gd name="connsiteX7" fmla="*/ 131790 w 878180"/>
                      <a:gd name="connsiteY7" fmla="*/ 27777 h 1000223"/>
                      <a:gd name="connsiteX8" fmla="*/ 12410 w 878180"/>
                      <a:gd name="connsiteY8" fmla="*/ 9997 h 1000223"/>
                      <a:gd name="connsiteX9" fmla="*/ 17490 w 878180"/>
                      <a:gd name="connsiteY9" fmla="*/ 162397 h 1000223"/>
                      <a:gd name="connsiteX10" fmla="*/ 111470 w 878180"/>
                      <a:gd name="connsiteY10" fmla="*/ 495137 h 1000223"/>
                      <a:gd name="connsiteX11" fmla="*/ 135600 w 878180"/>
                      <a:gd name="connsiteY11" fmla="*/ 751677 h 1000223"/>
                      <a:gd name="connsiteX12" fmla="*/ 154650 w 878180"/>
                      <a:gd name="connsiteY12" fmla="*/ 987897 h 1000223"/>
                      <a:gd name="connsiteX0" fmla="*/ 154650 w 878180"/>
                      <a:gd name="connsiteY0" fmla="*/ 984087 h 997007"/>
                      <a:gd name="connsiteX1" fmla="*/ 520410 w 878180"/>
                      <a:gd name="connsiteY1" fmla="*/ 947257 h 997007"/>
                      <a:gd name="connsiteX2" fmla="*/ 830290 w 878180"/>
                      <a:gd name="connsiteY2" fmla="*/ 779617 h 997007"/>
                      <a:gd name="connsiteX3" fmla="*/ 873470 w 878180"/>
                      <a:gd name="connsiteY3" fmla="*/ 431637 h 997007"/>
                      <a:gd name="connsiteX4" fmla="*/ 792190 w 878180"/>
                      <a:gd name="connsiteY4" fmla="*/ 186527 h 997007"/>
                      <a:gd name="connsiteX5" fmla="*/ 576290 w 878180"/>
                      <a:gd name="connsiteY5" fmla="*/ 222087 h 997007"/>
                      <a:gd name="connsiteX6" fmla="*/ 340070 w 878180"/>
                      <a:gd name="connsiteY6" fmla="*/ 134457 h 997007"/>
                      <a:gd name="connsiteX7" fmla="*/ 131790 w 878180"/>
                      <a:gd name="connsiteY7" fmla="*/ 27777 h 997007"/>
                      <a:gd name="connsiteX8" fmla="*/ 12410 w 878180"/>
                      <a:gd name="connsiteY8" fmla="*/ 9997 h 997007"/>
                      <a:gd name="connsiteX9" fmla="*/ 17490 w 878180"/>
                      <a:gd name="connsiteY9" fmla="*/ 162397 h 997007"/>
                      <a:gd name="connsiteX10" fmla="*/ 111470 w 878180"/>
                      <a:gd name="connsiteY10" fmla="*/ 495137 h 997007"/>
                      <a:gd name="connsiteX11" fmla="*/ 135600 w 878180"/>
                      <a:gd name="connsiteY11" fmla="*/ 751677 h 997007"/>
                      <a:gd name="connsiteX12" fmla="*/ 154650 w 878180"/>
                      <a:gd name="connsiteY12" fmla="*/ 984087 h 997007"/>
                      <a:gd name="connsiteX0" fmla="*/ 154650 w 879308"/>
                      <a:gd name="connsiteY0" fmla="*/ 984087 h 997007"/>
                      <a:gd name="connsiteX1" fmla="*/ 520410 w 879308"/>
                      <a:gd name="connsiteY1" fmla="*/ 947257 h 997007"/>
                      <a:gd name="connsiteX2" fmla="*/ 830290 w 879308"/>
                      <a:gd name="connsiteY2" fmla="*/ 779617 h 997007"/>
                      <a:gd name="connsiteX3" fmla="*/ 873470 w 879308"/>
                      <a:gd name="connsiteY3" fmla="*/ 431637 h 997007"/>
                      <a:gd name="connsiteX4" fmla="*/ 776950 w 879308"/>
                      <a:gd name="connsiteY4" fmla="*/ 182717 h 997007"/>
                      <a:gd name="connsiteX5" fmla="*/ 576290 w 879308"/>
                      <a:gd name="connsiteY5" fmla="*/ 222087 h 997007"/>
                      <a:gd name="connsiteX6" fmla="*/ 340070 w 879308"/>
                      <a:gd name="connsiteY6" fmla="*/ 134457 h 997007"/>
                      <a:gd name="connsiteX7" fmla="*/ 131790 w 879308"/>
                      <a:gd name="connsiteY7" fmla="*/ 27777 h 997007"/>
                      <a:gd name="connsiteX8" fmla="*/ 12410 w 879308"/>
                      <a:gd name="connsiteY8" fmla="*/ 9997 h 997007"/>
                      <a:gd name="connsiteX9" fmla="*/ 17490 w 879308"/>
                      <a:gd name="connsiteY9" fmla="*/ 162397 h 997007"/>
                      <a:gd name="connsiteX10" fmla="*/ 111470 w 879308"/>
                      <a:gd name="connsiteY10" fmla="*/ 495137 h 997007"/>
                      <a:gd name="connsiteX11" fmla="*/ 135600 w 879308"/>
                      <a:gd name="connsiteY11" fmla="*/ 751677 h 997007"/>
                      <a:gd name="connsiteX12" fmla="*/ 154650 w 879308"/>
                      <a:gd name="connsiteY12" fmla="*/ 984087 h 997007"/>
                      <a:gd name="connsiteX0" fmla="*/ 154650 w 879308"/>
                      <a:gd name="connsiteY0" fmla="*/ 983749 h 996669"/>
                      <a:gd name="connsiteX1" fmla="*/ 520410 w 879308"/>
                      <a:gd name="connsiteY1" fmla="*/ 946919 h 996669"/>
                      <a:gd name="connsiteX2" fmla="*/ 830290 w 879308"/>
                      <a:gd name="connsiteY2" fmla="*/ 779279 h 996669"/>
                      <a:gd name="connsiteX3" fmla="*/ 873470 w 879308"/>
                      <a:gd name="connsiteY3" fmla="*/ 431299 h 996669"/>
                      <a:gd name="connsiteX4" fmla="*/ 776950 w 879308"/>
                      <a:gd name="connsiteY4" fmla="*/ 182379 h 996669"/>
                      <a:gd name="connsiteX5" fmla="*/ 576290 w 879308"/>
                      <a:gd name="connsiteY5" fmla="*/ 221749 h 996669"/>
                      <a:gd name="connsiteX6" fmla="*/ 340070 w 879308"/>
                      <a:gd name="connsiteY6" fmla="*/ 123959 h 996669"/>
                      <a:gd name="connsiteX7" fmla="*/ 131790 w 879308"/>
                      <a:gd name="connsiteY7" fmla="*/ 27439 h 996669"/>
                      <a:gd name="connsiteX8" fmla="*/ 12410 w 879308"/>
                      <a:gd name="connsiteY8" fmla="*/ 9659 h 996669"/>
                      <a:gd name="connsiteX9" fmla="*/ 17490 w 879308"/>
                      <a:gd name="connsiteY9" fmla="*/ 162059 h 996669"/>
                      <a:gd name="connsiteX10" fmla="*/ 111470 w 879308"/>
                      <a:gd name="connsiteY10" fmla="*/ 494799 h 996669"/>
                      <a:gd name="connsiteX11" fmla="*/ 135600 w 879308"/>
                      <a:gd name="connsiteY11" fmla="*/ 751339 h 996669"/>
                      <a:gd name="connsiteX12" fmla="*/ 154650 w 879308"/>
                      <a:gd name="connsiteY12" fmla="*/ 983749 h 996669"/>
                      <a:gd name="connsiteX0" fmla="*/ 154650 w 879308"/>
                      <a:gd name="connsiteY0" fmla="*/ 983749 h 996669"/>
                      <a:gd name="connsiteX1" fmla="*/ 520410 w 879308"/>
                      <a:gd name="connsiteY1" fmla="*/ 946919 h 996669"/>
                      <a:gd name="connsiteX2" fmla="*/ 830290 w 879308"/>
                      <a:gd name="connsiteY2" fmla="*/ 779279 h 996669"/>
                      <a:gd name="connsiteX3" fmla="*/ 873470 w 879308"/>
                      <a:gd name="connsiteY3" fmla="*/ 431299 h 996669"/>
                      <a:gd name="connsiteX4" fmla="*/ 776950 w 879308"/>
                      <a:gd name="connsiteY4" fmla="*/ 182379 h 996669"/>
                      <a:gd name="connsiteX5" fmla="*/ 578830 w 879308"/>
                      <a:gd name="connsiteY5" fmla="*/ 203969 h 996669"/>
                      <a:gd name="connsiteX6" fmla="*/ 340070 w 879308"/>
                      <a:gd name="connsiteY6" fmla="*/ 123959 h 996669"/>
                      <a:gd name="connsiteX7" fmla="*/ 131790 w 879308"/>
                      <a:gd name="connsiteY7" fmla="*/ 27439 h 996669"/>
                      <a:gd name="connsiteX8" fmla="*/ 12410 w 879308"/>
                      <a:gd name="connsiteY8" fmla="*/ 9659 h 996669"/>
                      <a:gd name="connsiteX9" fmla="*/ 17490 w 879308"/>
                      <a:gd name="connsiteY9" fmla="*/ 162059 h 996669"/>
                      <a:gd name="connsiteX10" fmla="*/ 111470 w 879308"/>
                      <a:gd name="connsiteY10" fmla="*/ 494799 h 996669"/>
                      <a:gd name="connsiteX11" fmla="*/ 135600 w 879308"/>
                      <a:gd name="connsiteY11" fmla="*/ 751339 h 996669"/>
                      <a:gd name="connsiteX12" fmla="*/ 154650 w 879308"/>
                      <a:gd name="connsiteY12" fmla="*/ 983749 h 9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308" h="996669">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27" name="รูปแบบอิสระ: รูปร่าง 26">
                    <a:extLst>
                      <a:ext uri="{FF2B5EF4-FFF2-40B4-BE49-F238E27FC236}">
                        <a16:creationId xmlns:a16="http://schemas.microsoft.com/office/drawing/2014/main" id="{1D622427-505D-42E7-993E-5356F731CE2C}"/>
                      </a:ext>
                    </a:extLst>
                  </p:cNvPr>
                  <p:cNvSpPr/>
                  <p:nvPr/>
                </p:nvSpPr>
                <p:spPr>
                  <a:xfrm>
                    <a:off x="5450671" y="1801876"/>
                    <a:ext cx="248412" cy="513448"/>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412" h="513448">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8" name="กลุ่ม 27">
                    <a:extLst>
                      <a:ext uri="{FF2B5EF4-FFF2-40B4-BE49-F238E27FC236}">
                        <a16:creationId xmlns:a16="http://schemas.microsoft.com/office/drawing/2014/main" id="{CFC629EB-820A-425F-8951-839A5F5E52DA}"/>
                      </a:ext>
                    </a:extLst>
                  </p:cNvPr>
                  <p:cNvGrpSpPr/>
                  <p:nvPr/>
                </p:nvGrpSpPr>
                <p:grpSpPr>
                  <a:xfrm>
                    <a:off x="5762797" y="2329698"/>
                    <a:ext cx="1355938" cy="615226"/>
                    <a:chOff x="845557" y="3324777"/>
                    <a:chExt cx="1355938" cy="615226"/>
                  </a:xfrm>
                </p:grpSpPr>
                <p:grpSp>
                  <p:nvGrpSpPr>
                    <p:cNvPr id="31" name="กลุ่ม 30">
                      <a:extLst>
                        <a:ext uri="{FF2B5EF4-FFF2-40B4-BE49-F238E27FC236}">
                          <a16:creationId xmlns:a16="http://schemas.microsoft.com/office/drawing/2014/main" id="{0B1A0B45-FCC0-4768-9765-4DC0F6D92E94}"/>
                        </a:ext>
                      </a:extLst>
                    </p:cNvPr>
                    <p:cNvGrpSpPr/>
                    <p:nvPr/>
                  </p:nvGrpSpPr>
                  <p:grpSpPr>
                    <a:xfrm>
                      <a:off x="1278221" y="3642317"/>
                      <a:ext cx="490561" cy="297686"/>
                      <a:chOff x="3673493" y="3224085"/>
                      <a:chExt cx="490561" cy="297686"/>
                    </a:xfrm>
                  </p:grpSpPr>
                  <p:sp>
                    <p:nvSpPr>
                      <p:cNvPr id="47" name="รูปแบบอิสระ: รูปร่าง 46">
                        <a:extLst>
                          <a:ext uri="{FF2B5EF4-FFF2-40B4-BE49-F238E27FC236}">
                            <a16:creationId xmlns:a16="http://schemas.microsoft.com/office/drawing/2014/main" id="{6F4AC054-C88E-414E-B7A7-0C58C71EC1E1}"/>
                          </a:ext>
                        </a:extLst>
                      </p:cNvPr>
                      <p:cNvSpPr/>
                      <p:nvPr/>
                    </p:nvSpPr>
                    <p:spPr>
                      <a:xfrm rot="21417418">
                        <a:off x="3673493" y="3337622"/>
                        <a:ext cx="490561" cy="184149"/>
                      </a:xfrm>
                      <a:custGeom>
                        <a:avLst/>
                        <a:gdLst>
                          <a:gd name="connsiteX0" fmla="*/ 25979 w 512796"/>
                          <a:gd name="connsiteY0" fmla="*/ 45736 h 183170"/>
                          <a:gd name="connsiteX1" fmla="*/ 3119 w 512796"/>
                          <a:gd name="connsiteY1" fmla="*/ 99076 h 183170"/>
                          <a:gd name="connsiteX2" fmla="*/ 86939 w 512796"/>
                          <a:gd name="connsiteY2" fmla="*/ 167656 h 183170"/>
                          <a:gd name="connsiteX3" fmla="*/ 239339 w 512796"/>
                          <a:gd name="connsiteY3" fmla="*/ 99076 h 183170"/>
                          <a:gd name="connsiteX4" fmla="*/ 262199 w 512796"/>
                          <a:gd name="connsiteY4" fmla="*/ 16 h 183170"/>
                          <a:gd name="connsiteX5" fmla="*/ 254579 w 512796"/>
                          <a:gd name="connsiteY5" fmla="*/ 106696 h 183170"/>
                          <a:gd name="connsiteX6" fmla="*/ 361259 w 512796"/>
                          <a:gd name="connsiteY6" fmla="*/ 182896 h 183170"/>
                          <a:gd name="connsiteX7" fmla="*/ 506039 w 512796"/>
                          <a:gd name="connsiteY7" fmla="*/ 129556 h 183170"/>
                          <a:gd name="connsiteX8" fmla="*/ 475559 w 512796"/>
                          <a:gd name="connsiteY8" fmla="*/ 60976 h 183170"/>
                          <a:gd name="connsiteX0" fmla="*/ 25979 w 512796"/>
                          <a:gd name="connsiteY0" fmla="*/ 45738 h 183163"/>
                          <a:gd name="connsiteX1" fmla="*/ 3119 w 512796"/>
                          <a:gd name="connsiteY1" fmla="*/ 99078 h 183163"/>
                          <a:gd name="connsiteX2" fmla="*/ 86939 w 512796"/>
                          <a:gd name="connsiteY2" fmla="*/ 167658 h 183163"/>
                          <a:gd name="connsiteX3" fmla="*/ 239339 w 512796"/>
                          <a:gd name="connsiteY3" fmla="*/ 99078 h 183163"/>
                          <a:gd name="connsiteX4" fmla="*/ 262199 w 512796"/>
                          <a:gd name="connsiteY4" fmla="*/ 18 h 183163"/>
                          <a:gd name="connsiteX5" fmla="*/ 262188 w 512796"/>
                          <a:gd name="connsiteY5" fmla="*/ 107103 h 183163"/>
                          <a:gd name="connsiteX6" fmla="*/ 361259 w 512796"/>
                          <a:gd name="connsiteY6" fmla="*/ 182898 h 183163"/>
                          <a:gd name="connsiteX7" fmla="*/ 506039 w 512796"/>
                          <a:gd name="connsiteY7" fmla="*/ 129558 h 183163"/>
                          <a:gd name="connsiteX8" fmla="*/ 475559 w 512796"/>
                          <a:gd name="connsiteY8" fmla="*/ 60978 h 183163"/>
                          <a:gd name="connsiteX0" fmla="*/ 25979 w 505781"/>
                          <a:gd name="connsiteY0" fmla="*/ 45738 h 184207"/>
                          <a:gd name="connsiteX1" fmla="*/ 3119 w 505781"/>
                          <a:gd name="connsiteY1" fmla="*/ 99078 h 184207"/>
                          <a:gd name="connsiteX2" fmla="*/ 86939 w 505781"/>
                          <a:gd name="connsiteY2" fmla="*/ 167658 h 184207"/>
                          <a:gd name="connsiteX3" fmla="*/ 239339 w 505781"/>
                          <a:gd name="connsiteY3" fmla="*/ 99078 h 184207"/>
                          <a:gd name="connsiteX4" fmla="*/ 262199 w 505781"/>
                          <a:gd name="connsiteY4" fmla="*/ 18 h 184207"/>
                          <a:gd name="connsiteX5" fmla="*/ 262188 w 505781"/>
                          <a:gd name="connsiteY5" fmla="*/ 107103 h 184207"/>
                          <a:gd name="connsiteX6" fmla="*/ 361259 w 505781"/>
                          <a:gd name="connsiteY6" fmla="*/ 182898 h 184207"/>
                          <a:gd name="connsiteX7" fmla="*/ 497419 w 505781"/>
                          <a:gd name="connsiteY7" fmla="*/ 148177 h 184207"/>
                          <a:gd name="connsiteX8" fmla="*/ 475559 w 505781"/>
                          <a:gd name="connsiteY8" fmla="*/ 60978 h 184207"/>
                          <a:gd name="connsiteX0" fmla="*/ 27273 w 507075"/>
                          <a:gd name="connsiteY0" fmla="*/ 45738 h 184207"/>
                          <a:gd name="connsiteX1" fmla="*/ 4413 w 507075"/>
                          <a:gd name="connsiteY1" fmla="*/ 99078 h 184207"/>
                          <a:gd name="connsiteX2" fmla="*/ 107458 w 507075"/>
                          <a:gd name="connsiteY2" fmla="*/ 164864 h 184207"/>
                          <a:gd name="connsiteX3" fmla="*/ 240633 w 507075"/>
                          <a:gd name="connsiteY3" fmla="*/ 99078 h 184207"/>
                          <a:gd name="connsiteX4" fmla="*/ 263493 w 507075"/>
                          <a:gd name="connsiteY4" fmla="*/ 18 h 184207"/>
                          <a:gd name="connsiteX5" fmla="*/ 263482 w 507075"/>
                          <a:gd name="connsiteY5" fmla="*/ 107103 h 184207"/>
                          <a:gd name="connsiteX6" fmla="*/ 362553 w 507075"/>
                          <a:gd name="connsiteY6" fmla="*/ 182898 h 184207"/>
                          <a:gd name="connsiteX7" fmla="*/ 498713 w 507075"/>
                          <a:gd name="connsiteY7" fmla="*/ 148177 h 184207"/>
                          <a:gd name="connsiteX8" fmla="*/ 476853 w 507075"/>
                          <a:gd name="connsiteY8" fmla="*/ 60978 h 184207"/>
                          <a:gd name="connsiteX0" fmla="*/ 18837 w 498639"/>
                          <a:gd name="connsiteY0" fmla="*/ 45738 h 184207"/>
                          <a:gd name="connsiteX1" fmla="*/ 6379 w 498639"/>
                          <a:gd name="connsiteY1" fmla="*/ 118708 h 184207"/>
                          <a:gd name="connsiteX2" fmla="*/ 99022 w 498639"/>
                          <a:gd name="connsiteY2" fmla="*/ 164864 h 184207"/>
                          <a:gd name="connsiteX3" fmla="*/ 232197 w 498639"/>
                          <a:gd name="connsiteY3" fmla="*/ 99078 h 184207"/>
                          <a:gd name="connsiteX4" fmla="*/ 255057 w 498639"/>
                          <a:gd name="connsiteY4" fmla="*/ 18 h 184207"/>
                          <a:gd name="connsiteX5" fmla="*/ 255046 w 498639"/>
                          <a:gd name="connsiteY5" fmla="*/ 107103 h 184207"/>
                          <a:gd name="connsiteX6" fmla="*/ 354117 w 498639"/>
                          <a:gd name="connsiteY6" fmla="*/ 182898 h 184207"/>
                          <a:gd name="connsiteX7" fmla="*/ 490277 w 498639"/>
                          <a:gd name="connsiteY7" fmla="*/ 148177 h 184207"/>
                          <a:gd name="connsiteX8" fmla="*/ 468417 w 498639"/>
                          <a:gd name="connsiteY8" fmla="*/ 60978 h 184207"/>
                          <a:gd name="connsiteX0" fmla="*/ 18837 w 490561"/>
                          <a:gd name="connsiteY0" fmla="*/ 45738 h 184149"/>
                          <a:gd name="connsiteX1" fmla="*/ 6379 w 490561"/>
                          <a:gd name="connsiteY1" fmla="*/ 118708 h 184149"/>
                          <a:gd name="connsiteX2" fmla="*/ 99022 w 490561"/>
                          <a:gd name="connsiteY2" fmla="*/ 164864 h 184149"/>
                          <a:gd name="connsiteX3" fmla="*/ 232197 w 490561"/>
                          <a:gd name="connsiteY3" fmla="*/ 99078 h 184149"/>
                          <a:gd name="connsiteX4" fmla="*/ 255057 w 490561"/>
                          <a:gd name="connsiteY4" fmla="*/ 18 h 184149"/>
                          <a:gd name="connsiteX5" fmla="*/ 255046 w 490561"/>
                          <a:gd name="connsiteY5" fmla="*/ 107103 h 184149"/>
                          <a:gd name="connsiteX6" fmla="*/ 354117 w 490561"/>
                          <a:gd name="connsiteY6" fmla="*/ 182898 h 184149"/>
                          <a:gd name="connsiteX7" fmla="*/ 478863 w 490561"/>
                          <a:gd name="connsiteY7" fmla="*/ 147570 h 184149"/>
                          <a:gd name="connsiteX8" fmla="*/ 468417 w 490561"/>
                          <a:gd name="connsiteY8" fmla="*/ 60978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61" h="184149">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8" name="รูปแบบอิสระ: รูปร่าง 47">
                        <a:extLst>
                          <a:ext uri="{FF2B5EF4-FFF2-40B4-BE49-F238E27FC236}">
                            <a16:creationId xmlns:a16="http://schemas.microsoft.com/office/drawing/2014/main" id="{FED92E9A-8D3C-4C9C-B4F6-AFAA2CA4F74A}"/>
                          </a:ext>
                        </a:extLst>
                      </p:cNvPr>
                      <p:cNvSpPr/>
                      <p:nvPr/>
                    </p:nvSpPr>
                    <p:spPr>
                      <a:xfrm rot="20654224">
                        <a:off x="3822367" y="3224085"/>
                        <a:ext cx="200701" cy="117505"/>
                      </a:xfrm>
                      <a:custGeom>
                        <a:avLst/>
                        <a:gdLst>
                          <a:gd name="connsiteX0" fmla="*/ 24294 w 200701"/>
                          <a:gd name="connsiteY0" fmla="*/ 3155 h 117505"/>
                          <a:gd name="connsiteX1" fmla="*/ 146214 w 200701"/>
                          <a:gd name="connsiteY1" fmla="*/ 18395 h 117505"/>
                          <a:gd name="connsiteX2" fmla="*/ 199554 w 200701"/>
                          <a:gd name="connsiteY2" fmla="*/ 79355 h 117505"/>
                          <a:gd name="connsiteX3" fmla="*/ 100494 w 200701"/>
                          <a:gd name="connsiteY3" fmla="*/ 117455 h 117505"/>
                          <a:gd name="connsiteX4" fmla="*/ 9054 w 200701"/>
                          <a:gd name="connsiteY4" fmla="*/ 71735 h 117505"/>
                          <a:gd name="connsiteX5" fmla="*/ 24294 w 200701"/>
                          <a:gd name="connsiteY5" fmla="*/ 3155 h 11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01" h="117505">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32" name="กลุ่ม 31">
                      <a:extLst>
                        <a:ext uri="{FF2B5EF4-FFF2-40B4-BE49-F238E27FC236}">
                          <a16:creationId xmlns:a16="http://schemas.microsoft.com/office/drawing/2014/main" id="{47903348-A987-484C-81C1-AC0104DD04F7}"/>
                        </a:ext>
                      </a:extLst>
                    </p:cNvPr>
                    <p:cNvGrpSpPr/>
                    <p:nvPr/>
                  </p:nvGrpSpPr>
                  <p:grpSpPr>
                    <a:xfrm>
                      <a:off x="995333" y="3324777"/>
                      <a:ext cx="1081875" cy="246380"/>
                      <a:chOff x="3390605" y="2906545"/>
                      <a:chExt cx="1081875" cy="246380"/>
                    </a:xfrm>
                  </p:grpSpPr>
                  <p:sp>
                    <p:nvSpPr>
                      <p:cNvPr id="41" name="แผนผังลำดับงาน: ตัวเชื่อมต่อ 40">
                        <a:extLst>
                          <a:ext uri="{FF2B5EF4-FFF2-40B4-BE49-F238E27FC236}">
                            <a16:creationId xmlns:a16="http://schemas.microsoft.com/office/drawing/2014/main" id="{C1A94FBC-F8BB-49D3-88B4-9F56927C1576}"/>
                          </a:ext>
                        </a:extLst>
                      </p:cNvPr>
                      <p:cNvSpPr/>
                      <p:nvPr/>
                    </p:nvSpPr>
                    <p:spPr>
                      <a:xfrm>
                        <a:off x="3390605"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42" name="แผนผังลำดับงาน: ตัวเชื่อมต่อ 41">
                        <a:extLst>
                          <a:ext uri="{FF2B5EF4-FFF2-40B4-BE49-F238E27FC236}">
                            <a16:creationId xmlns:a16="http://schemas.microsoft.com/office/drawing/2014/main" id="{78B6AB7C-1665-4762-93D9-DAE7F6F80ACC}"/>
                          </a:ext>
                        </a:extLst>
                      </p:cNvPr>
                      <p:cNvSpPr/>
                      <p:nvPr/>
                    </p:nvSpPr>
                    <p:spPr>
                      <a:xfrm>
                        <a:off x="4215940"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3" name="แผนผังลำดับงาน: ตัวเชื่อมต่อ 42">
                        <a:extLst>
                          <a:ext uri="{FF2B5EF4-FFF2-40B4-BE49-F238E27FC236}">
                            <a16:creationId xmlns:a16="http://schemas.microsoft.com/office/drawing/2014/main" id="{D8219A13-E70D-431E-BE8C-9C3A73DA0ED1}"/>
                          </a:ext>
                        </a:extLst>
                      </p:cNvPr>
                      <p:cNvSpPr/>
                      <p:nvPr/>
                    </p:nvSpPr>
                    <p:spPr>
                      <a:xfrm>
                        <a:off x="3431245" y="2941077"/>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44" name="แผนผังลำดับงาน: ตัวเชื่อมต่อ 43">
                        <a:extLst>
                          <a:ext uri="{FF2B5EF4-FFF2-40B4-BE49-F238E27FC236}">
                            <a16:creationId xmlns:a16="http://schemas.microsoft.com/office/drawing/2014/main" id="{4C7466CD-9AB8-4A7A-A7A5-A5823875EB14}"/>
                          </a:ext>
                        </a:extLst>
                      </p:cNvPr>
                      <p:cNvSpPr/>
                      <p:nvPr/>
                    </p:nvSpPr>
                    <p:spPr>
                      <a:xfrm>
                        <a:off x="4256580" y="2940571"/>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5" name="แผนผังลำดับงาน: ตัวเชื่อมต่อ 44">
                        <a:extLst>
                          <a:ext uri="{FF2B5EF4-FFF2-40B4-BE49-F238E27FC236}">
                            <a16:creationId xmlns:a16="http://schemas.microsoft.com/office/drawing/2014/main" id="{49897A39-579E-41E6-A719-47B235028091}"/>
                          </a:ext>
                        </a:extLst>
                      </p:cNvPr>
                      <p:cNvSpPr/>
                      <p:nvPr/>
                    </p:nvSpPr>
                    <p:spPr>
                      <a:xfrm>
                        <a:off x="3518875"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46" name="แผนผังลำดับงาน: ตัวเชื่อมต่อ 45">
                        <a:extLst>
                          <a:ext uri="{FF2B5EF4-FFF2-40B4-BE49-F238E27FC236}">
                            <a16:creationId xmlns:a16="http://schemas.microsoft.com/office/drawing/2014/main" id="{7D870A4C-58D5-4B6F-9561-32C241179A52}"/>
                          </a:ext>
                        </a:extLst>
                      </p:cNvPr>
                      <p:cNvSpPr/>
                      <p:nvPr/>
                    </p:nvSpPr>
                    <p:spPr>
                      <a:xfrm>
                        <a:off x="4344210"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33" name="กลุ่ม 32">
                      <a:extLst>
                        <a:ext uri="{FF2B5EF4-FFF2-40B4-BE49-F238E27FC236}">
                          <a16:creationId xmlns:a16="http://schemas.microsoft.com/office/drawing/2014/main" id="{99D15CE1-6F1A-4F57-9596-DAF1E21ED551}"/>
                        </a:ext>
                      </a:extLst>
                    </p:cNvPr>
                    <p:cNvGrpSpPr/>
                    <p:nvPr/>
                  </p:nvGrpSpPr>
                  <p:grpSpPr>
                    <a:xfrm>
                      <a:off x="845557" y="3679212"/>
                      <a:ext cx="211536" cy="238462"/>
                      <a:chOff x="3240829" y="3260980"/>
                      <a:chExt cx="211536" cy="238462"/>
                    </a:xfrm>
                  </p:grpSpPr>
                  <p:cxnSp>
                    <p:nvCxnSpPr>
                      <p:cNvPr id="38" name="ตัวเชื่อมต่อตรง 37">
                        <a:extLst>
                          <a:ext uri="{FF2B5EF4-FFF2-40B4-BE49-F238E27FC236}">
                            <a16:creationId xmlns:a16="http://schemas.microsoft.com/office/drawing/2014/main" id="{2279FFB8-6B00-4835-992B-7FCC953B4BA1}"/>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39" name="ตัวเชื่อมต่อตรง 38">
                        <a:extLst>
                          <a:ext uri="{FF2B5EF4-FFF2-40B4-BE49-F238E27FC236}">
                            <a16:creationId xmlns:a16="http://schemas.microsoft.com/office/drawing/2014/main" id="{6FCFB403-951F-4FB3-A7DD-630C04471E29}"/>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40" name="ตัวเชื่อมต่อตรง 39">
                        <a:extLst>
                          <a:ext uri="{FF2B5EF4-FFF2-40B4-BE49-F238E27FC236}">
                            <a16:creationId xmlns:a16="http://schemas.microsoft.com/office/drawing/2014/main" id="{F8B080F2-861C-48F5-BF8A-6E458F2F3FF6}"/>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nvGrpSpPr>
                    <p:cNvPr id="34" name="กลุ่ม 33">
                      <a:extLst>
                        <a:ext uri="{FF2B5EF4-FFF2-40B4-BE49-F238E27FC236}">
                          <a16:creationId xmlns:a16="http://schemas.microsoft.com/office/drawing/2014/main" id="{3D1BB23A-F70F-4A6B-B718-678943F605EC}"/>
                        </a:ext>
                      </a:extLst>
                    </p:cNvPr>
                    <p:cNvGrpSpPr/>
                    <p:nvPr/>
                  </p:nvGrpSpPr>
                  <p:grpSpPr>
                    <a:xfrm flipH="1">
                      <a:off x="1989959" y="3680275"/>
                      <a:ext cx="211536" cy="238462"/>
                      <a:chOff x="3240829" y="3260980"/>
                      <a:chExt cx="211536" cy="238462"/>
                    </a:xfrm>
                  </p:grpSpPr>
                  <p:cxnSp>
                    <p:nvCxnSpPr>
                      <p:cNvPr id="35" name="ตัวเชื่อมต่อตรง 34">
                        <a:extLst>
                          <a:ext uri="{FF2B5EF4-FFF2-40B4-BE49-F238E27FC236}">
                            <a16:creationId xmlns:a16="http://schemas.microsoft.com/office/drawing/2014/main" id="{5D5944A0-B238-4DE3-814A-232F5CFB2326}"/>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36" name="ตัวเชื่อมต่อตรง 35">
                        <a:extLst>
                          <a:ext uri="{FF2B5EF4-FFF2-40B4-BE49-F238E27FC236}">
                            <a16:creationId xmlns:a16="http://schemas.microsoft.com/office/drawing/2014/main" id="{1695ED49-946F-4761-9645-C55F9D184ED1}"/>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37" name="ตัวเชื่อมต่อตรง 36">
                        <a:extLst>
                          <a:ext uri="{FF2B5EF4-FFF2-40B4-BE49-F238E27FC236}">
                            <a16:creationId xmlns:a16="http://schemas.microsoft.com/office/drawing/2014/main" id="{1596B23B-D316-4575-B0C9-1D3C00000463}"/>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sp>
                <p:nvSpPr>
                  <p:cNvPr id="29" name="คอร์ด 28">
                    <a:extLst>
                      <a:ext uri="{FF2B5EF4-FFF2-40B4-BE49-F238E27FC236}">
                        <a16:creationId xmlns:a16="http://schemas.microsoft.com/office/drawing/2014/main" id="{784916E2-3697-452C-B280-33FD1C265F70}"/>
                      </a:ext>
                    </a:extLst>
                  </p:cNvPr>
                  <p:cNvSpPr/>
                  <p:nvPr/>
                </p:nvSpPr>
                <p:spPr>
                  <a:xfrm rot="748035">
                    <a:off x="6971453" y="3317483"/>
                    <a:ext cx="560152" cy="561388"/>
                  </a:xfrm>
                  <a:prstGeom prst="chord">
                    <a:avLst/>
                  </a:pr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30" name="คอร์ด 99">
                    <a:extLst>
                      <a:ext uri="{FF2B5EF4-FFF2-40B4-BE49-F238E27FC236}">
                        <a16:creationId xmlns:a16="http://schemas.microsoft.com/office/drawing/2014/main" id="{492CFD2E-AC8F-4B05-AC7B-6025D86484E6}"/>
                      </a:ext>
                    </a:extLst>
                  </p:cNvPr>
                  <p:cNvSpPr/>
                  <p:nvPr/>
                </p:nvSpPr>
                <p:spPr>
                  <a:xfrm rot="20880139" flipH="1">
                    <a:off x="5267137" y="3456269"/>
                    <a:ext cx="605585" cy="714770"/>
                  </a:xfrm>
                  <a:custGeom>
                    <a:avLst/>
                    <a:gdLst>
                      <a:gd name="connsiteX0" fmla="*/ 600401 w 699818"/>
                      <a:gd name="connsiteY0" fmla="*/ 609246 h 717509"/>
                      <a:gd name="connsiteX1" fmla="*/ 171669 w 699818"/>
                      <a:gd name="connsiteY1" fmla="*/ 667475 h 717509"/>
                      <a:gd name="connsiteX2" fmla="*/ 11370 w 699818"/>
                      <a:gd name="connsiteY2" fmla="*/ 268042 h 717509"/>
                      <a:gd name="connsiteX3" fmla="*/ 349909 w 699818"/>
                      <a:gd name="connsiteY3" fmla="*/ -2 h 717509"/>
                      <a:gd name="connsiteX4" fmla="*/ 600401 w 699818"/>
                      <a:gd name="connsiteY4" fmla="*/ 609246 h 717509"/>
                      <a:gd name="connsiteX0" fmla="*/ 607973 w 607973"/>
                      <a:gd name="connsiteY0" fmla="*/ 618550 h 710118"/>
                      <a:gd name="connsiteX1" fmla="*/ 169132 w 607973"/>
                      <a:gd name="connsiteY1" fmla="*/ 667477 h 710118"/>
                      <a:gd name="connsiteX2" fmla="*/ 8833 w 607973"/>
                      <a:gd name="connsiteY2" fmla="*/ 268044 h 710118"/>
                      <a:gd name="connsiteX3" fmla="*/ 347372 w 607973"/>
                      <a:gd name="connsiteY3" fmla="*/ 0 h 710118"/>
                      <a:gd name="connsiteX4" fmla="*/ 607973 w 607973"/>
                      <a:gd name="connsiteY4" fmla="*/ 618550 h 710118"/>
                      <a:gd name="connsiteX0" fmla="*/ 611711 w 611711"/>
                      <a:gd name="connsiteY0" fmla="*/ 617648 h 709680"/>
                      <a:gd name="connsiteX1" fmla="*/ 169168 w 611711"/>
                      <a:gd name="connsiteY1" fmla="*/ 667477 h 709680"/>
                      <a:gd name="connsiteX2" fmla="*/ 8869 w 611711"/>
                      <a:gd name="connsiteY2" fmla="*/ 268044 h 709680"/>
                      <a:gd name="connsiteX3" fmla="*/ 347408 w 611711"/>
                      <a:gd name="connsiteY3" fmla="*/ 0 h 709680"/>
                      <a:gd name="connsiteX4" fmla="*/ 611711 w 611711"/>
                      <a:gd name="connsiteY4" fmla="*/ 617648 h 709680"/>
                      <a:gd name="connsiteX0" fmla="*/ 598454 w 598454"/>
                      <a:gd name="connsiteY0" fmla="*/ 626687 h 714203"/>
                      <a:gd name="connsiteX1" fmla="*/ 169039 w 598454"/>
                      <a:gd name="connsiteY1" fmla="*/ 667477 h 714203"/>
                      <a:gd name="connsiteX2" fmla="*/ 8740 w 598454"/>
                      <a:gd name="connsiteY2" fmla="*/ 268044 h 714203"/>
                      <a:gd name="connsiteX3" fmla="*/ 347279 w 598454"/>
                      <a:gd name="connsiteY3" fmla="*/ 0 h 714203"/>
                      <a:gd name="connsiteX4" fmla="*/ 598454 w 598454"/>
                      <a:gd name="connsiteY4" fmla="*/ 626687 h 714203"/>
                      <a:gd name="connsiteX0" fmla="*/ 605585 w 605585"/>
                      <a:gd name="connsiteY0" fmla="*/ 627777 h 714770"/>
                      <a:gd name="connsiteX1" fmla="*/ 169107 w 605585"/>
                      <a:gd name="connsiteY1" fmla="*/ 667477 h 714770"/>
                      <a:gd name="connsiteX2" fmla="*/ 8808 w 605585"/>
                      <a:gd name="connsiteY2" fmla="*/ 268044 h 714770"/>
                      <a:gd name="connsiteX3" fmla="*/ 347347 w 605585"/>
                      <a:gd name="connsiteY3" fmla="*/ 0 h 714770"/>
                      <a:gd name="connsiteX4" fmla="*/ 605585 w 605585"/>
                      <a:gd name="connsiteY4" fmla="*/ 627777 h 7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585" h="71477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22" name="รูปแบบอิสระ: รูปร่าง 21">
                  <a:extLst>
                    <a:ext uri="{FF2B5EF4-FFF2-40B4-BE49-F238E27FC236}">
                      <a16:creationId xmlns:a16="http://schemas.microsoft.com/office/drawing/2014/main" id="{4877EF21-60D9-4BCC-972C-F57F11C20D4B}"/>
                    </a:ext>
                  </a:extLst>
                </p:cNvPr>
                <p:cNvSpPr/>
                <p:nvPr/>
              </p:nvSpPr>
              <p:spPr>
                <a:xfrm rot="21144157">
                  <a:off x="1494875" y="4632603"/>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23" name="รูปแบบอิสระ: รูปร่าง 22">
                  <a:extLst>
                    <a:ext uri="{FF2B5EF4-FFF2-40B4-BE49-F238E27FC236}">
                      <a16:creationId xmlns:a16="http://schemas.microsoft.com/office/drawing/2014/main" id="{5BF0D630-DC60-4404-9278-C028D7F4837B}"/>
                    </a:ext>
                  </a:extLst>
                </p:cNvPr>
                <p:cNvSpPr/>
                <p:nvPr/>
              </p:nvSpPr>
              <p:spPr>
                <a:xfrm rot="455843" flipH="1">
                  <a:off x="2106138" y="4631363"/>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sp>
            <p:nvSpPr>
              <p:cNvPr id="20" name="รูปแบบอิสระ: รูปร่าง 19">
                <a:extLst>
                  <a:ext uri="{FF2B5EF4-FFF2-40B4-BE49-F238E27FC236}">
                    <a16:creationId xmlns:a16="http://schemas.microsoft.com/office/drawing/2014/main" id="{4BD55ACB-9A42-4BE7-B0BC-9E32EBC07307}"/>
                  </a:ext>
                </a:extLst>
              </p:cNvPr>
              <p:cNvSpPr/>
              <p:nvPr/>
            </p:nvSpPr>
            <p:spPr>
              <a:xfrm>
                <a:off x="88670" y="3455541"/>
                <a:ext cx="409072" cy="568659"/>
              </a:xfrm>
              <a:custGeom>
                <a:avLst/>
                <a:gdLst>
                  <a:gd name="connsiteX0" fmla="*/ 26860 w 404374"/>
                  <a:gd name="connsiteY0" fmla="*/ 468739 h 517478"/>
                  <a:gd name="connsiteX1" fmla="*/ 350710 w 404374"/>
                  <a:gd name="connsiteY1" fmla="*/ 514459 h 517478"/>
                  <a:gd name="connsiteX2" fmla="*/ 369760 w 404374"/>
                  <a:gd name="connsiteY2" fmla="*/ 388729 h 517478"/>
                  <a:gd name="connsiteX3" fmla="*/ 404050 w 404374"/>
                  <a:gd name="connsiteY3" fmla="*/ 205849 h 517478"/>
                  <a:gd name="connsiteX4" fmla="*/ 381190 w 404374"/>
                  <a:gd name="connsiteY4" fmla="*/ 133459 h 517478"/>
                  <a:gd name="connsiteX5" fmla="*/ 293560 w 404374"/>
                  <a:gd name="connsiteY5" fmla="*/ 53449 h 517478"/>
                  <a:gd name="connsiteX6" fmla="*/ 217360 w 404374"/>
                  <a:gd name="connsiteY6" fmla="*/ 15349 h 517478"/>
                  <a:gd name="connsiteX7" fmla="*/ 152590 w 404374"/>
                  <a:gd name="connsiteY7" fmla="*/ 109 h 517478"/>
                  <a:gd name="connsiteX8" fmla="*/ 114490 w 404374"/>
                  <a:gd name="connsiteY8" fmla="*/ 11539 h 517478"/>
                  <a:gd name="connsiteX9" fmla="*/ 64960 w 404374"/>
                  <a:gd name="connsiteY9" fmla="*/ 61069 h 517478"/>
                  <a:gd name="connsiteX10" fmla="*/ 26860 w 404374"/>
                  <a:gd name="connsiteY10" fmla="*/ 186799 h 517478"/>
                  <a:gd name="connsiteX11" fmla="*/ 11620 w 404374"/>
                  <a:gd name="connsiteY11" fmla="*/ 274429 h 517478"/>
                  <a:gd name="connsiteX12" fmla="*/ 19240 w 404374"/>
                  <a:gd name="connsiteY12" fmla="*/ 362059 h 517478"/>
                  <a:gd name="connsiteX13" fmla="*/ 26860 w 404374"/>
                  <a:gd name="connsiteY13" fmla="*/ 468739 h 517478"/>
                  <a:gd name="connsiteX0" fmla="*/ 26860 w 411079"/>
                  <a:gd name="connsiteY0" fmla="*/ 468739 h 517478"/>
                  <a:gd name="connsiteX1" fmla="*/ 350710 w 411079"/>
                  <a:gd name="connsiteY1" fmla="*/ 514459 h 517478"/>
                  <a:gd name="connsiteX2" fmla="*/ 369760 w 411079"/>
                  <a:gd name="connsiteY2" fmla="*/ 388729 h 517478"/>
                  <a:gd name="connsiteX3" fmla="*/ 404050 w 411079"/>
                  <a:gd name="connsiteY3" fmla="*/ 205849 h 517478"/>
                  <a:gd name="connsiteX4" fmla="*/ 400240 w 411079"/>
                  <a:gd name="connsiteY4" fmla="*/ 125839 h 517478"/>
                  <a:gd name="connsiteX5" fmla="*/ 293560 w 411079"/>
                  <a:gd name="connsiteY5" fmla="*/ 53449 h 517478"/>
                  <a:gd name="connsiteX6" fmla="*/ 217360 w 411079"/>
                  <a:gd name="connsiteY6" fmla="*/ 15349 h 517478"/>
                  <a:gd name="connsiteX7" fmla="*/ 152590 w 411079"/>
                  <a:gd name="connsiteY7" fmla="*/ 109 h 517478"/>
                  <a:gd name="connsiteX8" fmla="*/ 114490 w 411079"/>
                  <a:gd name="connsiteY8" fmla="*/ 11539 h 517478"/>
                  <a:gd name="connsiteX9" fmla="*/ 64960 w 411079"/>
                  <a:gd name="connsiteY9" fmla="*/ 61069 h 517478"/>
                  <a:gd name="connsiteX10" fmla="*/ 26860 w 411079"/>
                  <a:gd name="connsiteY10" fmla="*/ 186799 h 517478"/>
                  <a:gd name="connsiteX11" fmla="*/ 11620 w 411079"/>
                  <a:gd name="connsiteY11" fmla="*/ 274429 h 517478"/>
                  <a:gd name="connsiteX12" fmla="*/ 19240 w 411079"/>
                  <a:gd name="connsiteY12" fmla="*/ 362059 h 517478"/>
                  <a:gd name="connsiteX13" fmla="*/ 26860 w 411079"/>
                  <a:gd name="connsiteY13" fmla="*/ 468739 h 517478"/>
                  <a:gd name="connsiteX0" fmla="*/ 31691 w 415910"/>
                  <a:gd name="connsiteY0" fmla="*/ 468739 h 517478"/>
                  <a:gd name="connsiteX1" fmla="*/ 355541 w 415910"/>
                  <a:gd name="connsiteY1" fmla="*/ 514459 h 517478"/>
                  <a:gd name="connsiteX2" fmla="*/ 374591 w 415910"/>
                  <a:gd name="connsiteY2" fmla="*/ 388729 h 517478"/>
                  <a:gd name="connsiteX3" fmla="*/ 408881 w 415910"/>
                  <a:gd name="connsiteY3" fmla="*/ 205849 h 517478"/>
                  <a:gd name="connsiteX4" fmla="*/ 405071 w 415910"/>
                  <a:gd name="connsiteY4" fmla="*/ 125839 h 517478"/>
                  <a:gd name="connsiteX5" fmla="*/ 298391 w 415910"/>
                  <a:gd name="connsiteY5" fmla="*/ 53449 h 517478"/>
                  <a:gd name="connsiteX6" fmla="*/ 222191 w 415910"/>
                  <a:gd name="connsiteY6" fmla="*/ 15349 h 517478"/>
                  <a:gd name="connsiteX7" fmla="*/ 157421 w 415910"/>
                  <a:gd name="connsiteY7" fmla="*/ 109 h 517478"/>
                  <a:gd name="connsiteX8" fmla="*/ 119321 w 415910"/>
                  <a:gd name="connsiteY8" fmla="*/ 11539 h 517478"/>
                  <a:gd name="connsiteX9" fmla="*/ 69791 w 415910"/>
                  <a:gd name="connsiteY9" fmla="*/ 61069 h 517478"/>
                  <a:gd name="connsiteX10" fmla="*/ 31691 w 415910"/>
                  <a:gd name="connsiteY10" fmla="*/ 186799 h 517478"/>
                  <a:gd name="connsiteX11" fmla="*/ 16451 w 415910"/>
                  <a:gd name="connsiteY11" fmla="*/ 274429 h 517478"/>
                  <a:gd name="connsiteX12" fmla="*/ 12641 w 415910"/>
                  <a:gd name="connsiteY12" fmla="*/ 362059 h 517478"/>
                  <a:gd name="connsiteX13" fmla="*/ 31691 w 415910"/>
                  <a:gd name="connsiteY13" fmla="*/ 468739 h 517478"/>
                  <a:gd name="connsiteX0" fmla="*/ 30633 w 414852"/>
                  <a:gd name="connsiteY0" fmla="*/ 468739 h 524727"/>
                  <a:gd name="connsiteX1" fmla="*/ 339243 w 414852"/>
                  <a:gd name="connsiteY1" fmla="*/ 522079 h 524727"/>
                  <a:gd name="connsiteX2" fmla="*/ 373533 w 414852"/>
                  <a:gd name="connsiteY2" fmla="*/ 388729 h 524727"/>
                  <a:gd name="connsiteX3" fmla="*/ 407823 w 414852"/>
                  <a:gd name="connsiteY3" fmla="*/ 205849 h 524727"/>
                  <a:gd name="connsiteX4" fmla="*/ 404013 w 414852"/>
                  <a:gd name="connsiteY4" fmla="*/ 125839 h 524727"/>
                  <a:gd name="connsiteX5" fmla="*/ 297333 w 414852"/>
                  <a:gd name="connsiteY5" fmla="*/ 53449 h 524727"/>
                  <a:gd name="connsiteX6" fmla="*/ 221133 w 414852"/>
                  <a:gd name="connsiteY6" fmla="*/ 15349 h 524727"/>
                  <a:gd name="connsiteX7" fmla="*/ 156363 w 414852"/>
                  <a:gd name="connsiteY7" fmla="*/ 109 h 524727"/>
                  <a:gd name="connsiteX8" fmla="*/ 118263 w 414852"/>
                  <a:gd name="connsiteY8" fmla="*/ 11539 h 524727"/>
                  <a:gd name="connsiteX9" fmla="*/ 68733 w 414852"/>
                  <a:gd name="connsiteY9" fmla="*/ 61069 h 524727"/>
                  <a:gd name="connsiteX10" fmla="*/ 30633 w 414852"/>
                  <a:gd name="connsiteY10" fmla="*/ 186799 h 524727"/>
                  <a:gd name="connsiteX11" fmla="*/ 15393 w 414852"/>
                  <a:gd name="connsiteY11" fmla="*/ 274429 h 524727"/>
                  <a:gd name="connsiteX12" fmla="*/ 11583 w 414852"/>
                  <a:gd name="connsiteY12" fmla="*/ 362059 h 524727"/>
                  <a:gd name="connsiteX13" fmla="*/ 30633 w 414852"/>
                  <a:gd name="connsiteY13" fmla="*/ 468739 h 524727"/>
                  <a:gd name="connsiteX0" fmla="*/ 30633 w 414852"/>
                  <a:gd name="connsiteY0" fmla="*/ 491504 h 547492"/>
                  <a:gd name="connsiteX1" fmla="*/ 339243 w 414852"/>
                  <a:gd name="connsiteY1" fmla="*/ 544844 h 547492"/>
                  <a:gd name="connsiteX2" fmla="*/ 373533 w 414852"/>
                  <a:gd name="connsiteY2" fmla="*/ 411494 h 547492"/>
                  <a:gd name="connsiteX3" fmla="*/ 407823 w 414852"/>
                  <a:gd name="connsiteY3" fmla="*/ 228614 h 547492"/>
                  <a:gd name="connsiteX4" fmla="*/ 404013 w 414852"/>
                  <a:gd name="connsiteY4" fmla="*/ 148604 h 547492"/>
                  <a:gd name="connsiteX5" fmla="*/ 297333 w 414852"/>
                  <a:gd name="connsiteY5" fmla="*/ 76214 h 547492"/>
                  <a:gd name="connsiteX6" fmla="*/ 221133 w 414852"/>
                  <a:gd name="connsiteY6" fmla="*/ 38114 h 547492"/>
                  <a:gd name="connsiteX7" fmla="*/ 152553 w 414852"/>
                  <a:gd name="connsiteY7" fmla="*/ 14 h 547492"/>
                  <a:gd name="connsiteX8" fmla="*/ 118263 w 414852"/>
                  <a:gd name="connsiteY8" fmla="*/ 34304 h 547492"/>
                  <a:gd name="connsiteX9" fmla="*/ 68733 w 414852"/>
                  <a:gd name="connsiteY9" fmla="*/ 83834 h 547492"/>
                  <a:gd name="connsiteX10" fmla="*/ 30633 w 414852"/>
                  <a:gd name="connsiteY10" fmla="*/ 209564 h 547492"/>
                  <a:gd name="connsiteX11" fmla="*/ 15393 w 414852"/>
                  <a:gd name="connsiteY11" fmla="*/ 297194 h 547492"/>
                  <a:gd name="connsiteX12" fmla="*/ 11583 w 414852"/>
                  <a:gd name="connsiteY12" fmla="*/ 384824 h 547492"/>
                  <a:gd name="connsiteX13" fmla="*/ 30633 w 414852"/>
                  <a:gd name="connsiteY13" fmla="*/ 491504 h 547492"/>
                  <a:gd name="connsiteX0" fmla="*/ 30633 w 414852"/>
                  <a:gd name="connsiteY0" fmla="*/ 491924 h 547912"/>
                  <a:gd name="connsiteX1" fmla="*/ 339243 w 414852"/>
                  <a:gd name="connsiteY1" fmla="*/ 545264 h 547912"/>
                  <a:gd name="connsiteX2" fmla="*/ 373533 w 414852"/>
                  <a:gd name="connsiteY2" fmla="*/ 411914 h 547912"/>
                  <a:gd name="connsiteX3" fmla="*/ 407823 w 414852"/>
                  <a:gd name="connsiteY3" fmla="*/ 229034 h 547912"/>
                  <a:gd name="connsiteX4" fmla="*/ 404013 w 414852"/>
                  <a:gd name="connsiteY4" fmla="*/ 149024 h 547912"/>
                  <a:gd name="connsiteX5" fmla="*/ 297333 w 414852"/>
                  <a:gd name="connsiteY5" fmla="*/ 76634 h 547912"/>
                  <a:gd name="connsiteX6" fmla="*/ 221133 w 414852"/>
                  <a:gd name="connsiteY6" fmla="*/ 19484 h 547912"/>
                  <a:gd name="connsiteX7" fmla="*/ 152553 w 414852"/>
                  <a:gd name="connsiteY7" fmla="*/ 434 h 547912"/>
                  <a:gd name="connsiteX8" fmla="*/ 118263 w 414852"/>
                  <a:gd name="connsiteY8" fmla="*/ 34724 h 547912"/>
                  <a:gd name="connsiteX9" fmla="*/ 68733 w 414852"/>
                  <a:gd name="connsiteY9" fmla="*/ 84254 h 547912"/>
                  <a:gd name="connsiteX10" fmla="*/ 30633 w 414852"/>
                  <a:gd name="connsiteY10" fmla="*/ 209984 h 547912"/>
                  <a:gd name="connsiteX11" fmla="*/ 15393 w 414852"/>
                  <a:gd name="connsiteY11" fmla="*/ 297614 h 547912"/>
                  <a:gd name="connsiteX12" fmla="*/ 11583 w 414852"/>
                  <a:gd name="connsiteY12" fmla="*/ 385244 h 547912"/>
                  <a:gd name="connsiteX13" fmla="*/ 30633 w 414852"/>
                  <a:gd name="connsiteY13" fmla="*/ 491924 h 547912"/>
                  <a:gd name="connsiteX0" fmla="*/ 29320 w 413539"/>
                  <a:gd name="connsiteY0" fmla="*/ 491924 h 555241"/>
                  <a:gd name="connsiteX1" fmla="*/ 318880 w 413539"/>
                  <a:gd name="connsiteY1" fmla="*/ 552884 h 555241"/>
                  <a:gd name="connsiteX2" fmla="*/ 372220 w 413539"/>
                  <a:gd name="connsiteY2" fmla="*/ 411914 h 555241"/>
                  <a:gd name="connsiteX3" fmla="*/ 406510 w 413539"/>
                  <a:gd name="connsiteY3" fmla="*/ 229034 h 555241"/>
                  <a:gd name="connsiteX4" fmla="*/ 402700 w 413539"/>
                  <a:gd name="connsiteY4" fmla="*/ 149024 h 555241"/>
                  <a:gd name="connsiteX5" fmla="*/ 296020 w 413539"/>
                  <a:gd name="connsiteY5" fmla="*/ 76634 h 555241"/>
                  <a:gd name="connsiteX6" fmla="*/ 219820 w 413539"/>
                  <a:gd name="connsiteY6" fmla="*/ 19484 h 555241"/>
                  <a:gd name="connsiteX7" fmla="*/ 151240 w 413539"/>
                  <a:gd name="connsiteY7" fmla="*/ 434 h 555241"/>
                  <a:gd name="connsiteX8" fmla="*/ 116950 w 413539"/>
                  <a:gd name="connsiteY8" fmla="*/ 34724 h 555241"/>
                  <a:gd name="connsiteX9" fmla="*/ 67420 w 413539"/>
                  <a:gd name="connsiteY9" fmla="*/ 84254 h 555241"/>
                  <a:gd name="connsiteX10" fmla="*/ 29320 w 413539"/>
                  <a:gd name="connsiteY10" fmla="*/ 209984 h 555241"/>
                  <a:gd name="connsiteX11" fmla="*/ 14080 w 413539"/>
                  <a:gd name="connsiteY11" fmla="*/ 297614 h 555241"/>
                  <a:gd name="connsiteX12" fmla="*/ 10270 w 413539"/>
                  <a:gd name="connsiteY12" fmla="*/ 385244 h 555241"/>
                  <a:gd name="connsiteX13" fmla="*/ 29320 w 413539"/>
                  <a:gd name="connsiteY13" fmla="*/ 491924 h 555241"/>
                  <a:gd name="connsiteX0" fmla="*/ 29060 w 413279"/>
                  <a:gd name="connsiteY0" fmla="*/ 491924 h 551568"/>
                  <a:gd name="connsiteX1" fmla="*/ 314810 w 413279"/>
                  <a:gd name="connsiteY1" fmla="*/ 549074 h 551568"/>
                  <a:gd name="connsiteX2" fmla="*/ 371960 w 413279"/>
                  <a:gd name="connsiteY2" fmla="*/ 411914 h 551568"/>
                  <a:gd name="connsiteX3" fmla="*/ 406250 w 413279"/>
                  <a:gd name="connsiteY3" fmla="*/ 229034 h 551568"/>
                  <a:gd name="connsiteX4" fmla="*/ 402440 w 413279"/>
                  <a:gd name="connsiteY4" fmla="*/ 149024 h 551568"/>
                  <a:gd name="connsiteX5" fmla="*/ 295760 w 413279"/>
                  <a:gd name="connsiteY5" fmla="*/ 76634 h 551568"/>
                  <a:gd name="connsiteX6" fmla="*/ 219560 w 413279"/>
                  <a:gd name="connsiteY6" fmla="*/ 19484 h 551568"/>
                  <a:gd name="connsiteX7" fmla="*/ 150980 w 413279"/>
                  <a:gd name="connsiteY7" fmla="*/ 434 h 551568"/>
                  <a:gd name="connsiteX8" fmla="*/ 116690 w 413279"/>
                  <a:gd name="connsiteY8" fmla="*/ 34724 h 551568"/>
                  <a:gd name="connsiteX9" fmla="*/ 67160 w 413279"/>
                  <a:gd name="connsiteY9" fmla="*/ 84254 h 551568"/>
                  <a:gd name="connsiteX10" fmla="*/ 29060 w 413279"/>
                  <a:gd name="connsiteY10" fmla="*/ 209984 h 551568"/>
                  <a:gd name="connsiteX11" fmla="*/ 13820 w 413279"/>
                  <a:gd name="connsiteY11" fmla="*/ 297614 h 551568"/>
                  <a:gd name="connsiteX12" fmla="*/ 10010 w 413279"/>
                  <a:gd name="connsiteY12" fmla="*/ 385244 h 551568"/>
                  <a:gd name="connsiteX13" fmla="*/ 29060 w 413279"/>
                  <a:gd name="connsiteY13" fmla="*/ 491924 h 551568"/>
                  <a:gd name="connsiteX0" fmla="*/ 48256 w 405805"/>
                  <a:gd name="connsiteY0" fmla="*/ 499544 h 552385"/>
                  <a:gd name="connsiteX1" fmla="*/ 307336 w 405805"/>
                  <a:gd name="connsiteY1" fmla="*/ 549074 h 552385"/>
                  <a:gd name="connsiteX2" fmla="*/ 364486 w 405805"/>
                  <a:gd name="connsiteY2" fmla="*/ 411914 h 552385"/>
                  <a:gd name="connsiteX3" fmla="*/ 398776 w 405805"/>
                  <a:gd name="connsiteY3" fmla="*/ 229034 h 552385"/>
                  <a:gd name="connsiteX4" fmla="*/ 394966 w 405805"/>
                  <a:gd name="connsiteY4" fmla="*/ 149024 h 552385"/>
                  <a:gd name="connsiteX5" fmla="*/ 288286 w 405805"/>
                  <a:gd name="connsiteY5" fmla="*/ 76634 h 552385"/>
                  <a:gd name="connsiteX6" fmla="*/ 212086 w 405805"/>
                  <a:gd name="connsiteY6" fmla="*/ 19484 h 552385"/>
                  <a:gd name="connsiteX7" fmla="*/ 143506 w 405805"/>
                  <a:gd name="connsiteY7" fmla="*/ 434 h 552385"/>
                  <a:gd name="connsiteX8" fmla="*/ 109216 w 405805"/>
                  <a:gd name="connsiteY8" fmla="*/ 34724 h 552385"/>
                  <a:gd name="connsiteX9" fmla="*/ 59686 w 405805"/>
                  <a:gd name="connsiteY9" fmla="*/ 84254 h 552385"/>
                  <a:gd name="connsiteX10" fmla="*/ 21586 w 405805"/>
                  <a:gd name="connsiteY10" fmla="*/ 209984 h 552385"/>
                  <a:gd name="connsiteX11" fmla="*/ 6346 w 405805"/>
                  <a:gd name="connsiteY11" fmla="*/ 297614 h 552385"/>
                  <a:gd name="connsiteX12" fmla="*/ 2536 w 405805"/>
                  <a:gd name="connsiteY12" fmla="*/ 385244 h 552385"/>
                  <a:gd name="connsiteX13" fmla="*/ 48256 w 405805"/>
                  <a:gd name="connsiteY13" fmla="*/ 499544 h 552385"/>
                  <a:gd name="connsiteX0" fmla="*/ 48256 w 405028"/>
                  <a:gd name="connsiteY0" fmla="*/ 499523 h 552364"/>
                  <a:gd name="connsiteX1" fmla="*/ 307336 w 405028"/>
                  <a:gd name="connsiteY1" fmla="*/ 549053 h 552364"/>
                  <a:gd name="connsiteX2" fmla="*/ 364486 w 405028"/>
                  <a:gd name="connsiteY2" fmla="*/ 411893 h 552364"/>
                  <a:gd name="connsiteX3" fmla="*/ 398776 w 405028"/>
                  <a:gd name="connsiteY3" fmla="*/ 229013 h 552364"/>
                  <a:gd name="connsiteX4" fmla="*/ 394966 w 405028"/>
                  <a:gd name="connsiteY4" fmla="*/ 149003 h 552364"/>
                  <a:gd name="connsiteX5" fmla="*/ 299716 w 405028"/>
                  <a:gd name="connsiteY5" fmla="*/ 72803 h 552364"/>
                  <a:gd name="connsiteX6" fmla="*/ 212086 w 405028"/>
                  <a:gd name="connsiteY6" fmla="*/ 19463 h 552364"/>
                  <a:gd name="connsiteX7" fmla="*/ 143506 w 405028"/>
                  <a:gd name="connsiteY7" fmla="*/ 413 h 552364"/>
                  <a:gd name="connsiteX8" fmla="*/ 109216 w 405028"/>
                  <a:gd name="connsiteY8" fmla="*/ 34703 h 552364"/>
                  <a:gd name="connsiteX9" fmla="*/ 59686 w 405028"/>
                  <a:gd name="connsiteY9" fmla="*/ 84233 h 552364"/>
                  <a:gd name="connsiteX10" fmla="*/ 21586 w 405028"/>
                  <a:gd name="connsiteY10" fmla="*/ 209963 h 552364"/>
                  <a:gd name="connsiteX11" fmla="*/ 6346 w 405028"/>
                  <a:gd name="connsiteY11" fmla="*/ 297593 h 552364"/>
                  <a:gd name="connsiteX12" fmla="*/ 2536 w 405028"/>
                  <a:gd name="connsiteY12" fmla="*/ 385223 h 552364"/>
                  <a:gd name="connsiteX13" fmla="*/ 48256 w 405028"/>
                  <a:gd name="connsiteY13" fmla="*/ 499523 h 552364"/>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9686 w 405028"/>
                  <a:gd name="connsiteY9" fmla="*/ 83949 h 552080"/>
                  <a:gd name="connsiteX10" fmla="*/ 21586 w 405028"/>
                  <a:gd name="connsiteY10" fmla="*/ 209679 h 552080"/>
                  <a:gd name="connsiteX11" fmla="*/ 6346 w 405028"/>
                  <a:gd name="connsiteY11" fmla="*/ 297309 h 552080"/>
                  <a:gd name="connsiteX12" fmla="*/ 2536 w 405028"/>
                  <a:gd name="connsiteY12" fmla="*/ 384939 h 552080"/>
                  <a:gd name="connsiteX13" fmla="*/ 48256 w 405028"/>
                  <a:gd name="connsiteY13" fmla="*/ 499239 h 552080"/>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2066 w 405028"/>
                  <a:gd name="connsiteY9" fmla="*/ 82044 h 552080"/>
                  <a:gd name="connsiteX10" fmla="*/ 21586 w 405028"/>
                  <a:gd name="connsiteY10" fmla="*/ 209679 h 552080"/>
                  <a:gd name="connsiteX11" fmla="*/ 6346 w 405028"/>
                  <a:gd name="connsiteY11" fmla="*/ 297309 h 552080"/>
                  <a:gd name="connsiteX12" fmla="*/ 2536 w 405028"/>
                  <a:gd name="connsiteY12" fmla="*/ 384939 h 552080"/>
                  <a:gd name="connsiteX13" fmla="*/ 48256 w 405028"/>
                  <a:gd name="connsiteY13" fmla="*/ 499239 h 552080"/>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2066 w 405028"/>
                  <a:gd name="connsiteY9" fmla="*/ 82044 h 552080"/>
                  <a:gd name="connsiteX10" fmla="*/ 13966 w 405028"/>
                  <a:gd name="connsiteY10" fmla="*/ 211584 h 552080"/>
                  <a:gd name="connsiteX11" fmla="*/ 6346 w 405028"/>
                  <a:gd name="connsiteY11" fmla="*/ 297309 h 552080"/>
                  <a:gd name="connsiteX12" fmla="*/ 2536 w 405028"/>
                  <a:gd name="connsiteY12" fmla="*/ 384939 h 552080"/>
                  <a:gd name="connsiteX13" fmla="*/ 48256 w 405028"/>
                  <a:gd name="connsiteY13" fmla="*/ 499239 h 552080"/>
                  <a:gd name="connsiteX0" fmla="*/ 50201 w 406973"/>
                  <a:gd name="connsiteY0" fmla="*/ 499239 h 552080"/>
                  <a:gd name="connsiteX1" fmla="*/ 309281 w 406973"/>
                  <a:gd name="connsiteY1" fmla="*/ 548769 h 552080"/>
                  <a:gd name="connsiteX2" fmla="*/ 366431 w 406973"/>
                  <a:gd name="connsiteY2" fmla="*/ 411609 h 552080"/>
                  <a:gd name="connsiteX3" fmla="*/ 400721 w 406973"/>
                  <a:gd name="connsiteY3" fmla="*/ 228729 h 552080"/>
                  <a:gd name="connsiteX4" fmla="*/ 396911 w 406973"/>
                  <a:gd name="connsiteY4" fmla="*/ 148719 h 552080"/>
                  <a:gd name="connsiteX5" fmla="*/ 301661 w 406973"/>
                  <a:gd name="connsiteY5" fmla="*/ 72519 h 552080"/>
                  <a:gd name="connsiteX6" fmla="*/ 214031 w 406973"/>
                  <a:gd name="connsiteY6" fmla="*/ 19179 h 552080"/>
                  <a:gd name="connsiteX7" fmla="*/ 145451 w 406973"/>
                  <a:gd name="connsiteY7" fmla="*/ 129 h 552080"/>
                  <a:gd name="connsiteX8" fmla="*/ 92111 w 406973"/>
                  <a:gd name="connsiteY8" fmla="*/ 26799 h 552080"/>
                  <a:gd name="connsiteX9" fmla="*/ 54011 w 406973"/>
                  <a:gd name="connsiteY9" fmla="*/ 82044 h 552080"/>
                  <a:gd name="connsiteX10" fmla="*/ 15911 w 406973"/>
                  <a:gd name="connsiteY10" fmla="*/ 211584 h 552080"/>
                  <a:gd name="connsiteX11" fmla="*/ 2576 w 406973"/>
                  <a:gd name="connsiteY11" fmla="*/ 306834 h 552080"/>
                  <a:gd name="connsiteX12" fmla="*/ 4481 w 406973"/>
                  <a:gd name="connsiteY12" fmla="*/ 384939 h 552080"/>
                  <a:gd name="connsiteX13" fmla="*/ 50201 w 406973"/>
                  <a:gd name="connsiteY13" fmla="*/ 499239 h 552080"/>
                  <a:gd name="connsiteX0" fmla="*/ 52861 w 409633"/>
                  <a:gd name="connsiteY0" fmla="*/ 499239 h 552041"/>
                  <a:gd name="connsiteX1" fmla="*/ 311941 w 409633"/>
                  <a:gd name="connsiteY1" fmla="*/ 548769 h 552041"/>
                  <a:gd name="connsiteX2" fmla="*/ 369091 w 409633"/>
                  <a:gd name="connsiteY2" fmla="*/ 411609 h 552041"/>
                  <a:gd name="connsiteX3" fmla="*/ 403381 w 409633"/>
                  <a:gd name="connsiteY3" fmla="*/ 228729 h 552041"/>
                  <a:gd name="connsiteX4" fmla="*/ 399571 w 409633"/>
                  <a:gd name="connsiteY4" fmla="*/ 148719 h 552041"/>
                  <a:gd name="connsiteX5" fmla="*/ 304321 w 409633"/>
                  <a:gd name="connsiteY5" fmla="*/ 72519 h 552041"/>
                  <a:gd name="connsiteX6" fmla="*/ 216691 w 409633"/>
                  <a:gd name="connsiteY6" fmla="*/ 19179 h 552041"/>
                  <a:gd name="connsiteX7" fmla="*/ 148111 w 409633"/>
                  <a:gd name="connsiteY7" fmla="*/ 129 h 552041"/>
                  <a:gd name="connsiteX8" fmla="*/ 94771 w 409633"/>
                  <a:gd name="connsiteY8" fmla="*/ 26799 h 552041"/>
                  <a:gd name="connsiteX9" fmla="*/ 56671 w 409633"/>
                  <a:gd name="connsiteY9" fmla="*/ 82044 h 552041"/>
                  <a:gd name="connsiteX10" fmla="*/ 18571 w 409633"/>
                  <a:gd name="connsiteY10" fmla="*/ 211584 h 552041"/>
                  <a:gd name="connsiteX11" fmla="*/ 5236 w 409633"/>
                  <a:gd name="connsiteY11" fmla="*/ 306834 h 552041"/>
                  <a:gd name="connsiteX12" fmla="*/ 3331 w 409633"/>
                  <a:gd name="connsiteY12" fmla="*/ 388749 h 552041"/>
                  <a:gd name="connsiteX13" fmla="*/ 52861 w 409633"/>
                  <a:gd name="connsiteY13" fmla="*/ 499239 h 552041"/>
                  <a:gd name="connsiteX0" fmla="*/ 44680 w 409072"/>
                  <a:gd name="connsiteY0" fmla="*/ 504954 h 552796"/>
                  <a:gd name="connsiteX1" fmla="*/ 311380 w 409072"/>
                  <a:gd name="connsiteY1" fmla="*/ 548769 h 552796"/>
                  <a:gd name="connsiteX2" fmla="*/ 368530 w 409072"/>
                  <a:gd name="connsiteY2" fmla="*/ 411609 h 552796"/>
                  <a:gd name="connsiteX3" fmla="*/ 402820 w 409072"/>
                  <a:gd name="connsiteY3" fmla="*/ 228729 h 552796"/>
                  <a:gd name="connsiteX4" fmla="*/ 399010 w 409072"/>
                  <a:gd name="connsiteY4" fmla="*/ 148719 h 552796"/>
                  <a:gd name="connsiteX5" fmla="*/ 303760 w 409072"/>
                  <a:gd name="connsiteY5" fmla="*/ 72519 h 552796"/>
                  <a:gd name="connsiteX6" fmla="*/ 216130 w 409072"/>
                  <a:gd name="connsiteY6" fmla="*/ 19179 h 552796"/>
                  <a:gd name="connsiteX7" fmla="*/ 147550 w 409072"/>
                  <a:gd name="connsiteY7" fmla="*/ 129 h 552796"/>
                  <a:gd name="connsiteX8" fmla="*/ 94210 w 409072"/>
                  <a:gd name="connsiteY8" fmla="*/ 26799 h 552796"/>
                  <a:gd name="connsiteX9" fmla="*/ 56110 w 409072"/>
                  <a:gd name="connsiteY9" fmla="*/ 82044 h 552796"/>
                  <a:gd name="connsiteX10" fmla="*/ 18010 w 409072"/>
                  <a:gd name="connsiteY10" fmla="*/ 211584 h 552796"/>
                  <a:gd name="connsiteX11" fmla="*/ 4675 w 409072"/>
                  <a:gd name="connsiteY11" fmla="*/ 306834 h 552796"/>
                  <a:gd name="connsiteX12" fmla="*/ 2770 w 409072"/>
                  <a:gd name="connsiteY12" fmla="*/ 388749 h 552796"/>
                  <a:gd name="connsiteX13" fmla="*/ 44680 w 409072"/>
                  <a:gd name="connsiteY13" fmla="*/ 504954 h 552796"/>
                  <a:gd name="connsiteX0" fmla="*/ 44680 w 409072"/>
                  <a:gd name="connsiteY0" fmla="*/ 504954 h 554568"/>
                  <a:gd name="connsiteX1" fmla="*/ 313285 w 409072"/>
                  <a:gd name="connsiteY1" fmla="*/ 550674 h 554568"/>
                  <a:gd name="connsiteX2" fmla="*/ 368530 w 409072"/>
                  <a:gd name="connsiteY2" fmla="*/ 411609 h 554568"/>
                  <a:gd name="connsiteX3" fmla="*/ 402820 w 409072"/>
                  <a:gd name="connsiteY3" fmla="*/ 228729 h 554568"/>
                  <a:gd name="connsiteX4" fmla="*/ 399010 w 409072"/>
                  <a:gd name="connsiteY4" fmla="*/ 148719 h 554568"/>
                  <a:gd name="connsiteX5" fmla="*/ 303760 w 409072"/>
                  <a:gd name="connsiteY5" fmla="*/ 72519 h 554568"/>
                  <a:gd name="connsiteX6" fmla="*/ 216130 w 409072"/>
                  <a:gd name="connsiteY6" fmla="*/ 19179 h 554568"/>
                  <a:gd name="connsiteX7" fmla="*/ 147550 w 409072"/>
                  <a:gd name="connsiteY7" fmla="*/ 129 h 554568"/>
                  <a:gd name="connsiteX8" fmla="*/ 94210 w 409072"/>
                  <a:gd name="connsiteY8" fmla="*/ 26799 h 554568"/>
                  <a:gd name="connsiteX9" fmla="*/ 56110 w 409072"/>
                  <a:gd name="connsiteY9" fmla="*/ 82044 h 554568"/>
                  <a:gd name="connsiteX10" fmla="*/ 18010 w 409072"/>
                  <a:gd name="connsiteY10" fmla="*/ 211584 h 554568"/>
                  <a:gd name="connsiteX11" fmla="*/ 4675 w 409072"/>
                  <a:gd name="connsiteY11" fmla="*/ 306834 h 554568"/>
                  <a:gd name="connsiteX12" fmla="*/ 2770 w 409072"/>
                  <a:gd name="connsiteY12" fmla="*/ 388749 h 554568"/>
                  <a:gd name="connsiteX13" fmla="*/ 44680 w 409072"/>
                  <a:gd name="connsiteY13" fmla="*/ 504954 h 554568"/>
                  <a:gd name="connsiteX0" fmla="*/ 44680 w 409072"/>
                  <a:gd name="connsiteY0" fmla="*/ 504954 h 567170"/>
                  <a:gd name="connsiteX1" fmla="*/ 309475 w 409072"/>
                  <a:gd name="connsiteY1" fmla="*/ 564009 h 567170"/>
                  <a:gd name="connsiteX2" fmla="*/ 368530 w 409072"/>
                  <a:gd name="connsiteY2" fmla="*/ 411609 h 567170"/>
                  <a:gd name="connsiteX3" fmla="*/ 402820 w 409072"/>
                  <a:gd name="connsiteY3" fmla="*/ 228729 h 567170"/>
                  <a:gd name="connsiteX4" fmla="*/ 399010 w 409072"/>
                  <a:gd name="connsiteY4" fmla="*/ 148719 h 567170"/>
                  <a:gd name="connsiteX5" fmla="*/ 303760 w 409072"/>
                  <a:gd name="connsiteY5" fmla="*/ 72519 h 567170"/>
                  <a:gd name="connsiteX6" fmla="*/ 216130 w 409072"/>
                  <a:gd name="connsiteY6" fmla="*/ 19179 h 567170"/>
                  <a:gd name="connsiteX7" fmla="*/ 147550 w 409072"/>
                  <a:gd name="connsiteY7" fmla="*/ 129 h 567170"/>
                  <a:gd name="connsiteX8" fmla="*/ 94210 w 409072"/>
                  <a:gd name="connsiteY8" fmla="*/ 26799 h 567170"/>
                  <a:gd name="connsiteX9" fmla="*/ 56110 w 409072"/>
                  <a:gd name="connsiteY9" fmla="*/ 82044 h 567170"/>
                  <a:gd name="connsiteX10" fmla="*/ 18010 w 409072"/>
                  <a:gd name="connsiteY10" fmla="*/ 211584 h 567170"/>
                  <a:gd name="connsiteX11" fmla="*/ 4675 w 409072"/>
                  <a:gd name="connsiteY11" fmla="*/ 306834 h 567170"/>
                  <a:gd name="connsiteX12" fmla="*/ 2770 w 409072"/>
                  <a:gd name="connsiteY12" fmla="*/ 388749 h 567170"/>
                  <a:gd name="connsiteX13" fmla="*/ 44680 w 409072"/>
                  <a:gd name="connsiteY13" fmla="*/ 504954 h 567170"/>
                  <a:gd name="connsiteX0" fmla="*/ 44680 w 409072"/>
                  <a:gd name="connsiteY0" fmla="*/ 504954 h 563541"/>
                  <a:gd name="connsiteX1" fmla="*/ 311380 w 409072"/>
                  <a:gd name="connsiteY1" fmla="*/ 560199 h 563541"/>
                  <a:gd name="connsiteX2" fmla="*/ 368530 w 409072"/>
                  <a:gd name="connsiteY2" fmla="*/ 411609 h 563541"/>
                  <a:gd name="connsiteX3" fmla="*/ 402820 w 409072"/>
                  <a:gd name="connsiteY3" fmla="*/ 228729 h 563541"/>
                  <a:gd name="connsiteX4" fmla="*/ 399010 w 409072"/>
                  <a:gd name="connsiteY4" fmla="*/ 148719 h 563541"/>
                  <a:gd name="connsiteX5" fmla="*/ 303760 w 409072"/>
                  <a:gd name="connsiteY5" fmla="*/ 72519 h 563541"/>
                  <a:gd name="connsiteX6" fmla="*/ 216130 w 409072"/>
                  <a:gd name="connsiteY6" fmla="*/ 19179 h 563541"/>
                  <a:gd name="connsiteX7" fmla="*/ 147550 w 409072"/>
                  <a:gd name="connsiteY7" fmla="*/ 129 h 563541"/>
                  <a:gd name="connsiteX8" fmla="*/ 94210 w 409072"/>
                  <a:gd name="connsiteY8" fmla="*/ 26799 h 563541"/>
                  <a:gd name="connsiteX9" fmla="*/ 56110 w 409072"/>
                  <a:gd name="connsiteY9" fmla="*/ 82044 h 563541"/>
                  <a:gd name="connsiteX10" fmla="*/ 18010 w 409072"/>
                  <a:gd name="connsiteY10" fmla="*/ 211584 h 563541"/>
                  <a:gd name="connsiteX11" fmla="*/ 4675 w 409072"/>
                  <a:gd name="connsiteY11" fmla="*/ 306834 h 563541"/>
                  <a:gd name="connsiteX12" fmla="*/ 2770 w 409072"/>
                  <a:gd name="connsiteY12" fmla="*/ 388749 h 563541"/>
                  <a:gd name="connsiteX13" fmla="*/ 44680 w 409072"/>
                  <a:gd name="connsiteY13" fmla="*/ 504954 h 563541"/>
                  <a:gd name="connsiteX0" fmla="*/ 44680 w 409072"/>
                  <a:gd name="connsiteY0" fmla="*/ 504954 h 567591"/>
                  <a:gd name="connsiteX1" fmla="*/ 311380 w 409072"/>
                  <a:gd name="connsiteY1" fmla="*/ 560199 h 567591"/>
                  <a:gd name="connsiteX2" fmla="*/ 339955 w 409072"/>
                  <a:gd name="connsiteY2" fmla="*/ 550674 h 567591"/>
                  <a:gd name="connsiteX3" fmla="*/ 368530 w 409072"/>
                  <a:gd name="connsiteY3" fmla="*/ 411609 h 567591"/>
                  <a:gd name="connsiteX4" fmla="*/ 402820 w 409072"/>
                  <a:gd name="connsiteY4" fmla="*/ 228729 h 567591"/>
                  <a:gd name="connsiteX5" fmla="*/ 399010 w 409072"/>
                  <a:gd name="connsiteY5" fmla="*/ 148719 h 567591"/>
                  <a:gd name="connsiteX6" fmla="*/ 303760 w 409072"/>
                  <a:gd name="connsiteY6" fmla="*/ 72519 h 567591"/>
                  <a:gd name="connsiteX7" fmla="*/ 216130 w 409072"/>
                  <a:gd name="connsiteY7" fmla="*/ 19179 h 567591"/>
                  <a:gd name="connsiteX8" fmla="*/ 147550 w 409072"/>
                  <a:gd name="connsiteY8" fmla="*/ 129 h 567591"/>
                  <a:gd name="connsiteX9" fmla="*/ 94210 w 409072"/>
                  <a:gd name="connsiteY9" fmla="*/ 26799 h 567591"/>
                  <a:gd name="connsiteX10" fmla="*/ 56110 w 409072"/>
                  <a:gd name="connsiteY10" fmla="*/ 82044 h 567591"/>
                  <a:gd name="connsiteX11" fmla="*/ 18010 w 409072"/>
                  <a:gd name="connsiteY11" fmla="*/ 211584 h 567591"/>
                  <a:gd name="connsiteX12" fmla="*/ 4675 w 409072"/>
                  <a:gd name="connsiteY12" fmla="*/ 306834 h 567591"/>
                  <a:gd name="connsiteX13" fmla="*/ 2770 w 409072"/>
                  <a:gd name="connsiteY13" fmla="*/ 388749 h 567591"/>
                  <a:gd name="connsiteX14" fmla="*/ 44680 w 409072"/>
                  <a:gd name="connsiteY14" fmla="*/ 504954 h 567591"/>
                  <a:gd name="connsiteX0" fmla="*/ 44680 w 409072"/>
                  <a:gd name="connsiteY0" fmla="*/ 504954 h 568659"/>
                  <a:gd name="connsiteX1" fmla="*/ 311380 w 409072"/>
                  <a:gd name="connsiteY1" fmla="*/ 560199 h 568659"/>
                  <a:gd name="connsiteX2" fmla="*/ 349480 w 409072"/>
                  <a:gd name="connsiteY2" fmla="*/ 552579 h 568659"/>
                  <a:gd name="connsiteX3" fmla="*/ 368530 w 409072"/>
                  <a:gd name="connsiteY3" fmla="*/ 411609 h 568659"/>
                  <a:gd name="connsiteX4" fmla="*/ 402820 w 409072"/>
                  <a:gd name="connsiteY4" fmla="*/ 228729 h 568659"/>
                  <a:gd name="connsiteX5" fmla="*/ 399010 w 409072"/>
                  <a:gd name="connsiteY5" fmla="*/ 148719 h 568659"/>
                  <a:gd name="connsiteX6" fmla="*/ 303760 w 409072"/>
                  <a:gd name="connsiteY6" fmla="*/ 72519 h 568659"/>
                  <a:gd name="connsiteX7" fmla="*/ 216130 w 409072"/>
                  <a:gd name="connsiteY7" fmla="*/ 19179 h 568659"/>
                  <a:gd name="connsiteX8" fmla="*/ 147550 w 409072"/>
                  <a:gd name="connsiteY8" fmla="*/ 129 h 568659"/>
                  <a:gd name="connsiteX9" fmla="*/ 94210 w 409072"/>
                  <a:gd name="connsiteY9" fmla="*/ 26799 h 568659"/>
                  <a:gd name="connsiteX10" fmla="*/ 56110 w 409072"/>
                  <a:gd name="connsiteY10" fmla="*/ 82044 h 568659"/>
                  <a:gd name="connsiteX11" fmla="*/ 18010 w 409072"/>
                  <a:gd name="connsiteY11" fmla="*/ 211584 h 568659"/>
                  <a:gd name="connsiteX12" fmla="*/ 4675 w 409072"/>
                  <a:gd name="connsiteY12" fmla="*/ 306834 h 568659"/>
                  <a:gd name="connsiteX13" fmla="*/ 2770 w 409072"/>
                  <a:gd name="connsiteY13" fmla="*/ 388749 h 568659"/>
                  <a:gd name="connsiteX14" fmla="*/ 44680 w 409072"/>
                  <a:gd name="connsiteY14" fmla="*/ 504954 h 56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072" h="568659">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sp>
          <p:nvSpPr>
            <p:cNvPr id="16" name="สามเหลี่ยมหน้าจั่ว 872">
              <a:extLst>
                <a:ext uri="{FF2B5EF4-FFF2-40B4-BE49-F238E27FC236}">
                  <a16:creationId xmlns:a16="http://schemas.microsoft.com/office/drawing/2014/main" id="{FB0602EB-C4F4-4ADF-A997-88C809491DDC}"/>
                </a:ext>
              </a:extLst>
            </p:cNvPr>
            <p:cNvSpPr/>
            <p:nvPr/>
          </p:nvSpPr>
          <p:spPr>
            <a:xfrm rot="20307921">
              <a:off x="1581174" y="4590480"/>
              <a:ext cx="258112" cy="365847"/>
            </a:xfrm>
            <a:custGeom>
              <a:avLst/>
              <a:gdLst>
                <a:gd name="connsiteX0" fmla="*/ 0 w 251081"/>
                <a:gd name="connsiteY0" fmla="*/ 227839 h 227839"/>
                <a:gd name="connsiteX1" fmla="*/ 125541 w 251081"/>
                <a:gd name="connsiteY1" fmla="*/ 0 h 227839"/>
                <a:gd name="connsiteX2" fmla="*/ 251081 w 251081"/>
                <a:gd name="connsiteY2" fmla="*/ 227839 h 227839"/>
                <a:gd name="connsiteX3" fmla="*/ 0 w 251081"/>
                <a:gd name="connsiteY3" fmla="*/ 227839 h 227839"/>
                <a:gd name="connsiteX0" fmla="*/ 0 w 297141"/>
                <a:gd name="connsiteY0" fmla="*/ 227839 h 227839"/>
                <a:gd name="connsiteX1" fmla="*/ 125541 w 297141"/>
                <a:gd name="connsiteY1" fmla="*/ 0 h 227839"/>
                <a:gd name="connsiteX2" fmla="*/ 297141 w 297141"/>
                <a:gd name="connsiteY2" fmla="*/ 180512 h 227839"/>
                <a:gd name="connsiteX3" fmla="*/ 0 w 297141"/>
                <a:gd name="connsiteY3" fmla="*/ 227839 h 227839"/>
                <a:gd name="connsiteX0" fmla="*/ 44777 w 171600"/>
                <a:gd name="connsiteY0" fmla="*/ 377240 h 377240"/>
                <a:gd name="connsiteX1" fmla="*/ 0 w 171600"/>
                <a:gd name="connsiteY1" fmla="*/ 0 h 377240"/>
                <a:gd name="connsiteX2" fmla="*/ 171600 w 171600"/>
                <a:gd name="connsiteY2" fmla="*/ 180512 h 377240"/>
                <a:gd name="connsiteX3" fmla="*/ 44777 w 171600"/>
                <a:gd name="connsiteY3" fmla="*/ 377240 h 377240"/>
                <a:gd name="connsiteX0" fmla="*/ 94672 w 221495"/>
                <a:gd name="connsiteY0" fmla="*/ 347824 h 347824"/>
                <a:gd name="connsiteX1" fmla="*/ 0 w 221495"/>
                <a:gd name="connsiteY1" fmla="*/ 0 h 347824"/>
                <a:gd name="connsiteX2" fmla="*/ 221495 w 221495"/>
                <a:gd name="connsiteY2" fmla="*/ 151096 h 347824"/>
                <a:gd name="connsiteX3" fmla="*/ 94672 w 221495"/>
                <a:gd name="connsiteY3" fmla="*/ 347824 h 347824"/>
                <a:gd name="connsiteX0" fmla="*/ 94672 w 208119"/>
                <a:gd name="connsiteY0" fmla="*/ 347824 h 347824"/>
                <a:gd name="connsiteX1" fmla="*/ 0 w 208119"/>
                <a:gd name="connsiteY1" fmla="*/ 0 h 347824"/>
                <a:gd name="connsiteX2" fmla="*/ 208119 w 208119"/>
                <a:gd name="connsiteY2" fmla="*/ 102088 h 347824"/>
                <a:gd name="connsiteX3" fmla="*/ 94672 w 208119"/>
                <a:gd name="connsiteY3" fmla="*/ 347824 h 347824"/>
                <a:gd name="connsiteX0" fmla="*/ 143774 w 257221"/>
                <a:gd name="connsiteY0" fmla="*/ 361804 h 361804"/>
                <a:gd name="connsiteX1" fmla="*/ 0 w 257221"/>
                <a:gd name="connsiteY1" fmla="*/ 0 h 361804"/>
                <a:gd name="connsiteX2" fmla="*/ 257221 w 257221"/>
                <a:gd name="connsiteY2" fmla="*/ 116068 h 361804"/>
                <a:gd name="connsiteX3" fmla="*/ 143774 w 257221"/>
                <a:gd name="connsiteY3" fmla="*/ 361804 h 361804"/>
                <a:gd name="connsiteX0" fmla="*/ 148856 w 262303"/>
                <a:gd name="connsiteY0" fmla="*/ 380822 h 380822"/>
                <a:gd name="connsiteX1" fmla="*/ 0 w 262303"/>
                <a:gd name="connsiteY1" fmla="*/ 0 h 380822"/>
                <a:gd name="connsiteX2" fmla="*/ 262303 w 262303"/>
                <a:gd name="connsiteY2" fmla="*/ 135086 h 380822"/>
                <a:gd name="connsiteX3" fmla="*/ 148856 w 262303"/>
                <a:gd name="connsiteY3" fmla="*/ 380822 h 380822"/>
                <a:gd name="connsiteX0" fmla="*/ 164338 w 262303"/>
                <a:gd name="connsiteY0" fmla="*/ 362622 h 362622"/>
                <a:gd name="connsiteX1" fmla="*/ 0 w 262303"/>
                <a:gd name="connsiteY1" fmla="*/ 0 h 362622"/>
                <a:gd name="connsiteX2" fmla="*/ 262303 w 262303"/>
                <a:gd name="connsiteY2" fmla="*/ 135086 h 362622"/>
                <a:gd name="connsiteX3" fmla="*/ 164338 w 262303"/>
                <a:gd name="connsiteY3" fmla="*/ 362622 h 362622"/>
                <a:gd name="connsiteX0" fmla="*/ 150969 w 248934"/>
                <a:gd name="connsiteY0" fmla="*/ 335697 h 335697"/>
                <a:gd name="connsiteX1" fmla="*/ 0 w 248934"/>
                <a:gd name="connsiteY1" fmla="*/ 0 h 335697"/>
                <a:gd name="connsiteX2" fmla="*/ 248934 w 248934"/>
                <a:gd name="connsiteY2" fmla="*/ 108161 h 335697"/>
                <a:gd name="connsiteX3" fmla="*/ 150969 w 248934"/>
                <a:gd name="connsiteY3" fmla="*/ 335697 h 335697"/>
                <a:gd name="connsiteX0" fmla="*/ 146454 w 244419"/>
                <a:gd name="connsiteY0" fmla="*/ 347351 h 347351"/>
                <a:gd name="connsiteX1" fmla="*/ 0 w 244419"/>
                <a:gd name="connsiteY1" fmla="*/ 0 h 347351"/>
                <a:gd name="connsiteX2" fmla="*/ 244419 w 244419"/>
                <a:gd name="connsiteY2" fmla="*/ 119815 h 347351"/>
                <a:gd name="connsiteX3" fmla="*/ 146454 w 244419"/>
                <a:gd name="connsiteY3" fmla="*/ 347351 h 347351"/>
                <a:gd name="connsiteX0" fmla="*/ 135979 w 244419"/>
                <a:gd name="connsiteY0" fmla="*/ 353915 h 353915"/>
                <a:gd name="connsiteX1" fmla="*/ 0 w 244419"/>
                <a:gd name="connsiteY1" fmla="*/ 0 h 353915"/>
                <a:gd name="connsiteX2" fmla="*/ 244419 w 244419"/>
                <a:gd name="connsiteY2" fmla="*/ 119815 h 353915"/>
                <a:gd name="connsiteX3" fmla="*/ 135979 w 244419"/>
                <a:gd name="connsiteY3" fmla="*/ 353915 h 353915"/>
                <a:gd name="connsiteX0" fmla="*/ 135979 w 243516"/>
                <a:gd name="connsiteY0" fmla="*/ 353915 h 353915"/>
                <a:gd name="connsiteX1" fmla="*/ 0 w 243516"/>
                <a:gd name="connsiteY1" fmla="*/ 0 h 353915"/>
                <a:gd name="connsiteX2" fmla="*/ 243516 w 243516"/>
                <a:gd name="connsiteY2" fmla="*/ 122146 h 353915"/>
                <a:gd name="connsiteX3" fmla="*/ 135979 w 243516"/>
                <a:gd name="connsiteY3" fmla="*/ 353915 h 353915"/>
                <a:gd name="connsiteX0" fmla="*/ 135979 w 252668"/>
                <a:gd name="connsiteY0" fmla="*/ 353915 h 353915"/>
                <a:gd name="connsiteX1" fmla="*/ 0 w 252668"/>
                <a:gd name="connsiteY1" fmla="*/ 0 h 353915"/>
                <a:gd name="connsiteX2" fmla="*/ 252668 w 252668"/>
                <a:gd name="connsiteY2" fmla="*/ 125825 h 353915"/>
                <a:gd name="connsiteX3" fmla="*/ 135979 w 252668"/>
                <a:gd name="connsiteY3" fmla="*/ 353915 h 353915"/>
                <a:gd name="connsiteX0" fmla="*/ 136400 w 253089"/>
                <a:gd name="connsiteY0" fmla="*/ 346003 h 346003"/>
                <a:gd name="connsiteX1" fmla="*/ 0 w 253089"/>
                <a:gd name="connsiteY1" fmla="*/ 0 h 346003"/>
                <a:gd name="connsiteX2" fmla="*/ 253089 w 253089"/>
                <a:gd name="connsiteY2" fmla="*/ 117913 h 346003"/>
                <a:gd name="connsiteX3" fmla="*/ 136400 w 253089"/>
                <a:gd name="connsiteY3" fmla="*/ 346003 h 346003"/>
                <a:gd name="connsiteX0" fmla="*/ 138268 w 254957"/>
                <a:gd name="connsiteY0" fmla="*/ 354835 h 354835"/>
                <a:gd name="connsiteX1" fmla="*/ 0 w 254957"/>
                <a:gd name="connsiteY1" fmla="*/ 0 h 354835"/>
                <a:gd name="connsiteX2" fmla="*/ 254957 w 254957"/>
                <a:gd name="connsiteY2" fmla="*/ 126745 h 354835"/>
                <a:gd name="connsiteX3" fmla="*/ 138268 w 254957"/>
                <a:gd name="connsiteY3" fmla="*/ 354835 h 354835"/>
                <a:gd name="connsiteX0" fmla="*/ 133272 w 249961"/>
                <a:gd name="connsiteY0" fmla="*/ 360908 h 360908"/>
                <a:gd name="connsiteX1" fmla="*/ 0 w 249961"/>
                <a:gd name="connsiteY1" fmla="*/ 0 h 360908"/>
                <a:gd name="connsiteX2" fmla="*/ 249961 w 249961"/>
                <a:gd name="connsiteY2" fmla="*/ 132818 h 360908"/>
                <a:gd name="connsiteX3" fmla="*/ 133272 w 249961"/>
                <a:gd name="connsiteY3" fmla="*/ 360908 h 360908"/>
              </a:gdLst>
              <a:ahLst/>
              <a:cxnLst>
                <a:cxn ang="0">
                  <a:pos x="connsiteX0" y="connsiteY0"/>
                </a:cxn>
                <a:cxn ang="0">
                  <a:pos x="connsiteX1" y="connsiteY1"/>
                </a:cxn>
                <a:cxn ang="0">
                  <a:pos x="connsiteX2" y="connsiteY2"/>
                </a:cxn>
                <a:cxn ang="0">
                  <a:pos x="connsiteX3" y="connsiteY3"/>
                </a:cxn>
              </a:cxnLst>
              <a:rect l="l" t="t" r="r" b="b"/>
              <a:pathLst>
                <a:path w="249961" h="360908">
                  <a:moveTo>
                    <a:pt x="133272" y="360908"/>
                  </a:moveTo>
                  <a:lnTo>
                    <a:pt x="0" y="0"/>
                  </a:lnTo>
                  <a:lnTo>
                    <a:pt x="249961" y="132818"/>
                  </a:lnTo>
                  <a:lnTo>
                    <a:pt x="133272" y="360908"/>
                  </a:ln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7" name="สามเหลี่ยมหน้าจั่ว 872">
              <a:extLst>
                <a:ext uri="{FF2B5EF4-FFF2-40B4-BE49-F238E27FC236}">
                  <a16:creationId xmlns:a16="http://schemas.microsoft.com/office/drawing/2014/main" id="{3EB4E626-5895-443D-8DC6-F8EF5CF6F277}"/>
                </a:ext>
              </a:extLst>
            </p:cNvPr>
            <p:cNvSpPr/>
            <p:nvPr/>
          </p:nvSpPr>
          <p:spPr>
            <a:xfrm rot="1292079" flipH="1">
              <a:off x="2131784" y="4588835"/>
              <a:ext cx="258112" cy="365847"/>
            </a:xfrm>
            <a:custGeom>
              <a:avLst/>
              <a:gdLst>
                <a:gd name="connsiteX0" fmla="*/ 0 w 251081"/>
                <a:gd name="connsiteY0" fmla="*/ 227839 h 227839"/>
                <a:gd name="connsiteX1" fmla="*/ 125541 w 251081"/>
                <a:gd name="connsiteY1" fmla="*/ 0 h 227839"/>
                <a:gd name="connsiteX2" fmla="*/ 251081 w 251081"/>
                <a:gd name="connsiteY2" fmla="*/ 227839 h 227839"/>
                <a:gd name="connsiteX3" fmla="*/ 0 w 251081"/>
                <a:gd name="connsiteY3" fmla="*/ 227839 h 227839"/>
                <a:gd name="connsiteX0" fmla="*/ 0 w 297141"/>
                <a:gd name="connsiteY0" fmla="*/ 227839 h 227839"/>
                <a:gd name="connsiteX1" fmla="*/ 125541 w 297141"/>
                <a:gd name="connsiteY1" fmla="*/ 0 h 227839"/>
                <a:gd name="connsiteX2" fmla="*/ 297141 w 297141"/>
                <a:gd name="connsiteY2" fmla="*/ 180512 h 227839"/>
                <a:gd name="connsiteX3" fmla="*/ 0 w 297141"/>
                <a:gd name="connsiteY3" fmla="*/ 227839 h 227839"/>
                <a:gd name="connsiteX0" fmla="*/ 44777 w 171600"/>
                <a:gd name="connsiteY0" fmla="*/ 377240 h 377240"/>
                <a:gd name="connsiteX1" fmla="*/ 0 w 171600"/>
                <a:gd name="connsiteY1" fmla="*/ 0 h 377240"/>
                <a:gd name="connsiteX2" fmla="*/ 171600 w 171600"/>
                <a:gd name="connsiteY2" fmla="*/ 180512 h 377240"/>
                <a:gd name="connsiteX3" fmla="*/ 44777 w 171600"/>
                <a:gd name="connsiteY3" fmla="*/ 377240 h 377240"/>
                <a:gd name="connsiteX0" fmla="*/ 94672 w 221495"/>
                <a:gd name="connsiteY0" fmla="*/ 347824 h 347824"/>
                <a:gd name="connsiteX1" fmla="*/ 0 w 221495"/>
                <a:gd name="connsiteY1" fmla="*/ 0 h 347824"/>
                <a:gd name="connsiteX2" fmla="*/ 221495 w 221495"/>
                <a:gd name="connsiteY2" fmla="*/ 151096 h 347824"/>
                <a:gd name="connsiteX3" fmla="*/ 94672 w 221495"/>
                <a:gd name="connsiteY3" fmla="*/ 347824 h 347824"/>
                <a:gd name="connsiteX0" fmla="*/ 94672 w 208119"/>
                <a:gd name="connsiteY0" fmla="*/ 347824 h 347824"/>
                <a:gd name="connsiteX1" fmla="*/ 0 w 208119"/>
                <a:gd name="connsiteY1" fmla="*/ 0 h 347824"/>
                <a:gd name="connsiteX2" fmla="*/ 208119 w 208119"/>
                <a:gd name="connsiteY2" fmla="*/ 102088 h 347824"/>
                <a:gd name="connsiteX3" fmla="*/ 94672 w 208119"/>
                <a:gd name="connsiteY3" fmla="*/ 347824 h 347824"/>
                <a:gd name="connsiteX0" fmla="*/ 143774 w 257221"/>
                <a:gd name="connsiteY0" fmla="*/ 361804 h 361804"/>
                <a:gd name="connsiteX1" fmla="*/ 0 w 257221"/>
                <a:gd name="connsiteY1" fmla="*/ 0 h 361804"/>
                <a:gd name="connsiteX2" fmla="*/ 257221 w 257221"/>
                <a:gd name="connsiteY2" fmla="*/ 116068 h 361804"/>
                <a:gd name="connsiteX3" fmla="*/ 143774 w 257221"/>
                <a:gd name="connsiteY3" fmla="*/ 361804 h 361804"/>
                <a:gd name="connsiteX0" fmla="*/ 148856 w 262303"/>
                <a:gd name="connsiteY0" fmla="*/ 380822 h 380822"/>
                <a:gd name="connsiteX1" fmla="*/ 0 w 262303"/>
                <a:gd name="connsiteY1" fmla="*/ 0 h 380822"/>
                <a:gd name="connsiteX2" fmla="*/ 262303 w 262303"/>
                <a:gd name="connsiteY2" fmla="*/ 135086 h 380822"/>
                <a:gd name="connsiteX3" fmla="*/ 148856 w 262303"/>
                <a:gd name="connsiteY3" fmla="*/ 380822 h 380822"/>
                <a:gd name="connsiteX0" fmla="*/ 164338 w 262303"/>
                <a:gd name="connsiteY0" fmla="*/ 362622 h 362622"/>
                <a:gd name="connsiteX1" fmla="*/ 0 w 262303"/>
                <a:gd name="connsiteY1" fmla="*/ 0 h 362622"/>
                <a:gd name="connsiteX2" fmla="*/ 262303 w 262303"/>
                <a:gd name="connsiteY2" fmla="*/ 135086 h 362622"/>
                <a:gd name="connsiteX3" fmla="*/ 164338 w 262303"/>
                <a:gd name="connsiteY3" fmla="*/ 362622 h 362622"/>
                <a:gd name="connsiteX0" fmla="*/ 150969 w 248934"/>
                <a:gd name="connsiteY0" fmla="*/ 335697 h 335697"/>
                <a:gd name="connsiteX1" fmla="*/ 0 w 248934"/>
                <a:gd name="connsiteY1" fmla="*/ 0 h 335697"/>
                <a:gd name="connsiteX2" fmla="*/ 248934 w 248934"/>
                <a:gd name="connsiteY2" fmla="*/ 108161 h 335697"/>
                <a:gd name="connsiteX3" fmla="*/ 150969 w 248934"/>
                <a:gd name="connsiteY3" fmla="*/ 335697 h 335697"/>
                <a:gd name="connsiteX0" fmla="*/ 146454 w 244419"/>
                <a:gd name="connsiteY0" fmla="*/ 347351 h 347351"/>
                <a:gd name="connsiteX1" fmla="*/ 0 w 244419"/>
                <a:gd name="connsiteY1" fmla="*/ 0 h 347351"/>
                <a:gd name="connsiteX2" fmla="*/ 244419 w 244419"/>
                <a:gd name="connsiteY2" fmla="*/ 119815 h 347351"/>
                <a:gd name="connsiteX3" fmla="*/ 146454 w 244419"/>
                <a:gd name="connsiteY3" fmla="*/ 347351 h 347351"/>
                <a:gd name="connsiteX0" fmla="*/ 135979 w 244419"/>
                <a:gd name="connsiteY0" fmla="*/ 353915 h 353915"/>
                <a:gd name="connsiteX1" fmla="*/ 0 w 244419"/>
                <a:gd name="connsiteY1" fmla="*/ 0 h 353915"/>
                <a:gd name="connsiteX2" fmla="*/ 244419 w 244419"/>
                <a:gd name="connsiteY2" fmla="*/ 119815 h 353915"/>
                <a:gd name="connsiteX3" fmla="*/ 135979 w 244419"/>
                <a:gd name="connsiteY3" fmla="*/ 353915 h 353915"/>
                <a:gd name="connsiteX0" fmla="*/ 135979 w 243516"/>
                <a:gd name="connsiteY0" fmla="*/ 353915 h 353915"/>
                <a:gd name="connsiteX1" fmla="*/ 0 w 243516"/>
                <a:gd name="connsiteY1" fmla="*/ 0 h 353915"/>
                <a:gd name="connsiteX2" fmla="*/ 243516 w 243516"/>
                <a:gd name="connsiteY2" fmla="*/ 122146 h 353915"/>
                <a:gd name="connsiteX3" fmla="*/ 135979 w 243516"/>
                <a:gd name="connsiteY3" fmla="*/ 353915 h 353915"/>
                <a:gd name="connsiteX0" fmla="*/ 135979 w 252668"/>
                <a:gd name="connsiteY0" fmla="*/ 353915 h 353915"/>
                <a:gd name="connsiteX1" fmla="*/ 0 w 252668"/>
                <a:gd name="connsiteY1" fmla="*/ 0 h 353915"/>
                <a:gd name="connsiteX2" fmla="*/ 252668 w 252668"/>
                <a:gd name="connsiteY2" fmla="*/ 125825 h 353915"/>
                <a:gd name="connsiteX3" fmla="*/ 135979 w 252668"/>
                <a:gd name="connsiteY3" fmla="*/ 353915 h 353915"/>
                <a:gd name="connsiteX0" fmla="*/ 136400 w 253089"/>
                <a:gd name="connsiteY0" fmla="*/ 346003 h 346003"/>
                <a:gd name="connsiteX1" fmla="*/ 0 w 253089"/>
                <a:gd name="connsiteY1" fmla="*/ 0 h 346003"/>
                <a:gd name="connsiteX2" fmla="*/ 253089 w 253089"/>
                <a:gd name="connsiteY2" fmla="*/ 117913 h 346003"/>
                <a:gd name="connsiteX3" fmla="*/ 136400 w 253089"/>
                <a:gd name="connsiteY3" fmla="*/ 346003 h 346003"/>
                <a:gd name="connsiteX0" fmla="*/ 138268 w 254957"/>
                <a:gd name="connsiteY0" fmla="*/ 354835 h 354835"/>
                <a:gd name="connsiteX1" fmla="*/ 0 w 254957"/>
                <a:gd name="connsiteY1" fmla="*/ 0 h 354835"/>
                <a:gd name="connsiteX2" fmla="*/ 254957 w 254957"/>
                <a:gd name="connsiteY2" fmla="*/ 126745 h 354835"/>
                <a:gd name="connsiteX3" fmla="*/ 138268 w 254957"/>
                <a:gd name="connsiteY3" fmla="*/ 354835 h 354835"/>
                <a:gd name="connsiteX0" fmla="*/ 133272 w 249961"/>
                <a:gd name="connsiteY0" fmla="*/ 360908 h 360908"/>
                <a:gd name="connsiteX1" fmla="*/ 0 w 249961"/>
                <a:gd name="connsiteY1" fmla="*/ 0 h 360908"/>
                <a:gd name="connsiteX2" fmla="*/ 249961 w 249961"/>
                <a:gd name="connsiteY2" fmla="*/ 132818 h 360908"/>
                <a:gd name="connsiteX3" fmla="*/ 133272 w 249961"/>
                <a:gd name="connsiteY3" fmla="*/ 360908 h 360908"/>
              </a:gdLst>
              <a:ahLst/>
              <a:cxnLst>
                <a:cxn ang="0">
                  <a:pos x="connsiteX0" y="connsiteY0"/>
                </a:cxn>
                <a:cxn ang="0">
                  <a:pos x="connsiteX1" y="connsiteY1"/>
                </a:cxn>
                <a:cxn ang="0">
                  <a:pos x="connsiteX2" y="connsiteY2"/>
                </a:cxn>
                <a:cxn ang="0">
                  <a:pos x="connsiteX3" y="connsiteY3"/>
                </a:cxn>
              </a:cxnLst>
              <a:rect l="l" t="t" r="r" b="b"/>
              <a:pathLst>
                <a:path w="249961" h="360908">
                  <a:moveTo>
                    <a:pt x="133272" y="360908"/>
                  </a:moveTo>
                  <a:lnTo>
                    <a:pt x="0" y="0"/>
                  </a:lnTo>
                  <a:lnTo>
                    <a:pt x="249961" y="132818"/>
                  </a:lnTo>
                  <a:lnTo>
                    <a:pt x="133272" y="360908"/>
                  </a:ln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49" name="กลุ่ม 48">
            <a:extLst>
              <a:ext uri="{FF2B5EF4-FFF2-40B4-BE49-F238E27FC236}">
                <a16:creationId xmlns:a16="http://schemas.microsoft.com/office/drawing/2014/main" id="{CF5C9E1C-BAC5-4740-877C-BCFEB211A157}"/>
              </a:ext>
            </a:extLst>
          </p:cNvPr>
          <p:cNvGrpSpPr/>
          <p:nvPr userDrawn="1"/>
        </p:nvGrpSpPr>
        <p:grpSpPr>
          <a:xfrm>
            <a:off x="5878889" y="2938157"/>
            <a:ext cx="1875698" cy="1220124"/>
            <a:chOff x="28214" y="967908"/>
            <a:chExt cx="1250465" cy="813416"/>
          </a:xfrm>
        </p:grpSpPr>
        <p:cxnSp>
          <p:nvCxnSpPr>
            <p:cNvPr id="50" name="ตัวเชื่อมต่อตรง 49">
              <a:extLst>
                <a:ext uri="{FF2B5EF4-FFF2-40B4-BE49-F238E27FC236}">
                  <a16:creationId xmlns:a16="http://schemas.microsoft.com/office/drawing/2014/main" id="{839BA8FA-AD24-4CB4-B262-2DC831B6FED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C878808F-6D18-44AC-A3E0-DC8DE5FFF48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228183E6-C23A-43E7-9A9C-2D6AB7EADAD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1BF2B41B-6553-4E7C-9FE1-AF3A4BD68632}"/>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6C3F772B-E14E-4F55-86B9-4F2E09CFE3D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31F9B1DE-7EC0-4445-90AC-22B46DCD45A2}"/>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D5279CA1-D46C-4D78-8B10-B61E1A22B79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7" name="กลุ่ม 56">
            <a:extLst>
              <a:ext uri="{FF2B5EF4-FFF2-40B4-BE49-F238E27FC236}">
                <a16:creationId xmlns:a16="http://schemas.microsoft.com/office/drawing/2014/main" id="{30C43EA3-261E-4617-8A95-5C0D4F87D3E9}"/>
              </a:ext>
            </a:extLst>
          </p:cNvPr>
          <p:cNvGrpSpPr/>
          <p:nvPr userDrawn="1"/>
        </p:nvGrpSpPr>
        <p:grpSpPr>
          <a:xfrm flipH="1">
            <a:off x="10122859" y="7903472"/>
            <a:ext cx="1875698" cy="1220124"/>
            <a:chOff x="28214" y="967908"/>
            <a:chExt cx="1250465" cy="813416"/>
          </a:xfrm>
        </p:grpSpPr>
        <p:cxnSp>
          <p:nvCxnSpPr>
            <p:cNvPr id="58" name="ตัวเชื่อมต่อตรง 57">
              <a:extLst>
                <a:ext uri="{FF2B5EF4-FFF2-40B4-BE49-F238E27FC236}">
                  <a16:creationId xmlns:a16="http://schemas.microsoft.com/office/drawing/2014/main" id="{9E3C890F-E355-4A38-83BB-14CEFDF7628B}"/>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66A86C50-234A-4285-BEE1-368FB73CBBB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D4BC5A3E-3F1C-4E65-B129-BE046913EF0A}"/>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56DF39FF-36E6-46D0-A605-4B1159083446}"/>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BAC2E096-99A6-4CEB-96D2-D01C074FBC00}"/>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D3745258-EBCB-466E-9504-023375B08E68}"/>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8DC0B3C6-B8D5-426B-AA3B-DA611379C3B0}"/>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5" name="กลุ่ม 64">
            <a:extLst>
              <a:ext uri="{FF2B5EF4-FFF2-40B4-BE49-F238E27FC236}">
                <a16:creationId xmlns:a16="http://schemas.microsoft.com/office/drawing/2014/main" id="{22536DBA-5751-41E4-ABB5-55F3805B6036}"/>
              </a:ext>
            </a:extLst>
          </p:cNvPr>
          <p:cNvGrpSpPr/>
          <p:nvPr userDrawn="1"/>
        </p:nvGrpSpPr>
        <p:grpSpPr>
          <a:xfrm>
            <a:off x="-88977" y="0"/>
            <a:ext cx="1651734" cy="1326576"/>
            <a:chOff x="1752751" y="749874"/>
            <a:chExt cx="1101156" cy="884384"/>
          </a:xfrm>
        </p:grpSpPr>
        <p:cxnSp>
          <p:nvCxnSpPr>
            <p:cNvPr id="66" name="ตัวเชื่อมต่อตรง 65">
              <a:extLst>
                <a:ext uri="{FF2B5EF4-FFF2-40B4-BE49-F238E27FC236}">
                  <a16:creationId xmlns:a16="http://schemas.microsoft.com/office/drawing/2014/main" id="{857CA008-3898-42E6-A93E-F56EC81B8E9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a:extLst>
                <a:ext uri="{FF2B5EF4-FFF2-40B4-BE49-F238E27FC236}">
                  <a16:creationId xmlns:a16="http://schemas.microsoft.com/office/drawing/2014/main" id="{7748242B-2714-4AF0-82DC-F53C901A3A0C}"/>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8" name="ตัวเชื่อมต่อตรง 67">
              <a:extLst>
                <a:ext uri="{FF2B5EF4-FFF2-40B4-BE49-F238E27FC236}">
                  <a16:creationId xmlns:a16="http://schemas.microsoft.com/office/drawing/2014/main" id="{4685BF4B-E94C-4624-8ECD-B82D22054EB9}"/>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a:extLst>
                <a:ext uri="{FF2B5EF4-FFF2-40B4-BE49-F238E27FC236}">
                  <a16:creationId xmlns:a16="http://schemas.microsoft.com/office/drawing/2014/main" id="{04EAD4E8-081B-4503-893C-0CB08E30AB6C}"/>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0" name="ตัวเชื่อมต่อตรง 69">
              <a:extLst>
                <a:ext uri="{FF2B5EF4-FFF2-40B4-BE49-F238E27FC236}">
                  <a16:creationId xmlns:a16="http://schemas.microsoft.com/office/drawing/2014/main" id="{86260E28-9F51-4F3D-9211-A601E748DC97}"/>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a:extLst>
                <a:ext uri="{FF2B5EF4-FFF2-40B4-BE49-F238E27FC236}">
                  <a16:creationId xmlns:a16="http://schemas.microsoft.com/office/drawing/2014/main" id="{1686259A-BECE-4FC6-81AC-7022825B3AAC}"/>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2" name="ตัวเชื่อมต่อตรง 71">
              <a:extLst>
                <a:ext uri="{FF2B5EF4-FFF2-40B4-BE49-F238E27FC236}">
                  <a16:creationId xmlns:a16="http://schemas.microsoft.com/office/drawing/2014/main" id="{E3D2C40E-F383-4F65-A82D-A66744EC6082}"/>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3" name="ตัวเชื่อมต่อตรง 72">
              <a:extLst>
                <a:ext uri="{FF2B5EF4-FFF2-40B4-BE49-F238E27FC236}">
                  <a16:creationId xmlns:a16="http://schemas.microsoft.com/office/drawing/2014/main" id="{F4722E54-61AF-4C12-B5A8-83AA74DFFF13}"/>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74" name="กลุ่ม 73">
            <a:extLst>
              <a:ext uri="{FF2B5EF4-FFF2-40B4-BE49-F238E27FC236}">
                <a16:creationId xmlns:a16="http://schemas.microsoft.com/office/drawing/2014/main" id="{620D8A98-BA62-4F01-8AD0-0DAB489D1B23}"/>
              </a:ext>
            </a:extLst>
          </p:cNvPr>
          <p:cNvGrpSpPr/>
          <p:nvPr userDrawn="1"/>
        </p:nvGrpSpPr>
        <p:grpSpPr>
          <a:xfrm>
            <a:off x="16401773" y="0"/>
            <a:ext cx="1875698" cy="1220124"/>
            <a:chOff x="28214" y="967908"/>
            <a:chExt cx="1250465" cy="813416"/>
          </a:xfrm>
        </p:grpSpPr>
        <p:cxnSp>
          <p:nvCxnSpPr>
            <p:cNvPr id="75" name="ตัวเชื่อมต่อตรง 74">
              <a:extLst>
                <a:ext uri="{FF2B5EF4-FFF2-40B4-BE49-F238E27FC236}">
                  <a16:creationId xmlns:a16="http://schemas.microsoft.com/office/drawing/2014/main" id="{5FCEC8C2-D7DD-4C73-8228-A500A920225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6" name="ตัวเชื่อมต่อตรง 75">
              <a:extLst>
                <a:ext uri="{FF2B5EF4-FFF2-40B4-BE49-F238E27FC236}">
                  <a16:creationId xmlns:a16="http://schemas.microsoft.com/office/drawing/2014/main" id="{BDE9CCD1-0B5C-4D10-BD01-60009F4F0B3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a:extLst>
                <a:ext uri="{FF2B5EF4-FFF2-40B4-BE49-F238E27FC236}">
                  <a16:creationId xmlns:a16="http://schemas.microsoft.com/office/drawing/2014/main" id="{804D3B61-9FCB-4335-A23C-931649D22540}"/>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a:extLst>
                <a:ext uri="{FF2B5EF4-FFF2-40B4-BE49-F238E27FC236}">
                  <a16:creationId xmlns:a16="http://schemas.microsoft.com/office/drawing/2014/main" id="{F738299C-51B7-4318-9231-B19CE4F57335}"/>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9" name="ตัวเชื่อมต่อตรง 78">
              <a:extLst>
                <a:ext uri="{FF2B5EF4-FFF2-40B4-BE49-F238E27FC236}">
                  <a16:creationId xmlns:a16="http://schemas.microsoft.com/office/drawing/2014/main" id="{844415EE-BD30-4EE1-BE97-882AF475771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0" name="ตัวเชื่อมต่อตรง 79">
              <a:extLst>
                <a:ext uri="{FF2B5EF4-FFF2-40B4-BE49-F238E27FC236}">
                  <a16:creationId xmlns:a16="http://schemas.microsoft.com/office/drawing/2014/main" id="{2EF714B4-495E-4C9B-B16B-5B7556576EB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a:extLst>
                <a:ext uri="{FF2B5EF4-FFF2-40B4-BE49-F238E27FC236}">
                  <a16:creationId xmlns:a16="http://schemas.microsoft.com/office/drawing/2014/main" id="{37AB0BDF-78A9-4464-8CB5-33FD2600DA8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82" name="เมฆ 81">
            <a:extLst>
              <a:ext uri="{FF2B5EF4-FFF2-40B4-BE49-F238E27FC236}">
                <a16:creationId xmlns:a16="http://schemas.microsoft.com/office/drawing/2014/main" id="{81FC6653-9820-485E-9528-B691D97FD441}"/>
              </a:ext>
            </a:extLst>
          </p:cNvPr>
          <p:cNvSpPr/>
          <p:nvPr userDrawn="1"/>
        </p:nvSpPr>
        <p:spPr>
          <a:xfrm rot="536932">
            <a:off x="-774191" y="9546917"/>
            <a:ext cx="6533244" cy="387461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83" name="เมฆ 82">
            <a:extLst>
              <a:ext uri="{FF2B5EF4-FFF2-40B4-BE49-F238E27FC236}">
                <a16:creationId xmlns:a16="http://schemas.microsoft.com/office/drawing/2014/main" id="{F524785E-53D3-4DFD-9C3D-55C107A836E4}"/>
              </a:ext>
            </a:extLst>
          </p:cNvPr>
          <p:cNvSpPr/>
          <p:nvPr userDrawn="1"/>
        </p:nvSpPr>
        <p:spPr>
          <a:xfrm rot="21255287" flipH="1">
            <a:off x="9519120" y="9546919"/>
            <a:ext cx="6533244" cy="387461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84" name="เมฆ 83">
            <a:extLst>
              <a:ext uri="{FF2B5EF4-FFF2-40B4-BE49-F238E27FC236}">
                <a16:creationId xmlns:a16="http://schemas.microsoft.com/office/drawing/2014/main" id="{969610E4-CF68-4EE3-8D81-9BF600A45846}"/>
              </a:ext>
            </a:extLst>
          </p:cNvPr>
          <p:cNvSpPr/>
          <p:nvPr userDrawn="1"/>
        </p:nvSpPr>
        <p:spPr>
          <a:xfrm rot="21170718" flipH="1">
            <a:off x="4330431" y="9623306"/>
            <a:ext cx="6533244" cy="387461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85" name="เมฆ 84">
            <a:extLst>
              <a:ext uri="{FF2B5EF4-FFF2-40B4-BE49-F238E27FC236}">
                <a16:creationId xmlns:a16="http://schemas.microsoft.com/office/drawing/2014/main" id="{9FD1107E-5971-4314-85F2-65558A7EED5E}"/>
              </a:ext>
            </a:extLst>
          </p:cNvPr>
          <p:cNvSpPr/>
          <p:nvPr userDrawn="1"/>
        </p:nvSpPr>
        <p:spPr>
          <a:xfrm rot="21099074" flipH="1">
            <a:off x="13881369" y="9577691"/>
            <a:ext cx="6533244" cy="387461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86" name="รูปแบบอิสระ: รูปร่าง 85">
            <a:extLst>
              <a:ext uri="{FF2B5EF4-FFF2-40B4-BE49-F238E27FC236}">
                <a16:creationId xmlns:a16="http://schemas.microsoft.com/office/drawing/2014/main" id="{DCE209D8-BBD6-4AA6-96DE-4D4DCBA50418}"/>
              </a:ext>
            </a:extLst>
          </p:cNvPr>
          <p:cNvSpPr/>
          <p:nvPr userDrawn="1"/>
        </p:nvSpPr>
        <p:spPr>
          <a:xfrm rot="20413323">
            <a:off x="632089" y="10158631"/>
            <a:ext cx="274733" cy="933863"/>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87" name="รูปแบบอิสระ: รูปร่าง 86">
            <a:extLst>
              <a:ext uri="{FF2B5EF4-FFF2-40B4-BE49-F238E27FC236}">
                <a16:creationId xmlns:a16="http://schemas.microsoft.com/office/drawing/2014/main" id="{E42F17F7-93FC-485F-A2F4-CBBAB352EB6B}"/>
              </a:ext>
            </a:extLst>
          </p:cNvPr>
          <p:cNvSpPr/>
          <p:nvPr userDrawn="1"/>
        </p:nvSpPr>
        <p:spPr>
          <a:xfrm rot="466433" flipH="1">
            <a:off x="952682" y="10129799"/>
            <a:ext cx="274733" cy="933863"/>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cxnSp>
        <p:nvCxnSpPr>
          <p:cNvPr id="88" name="ตัวเชื่อมต่อตรง 87">
            <a:extLst>
              <a:ext uri="{FF2B5EF4-FFF2-40B4-BE49-F238E27FC236}">
                <a16:creationId xmlns:a16="http://schemas.microsoft.com/office/drawing/2014/main" id="{11DAD51D-91DC-4132-B45C-26512E5D8A03}"/>
              </a:ext>
            </a:extLst>
          </p:cNvPr>
          <p:cNvCxnSpPr>
            <a:cxnSpLocks/>
            <a:endCxn id="87" idx="0"/>
          </p:cNvCxnSpPr>
          <p:nvPr userDrawn="1"/>
        </p:nvCxnSpPr>
        <p:spPr>
          <a:xfrm rot="21016477" flipH="1">
            <a:off x="891465" y="9995894"/>
            <a:ext cx="45867" cy="1063089"/>
          </a:xfrm>
          <a:prstGeom prst="line">
            <a:avLst/>
          </a:prstGeom>
          <a:ln w="57150">
            <a:noFill/>
          </a:ln>
        </p:spPr>
        <p:style>
          <a:lnRef idx="1">
            <a:schemeClr val="accent1"/>
          </a:lnRef>
          <a:fillRef idx="0">
            <a:schemeClr val="accent1"/>
          </a:fillRef>
          <a:effectRef idx="0">
            <a:schemeClr val="accent1"/>
          </a:effectRef>
          <a:fontRef idx="minor">
            <a:schemeClr val="tx1"/>
          </a:fontRef>
        </p:style>
      </p:cxnSp>
      <p:grpSp>
        <p:nvGrpSpPr>
          <p:cNvPr id="89" name="กลุ่ม 88">
            <a:extLst>
              <a:ext uri="{FF2B5EF4-FFF2-40B4-BE49-F238E27FC236}">
                <a16:creationId xmlns:a16="http://schemas.microsoft.com/office/drawing/2014/main" id="{9D30930D-5775-4A91-8200-C523730F0BFB}"/>
              </a:ext>
            </a:extLst>
          </p:cNvPr>
          <p:cNvGrpSpPr/>
          <p:nvPr userDrawn="1"/>
        </p:nvGrpSpPr>
        <p:grpSpPr>
          <a:xfrm rot="21016477">
            <a:off x="7689259" y="9807390"/>
            <a:ext cx="491150" cy="426714"/>
            <a:chOff x="3730718" y="705949"/>
            <a:chExt cx="1993076" cy="1624075"/>
          </a:xfrm>
          <a:solidFill>
            <a:srgbClr val="FEC3D4"/>
          </a:solidFill>
        </p:grpSpPr>
        <p:sp>
          <p:nvSpPr>
            <p:cNvPr id="90" name="รูปแบบอิสระ: รูปร่าง 89">
              <a:extLst>
                <a:ext uri="{FF2B5EF4-FFF2-40B4-BE49-F238E27FC236}">
                  <a16:creationId xmlns:a16="http://schemas.microsoft.com/office/drawing/2014/main" id="{95BDB1C1-C586-49FF-B6F9-D319E37723A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1" name="วงรี 77">
              <a:extLst>
                <a:ext uri="{FF2B5EF4-FFF2-40B4-BE49-F238E27FC236}">
                  <a16:creationId xmlns:a16="http://schemas.microsoft.com/office/drawing/2014/main" id="{B1319B89-E380-4699-8A9B-66F679BD95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2" name="กลุ่ม 91">
            <a:extLst>
              <a:ext uri="{FF2B5EF4-FFF2-40B4-BE49-F238E27FC236}">
                <a16:creationId xmlns:a16="http://schemas.microsoft.com/office/drawing/2014/main" id="{FD747406-DE8B-433E-801A-591366A84862}"/>
              </a:ext>
            </a:extLst>
          </p:cNvPr>
          <p:cNvGrpSpPr/>
          <p:nvPr userDrawn="1"/>
        </p:nvGrpSpPr>
        <p:grpSpPr>
          <a:xfrm rot="21016477">
            <a:off x="12924838" y="9749915"/>
            <a:ext cx="491150" cy="449157"/>
            <a:chOff x="3730718" y="705949"/>
            <a:chExt cx="1993076" cy="1624075"/>
          </a:xfrm>
          <a:solidFill>
            <a:srgbClr val="FEC3D4"/>
          </a:solidFill>
        </p:grpSpPr>
        <p:sp>
          <p:nvSpPr>
            <p:cNvPr id="93" name="รูปแบบอิสระ: รูปร่าง 92">
              <a:extLst>
                <a:ext uri="{FF2B5EF4-FFF2-40B4-BE49-F238E27FC236}">
                  <a16:creationId xmlns:a16="http://schemas.microsoft.com/office/drawing/2014/main" id="{25E7E387-900C-4653-BD0E-A64182C1F67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4" name="วงรี 77">
              <a:extLst>
                <a:ext uri="{FF2B5EF4-FFF2-40B4-BE49-F238E27FC236}">
                  <a16:creationId xmlns:a16="http://schemas.microsoft.com/office/drawing/2014/main" id="{C90842F2-E7D9-4399-A1DE-A0E0B33E4FD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5" name="กลุ่ม 94">
            <a:extLst>
              <a:ext uri="{FF2B5EF4-FFF2-40B4-BE49-F238E27FC236}">
                <a16:creationId xmlns:a16="http://schemas.microsoft.com/office/drawing/2014/main" id="{7F27D00A-7644-47C0-A3C0-3220D7C5AD43}"/>
              </a:ext>
            </a:extLst>
          </p:cNvPr>
          <p:cNvGrpSpPr/>
          <p:nvPr userDrawn="1"/>
        </p:nvGrpSpPr>
        <p:grpSpPr>
          <a:xfrm rot="21016477">
            <a:off x="17203697" y="9775079"/>
            <a:ext cx="491150" cy="449157"/>
            <a:chOff x="3730717" y="705950"/>
            <a:chExt cx="1993079" cy="1624074"/>
          </a:xfrm>
          <a:solidFill>
            <a:srgbClr val="FEC3D4"/>
          </a:solidFill>
        </p:grpSpPr>
        <p:sp>
          <p:nvSpPr>
            <p:cNvPr id="96" name="รูปแบบอิสระ: รูปร่าง 95">
              <a:extLst>
                <a:ext uri="{FF2B5EF4-FFF2-40B4-BE49-F238E27FC236}">
                  <a16:creationId xmlns:a16="http://schemas.microsoft.com/office/drawing/2014/main" id="{3DB58F49-CD6E-4A4D-9662-2B77B031D309}"/>
                </a:ext>
              </a:extLst>
            </p:cNvPr>
            <p:cNvSpPr/>
            <p:nvPr/>
          </p:nvSpPr>
          <p:spPr>
            <a:xfrm>
              <a:off x="3730717" y="705950"/>
              <a:ext cx="1993079" cy="1624074"/>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97" name="วงรี 77">
              <a:extLst>
                <a:ext uri="{FF2B5EF4-FFF2-40B4-BE49-F238E27FC236}">
                  <a16:creationId xmlns:a16="http://schemas.microsoft.com/office/drawing/2014/main" id="{CCE377FA-2CE7-477C-BFA0-83DB07BC972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8" name="กลุ่ม 97">
            <a:extLst>
              <a:ext uri="{FF2B5EF4-FFF2-40B4-BE49-F238E27FC236}">
                <a16:creationId xmlns:a16="http://schemas.microsoft.com/office/drawing/2014/main" id="{B73476CF-311A-4DE8-B4F3-17DA3B1D3161}"/>
              </a:ext>
            </a:extLst>
          </p:cNvPr>
          <p:cNvGrpSpPr/>
          <p:nvPr userDrawn="1"/>
        </p:nvGrpSpPr>
        <p:grpSpPr>
          <a:xfrm rot="21016477">
            <a:off x="1935994" y="9716169"/>
            <a:ext cx="491150" cy="449157"/>
            <a:chOff x="3730718" y="705949"/>
            <a:chExt cx="1993076" cy="1624075"/>
          </a:xfrm>
          <a:solidFill>
            <a:srgbClr val="FEC3D4"/>
          </a:solidFill>
        </p:grpSpPr>
        <p:sp>
          <p:nvSpPr>
            <p:cNvPr id="99" name="รูปแบบอิสระ: รูปร่าง 98">
              <a:extLst>
                <a:ext uri="{FF2B5EF4-FFF2-40B4-BE49-F238E27FC236}">
                  <a16:creationId xmlns:a16="http://schemas.microsoft.com/office/drawing/2014/main" id="{30767FB6-A86D-42F1-A419-35E1B509E5E3}"/>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00" name="วงรี 77">
              <a:extLst>
                <a:ext uri="{FF2B5EF4-FFF2-40B4-BE49-F238E27FC236}">
                  <a16:creationId xmlns:a16="http://schemas.microsoft.com/office/drawing/2014/main" id="{BE016AC4-8731-4CE6-A3B8-F05D2C9F0CC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sp>
        <p:nvSpPr>
          <p:cNvPr id="3" name="ตัวแทนแผนภูมิ 2">
            <a:extLst>
              <a:ext uri="{FF2B5EF4-FFF2-40B4-BE49-F238E27FC236}">
                <a16:creationId xmlns:a16="http://schemas.microsoft.com/office/drawing/2014/main" id="{F77149F9-AFF6-469C-8CCD-2EA1B4FDB697}"/>
              </a:ext>
            </a:extLst>
          </p:cNvPr>
          <p:cNvSpPr>
            <a:spLocks noGrp="1"/>
          </p:cNvSpPr>
          <p:nvPr>
            <p:ph type="chart" sz="quarter" idx="10"/>
          </p:nvPr>
        </p:nvSpPr>
        <p:spPr>
          <a:xfrm>
            <a:off x="3933329" y="895709"/>
            <a:ext cx="10816529" cy="8110521"/>
          </a:xfrm>
          <a:prstGeom prst="rect">
            <a:avLst/>
          </a:prstGeom>
        </p:spPr>
        <p:txBody>
          <a:bodyPr/>
          <a:lstStyle/>
          <a:p>
            <a:endParaRPr lang="th-TH"/>
          </a:p>
        </p:txBody>
      </p:sp>
      <p:sp>
        <p:nvSpPr>
          <p:cNvPr id="103" name="ตัวแทนข้อความ 216">
            <a:extLst>
              <a:ext uri="{FF2B5EF4-FFF2-40B4-BE49-F238E27FC236}">
                <a16:creationId xmlns:a16="http://schemas.microsoft.com/office/drawing/2014/main" id="{4C0D29BB-699B-4EFD-ACE3-14F5EFDACB77}"/>
              </a:ext>
            </a:extLst>
          </p:cNvPr>
          <p:cNvSpPr>
            <a:spLocks noGrp="1"/>
          </p:cNvSpPr>
          <p:nvPr>
            <p:ph type="body" sz="quarter" idx="13" hasCustomPrompt="1"/>
          </p:nvPr>
        </p:nvSpPr>
        <p:spPr>
          <a:xfrm>
            <a:off x="1855793" y="5696510"/>
            <a:ext cx="2732282" cy="76462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04" name="ตัวแทนข้อความ 98">
            <a:extLst>
              <a:ext uri="{FF2B5EF4-FFF2-40B4-BE49-F238E27FC236}">
                <a16:creationId xmlns:a16="http://schemas.microsoft.com/office/drawing/2014/main" id="{AFF5A624-2F77-4588-BE3E-C5BB4FF10280}"/>
              </a:ext>
            </a:extLst>
          </p:cNvPr>
          <p:cNvSpPr>
            <a:spLocks noGrp="1"/>
          </p:cNvSpPr>
          <p:nvPr>
            <p:ph type="body" sz="quarter" idx="14" hasCustomPrompt="1"/>
          </p:nvPr>
        </p:nvSpPr>
        <p:spPr>
          <a:xfrm>
            <a:off x="1176920" y="6644579"/>
            <a:ext cx="4114800" cy="1844624"/>
          </a:xfrm>
          <a:prstGeom prst="rect">
            <a:avLst/>
          </a:prstGeom>
        </p:spPr>
        <p:txBody>
          <a:bodyPr/>
          <a:lstStyle>
            <a:lvl1pPr marL="0" indent="0" algn="just">
              <a:buNone/>
              <a:defRPr sz="24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7" name="ตัวแทนข้อความ 216">
            <a:extLst>
              <a:ext uri="{FF2B5EF4-FFF2-40B4-BE49-F238E27FC236}">
                <a16:creationId xmlns:a16="http://schemas.microsoft.com/office/drawing/2014/main" id="{6200E6E1-9AF1-4B04-B192-55C39A2C1368}"/>
              </a:ext>
            </a:extLst>
          </p:cNvPr>
          <p:cNvSpPr>
            <a:spLocks noGrp="1"/>
          </p:cNvSpPr>
          <p:nvPr>
            <p:ph type="body" sz="quarter" idx="15" hasCustomPrompt="1"/>
          </p:nvPr>
        </p:nvSpPr>
        <p:spPr>
          <a:xfrm>
            <a:off x="1852343" y="2069261"/>
            <a:ext cx="2732282" cy="76462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08" name="ตัวแทนข้อความ 98">
            <a:extLst>
              <a:ext uri="{FF2B5EF4-FFF2-40B4-BE49-F238E27FC236}">
                <a16:creationId xmlns:a16="http://schemas.microsoft.com/office/drawing/2014/main" id="{99D4AEE8-59AB-4768-93DE-2C231D749084}"/>
              </a:ext>
            </a:extLst>
          </p:cNvPr>
          <p:cNvSpPr>
            <a:spLocks noGrp="1"/>
          </p:cNvSpPr>
          <p:nvPr>
            <p:ph type="body" sz="quarter" idx="16" hasCustomPrompt="1"/>
          </p:nvPr>
        </p:nvSpPr>
        <p:spPr>
          <a:xfrm>
            <a:off x="1173470" y="3017330"/>
            <a:ext cx="4114800" cy="1844624"/>
          </a:xfrm>
          <a:prstGeom prst="rect">
            <a:avLst/>
          </a:prstGeom>
        </p:spPr>
        <p:txBody>
          <a:bodyPr/>
          <a:lstStyle>
            <a:lvl1pPr marL="0" indent="0" algn="just">
              <a:buNone/>
              <a:defRPr sz="24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9" name="ตัวแทนข้อความ 216">
            <a:extLst>
              <a:ext uri="{FF2B5EF4-FFF2-40B4-BE49-F238E27FC236}">
                <a16:creationId xmlns:a16="http://schemas.microsoft.com/office/drawing/2014/main" id="{19DD9201-C242-4064-8134-D4CC22073710}"/>
              </a:ext>
            </a:extLst>
          </p:cNvPr>
          <p:cNvSpPr>
            <a:spLocks noGrp="1"/>
          </p:cNvSpPr>
          <p:nvPr>
            <p:ph type="body" sz="quarter" idx="17" hasCustomPrompt="1"/>
          </p:nvPr>
        </p:nvSpPr>
        <p:spPr>
          <a:xfrm>
            <a:off x="13578911" y="5696510"/>
            <a:ext cx="2732282" cy="76462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10" name="ตัวแทนข้อความ 98">
            <a:extLst>
              <a:ext uri="{FF2B5EF4-FFF2-40B4-BE49-F238E27FC236}">
                <a16:creationId xmlns:a16="http://schemas.microsoft.com/office/drawing/2014/main" id="{E64F2382-AC81-4F81-B4F4-F760A8F04BC0}"/>
              </a:ext>
            </a:extLst>
          </p:cNvPr>
          <p:cNvSpPr>
            <a:spLocks noGrp="1"/>
          </p:cNvSpPr>
          <p:nvPr>
            <p:ph type="body" sz="quarter" idx="18" hasCustomPrompt="1"/>
          </p:nvPr>
        </p:nvSpPr>
        <p:spPr>
          <a:xfrm>
            <a:off x="12900038" y="6644579"/>
            <a:ext cx="4114800" cy="1844624"/>
          </a:xfrm>
          <a:prstGeom prst="rect">
            <a:avLst/>
          </a:prstGeom>
        </p:spPr>
        <p:txBody>
          <a:bodyPr/>
          <a:lstStyle>
            <a:lvl1pPr marL="0" indent="0" algn="just">
              <a:buNone/>
              <a:defRPr sz="24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11" name="ตัวแทนข้อความ 216">
            <a:extLst>
              <a:ext uri="{FF2B5EF4-FFF2-40B4-BE49-F238E27FC236}">
                <a16:creationId xmlns:a16="http://schemas.microsoft.com/office/drawing/2014/main" id="{AC37D4AE-EBBC-4651-B2D5-2A480FE27067}"/>
              </a:ext>
            </a:extLst>
          </p:cNvPr>
          <p:cNvSpPr>
            <a:spLocks noGrp="1"/>
          </p:cNvSpPr>
          <p:nvPr>
            <p:ph type="body" sz="quarter" idx="19" hasCustomPrompt="1"/>
          </p:nvPr>
        </p:nvSpPr>
        <p:spPr>
          <a:xfrm>
            <a:off x="13573850" y="2069261"/>
            <a:ext cx="2732282" cy="764622"/>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12" name="ตัวแทนข้อความ 98">
            <a:extLst>
              <a:ext uri="{FF2B5EF4-FFF2-40B4-BE49-F238E27FC236}">
                <a16:creationId xmlns:a16="http://schemas.microsoft.com/office/drawing/2014/main" id="{8CAA305C-1C33-46E3-BD92-54120D6A0858}"/>
              </a:ext>
            </a:extLst>
          </p:cNvPr>
          <p:cNvSpPr>
            <a:spLocks noGrp="1"/>
          </p:cNvSpPr>
          <p:nvPr>
            <p:ph type="body" sz="quarter" idx="20" hasCustomPrompt="1"/>
          </p:nvPr>
        </p:nvSpPr>
        <p:spPr>
          <a:xfrm>
            <a:off x="12894977" y="3017330"/>
            <a:ext cx="4114800" cy="1844624"/>
          </a:xfrm>
          <a:prstGeom prst="rect">
            <a:avLst/>
          </a:prstGeom>
        </p:spPr>
        <p:txBody>
          <a:bodyPr/>
          <a:lstStyle>
            <a:lvl1pPr marL="0" indent="0" algn="just">
              <a:buNone/>
              <a:defRPr sz="24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6" name="TextBox 105">
            <a:extLst>
              <a:ext uri="{FF2B5EF4-FFF2-40B4-BE49-F238E27FC236}">
                <a16:creationId xmlns:a16="http://schemas.microsoft.com/office/drawing/2014/main" id="{40FE9C68-F38C-4582-924A-42716D0C5965}"/>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13" name="TextBox 112">
            <a:extLst>
              <a:ext uri="{FF2B5EF4-FFF2-40B4-BE49-F238E27FC236}">
                <a16:creationId xmlns:a16="http://schemas.microsoft.com/office/drawing/2014/main" id="{B47B85CE-0742-4D9D-9C3E-C9E3157368F5}"/>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4006757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8C96483B-0AE1-4E37-9DC0-D6588D08ED3E}"/>
              </a:ext>
            </a:extLst>
          </p:cNvPr>
          <p:cNvSpPr>
            <a:spLocks noGrp="1"/>
          </p:cNvSpPr>
          <p:nvPr>
            <p:ph type="dt" sz="half" idx="10"/>
          </p:nvPr>
        </p:nvSpPr>
        <p:spPr>
          <a:xfrm>
            <a:off x="1257300" y="9534526"/>
            <a:ext cx="4114800" cy="547688"/>
          </a:xfrm>
          <a:prstGeom prst="rect">
            <a:avLst/>
          </a:prstGeom>
        </p:spPr>
        <p:txBody>
          <a:bodyPr/>
          <a:lstStyle/>
          <a:p>
            <a:pPr defTabSz="1371600">
              <a:defRPr/>
            </a:pPr>
            <a:fld id="{59D914F9-34B9-4290-8B55-3D6EA89D2C0C}" type="datetimeFigureOut">
              <a:rPr lang="th-TH" sz="4200" smtClean="0">
                <a:solidFill>
                  <a:srgbClr val="000000"/>
                </a:solidFill>
              </a:rPr>
              <a:pPr defTabSz="1371600">
                <a:defRPr/>
              </a:pPr>
              <a:t>18/01/69</a:t>
            </a:fld>
            <a:endParaRPr lang="th-TH" sz="4200">
              <a:solidFill>
                <a:srgbClr val="000000"/>
              </a:solidFill>
            </a:endParaRPr>
          </a:p>
        </p:txBody>
      </p:sp>
      <p:sp>
        <p:nvSpPr>
          <p:cNvPr id="4" name="ตัวแทนท้ายกระดาษ 3">
            <a:extLst>
              <a:ext uri="{FF2B5EF4-FFF2-40B4-BE49-F238E27FC236}">
                <a16:creationId xmlns:a16="http://schemas.microsoft.com/office/drawing/2014/main" id="{BB52E018-66E3-4691-B8AC-FF537743CF38}"/>
              </a:ext>
            </a:extLst>
          </p:cNvPr>
          <p:cNvSpPr>
            <a:spLocks noGrp="1"/>
          </p:cNvSpPr>
          <p:nvPr>
            <p:ph type="ftr" sz="quarter" idx="11"/>
          </p:nvPr>
        </p:nvSpPr>
        <p:spPr>
          <a:xfrm>
            <a:off x="6057900" y="9534526"/>
            <a:ext cx="6172200" cy="547688"/>
          </a:xfrm>
          <a:prstGeom prst="rect">
            <a:avLst/>
          </a:prstGeom>
        </p:spPr>
        <p:txBody>
          <a:bodyPr/>
          <a:lstStyle/>
          <a:p>
            <a:pPr defTabSz="1371600">
              <a:defRPr/>
            </a:pPr>
            <a:endParaRPr lang="th-TH" sz="4200">
              <a:solidFill>
                <a:srgbClr val="000000"/>
              </a:solidFill>
            </a:endParaRPr>
          </a:p>
        </p:txBody>
      </p:sp>
      <p:sp>
        <p:nvSpPr>
          <p:cNvPr id="5" name="ตัวแทนหมายเลขสไลด์ 4">
            <a:extLst>
              <a:ext uri="{FF2B5EF4-FFF2-40B4-BE49-F238E27FC236}">
                <a16:creationId xmlns:a16="http://schemas.microsoft.com/office/drawing/2014/main" id="{A91519ED-4D61-4CDF-B7C8-841E42155CF9}"/>
              </a:ext>
            </a:extLst>
          </p:cNvPr>
          <p:cNvSpPr>
            <a:spLocks noGrp="1"/>
          </p:cNvSpPr>
          <p:nvPr>
            <p:ph type="sldNum" sz="quarter" idx="12"/>
          </p:nvPr>
        </p:nvSpPr>
        <p:spPr>
          <a:xfrm>
            <a:off x="12915900" y="9534526"/>
            <a:ext cx="4114800" cy="547688"/>
          </a:xfrm>
          <a:prstGeom prst="rect">
            <a:avLst/>
          </a:prstGeom>
        </p:spPr>
        <p:txBody>
          <a:bodyPr/>
          <a:lstStyle/>
          <a:p>
            <a:pPr defTabSz="1371600">
              <a:defRPr/>
            </a:pPr>
            <a:fld id="{38EB6048-1DE1-4598-9344-915940F160B2}" type="slidenum">
              <a:rPr lang="th-TH" sz="4200" smtClean="0">
                <a:solidFill>
                  <a:srgbClr val="000000"/>
                </a:solidFill>
              </a:rPr>
              <a:pPr defTabSz="1371600">
                <a:defRPr/>
              </a:pPr>
              <a:t>‹#›</a:t>
            </a:fld>
            <a:endParaRPr lang="th-TH" sz="4200">
              <a:solidFill>
                <a:srgbClr val="000000"/>
              </a:solidFill>
            </a:endParaRPr>
          </a:p>
        </p:txBody>
      </p:sp>
      <p:grpSp>
        <p:nvGrpSpPr>
          <p:cNvPr id="6" name="กลุ่ม 5">
            <a:extLst>
              <a:ext uri="{FF2B5EF4-FFF2-40B4-BE49-F238E27FC236}">
                <a16:creationId xmlns:a16="http://schemas.microsoft.com/office/drawing/2014/main" id="{472BF39C-68D7-4A53-8454-6ACAFDED31D1}"/>
              </a:ext>
            </a:extLst>
          </p:cNvPr>
          <p:cNvGrpSpPr/>
          <p:nvPr userDrawn="1"/>
        </p:nvGrpSpPr>
        <p:grpSpPr>
          <a:xfrm>
            <a:off x="16871008" y="7468131"/>
            <a:ext cx="1875698" cy="1220124"/>
            <a:chOff x="28214" y="967908"/>
            <a:chExt cx="1250465" cy="813416"/>
          </a:xfrm>
        </p:grpSpPr>
        <p:cxnSp>
          <p:nvCxnSpPr>
            <p:cNvPr id="7" name="ตัวเชื่อมต่อตรง 6">
              <a:extLst>
                <a:ext uri="{FF2B5EF4-FFF2-40B4-BE49-F238E27FC236}">
                  <a16:creationId xmlns:a16="http://schemas.microsoft.com/office/drawing/2014/main" id="{5F0E4C22-8C13-4DFD-B5A8-98CF1DA9888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5005E88E-EB9F-4D36-9E72-55849E05880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AA1D6751-AFF0-4896-9BC6-3ECD2AB00CB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B5F6E06A-A293-4875-A4F5-2FC76D7E90C2}"/>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CFA76694-15BB-4FEA-9602-26D6C687018B}"/>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0C2A169F-A14A-4203-B3C7-391C1A70BEDD}"/>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7E812269-3F0F-4933-A8DD-7B7D18D8C43D}"/>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cxnSp>
        <p:nvCxnSpPr>
          <p:cNvPr id="14" name="ตัวเชื่อมต่อตรง 13">
            <a:extLst>
              <a:ext uri="{FF2B5EF4-FFF2-40B4-BE49-F238E27FC236}">
                <a16:creationId xmlns:a16="http://schemas.microsoft.com/office/drawing/2014/main" id="{BF8F07B2-D6BA-4EA3-B60B-EF311B21DB5F}"/>
              </a:ext>
            </a:extLst>
          </p:cNvPr>
          <p:cNvCxnSpPr/>
          <p:nvPr userDrawn="1"/>
        </p:nvCxnSpPr>
        <p:spPr>
          <a:xfrm>
            <a:off x="1099662" y="5456387"/>
            <a:ext cx="508119"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grpSp>
        <p:nvGrpSpPr>
          <p:cNvPr id="15" name="กลุ่ม 14">
            <a:extLst>
              <a:ext uri="{FF2B5EF4-FFF2-40B4-BE49-F238E27FC236}">
                <a16:creationId xmlns:a16="http://schemas.microsoft.com/office/drawing/2014/main" id="{8EC227C8-BE30-4759-B56A-C011BD7369AA}"/>
              </a:ext>
            </a:extLst>
          </p:cNvPr>
          <p:cNvGrpSpPr/>
          <p:nvPr userDrawn="1"/>
        </p:nvGrpSpPr>
        <p:grpSpPr>
          <a:xfrm>
            <a:off x="13592407" y="-25401"/>
            <a:ext cx="1875698" cy="1220124"/>
            <a:chOff x="28214" y="967908"/>
            <a:chExt cx="1250465" cy="813416"/>
          </a:xfrm>
        </p:grpSpPr>
        <p:cxnSp>
          <p:nvCxnSpPr>
            <p:cNvPr id="16" name="ตัวเชื่อมต่อตรง 15">
              <a:extLst>
                <a:ext uri="{FF2B5EF4-FFF2-40B4-BE49-F238E27FC236}">
                  <a16:creationId xmlns:a16="http://schemas.microsoft.com/office/drawing/2014/main" id="{D4A733CC-0583-4BD2-B1E1-87876E501E96}"/>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B3BEBFD3-5A80-4719-9FCD-7135DBE020D5}"/>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C8C67624-59DA-4B8A-B182-A3FE5331624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D73376DB-E123-459C-922C-A362B493B2D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46781932-178A-4F0E-A838-3B7E7210D35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19C36E7-CA82-4207-A6D9-15F826DF596D}"/>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B2D23FD8-E9E4-44AD-87A2-EBB4A4FA272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F6C0640C-4C58-41E6-847D-3BAA9F820817}"/>
              </a:ext>
            </a:extLst>
          </p:cNvPr>
          <p:cNvGrpSpPr/>
          <p:nvPr userDrawn="1"/>
        </p:nvGrpSpPr>
        <p:grpSpPr>
          <a:xfrm flipH="1">
            <a:off x="15347386" y="7445045"/>
            <a:ext cx="1875698" cy="1220124"/>
            <a:chOff x="28214" y="967908"/>
            <a:chExt cx="1250465" cy="813416"/>
          </a:xfrm>
        </p:grpSpPr>
        <p:cxnSp>
          <p:nvCxnSpPr>
            <p:cNvPr id="24" name="ตัวเชื่อมต่อตรง 23">
              <a:extLst>
                <a:ext uri="{FF2B5EF4-FFF2-40B4-BE49-F238E27FC236}">
                  <a16:creationId xmlns:a16="http://schemas.microsoft.com/office/drawing/2014/main" id="{A4706D41-355D-4AFE-8D4D-FDA8ACB43012}"/>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54FB6D1E-CBDB-4ADF-B4A2-F26CDB89871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A9C600D8-F8E4-4398-BC2F-83DB54202D06}"/>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5DA1DAB0-23A0-48A1-8740-A148DB9E4A0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9EC46C17-5273-4790-B1CA-8947B62EB0DD}"/>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8178759A-7C28-4D18-831E-3ADEA024568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7070523B-B2A2-4306-8F1E-3D5C6CD71F7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1" name="กลุ่ม 30">
            <a:extLst>
              <a:ext uri="{FF2B5EF4-FFF2-40B4-BE49-F238E27FC236}">
                <a16:creationId xmlns:a16="http://schemas.microsoft.com/office/drawing/2014/main" id="{85492F6C-CDDD-4F14-B1BF-DD9306C97634}"/>
              </a:ext>
            </a:extLst>
          </p:cNvPr>
          <p:cNvGrpSpPr/>
          <p:nvPr userDrawn="1"/>
        </p:nvGrpSpPr>
        <p:grpSpPr>
          <a:xfrm>
            <a:off x="-397959" y="6582822"/>
            <a:ext cx="1651734" cy="1726452"/>
            <a:chOff x="1752751" y="749874"/>
            <a:chExt cx="1101156" cy="1150968"/>
          </a:xfrm>
        </p:grpSpPr>
        <p:cxnSp>
          <p:nvCxnSpPr>
            <p:cNvPr id="32" name="ตัวเชื่อมต่อตรง 31">
              <a:extLst>
                <a:ext uri="{FF2B5EF4-FFF2-40B4-BE49-F238E27FC236}">
                  <a16:creationId xmlns:a16="http://schemas.microsoft.com/office/drawing/2014/main" id="{38F5D06B-2571-466F-9944-3C8F77C9669F}"/>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a:extLst>
                <a:ext uri="{FF2B5EF4-FFF2-40B4-BE49-F238E27FC236}">
                  <a16:creationId xmlns:a16="http://schemas.microsoft.com/office/drawing/2014/main" id="{9310B732-129C-4392-A319-25515C6AA330}"/>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87720EE7-0BC5-43FA-B539-A10BE078B7E9}"/>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4CFD3C34-3D17-48E4-874E-CC59800151E9}"/>
                </a:ext>
              </a:extLst>
            </p:cNvPr>
            <p:cNvCxnSpPr>
              <a:cxnSpLocks/>
            </p:cNvCxnSpPr>
            <p:nvPr/>
          </p:nvCxnSpPr>
          <p:spPr>
            <a:xfrm>
              <a:off x="2497246" y="1619134"/>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026E8A2A-1C2F-48A5-B08D-E9E53EF53049}"/>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C8A30FE4-3B42-4365-B76E-703F274910DA}"/>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7E2D502C-2BB8-4E71-9D64-A21273A5675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09EAE216-E0BC-4C2D-A940-13B6A4AFE404}"/>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EDF2F530-26F0-41FC-9E63-CEEAA8B84713}"/>
              </a:ext>
            </a:extLst>
          </p:cNvPr>
          <p:cNvGrpSpPr/>
          <p:nvPr userDrawn="1"/>
        </p:nvGrpSpPr>
        <p:grpSpPr>
          <a:xfrm>
            <a:off x="17192002" y="2514477"/>
            <a:ext cx="1875698" cy="1220124"/>
            <a:chOff x="28214" y="967908"/>
            <a:chExt cx="1250465" cy="813416"/>
          </a:xfrm>
        </p:grpSpPr>
        <p:cxnSp>
          <p:nvCxnSpPr>
            <p:cNvPr id="41" name="ตัวเชื่อมต่อตรง 40">
              <a:extLst>
                <a:ext uri="{FF2B5EF4-FFF2-40B4-BE49-F238E27FC236}">
                  <a16:creationId xmlns:a16="http://schemas.microsoft.com/office/drawing/2014/main" id="{474AE94D-BDCD-45F2-A9FE-7E89BC8335C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0E277721-01F6-43B6-88E0-3BC70F4B032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24A3AFA2-8008-4B77-8D9E-41C0CBE5511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BF2A751C-A987-4D2F-ADCA-AFF03EAFE9D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3F1C814A-E3CF-46D4-B97F-708DD0836BFE}"/>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A364DBB9-61B8-4ECC-A5F0-862DD34EBFF6}"/>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B64FBB50-CA8B-43CC-81FE-E24CAB4FDB4D}"/>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8" name="กลุ่ม 47">
            <a:extLst>
              <a:ext uri="{FF2B5EF4-FFF2-40B4-BE49-F238E27FC236}">
                <a16:creationId xmlns:a16="http://schemas.microsoft.com/office/drawing/2014/main" id="{C71E75E8-E1FE-4429-87C2-4E333F037308}"/>
              </a:ext>
            </a:extLst>
          </p:cNvPr>
          <p:cNvGrpSpPr/>
          <p:nvPr userDrawn="1"/>
        </p:nvGrpSpPr>
        <p:grpSpPr>
          <a:xfrm>
            <a:off x="0" y="8275320"/>
            <a:ext cx="18288000" cy="1981878"/>
            <a:chOff x="0" y="5038725"/>
            <a:chExt cx="12192000" cy="1819273"/>
          </a:xfrm>
        </p:grpSpPr>
        <p:sp>
          <p:nvSpPr>
            <p:cNvPr id="49" name="สี่เหลี่ยมผืนผ้า 48">
              <a:extLst>
                <a:ext uri="{FF2B5EF4-FFF2-40B4-BE49-F238E27FC236}">
                  <a16:creationId xmlns:a16="http://schemas.microsoft.com/office/drawing/2014/main" id="{84D0B324-E820-47AA-B137-6D834E9E9F0B}"/>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cxnSp>
          <p:nvCxnSpPr>
            <p:cNvPr id="50" name="ตัวเชื่อมต่อตรง 49">
              <a:extLst>
                <a:ext uri="{FF2B5EF4-FFF2-40B4-BE49-F238E27FC236}">
                  <a16:creationId xmlns:a16="http://schemas.microsoft.com/office/drawing/2014/main" id="{AF082DEF-164D-4854-87EB-7C51A6BA9315}"/>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DD49C630-79DF-48EC-B553-C89207EECC53}"/>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B4E14C71-6B86-4C9C-9E26-F0FF45B3BA34}"/>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7EBB6991-197B-4A5B-A66B-A1E2E031A6BB}"/>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C45E662A-1F64-4FAA-88E1-69C6DE31E3C0}"/>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8660B085-0AA8-4265-8442-B99A958E7C5C}"/>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ตัวเชื่อมต่อตรง 119">
            <a:extLst>
              <a:ext uri="{FF2B5EF4-FFF2-40B4-BE49-F238E27FC236}">
                <a16:creationId xmlns:a16="http://schemas.microsoft.com/office/drawing/2014/main" id="{BAEAB81E-A15E-4209-8451-2EFDF2A1CC8C}"/>
              </a:ext>
            </a:extLst>
          </p:cNvPr>
          <p:cNvCxnSpPr>
            <a:cxnSpLocks/>
          </p:cNvCxnSpPr>
          <p:nvPr userDrawn="1"/>
        </p:nvCxnSpPr>
        <p:spPr>
          <a:xfrm>
            <a:off x="0" y="8725934"/>
            <a:ext cx="83321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1" name="กลุ่ม 120">
            <a:extLst>
              <a:ext uri="{FF2B5EF4-FFF2-40B4-BE49-F238E27FC236}">
                <a16:creationId xmlns:a16="http://schemas.microsoft.com/office/drawing/2014/main" id="{1183E5BF-38D3-4C62-8C5F-4DC88B93D9D0}"/>
              </a:ext>
            </a:extLst>
          </p:cNvPr>
          <p:cNvGrpSpPr/>
          <p:nvPr userDrawn="1"/>
        </p:nvGrpSpPr>
        <p:grpSpPr>
          <a:xfrm flipH="1">
            <a:off x="-263563" y="-525678"/>
            <a:ext cx="1875698" cy="1220124"/>
            <a:chOff x="28214" y="967908"/>
            <a:chExt cx="1250465" cy="813416"/>
          </a:xfrm>
        </p:grpSpPr>
        <p:cxnSp>
          <p:nvCxnSpPr>
            <p:cNvPr id="122" name="ตัวเชื่อมต่อตรง 121">
              <a:extLst>
                <a:ext uri="{FF2B5EF4-FFF2-40B4-BE49-F238E27FC236}">
                  <a16:creationId xmlns:a16="http://schemas.microsoft.com/office/drawing/2014/main" id="{D41AC5AA-D694-40D6-81E1-4C2FFBE3A6F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3" name="ตัวเชื่อมต่อตรง 122">
              <a:extLst>
                <a:ext uri="{FF2B5EF4-FFF2-40B4-BE49-F238E27FC236}">
                  <a16:creationId xmlns:a16="http://schemas.microsoft.com/office/drawing/2014/main" id="{B267F29B-CAC9-476B-8BD2-A2886F7AA5E6}"/>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4" name="ตัวเชื่อมต่อตรง 123">
              <a:extLst>
                <a:ext uri="{FF2B5EF4-FFF2-40B4-BE49-F238E27FC236}">
                  <a16:creationId xmlns:a16="http://schemas.microsoft.com/office/drawing/2014/main" id="{58C01EDE-CB15-4EC1-92A7-58B7415FE615}"/>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5" name="ตัวเชื่อมต่อตรง 124">
              <a:extLst>
                <a:ext uri="{FF2B5EF4-FFF2-40B4-BE49-F238E27FC236}">
                  <a16:creationId xmlns:a16="http://schemas.microsoft.com/office/drawing/2014/main" id="{61F1F0DF-9836-4678-AD2F-8FBA04CFFE7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6" name="ตัวเชื่อมต่อตรง 125">
              <a:extLst>
                <a:ext uri="{FF2B5EF4-FFF2-40B4-BE49-F238E27FC236}">
                  <a16:creationId xmlns:a16="http://schemas.microsoft.com/office/drawing/2014/main" id="{8C542DC7-1895-42CE-A89A-605F80E38679}"/>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7" name="ตัวเชื่อมต่อตรง 126">
              <a:extLst>
                <a:ext uri="{FF2B5EF4-FFF2-40B4-BE49-F238E27FC236}">
                  <a16:creationId xmlns:a16="http://schemas.microsoft.com/office/drawing/2014/main" id="{4143042E-5B54-4F88-906A-AA2301A3857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8" name="ตัวเชื่อมต่อตรง 127">
              <a:extLst>
                <a:ext uri="{FF2B5EF4-FFF2-40B4-BE49-F238E27FC236}">
                  <a16:creationId xmlns:a16="http://schemas.microsoft.com/office/drawing/2014/main" id="{3D868388-2873-4104-BBF7-8688C390994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cxnSp>
        <p:nvCxnSpPr>
          <p:cNvPr id="148" name="ตัวเชื่อมต่อตรง 147">
            <a:extLst>
              <a:ext uri="{FF2B5EF4-FFF2-40B4-BE49-F238E27FC236}">
                <a16:creationId xmlns:a16="http://schemas.microsoft.com/office/drawing/2014/main" id="{8D0C9B28-35D5-48E7-BF8A-FCD251D4C023}"/>
              </a:ext>
            </a:extLst>
          </p:cNvPr>
          <p:cNvCxnSpPr/>
          <p:nvPr userDrawn="1"/>
        </p:nvCxnSpPr>
        <p:spPr>
          <a:xfrm>
            <a:off x="401370" y="4507992"/>
            <a:ext cx="508119"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cxnSp>
        <p:nvCxnSpPr>
          <p:cNvPr id="149" name="ตัวเชื่อมต่อตรง 148">
            <a:extLst>
              <a:ext uri="{FF2B5EF4-FFF2-40B4-BE49-F238E27FC236}">
                <a16:creationId xmlns:a16="http://schemas.microsoft.com/office/drawing/2014/main" id="{26304C8F-3BF6-4EBD-BDFC-C96FEA3790BB}"/>
              </a:ext>
            </a:extLst>
          </p:cNvPr>
          <p:cNvCxnSpPr/>
          <p:nvPr userDrawn="1"/>
        </p:nvCxnSpPr>
        <p:spPr>
          <a:xfrm>
            <a:off x="896519" y="3346839"/>
            <a:ext cx="554108"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cxnSp>
        <p:nvCxnSpPr>
          <p:cNvPr id="150" name="ตัวเชื่อมต่อตรง 149">
            <a:extLst>
              <a:ext uri="{FF2B5EF4-FFF2-40B4-BE49-F238E27FC236}">
                <a16:creationId xmlns:a16="http://schemas.microsoft.com/office/drawing/2014/main" id="{127A007C-74B2-4C33-9AA4-D567E683D720}"/>
              </a:ext>
            </a:extLst>
          </p:cNvPr>
          <p:cNvCxnSpPr/>
          <p:nvPr userDrawn="1"/>
        </p:nvCxnSpPr>
        <p:spPr>
          <a:xfrm>
            <a:off x="524620" y="2126183"/>
            <a:ext cx="563117"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grpSp>
        <p:nvGrpSpPr>
          <p:cNvPr id="151" name="กลุ่ม 150">
            <a:extLst>
              <a:ext uri="{FF2B5EF4-FFF2-40B4-BE49-F238E27FC236}">
                <a16:creationId xmlns:a16="http://schemas.microsoft.com/office/drawing/2014/main" id="{ACE759D4-3503-431B-8870-8F80332F18B3}"/>
              </a:ext>
            </a:extLst>
          </p:cNvPr>
          <p:cNvGrpSpPr/>
          <p:nvPr userDrawn="1"/>
        </p:nvGrpSpPr>
        <p:grpSpPr>
          <a:xfrm rot="17480286">
            <a:off x="641804" y="3749765"/>
            <a:ext cx="456957" cy="379328"/>
            <a:chOff x="1187573" y="6247766"/>
            <a:chExt cx="450097" cy="430590"/>
          </a:xfrm>
        </p:grpSpPr>
        <p:sp>
          <p:nvSpPr>
            <p:cNvPr id="152" name="รูปแบบอิสระ: รูปร่าง 151">
              <a:extLst>
                <a:ext uri="{FF2B5EF4-FFF2-40B4-BE49-F238E27FC236}">
                  <a16:creationId xmlns:a16="http://schemas.microsoft.com/office/drawing/2014/main" id="{5A0256C4-01C1-4D17-B60A-72D3C9515622}"/>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153" name="วงรี 152">
              <a:extLst>
                <a:ext uri="{FF2B5EF4-FFF2-40B4-BE49-F238E27FC236}">
                  <a16:creationId xmlns:a16="http://schemas.microsoft.com/office/drawing/2014/main" id="{E3C67829-C981-4EB3-AD76-FC190803C39D}"/>
                </a:ext>
              </a:extLst>
            </p:cNvPr>
            <p:cNvSpPr/>
            <p:nvPr/>
          </p:nvSpPr>
          <p:spPr>
            <a:xfrm rot="21190982">
              <a:off x="1187573" y="6296418"/>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54" name="วงรี 153">
              <a:extLst>
                <a:ext uri="{FF2B5EF4-FFF2-40B4-BE49-F238E27FC236}">
                  <a16:creationId xmlns:a16="http://schemas.microsoft.com/office/drawing/2014/main" id="{88EAC7A2-1254-4B56-B377-1E082741587B}"/>
                </a:ext>
              </a:extLst>
            </p:cNvPr>
            <p:cNvSpPr/>
            <p:nvPr/>
          </p:nvSpPr>
          <p:spPr>
            <a:xfrm rot="502562">
              <a:off x="1329778" y="6247766"/>
              <a:ext cx="107745" cy="14746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55" name="วงรี 154">
              <a:extLst>
                <a:ext uri="{FF2B5EF4-FFF2-40B4-BE49-F238E27FC236}">
                  <a16:creationId xmlns:a16="http://schemas.microsoft.com/office/drawing/2014/main" id="{38F3BD57-F10B-48A6-BADC-3A7F814A5938}"/>
                </a:ext>
              </a:extLst>
            </p:cNvPr>
            <p:cNvSpPr/>
            <p:nvPr/>
          </p:nvSpPr>
          <p:spPr>
            <a:xfrm rot="2540723">
              <a:off x="1463762" y="6322969"/>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56" name="วงรี 155">
              <a:extLst>
                <a:ext uri="{FF2B5EF4-FFF2-40B4-BE49-F238E27FC236}">
                  <a16:creationId xmlns:a16="http://schemas.microsoft.com/office/drawing/2014/main" id="{CE24821F-9154-4E40-AF80-C6CC622D3918}"/>
                </a:ext>
              </a:extLst>
            </p:cNvPr>
            <p:cNvSpPr/>
            <p:nvPr/>
          </p:nvSpPr>
          <p:spPr>
            <a:xfrm rot="2968536">
              <a:off x="1520478" y="6443696"/>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57" name="กลุ่ม 156">
            <a:extLst>
              <a:ext uri="{FF2B5EF4-FFF2-40B4-BE49-F238E27FC236}">
                <a16:creationId xmlns:a16="http://schemas.microsoft.com/office/drawing/2014/main" id="{7B9738D0-B571-426F-9038-FA2ED6BE8C0A}"/>
              </a:ext>
            </a:extLst>
          </p:cNvPr>
          <p:cNvGrpSpPr/>
          <p:nvPr userDrawn="1"/>
        </p:nvGrpSpPr>
        <p:grpSpPr>
          <a:xfrm rot="858746">
            <a:off x="1059324" y="2435402"/>
            <a:ext cx="456957" cy="379328"/>
            <a:chOff x="1187573" y="6247766"/>
            <a:chExt cx="450097" cy="430590"/>
          </a:xfrm>
          <a:solidFill>
            <a:schemeClr val="bg1"/>
          </a:solidFill>
        </p:grpSpPr>
        <p:sp>
          <p:nvSpPr>
            <p:cNvPr id="158" name="รูปแบบอิสระ: รูปร่าง 157">
              <a:extLst>
                <a:ext uri="{FF2B5EF4-FFF2-40B4-BE49-F238E27FC236}">
                  <a16:creationId xmlns:a16="http://schemas.microsoft.com/office/drawing/2014/main" id="{DAD6DDA2-4D59-4676-9AE2-F6612C8459F5}"/>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159" name="วงรี 158">
              <a:extLst>
                <a:ext uri="{FF2B5EF4-FFF2-40B4-BE49-F238E27FC236}">
                  <a16:creationId xmlns:a16="http://schemas.microsoft.com/office/drawing/2014/main" id="{E5516CEA-5716-482E-B30C-41492BBE392C}"/>
                </a:ext>
              </a:extLst>
            </p:cNvPr>
            <p:cNvSpPr/>
            <p:nvPr/>
          </p:nvSpPr>
          <p:spPr>
            <a:xfrm rot="21190982">
              <a:off x="1187573" y="6296418"/>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60" name="วงรี 159">
              <a:extLst>
                <a:ext uri="{FF2B5EF4-FFF2-40B4-BE49-F238E27FC236}">
                  <a16:creationId xmlns:a16="http://schemas.microsoft.com/office/drawing/2014/main" id="{DBEDD46C-9C39-4CE0-AFEC-BDBD9A814E29}"/>
                </a:ext>
              </a:extLst>
            </p:cNvPr>
            <p:cNvSpPr/>
            <p:nvPr/>
          </p:nvSpPr>
          <p:spPr>
            <a:xfrm rot="502562">
              <a:off x="1329778" y="6247766"/>
              <a:ext cx="107745" cy="14746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61" name="วงรี 160">
              <a:extLst>
                <a:ext uri="{FF2B5EF4-FFF2-40B4-BE49-F238E27FC236}">
                  <a16:creationId xmlns:a16="http://schemas.microsoft.com/office/drawing/2014/main" id="{9E4ABCCA-C1BB-441C-BA4C-37ADFBE42334}"/>
                </a:ext>
              </a:extLst>
            </p:cNvPr>
            <p:cNvSpPr/>
            <p:nvPr/>
          </p:nvSpPr>
          <p:spPr>
            <a:xfrm rot="2540723">
              <a:off x="1463762" y="6322969"/>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62" name="วงรี 161">
              <a:extLst>
                <a:ext uri="{FF2B5EF4-FFF2-40B4-BE49-F238E27FC236}">
                  <a16:creationId xmlns:a16="http://schemas.microsoft.com/office/drawing/2014/main" id="{650C4761-10EA-485E-8DA4-D74664FD2FFA}"/>
                </a:ext>
              </a:extLst>
            </p:cNvPr>
            <p:cNvSpPr/>
            <p:nvPr/>
          </p:nvSpPr>
          <p:spPr>
            <a:xfrm rot="2968536">
              <a:off x="1520478" y="6443696"/>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63" name="กลุ่ม 162">
            <a:extLst>
              <a:ext uri="{FF2B5EF4-FFF2-40B4-BE49-F238E27FC236}">
                <a16:creationId xmlns:a16="http://schemas.microsoft.com/office/drawing/2014/main" id="{22F5CDB1-96F6-4A7C-BB8E-6830329896F7}"/>
              </a:ext>
            </a:extLst>
          </p:cNvPr>
          <p:cNvGrpSpPr/>
          <p:nvPr userDrawn="1"/>
        </p:nvGrpSpPr>
        <p:grpSpPr>
          <a:xfrm rot="858746">
            <a:off x="1044630" y="4736816"/>
            <a:ext cx="456957" cy="379328"/>
            <a:chOff x="1187573" y="6247766"/>
            <a:chExt cx="450097" cy="430590"/>
          </a:xfrm>
          <a:solidFill>
            <a:schemeClr val="bg1"/>
          </a:solidFill>
        </p:grpSpPr>
        <p:sp>
          <p:nvSpPr>
            <p:cNvPr id="164" name="รูปแบบอิสระ: รูปร่าง 163">
              <a:extLst>
                <a:ext uri="{FF2B5EF4-FFF2-40B4-BE49-F238E27FC236}">
                  <a16:creationId xmlns:a16="http://schemas.microsoft.com/office/drawing/2014/main" id="{AB0D0111-1A18-40AB-840E-260A085C991E}"/>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165" name="วงรี 164">
              <a:extLst>
                <a:ext uri="{FF2B5EF4-FFF2-40B4-BE49-F238E27FC236}">
                  <a16:creationId xmlns:a16="http://schemas.microsoft.com/office/drawing/2014/main" id="{880A55D1-DB10-49A2-B1D0-A4C0B6522AF1}"/>
                </a:ext>
              </a:extLst>
            </p:cNvPr>
            <p:cNvSpPr/>
            <p:nvPr/>
          </p:nvSpPr>
          <p:spPr>
            <a:xfrm rot="21190982">
              <a:off x="1187573" y="6296418"/>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66" name="วงรี 165">
              <a:extLst>
                <a:ext uri="{FF2B5EF4-FFF2-40B4-BE49-F238E27FC236}">
                  <a16:creationId xmlns:a16="http://schemas.microsoft.com/office/drawing/2014/main" id="{E04A81E5-6535-4870-BBBE-0ECCABF5CF0F}"/>
                </a:ext>
              </a:extLst>
            </p:cNvPr>
            <p:cNvSpPr/>
            <p:nvPr/>
          </p:nvSpPr>
          <p:spPr>
            <a:xfrm rot="502562">
              <a:off x="1329778" y="6247766"/>
              <a:ext cx="107745" cy="14746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67" name="วงรี 166">
              <a:extLst>
                <a:ext uri="{FF2B5EF4-FFF2-40B4-BE49-F238E27FC236}">
                  <a16:creationId xmlns:a16="http://schemas.microsoft.com/office/drawing/2014/main" id="{68162F5A-1CB6-489F-995C-EBC1F2178BBA}"/>
                </a:ext>
              </a:extLst>
            </p:cNvPr>
            <p:cNvSpPr/>
            <p:nvPr/>
          </p:nvSpPr>
          <p:spPr>
            <a:xfrm rot="2540723">
              <a:off x="1463762" y="6322969"/>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68" name="วงรี 167">
              <a:extLst>
                <a:ext uri="{FF2B5EF4-FFF2-40B4-BE49-F238E27FC236}">
                  <a16:creationId xmlns:a16="http://schemas.microsoft.com/office/drawing/2014/main" id="{BB12DBA8-9805-4C53-B581-4B72F71F088C}"/>
                </a:ext>
              </a:extLst>
            </p:cNvPr>
            <p:cNvSpPr/>
            <p:nvPr/>
          </p:nvSpPr>
          <p:spPr>
            <a:xfrm rot="2968536">
              <a:off x="1520478" y="6443696"/>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sp>
        <p:nvSpPr>
          <p:cNvPr id="56" name="ตัวแทนแผนภูมิ 55">
            <a:extLst>
              <a:ext uri="{FF2B5EF4-FFF2-40B4-BE49-F238E27FC236}">
                <a16:creationId xmlns:a16="http://schemas.microsoft.com/office/drawing/2014/main" id="{1700C3B1-3E52-4F83-BC03-006B6B13322E}"/>
              </a:ext>
            </a:extLst>
          </p:cNvPr>
          <p:cNvSpPr>
            <a:spLocks noGrp="1"/>
          </p:cNvSpPr>
          <p:nvPr>
            <p:ph type="chart" sz="quarter" idx="13"/>
          </p:nvPr>
        </p:nvSpPr>
        <p:spPr>
          <a:xfrm>
            <a:off x="2049367" y="908440"/>
            <a:ext cx="12100262" cy="6694568"/>
          </a:xfrm>
          <a:prstGeom prst="rect">
            <a:avLst/>
          </a:prstGeom>
        </p:spPr>
        <p:txBody>
          <a:bodyPr/>
          <a:lstStyle/>
          <a:p>
            <a:endParaRPr lang="th-TH"/>
          </a:p>
        </p:txBody>
      </p:sp>
    </p:spTree>
    <p:extLst>
      <p:ext uri="{BB962C8B-B14F-4D97-AF65-F5344CB8AC3E}">
        <p14:creationId xmlns:p14="http://schemas.microsoft.com/office/powerpoint/2010/main" val="1642233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เค้าโครงแบบกำหนดเอง">
    <p:spTree>
      <p:nvGrpSpPr>
        <p:cNvPr id="1" name=""/>
        <p:cNvGrpSpPr/>
        <p:nvPr/>
      </p:nvGrpSpPr>
      <p:grpSpPr>
        <a:xfrm>
          <a:off x="0" y="0"/>
          <a:ext cx="0" cy="0"/>
          <a:chOff x="0" y="0"/>
          <a:chExt cx="0" cy="0"/>
        </a:xfrm>
      </p:grpSpPr>
      <p:grpSp>
        <p:nvGrpSpPr>
          <p:cNvPr id="8" name="กลุ่ม 7">
            <a:extLst>
              <a:ext uri="{FF2B5EF4-FFF2-40B4-BE49-F238E27FC236}">
                <a16:creationId xmlns:a16="http://schemas.microsoft.com/office/drawing/2014/main" id="{5E95D3C7-5606-4228-B9F0-D8D8139C16A5}"/>
              </a:ext>
            </a:extLst>
          </p:cNvPr>
          <p:cNvGrpSpPr/>
          <p:nvPr userDrawn="1"/>
        </p:nvGrpSpPr>
        <p:grpSpPr>
          <a:xfrm flipH="1">
            <a:off x="1" y="9066876"/>
            <a:ext cx="1875698" cy="1220124"/>
            <a:chOff x="28214" y="967908"/>
            <a:chExt cx="1250465" cy="813416"/>
          </a:xfrm>
        </p:grpSpPr>
        <p:cxnSp>
          <p:nvCxnSpPr>
            <p:cNvPr id="9" name="ตัวเชื่อมต่อตรง 8">
              <a:extLst>
                <a:ext uri="{FF2B5EF4-FFF2-40B4-BE49-F238E27FC236}">
                  <a16:creationId xmlns:a16="http://schemas.microsoft.com/office/drawing/2014/main" id="{CB1A088F-648D-49F0-A72A-14ACF9A9112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FCFC743B-CC01-4233-B59A-8A3B8BEC8206}"/>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C9931AF4-B858-4A85-8FAC-F5FC4CD74BE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A345B134-9807-4A68-BCF1-540CCEB5E66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A850CACA-10FF-4CD1-B25F-87C0669B73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5674841E-DE43-41A2-940D-60B331C2A306}"/>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14">
              <a:extLst>
                <a:ext uri="{FF2B5EF4-FFF2-40B4-BE49-F238E27FC236}">
                  <a16:creationId xmlns:a16="http://schemas.microsoft.com/office/drawing/2014/main" id="{89EB7CAE-71CB-41B2-AF4B-5FFB0F4BBB3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a16="http://schemas.microsoft.com/office/drawing/2014/main" id="{443412C7-15C7-436E-8D51-1F23B2296ED3}"/>
              </a:ext>
            </a:extLst>
          </p:cNvPr>
          <p:cNvGrpSpPr/>
          <p:nvPr userDrawn="1"/>
        </p:nvGrpSpPr>
        <p:grpSpPr>
          <a:xfrm flipH="1">
            <a:off x="16412303" y="13304"/>
            <a:ext cx="1875698" cy="1220124"/>
            <a:chOff x="28214" y="967908"/>
            <a:chExt cx="1250465" cy="813416"/>
          </a:xfrm>
        </p:grpSpPr>
        <p:cxnSp>
          <p:nvCxnSpPr>
            <p:cNvPr id="17" name="ตัวเชื่อมต่อตรง 16">
              <a:extLst>
                <a:ext uri="{FF2B5EF4-FFF2-40B4-BE49-F238E27FC236}">
                  <a16:creationId xmlns:a16="http://schemas.microsoft.com/office/drawing/2014/main" id="{8EC7BBE2-E4DD-49E6-86FB-404E5586321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62C36B6D-68BB-459F-892A-AF38AC2802B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529F4B33-387E-4E5E-9F82-1A5EC449116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E8902531-0D8E-40B4-8413-672AD6CC988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35B7ED9E-FB38-4CC4-9596-4FD1B7C1772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0DBB7162-EC24-438C-8E9F-9BA08C8DFE83}"/>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a16="http://schemas.microsoft.com/office/drawing/2014/main" id="{BCDE1032-F162-4A36-9761-5E3771135EF1}"/>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4" name="กลุ่ม 23">
            <a:extLst>
              <a:ext uri="{FF2B5EF4-FFF2-40B4-BE49-F238E27FC236}">
                <a16:creationId xmlns:a16="http://schemas.microsoft.com/office/drawing/2014/main" id="{7C6A133F-39C5-4190-B032-A54DB7C6AA90}"/>
              </a:ext>
            </a:extLst>
          </p:cNvPr>
          <p:cNvGrpSpPr/>
          <p:nvPr userDrawn="1"/>
        </p:nvGrpSpPr>
        <p:grpSpPr>
          <a:xfrm>
            <a:off x="-119646" y="-17873"/>
            <a:ext cx="1651734" cy="1326576"/>
            <a:chOff x="1752751" y="749874"/>
            <a:chExt cx="1101156" cy="884384"/>
          </a:xfrm>
        </p:grpSpPr>
        <p:cxnSp>
          <p:nvCxnSpPr>
            <p:cNvPr id="25" name="ตัวเชื่อมต่อตรง 24">
              <a:extLst>
                <a:ext uri="{FF2B5EF4-FFF2-40B4-BE49-F238E27FC236}">
                  <a16:creationId xmlns:a16="http://schemas.microsoft.com/office/drawing/2014/main" id="{AD17F99B-D659-4861-9F1B-5010AF24C63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EA8C9599-7BED-4C1B-B8BF-082181981902}"/>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5353742A-B8D9-422A-BBF8-148C29817C28}"/>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D9DDC71D-A0AD-4696-80DB-DC55FFCAAA90}"/>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EC6FFB0D-2966-449E-96A3-8DEE1109D89A}"/>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E536FE77-55B8-42BA-937E-96991059C523}"/>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A4CDE396-9A05-4DB2-ACBB-46A17CBC1DF1}"/>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a:extLst>
                <a:ext uri="{FF2B5EF4-FFF2-40B4-BE49-F238E27FC236}">
                  <a16:creationId xmlns:a16="http://schemas.microsoft.com/office/drawing/2014/main" id="{1B05F102-5E96-4940-B2E0-649B8ED948FC}"/>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3" name="กลุ่ม 32">
            <a:extLst>
              <a:ext uri="{FF2B5EF4-FFF2-40B4-BE49-F238E27FC236}">
                <a16:creationId xmlns:a16="http://schemas.microsoft.com/office/drawing/2014/main" id="{F2D73D17-82A6-4476-AE59-9467B93026A1}"/>
              </a:ext>
            </a:extLst>
          </p:cNvPr>
          <p:cNvGrpSpPr/>
          <p:nvPr userDrawn="1"/>
        </p:nvGrpSpPr>
        <p:grpSpPr>
          <a:xfrm>
            <a:off x="16412303" y="9053573"/>
            <a:ext cx="1875698" cy="1220124"/>
            <a:chOff x="28214" y="967908"/>
            <a:chExt cx="1250465" cy="813416"/>
          </a:xfrm>
        </p:grpSpPr>
        <p:cxnSp>
          <p:nvCxnSpPr>
            <p:cNvPr id="34" name="ตัวเชื่อมต่อตรง 33">
              <a:extLst>
                <a:ext uri="{FF2B5EF4-FFF2-40B4-BE49-F238E27FC236}">
                  <a16:creationId xmlns:a16="http://schemas.microsoft.com/office/drawing/2014/main" id="{28BFBB41-108A-445E-9DEE-D62EB6D27DC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ACD828E3-FCFA-4081-957F-99C2B2B273F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D6E5918F-985D-48ED-A41D-71BCA4A8F91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0430E3B6-16A8-48EF-880A-379B42EDB339}"/>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7E74C51B-169E-4CF7-8442-4472A50F43F9}"/>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32D7CE1F-AD28-46C0-8815-82E8EAF5749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0" name="ตัวเชื่อมต่อตรง 39">
              <a:extLst>
                <a:ext uri="{FF2B5EF4-FFF2-40B4-BE49-F238E27FC236}">
                  <a16:creationId xmlns:a16="http://schemas.microsoft.com/office/drawing/2014/main" id="{47865F03-42D5-4059-A22A-F026F77BFE1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a16="http://schemas.microsoft.com/office/drawing/2014/main" id="{50961878-F413-470A-A781-82D09BC24A70}"/>
              </a:ext>
            </a:extLst>
          </p:cNvPr>
          <p:cNvGrpSpPr/>
          <p:nvPr userDrawn="1"/>
        </p:nvGrpSpPr>
        <p:grpSpPr>
          <a:xfrm rot="658354">
            <a:off x="8054192" y="501856"/>
            <a:ext cx="2146091" cy="1040582"/>
            <a:chOff x="10001184" y="5338622"/>
            <a:chExt cx="2106391" cy="1022263"/>
          </a:xfrm>
        </p:grpSpPr>
        <p:grpSp>
          <p:nvGrpSpPr>
            <p:cNvPr id="42" name="กลุ่ม 41">
              <a:extLst>
                <a:ext uri="{FF2B5EF4-FFF2-40B4-BE49-F238E27FC236}">
                  <a16:creationId xmlns:a16="http://schemas.microsoft.com/office/drawing/2014/main" id="{FC49DE66-4842-4B1F-9DF6-C7EC589E4456}"/>
                </a:ext>
              </a:extLst>
            </p:cNvPr>
            <p:cNvGrpSpPr/>
            <p:nvPr/>
          </p:nvGrpSpPr>
          <p:grpSpPr>
            <a:xfrm>
              <a:off x="10001184" y="5587453"/>
              <a:ext cx="2106391" cy="773432"/>
              <a:chOff x="271617" y="1864931"/>
              <a:chExt cx="2106391" cy="773432"/>
            </a:xfrm>
          </p:grpSpPr>
          <p:sp>
            <p:nvSpPr>
              <p:cNvPr id="49" name="รูปแบบอิสระ: รูปร่าง 48">
                <a:extLst>
                  <a:ext uri="{FF2B5EF4-FFF2-40B4-BE49-F238E27FC236}">
                    <a16:creationId xmlns:a16="http://schemas.microsoft.com/office/drawing/2014/main" id="{74E89770-B13D-458C-896C-EBD2D6CB2AE6}"/>
                  </a:ext>
                </a:extLst>
              </p:cNvPr>
              <p:cNvSpPr/>
              <p:nvPr/>
            </p:nvSpPr>
            <p:spPr>
              <a:xfrm rot="19753974">
                <a:off x="386109" y="2369954"/>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50" name="วงรี 49">
                <a:extLst>
                  <a:ext uri="{FF2B5EF4-FFF2-40B4-BE49-F238E27FC236}">
                    <a16:creationId xmlns:a16="http://schemas.microsoft.com/office/drawing/2014/main" id="{E6BF7BCC-02BF-4934-831D-E59C3BB67CE6}"/>
                  </a:ext>
                </a:extLst>
              </p:cNvPr>
              <p:cNvSpPr/>
              <p:nvPr/>
            </p:nvSpPr>
            <p:spPr>
              <a:xfrm rot="18050207">
                <a:off x="287204" y="2421251"/>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51" name="วงรี 50">
                <a:extLst>
                  <a:ext uri="{FF2B5EF4-FFF2-40B4-BE49-F238E27FC236}">
                    <a16:creationId xmlns:a16="http://schemas.microsoft.com/office/drawing/2014/main" id="{80227CE0-6286-45D4-80FE-5C4A0E2E5295}"/>
                  </a:ext>
                </a:extLst>
              </p:cNvPr>
              <p:cNvSpPr/>
              <p:nvPr/>
            </p:nvSpPr>
            <p:spPr>
              <a:xfrm rot="18961787">
                <a:off x="340177" y="2273656"/>
                <a:ext cx="107745" cy="147467"/>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52" name="วงรี 51">
                <a:extLst>
                  <a:ext uri="{FF2B5EF4-FFF2-40B4-BE49-F238E27FC236}">
                    <a16:creationId xmlns:a16="http://schemas.microsoft.com/office/drawing/2014/main" id="{149D154E-9DD6-4840-A38E-8B156554897C}"/>
                  </a:ext>
                </a:extLst>
              </p:cNvPr>
              <p:cNvSpPr/>
              <p:nvPr/>
            </p:nvSpPr>
            <p:spPr>
              <a:xfrm rot="20999948">
                <a:off x="476946" y="2218807"/>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53" name="วงรี 52">
                <a:extLst>
                  <a:ext uri="{FF2B5EF4-FFF2-40B4-BE49-F238E27FC236}">
                    <a16:creationId xmlns:a16="http://schemas.microsoft.com/office/drawing/2014/main" id="{21087835-A3D4-4B64-BB5A-4C8459E01F3A}"/>
                  </a:ext>
                </a:extLst>
              </p:cNvPr>
              <p:cNvSpPr/>
              <p:nvPr/>
            </p:nvSpPr>
            <p:spPr>
              <a:xfrm rot="21427761">
                <a:off x="607174" y="2247655"/>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54" name="รูปแบบอิสระ: รูปร่าง 53">
                <a:extLst>
                  <a:ext uri="{FF2B5EF4-FFF2-40B4-BE49-F238E27FC236}">
                    <a16:creationId xmlns:a16="http://schemas.microsoft.com/office/drawing/2014/main" id="{29116D79-D504-4F8C-B538-2BBDA1BE12D6}"/>
                  </a:ext>
                </a:extLst>
              </p:cNvPr>
              <p:cNvSpPr/>
              <p:nvPr/>
            </p:nvSpPr>
            <p:spPr>
              <a:xfrm rot="19753974">
                <a:off x="2041599" y="2016078"/>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55" name="วงรี 54">
                <a:extLst>
                  <a:ext uri="{FF2B5EF4-FFF2-40B4-BE49-F238E27FC236}">
                    <a16:creationId xmlns:a16="http://schemas.microsoft.com/office/drawing/2014/main" id="{382609F1-C9BD-45E0-B6D3-3A346C173EA3}"/>
                  </a:ext>
                </a:extLst>
              </p:cNvPr>
              <p:cNvSpPr/>
              <p:nvPr/>
            </p:nvSpPr>
            <p:spPr>
              <a:xfrm rot="18050207">
                <a:off x="1942694" y="2067375"/>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56" name="วงรี 55">
                <a:extLst>
                  <a:ext uri="{FF2B5EF4-FFF2-40B4-BE49-F238E27FC236}">
                    <a16:creationId xmlns:a16="http://schemas.microsoft.com/office/drawing/2014/main" id="{135DEA79-B7F4-4820-8CD0-026816A0E662}"/>
                  </a:ext>
                </a:extLst>
              </p:cNvPr>
              <p:cNvSpPr/>
              <p:nvPr/>
            </p:nvSpPr>
            <p:spPr>
              <a:xfrm rot="18961787">
                <a:off x="1995667" y="1919780"/>
                <a:ext cx="107745" cy="147467"/>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57" name="วงรี 56">
                <a:extLst>
                  <a:ext uri="{FF2B5EF4-FFF2-40B4-BE49-F238E27FC236}">
                    <a16:creationId xmlns:a16="http://schemas.microsoft.com/office/drawing/2014/main" id="{10333BF2-6B45-4534-9604-75EFA336EABF}"/>
                  </a:ext>
                </a:extLst>
              </p:cNvPr>
              <p:cNvSpPr/>
              <p:nvPr/>
            </p:nvSpPr>
            <p:spPr>
              <a:xfrm rot="20999948">
                <a:off x="2132436" y="1864931"/>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58" name="วงรี 57">
                <a:extLst>
                  <a:ext uri="{FF2B5EF4-FFF2-40B4-BE49-F238E27FC236}">
                    <a16:creationId xmlns:a16="http://schemas.microsoft.com/office/drawing/2014/main" id="{A42BB694-8778-41BF-83F4-EEA36584F9EC}"/>
                  </a:ext>
                </a:extLst>
              </p:cNvPr>
              <p:cNvSpPr/>
              <p:nvPr/>
            </p:nvSpPr>
            <p:spPr>
              <a:xfrm rot="21427761">
                <a:off x="2262664" y="1893779"/>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43" name="กลุ่ม 42">
              <a:extLst>
                <a:ext uri="{FF2B5EF4-FFF2-40B4-BE49-F238E27FC236}">
                  <a16:creationId xmlns:a16="http://schemas.microsoft.com/office/drawing/2014/main" id="{FD48B47A-76C3-4792-998A-6F17A187CBDA}"/>
                </a:ext>
              </a:extLst>
            </p:cNvPr>
            <p:cNvGrpSpPr/>
            <p:nvPr/>
          </p:nvGrpSpPr>
          <p:grpSpPr>
            <a:xfrm>
              <a:off x="10898877" y="5338622"/>
              <a:ext cx="450097" cy="430590"/>
              <a:chOff x="1187573" y="6247766"/>
              <a:chExt cx="450097" cy="430590"/>
            </a:xfrm>
          </p:grpSpPr>
          <p:sp>
            <p:nvSpPr>
              <p:cNvPr id="44" name="รูปแบบอิสระ: รูปร่าง 43">
                <a:extLst>
                  <a:ext uri="{FF2B5EF4-FFF2-40B4-BE49-F238E27FC236}">
                    <a16:creationId xmlns:a16="http://schemas.microsoft.com/office/drawing/2014/main" id="{C65195E9-82CC-43BD-89F0-A5D5EC307D82}"/>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45" name="วงรี 44">
                <a:extLst>
                  <a:ext uri="{FF2B5EF4-FFF2-40B4-BE49-F238E27FC236}">
                    <a16:creationId xmlns:a16="http://schemas.microsoft.com/office/drawing/2014/main" id="{2A16D64D-B7C8-4BB6-836C-5B74669FF621}"/>
                  </a:ext>
                </a:extLst>
              </p:cNvPr>
              <p:cNvSpPr/>
              <p:nvPr/>
            </p:nvSpPr>
            <p:spPr>
              <a:xfrm rot="21190982">
                <a:off x="1187573" y="6296418"/>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6" name="วงรี 45">
                <a:extLst>
                  <a:ext uri="{FF2B5EF4-FFF2-40B4-BE49-F238E27FC236}">
                    <a16:creationId xmlns:a16="http://schemas.microsoft.com/office/drawing/2014/main" id="{CB277814-9095-42DB-BF5B-446A8CF2B935}"/>
                  </a:ext>
                </a:extLst>
              </p:cNvPr>
              <p:cNvSpPr/>
              <p:nvPr/>
            </p:nvSpPr>
            <p:spPr>
              <a:xfrm rot="502562">
                <a:off x="1329778" y="6247766"/>
                <a:ext cx="107745" cy="14746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7" name="วงรี 46">
                <a:extLst>
                  <a:ext uri="{FF2B5EF4-FFF2-40B4-BE49-F238E27FC236}">
                    <a16:creationId xmlns:a16="http://schemas.microsoft.com/office/drawing/2014/main" id="{52A7EE20-1ADA-4160-A845-BD75FB14170A}"/>
                  </a:ext>
                </a:extLst>
              </p:cNvPr>
              <p:cNvSpPr/>
              <p:nvPr/>
            </p:nvSpPr>
            <p:spPr>
              <a:xfrm rot="2540723">
                <a:off x="1463762" y="6322969"/>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48" name="วงรี 47">
                <a:extLst>
                  <a:ext uri="{FF2B5EF4-FFF2-40B4-BE49-F238E27FC236}">
                    <a16:creationId xmlns:a16="http://schemas.microsoft.com/office/drawing/2014/main" id="{0869383B-C533-4042-B55B-D8575E26F8B2}"/>
                  </a:ext>
                </a:extLst>
              </p:cNvPr>
              <p:cNvSpPr/>
              <p:nvPr/>
            </p:nvSpPr>
            <p:spPr>
              <a:xfrm rot="2968536">
                <a:off x="1520478" y="6443696"/>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59" name="กลุ่ม 58">
            <a:extLst>
              <a:ext uri="{FF2B5EF4-FFF2-40B4-BE49-F238E27FC236}">
                <a16:creationId xmlns:a16="http://schemas.microsoft.com/office/drawing/2014/main" id="{ECD3E8E3-05F3-4B69-94C2-494059F68542}"/>
              </a:ext>
            </a:extLst>
          </p:cNvPr>
          <p:cNvGrpSpPr/>
          <p:nvPr userDrawn="1"/>
        </p:nvGrpSpPr>
        <p:grpSpPr>
          <a:xfrm>
            <a:off x="7429866" y="8521856"/>
            <a:ext cx="2835177" cy="2467224"/>
            <a:chOff x="477874" y="4449141"/>
            <a:chExt cx="2783713" cy="2402704"/>
          </a:xfrm>
        </p:grpSpPr>
        <p:grpSp>
          <p:nvGrpSpPr>
            <p:cNvPr id="60" name="กลุ่ม 59">
              <a:extLst>
                <a:ext uri="{FF2B5EF4-FFF2-40B4-BE49-F238E27FC236}">
                  <a16:creationId xmlns:a16="http://schemas.microsoft.com/office/drawing/2014/main" id="{70A97A61-1C29-4A10-B4A4-BE005738C920}"/>
                </a:ext>
              </a:extLst>
            </p:cNvPr>
            <p:cNvGrpSpPr/>
            <p:nvPr/>
          </p:nvGrpSpPr>
          <p:grpSpPr>
            <a:xfrm>
              <a:off x="477874" y="4449141"/>
              <a:ext cx="1164560" cy="2402704"/>
              <a:chOff x="9168013" y="2583276"/>
              <a:chExt cx="1164560" cy="2402704"/>
            </a:xfrm>
          </p:grpSpPr>
          <p:sp>
            <p:nvSpPr>
              <p:cNvPr id="71" name="รูปแบบอิสระ: รูปร่าง 70">
                <a:extLst>
                  <a:ext uri="{FF2B5EF4-FFF2-40B4-BE49-F238E27FC236}">
                    <a16:creationId xmlns:a16="http://schemas.microsoft.com/office/drawing/2014/main" id="{D0328F12-18CF-45E3-A7C4-5B33F9CF6D1B}"/>
                  </a:ext>
                </a:extLst>
              </p:cNvPr>
              <p:cNvSpPr/>
              <p:nvPr/>
            </p:nvSpPr>
            <p:spPr>
              <a:xfrm>
                <a:off x="916801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72" name="วงรี 71">
                <a:extLst>
                  <a:ext uri="{FF2B5EF4-FFF2-40B4-BE49-F238E27FC236}">
                    <a16:creationId xmlns:a16="http://schemas.microsoft.com/office/drawing/2014/main" id="{3B5A7F5D-5CDB-4D26-B41D-13B8F5A5C107}"/>
                  </a:ext>
                </a:extLst>
              </p:cNvPr>
              <p:cNvSpPr/>
              <p:nvPr/>
            </p:nvSpPr>
            <p:spPr>
              <a:xfrm>
                <a:off x="930369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3" name="วงรี 72">
                <a:extLst>
                  <a:ext uri="{FF2B5EF4-FFF2-40B4-BE49-F238E27FC236}">
                    <a16:creationId xmlns:a16="http://schemas.microsoft.com/office/drawing/2014/main" id="{16BFDDC4-DF6A-4B4C-BB6E-E29A8EC0086E}"/>
                  </a:ext>
                </a:extLst>
              </p:cNvPr>
              <p:cNvSpPr/>
              <p:nvPr/>
            </p:nvSpPr>
            <p:spPr>
              <a:xfrm>
                <a:off x="951850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4" name="วงรี 73">
                <a:extLst>
                  <a:ext uri="{FF2B5EF4-FFF2-40B4-BE49-F238E27FC236}">
                    <a16:creationId xmlns:a16="http://schemas.microsoft.com/office/drawing/2014/main" id="{59B662CD-7561-4254-A64C-D1943DABA4F2}"/>
                  </a:ext>
                </a:extLst>
              </p:cNvPr>
              <p:cNvSpPr/>
              <p:nvPr/>
            </p:nvSpPr>
            <p:spPr>
              <a:xfrm>
                <a:off x="981246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5" name="วงรี 74">
                <a:extLst>
                  <a:ext uri="{FF2B5EF4-FFF2-40B4-BE49-F238E27FC236}">
                    <a16:creationId xmlns:a16="http://schemas.microsoft.com/office/drawing/2014/main" id="{9A09C6AC-64AC-478C-A539-C89174AFABAA}"/>
                  </a:ext>
                </a:extLst>
              </p:cNvPr>
              <p:cNvSpPr/>
              <p:nvPr/>
            </p:nvSpPr>
            <p:spPr>
              <a:xfrm>
                <a:off x="1002728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6" name="หัวใจ 75">
                <a:extLst>
                  <a:ext uri="{FF2B5EF4-FFF2-40B4-BE49-F238E27FC236}">
                    <a16:creationId xmlns:a16="http://schemas.microsoft.com/office/drawing/2014/main" id="{85A62DC2-BBED-44D1-AA55-AC063A30F937}"/>
                  </a:ext>
                </a:extLst>
              </p:cNvPr>
              <p:cNvSpPr/>
              <p:nvPr/>
            </p:nvSpPr>
            <p:spPr>
              <a:xfrm>
                <a:off x="9416767" y="3235988"/>
                <a:ext cx="667053" cy="548640"/>
              </a:xfrm>
              <a:prstGeom prst="heart">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7" name="สามเหลี่ยมหน้าจั่ว 76">
                <a:extLst>
                  <a:ext uri="{FF2B5EF4-FFF2-40B4-BE49-F238E27FC236}">
                    <a16:creationId xmlns:a16="http://schemas.microsoft.com/office/drawing/2014/main" id="{6349FBFE-1760-4297-8802-6B63ABDECC90}"/>
                  </a:ext>
                </a:extLst>
              </p:cNvPr>
              <p:cNvSpPr/>
              <p:nvPr/>
            </p:nvSpPr>
            <p:spPr>
              <a:xfrm rot="5400000">
                <a:off x="9310454" y="3898491"/>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8" name="สามเหลี่ยมหน้าจั่ว 26">
                <a:extLst>
                  <a:ext uri="{FF2B5EF4-FFF2-40B4-BE49-F238E27FC236}">
                    <a16:creationId xmlns:a16="http://schemas.microsoft.com/office/drawing/2014/main" id="{B4B0EA81-B143-4CDF-90F6-B94BD9A8F34D}"/>
                  </a:ext>
                </a:extLst>
              </p:cNvPr>
              <p:cNvSpPr/>
              <p:nvPr/>
            </p:nvSpPr>
            <p:spPr>
              <a:xfrm rot="16200000" flipH="1">
                <a:off x="9877769" y="4168484"/>
                <a:ext cx="311543" cy="442149"/>
              </a:xfrm>
              <a:custGeom>
                <a:avLst/>
                <a:gdLst>
                  <a:gd name="connsiteX0" fmla="*/ 0 w 303034"/>
                  <a:gd name="connsiteY0" fmla="*/ 430530 h 430530"/>
                  <a:gd name="connsiteX1" fmla="*/ 151517 w 303034"/>
                  <a:gd name="connsiteY1" fmla="*/ 0 h 430530"/>
                  <a:gd name="connsiteX2" fmla="*/ 303034 w 303034"/>
                  <a:gd name="connsiteY2" fmla="*/ 430530 h 430530"/>
                  <a:gd name="connsiteX3" fmla="*/ 0 w 303034"/>
                  <a:gd name="connsiteY3" fmla="*/ 430530 h 430530"/>
                  <a:gd name="connsiteX0" fmla="*/ 0 w 311543"/>
                  <a:gd name="connsiteY0" fmla="*/ 430530 h 442149"/>
                  <a:gd name="connsiteX1" fmla="*/ 151517 w 311543"/>
                  <a:gd name="connsiteY1" fmla="*/ 0 h 442149"/>
                  <a:gd name="connsiteX2" fmla="*/ 311543 w 311543"/>
                  <a:gd name="connsiteY2" fmla="*/ 442149 h 442149"/>
                  <a:gd name="connsiteX3" fmla="*/ 0 w 311543"/>
                  <a:gd name="connsiteY3" fmla="*/ 430530 h 442149"/>
                </a:gdLst>
                <a:ahLst/>
                <a:cxnLst>
                  <a:cxn ang="0">
                    <a:pos x="connsiteX0" y="connsiteY0"/>
                  </a:cxn>
                  <a:cxn ang="0">
                    <a:pos x="connsiteX1" y="connsiteY1"/>
                  </a:cxn>
                  <a:cxn ang="0">
                    <a:pos x="connsiteX2" y="connsiteY2"/>
                  </a:cxn>
                  <a:cxn ang="0">
                    <a:pos x="connsiteX3" y="connsiteY3"/>
                  </a:cxn>
                </a:cxnLst>
                <a:rect l="l" t="t" r="r" b="b"/>
                <a:pathLst>
                  <a:path w="311543" h="442149">
                    <a:moveTo>
                      <a:pt x="0" y="430530"/>
                    </a:moveTo>
                    <a:lnTo>
                      <a:pt x="151517" y="0"/>
                    </a:lnTo>
                    <a:lnTo>
                      <a:pt x="311543" y="442149"/>
                    </a:lnTo>
                    <a:lnTo>
                      <a:pt x="0" y="430530"/>
                    </a:lnTo>
                    <a:close/>
                  </a:path>
                </a:pathLst>
              </a:cu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9" name="สามเหลี่ยมหน้าจั่ว 78">
                <a:extLst>
                  <a:ext uri="{FF2B5EF4-FFF2-40B4-BE49-F238E27FC236}">
                    <a16:creationId xmlns:a16="http://schemas.microsoft.com/office/drawing/2014/main" id="{0E24BF88-EA16-450C-88C2-E433B8399281}"/>
                  </a:ext>
                </a:extLst>
              </p:cNvPr>
              <p:cNvSpPr/>
              <p:nvPr/>
            </p:nvSpPr>
            <p:spPr>
              <a:xfrm rot="5400000">
                <a:off x="9310006" y="4563310"/>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1" name="กลุ่ม 60">
              <a:extLst>
                <a:ext uri="{FF2B5EF4-FFF2-40B4-BE49-F238E27FC236}">
                  <a16:creationId xmlns:a16="http://schemas.microsoft.com/office/drawing/2014/main" id="{053558BE-1717-417E-B91B-CFE2C5AB658A}"/>
                </a:ext>
              </a:extLst>
            </p:cNvPr>
            <p:cNvGrpSpPr/>
            <p:nvPr/>
          </p:nvGrpSpPr>
          <p:grpSpPr>
            <a:xfrm flipH="1">
              <a:off x="2097027" y="4449141"/>
              <a:ext cx="1164560" cy="2402704"/>
              <a:chOff x="9168013" y="2583276"/>
              <a:chExt cx="1164560" cy="2402704"/>
            </a:xfrm>
          </p:grpSpPr>
          <p:sp>
            <p:nvSpPr>
              <p:cNvPr id="62" name="รูปแบบอิสระ: รูปร่าง 61">
                <a:extLst>
                  <a:ext uri="{FF2B5EF4-FFF2-40B4-BE49-F238E27FC236}">
                    <a16:creationId xmlns:a16="http://schemas.microsoft.com/office/drawing/2014/main" id="{EF911968-A38A-4A89-92FB-F0504FCEE6DB}"/>
                  </a:ext>
                </a:extLst>
              </p:cNvPr>
              <p:cNvSpPr/>
              <p:nvPr/>
            </p:nvSpPr>
            <p:spPr>
              <a:xfrm>
                <a:off x="916801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63" name="วงรี 62">
                <a:extLst>
                  <a:ext uri="{FF2B5EF4-FFF2-40B4-BE49-F238E27FC236}">
                    <a16:creationId xmlns:a16="http://schemas.microsoft.com/office/drawing/2014/main" id="{1E62B02D-8C80-42D3-9F19-BFC115254F90}"/>
                  </a:ext>
                </a:extLst>
              </p:cNvPr>
              <p:cNvSpPr/>
              <p:nvPr/>
            </p:nvSpPr>
            <p:spPr>
              <a:xfrm>
                <a:off x="930369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4" name="วงรี 63">
                <a:extLst>
                  <a:ext uri="{FF2B5EF4-FFF2-40B4-BE49-F238E27FC236}">
                    <a16:creationId xmlns:a16="http://schemas.microsoft.com/office/drawing/2014/main" id="{8962D71F-53BB-41A3-AAEF-875942A1342A}"/>
                  </a:ext>
                </a:extLst>
              </p:cNvPr>
              <p:cNvSpPr/>
              <p:nvPr/>
            </p:nvSpPr>
            <p:spPr>
              <a:xfrm>
                <a:off x="951850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5" name="วงรี 64">
                <a:extLst>
                  <a:ext uri="{FF2B5EF4-FFF2-40B4-BE49-F238E27FC236}">
                    <a16:creationId xmlns:a16="http://schemas.microsoft.com/office/drawing/2014/main" id="{78B66685-A5CD-4576-BB6F-7D1E8CF21303}"/>
                  </a:ext>
                </a:extLst>
              </p:cNvPr>
              <p:cNvSpPr/>
              <p:nvPr/>
            </p:nvSpPr>
            <p:spPr>
              <a:xfrm>
                <a:off x="981246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6" name="วงรี 65">
                <a:extLst>
                  <a:ext uri="{FF2B5EF4-FFF2-40B4-BE49-F238E27FC236}">
                    <a16:creationId xmlns:a16="http://schemas.microsoft.com/office/drawing/2014/main" id="{842360BF-0D91-47DD-BF57-84D74AB2611B}"/>
                  </a:ext>
                </a:extLst>
              </p:cNvPr>
              <p:cNvSpPr/>
              <p:nvPr/>
            </p:nvSpPr>
            <p:spPr>
              <a:xfrm>
                <a:off x="1002728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7" name="หัวใจ 66">
                <a:extLst>
                  <a:ext uri="{FF2B5EF4-FFF2-40B4-BE49-F238E27FC236}">
                    <a16:creationId xmlns:a16="http://schemas.microsoft.com/office/drawing/2014/main" id="{36DB954B-3958-4FE3-B57F-D5F19149ED12}"/>
                  </a:ext>
                </a:extLst>
              </p:cNvPr>
              <p:cNvSpPr/>
              <p:nvPr/>
            </p:nvSpPr>
            <p:spPr>
              <a:xfrm>
                <a:off x="9416767" y="3235988"/>
                <a:ext cx="667053" cy="548640"/>
              </a:xfrm>
              <a:prstGeom prst="heart">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8" name="สามเหลี่ยมหน้าจั่ว 67">
                <a:extLst>
                  <a:ext uri="{FF2B5EF4-FFF2-40B4-BE49-F238E27FC236}">
                    <a16:creationId xmlns:a16="http://schemas.microsoft.com/office/drawing/2014/main" id="{7892965C-3BF8-4862-A2AD-17D2C60646B5}"/>
                  </a:ext>
                </a:extLst>
              </p:cNvPr>
              <p:cNvSpPr/>
              <p:nvPr/>
            </p:nvSpPr>
            <p:spPr>
              <a:xfrm rot="5400000">
                <a:off x="9310454" y="3898491"/>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69" name="สามเหลี่ยมหน้าจั่ว 26">
                <a:extLst>
                  <a:ext uri="{FF2B5EF4-FFF2-40B4-BE49-F238E27FC236}">
                    <a16:creationId xmlns:a16="http://schemas.microsoft.com/office/drawing/2014/main" id="{4CB6F25E-B21F-4A5D-B09E-5554AEC64AC8}"/>
                  </a:ext>
                </a:extLst>
              </p:cNvPr>
              <p:cNvSpPr/>
              <p:nvPr/>
            </p:nvSpPr>
            <p:spPr>
              <a:xfrm rot="16200000" flipH="1">
                <a:off x="9877769" y="4168484"/>
                <a:ext cx="311543" cy="442149"/>
              </a:xfrm>
              <a:custGeom>
                <a:avLst/>
                <a:gdLst>
                  <a:gd name="connsiteX0" fmla="*/ 0 w 303034"/>
                  <a:gd name="connsiteY0" fmla="*/ 430530 h 430530"/>
                  <a:gd name="connsiteX1" fmla="*/ 151517 w 303034"/>
                  <a:gd name="connsiteY1" fmla="*/ 0 h 430530"/>
                  <a:gd name="connsiteX2" fmla="*/ 303034 w 303034"/>
                  <a:gd name="connsiteY2" fmla="*/ 430530 h 430530"/>
                  <a:gd name="connsiteX3" fmla="*/ 0 w 303034"/>
                  <a:gd name="connsiteY3" fmla="*/ 430530 h 430530"/>
                  <a:gd name="connsiteX0" fmla="*/ 0 w 311543"/>
                  <a:gd name="connsiteY0" fmla="*/ 430530 h 442149"/>
                  <a:gd name="connsiteX1" fmla="*/ 151517 w 311543"/>
                  <a:gd name="connsiteY1" fmla="*/ 0 h 442149"/>
                  <a:gd name="connsiteX2" fmla="*/ 311543 w 311543"/>
                  <a:gd name="connsiteY2" fmla="*/ 442149 h 442149"/>
                  <a:gd name="connsiteX3" fmla="*/ 0 w 311543"/>
                  <a:gd name="connsiteY3" fmla="*/ 430530 h 442149"/>
                </a:gdLst>
                <a:ahLst/>
                <a:cxnLst>
                  <a:cxn ang="0">
                    <a:pos x="connsiteX0" y="connsiteY0"/>
                  </a:cxn>
                  <a:cxn ang="0">
                    <a:pos x="connsiteX1" y="connsiteY1"/>
                  </a:cxn>
                  <a:cxn ang="0">
                    <a:pos x="connsiteX2" y="connsiteY2"/>
                  </a:cxn>
                  <a:cxn ang="0">
                    <a:pos x="connsiteX3" y="connsiteY3"/>
                  </a:cxn>
                </a:cxnLst>
                <a:rect l="l" t="t" r="r" b="b"/>
                <a:pathLst>
                  <a:path w="311543" h="442149">
                    <a:moveTo>
                      <a:pt x="0" y="430530"/>
                    </a:moveTo>
                    <a:lnTo>
                      <a:pt x="151517" y="0"/>
                    </a:lnTo>
                    <a:lnTo>
                      <a:pt x="311543" y="442149"/>
                    </a:lnTo>
                    <a:lnTo>
                      <a:pt x="0" y="430530"/>
                    </a:lnTo>
                    <a:close/>
                  </a:path>
                </a:pathLst>
              </a:cu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70" name="สามเหลี่ยมหน้าจั่ว 69">
                <a:extLst>
                  <a:ext uri="{FF2B5EF4-FFF2-40B4-BE49-F238E27FC236}">
                    <a16:creationId xmlns:a16="http://schemas.microsoft.com/office/drawing/2014/main" id="{AB13FEAD-6162-483F-98BA-AB7C78110C72}"/>
                  </a:ext>
                </a:extLst>
              </p:cNvPr>
              <p:cNvSpPr/>
              <p:nvPr/>
            </p:nvSpPr>
            <p:spPr>
              <a:xfrm rot="5400000">
                <a:off x="9310006" y="4563310"/>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80" name="กลุ่ม 79">
            <a:extLst>
              <a:ext uri="{FF2B5EF4-FFF2-40B4-BE49-F238E27FC236}">
                <a16:creationId xmlns:a16="http://schemas.microsoft.com/office/drawing/2014/main" id="{7C45D26E-F098-4A0D-B7F7-40059D643F99}"/>
              </a:ext>
            </a:extLst>
          </p:cNvPr>
          <p:cNvGrpSpPr/>
          <p:nvPr userDrawn="1"/>
        </p:nvGrpSpPr>
        <p:grpSpPr>
          <a:xfrm>
            <a:off x="3963068" y="8450561"/>
            <a:ext cx="2964732" cy="2832651"/>
            <a:chOff x="8586514" y="4441384"/>
            <a:chExt cx="2918545" cy="2732381"/>
          </a:xfrm>
        </p:grpSpPr>
        <p:grpSp>
          <p:nvGrpSpPr>
            <p:cNvPr id="81" name="กลุ่ม 80">
              <a:extLst>
                <a:ext uri="{FF2B5EF4-FFF2-40B4-BE49-F238E27FC236}">
                  <a16:creationId xmlns:a16="http://schemas.microsoft.com/office/drawing/2014/main" id="{187DD33E-E1A4-4440-92FC-12B45ACB8C2E}"/>
                </a:ext>
              </a:extLst>
            </p:cNvPr>
            <p:cNvGrpSpPr/>
            <p:nvPr/>
          </p:nvGrpSpPr>
          <p:grpSpPr>
            <a:xfrm>
              <a:off x="8586514" y="4441384"/>
              <a:ext cx="1235628" cy="2703461"/>
              <a:chOff x="9141615" y="2583276"/>
              <a:chExt cx="1235628" cy="2703461"/>
            </a:xfrm>
          </p:grpSpPr>
          <p:sp>
            <p:nvSpPr>
              <p:cNvPr id="90" name="รูปแบบอิสระ: รูปร่าง 89">
                <a:extLst>
                  <a:ext uri="{FF2B5EF4-FFF2-40B4-BE49-F238E27FC236}">
                    <a16:creationId xmlns:a16="http://schemas.microsoft.com/office/drawing/2014/main" id="{D22A5A43-777D-4F5D-AF07-4D3121C9C94C}"/>
                  </a:ext>
                </a:extLst>
              </p:cNvPr>
              <p:cNvSpPr/>
              <p:nvPr/>
            </p:nvSpPr>
            <p:spPr>
              <a:xfrm>
                <a:off x="921268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91" name="วงรี 90">
                <a:extLst>
                  <a:ext uri="{FF2B5EF4-FFF2-40B4-BE49-F238E27FC236}">
                    <a16:creationId xmlns:a16="http://schemas.microsoft.com/office/drawing/2014/main" id="{BB681B7B-9F92-4FE6-AB6B-A37A35DAC2AB}"/>
                  </a:ext>
                </a:extLst>
              </p:cNvPr>
              <p:cNvSpPr/>
              <p:nvPr/>
            </p:nvSpPr>
            <p:spPr>
              <a:xfrm>
                <a:off x="934836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2" name="วงรี 91">
                <a:extLst>
                  <a:ext uri="{FF2B5EF4-FFF2-40B4-BE49-F238E27FC236}">
                    <a16:creationId xmlns:a16="http://schemas.microsoft.com/office/drawing/2014/main" id="{D65DD488-D1E4-486D-BB58-5393C17FB003}"/>
                  </a:ext>
                </a:extLst>
              </p:cNvPr>
              <p:cNvSpPr/>
              <p:nvPr/>
            </p:nvSpPr>
            <p:spPr>
              <a:xfrm>
                <a:off x="956317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3" name="วงรี 92">
                <a:extLst>
                  <a:ext uri="{FF2B5EF4-FFF2-40B4-BE49-F238E27FC236}">
                    <a16:creationId xmlns:a16="http://schemas.microsoft.com/office/drawing/2014/main" id="{3CF2EEAD-4F29-4947-9DE4-65692EC72EA6}"/>
                  </a:ext>
                </a:extLst>
              </p:cNvPr>
              <p:cNvSpPr/>
              <p:nvPr/>
            </p:nvSpPr>
            <p:spPr>
              <a:xfrm>
                <a:off x="985713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4" name="วงรี 93">
                <a:extLst>
                  <a:ext uri="{FF2B5EF4-FFF2-40B4-BE49-F238E27FC236}">
                    <a16:creationId xmlns:a16="http://schemas.microsoft.com/office/drawing/2014/main" id="{5435D378-D876-41A5-9231-5D7A552148CE}"/>
                  </a:ext>
                </a:extLst>
              </p:cNvPr>
              <p:cNvSpPr/>
              <p:nvPr/>
            </p:nvSpPr>
            <p:spPr>
              <a:xfrm>
                <a:off x="1007195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5" name="วงรี 94">
                <a:extLst>
                  <a:ext uri="{FF2B5EF4-FFF2-40B4-BE49-F238E27FC236}">
                    <a16:creationId xmlns:a16="http://schemas.microsoft.com/office/drawing/2014/main" id="{229895BD-0885-4FEF-988E-0942525D897A}"/>
                  </a:ext>
                </a:extLst>
              </p:cNvPr>
              <p:cNvSpPr/>
              <p:nvPr/>
            </p:nvSpPr>
            <p:spPr>
              <a:xfrm>
                <a:off x="9422453" y="3228368"/>
                <a:ext cx="745019" cy="556260"/>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96" name="สามเหลี่ยมหน้าจั่ว 41">
                <a:extLst>
                  <a:ext uri="{FF2B5EF4-FFF2-40B4-BE49-F238E27FC236}">
                    <a16:creationId xmlns:a16="http://schemas.microsoft.com/office/drawing/2014/main" id="{2D9112F1-3375-4248-80D1-A32586DE761F}"/>
                  </a:ext>
                </a:extLst>
              </p:cNvPr>
              <p:cNvSpPr/>
              <p:nvPr/>
            </p:nvSpPr>
            <p:spPr>
              <a:xfrm rot="19676830">
                <a:off x="9141615" y="3941166"/>
                <a:ext cx="843128" cy="1345571"/>
              </a:xfrm>
              <a:custGeom>
                <a:avLst/>
                <a:gdLst>
                  <a:gd name="connsiteX0" fmla="*/ 0 w 1017162"/>
                  <a:gd name="connsiteY0" fmla="*/ 822493 h 822493"/>
                  <a:gd name="connsiteX1" fmla="*/ 508581 w 1017162"/>
                  <a:gd name="connsiteY1" fmla="*/ 0 h 822493"/>
                  <a:gd name="connsiteX2" fmla="*/ 1017162 w 1017162"/>
                  <a:gd name="connsiteY2" fmla="*/ 822493 h 822493"/>
                  <a:gd name="connsiteX3" fmla="*/ 0 w 1017162"/>
                  <a:gd name="connsiteY3" fmla="*/ 822493 h 822493"/>
                  <a:gd name="connsiteX0" fmla="*/ 0 w 871341"/>
                  <a:gd name="connsiteY0" fmla="*/ 822493 h 1342543"/>
                  <a:gd name="connsiteX1" fmla="*/ 508581 w 871341"/>
                  <a:gd name="connsiteY1" fmla="*/ 0 h 1342543"/>
                  <a:gd name="connsiteX2" fmla="*/ 871341 w 871341"/>
                  <a:gd name="connsiteY2" fmla="*/ 1342543 h 1342543"/>
                  <a:gd name="connsiteX3" fmla="*/ 0 w 871341"/>
                  <a:gd name="connsiteY3" fmla="*/ 822493 h 1342543"/>
                  <a:gd name="connsiteX0" fmla="*/ 0 w 871341"/>
                  <a:gd name="connsiteY0" fmla="*/ 837039 h 1357089"/>
                  <a:gd name="connsiteX1" fmla="*/ 499708 w 871341"/>
                  <a:gd name="connsiteY1" fmla="*/ 0 h 1357089"/>
                  <a:gd name="connsiteX2" fmla="*/ 871341 w 871341"/>
                  <a:gd name="connsiteY2" fmla="*/ 1357089 h 1357089"/>
                  <a:gd name="connsiteX3" fmla="*/ 0 w 871341"/>
                  <a:gd name="connsiteY3" fmla="*/ 837039 h 1357089"/>
                  <a:gd name="connsiteX0" fmla="*/ 0 w 842278"/>
                  <a:gd name="connsiteY0" fmla="*/ 837039 h 1338891"/>
                  <a:gd name="connsiteX1" fmla="*/ 499708 w 842278"/>
                  <a:gd name="connsiteY1" fmla="*/ 0 h 1338891"/>
                  <a:gd name="connsiteX2" fmla="*/ 842278 w 842278"/>
                  <a:gd name="connsiteY2" fmla="*/ 1338891 h 1338891"/>
                  <a:gd name="connsiteX3" fmla="*/ 0 w 842278"/>
                  <a:gd name="connsiteY3" fmla="*/ 837039 h 1338891"/>
                  <a:gd name="connsiteX0" fmla="*/ 0 w 843878"/>
                  <a:gd name="connsiteY0" fmla="*/ 837039 h 1357872"/>
                  <a:gd name="connsiteX1" fmla="*/ 499708 w 843878"/>
                  <a:gd name="connsiteY1" fmla="*/ 0 h 1357872"/>
                  <a:gd name="connsiteX2" fmla="*/ 843878 w 843878"/>
                  <a:gd name="connsiteY2" fmla="*/ 1357872 h 1357872"/>
                  <a:gd name="connsiteX3" fmla="*/ 0 w 843878"/>
                  <a:gd name="connsiteY3" fmla="*/ 837039 h 1357872"/>
                  <a:gd name="connsiteX0" fmla="*/ 0 w 837812"/>
                  <a:gd name="connsiteY0" fmla="*/ 837039 h 1367559"/>
                  <a:gd name="connsiteX1" fmla="*/ 499708 w 837812"/>
                  <a:gd name="connsiteY1" fmla="*/ 0 h 1367559"/>
                  <a:gd name="connsiteX2" fmla="*/ 837812 w 837812"/>
                  <a:gd name="connsiteY2" fmla="*/ 1367559 h 1367559"/>
                  <a:gd name="connsiteX3" fmla="*/ 0 w 837812"/>
                  <a:gd name="connsiteY3" fmla="*/ 837039 h 1367559"/>
                </a:gdLst>
                <a:ahLst/>
                <a:cxnLst>
                  <a:cxn ang="0">
                    <a:pos x="connsiteX0" y="connsiteY0"/>
                  </a:cxn>
                  <a:cxn ang="0">
                    <a:pos x="connsiteX1" y="connsiteY1"/>
                  </a:cxn>
                  <a:cxn ang="0">
                    <a:pos x="connsiteX2" y="connsiteY2"/>
                  </a:cxn>
                  <a:cxn ang="0">
                    <a:pos x="connsiteX3" y="connsiteY3"/>
                  </a:cxn>
                </a:cxnLst>
                <a:rect l="l" t="t" r="r" b="b"/>
                <a:pathLst>
                  <a:path w="837812" h="1367559">
                    <a:moveTo>
                      <a:pt x="0" y="837039"/>
                    </a:moveTo>
                    <a:lnTo>
                      <a:pt x="499708" y="0"/>
                    </a:lnTo>
                    <a:lnTo>
                      <a:pt x="837812" y="1367559"/>
                    </a:lnTo>
                    <a:lnTo>
                      <a:pt x="0" y="837039"/>
                    </a:lnTo>
                    <a:close/>
                  </a:path>
                </a:pathLst>
              </a:custGeom>
              <a:solidFill>
                <a:srgbClr val="F4B94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 name="กลุ่ม 81">
              <a:extLst>
                <a:ext uri="{FF2B5EF4-FFF2-40B4-BE49-F238E27FC236}">
                  <a16:creationId xmlns:a16="http://schemas.microsoft.com/office/drawing/2014/main" id="{D91EB7ED-B316-4506-B90D-69BA191BC138}"/>
                </a:ext>
              </a:extLst>
            </p:cNvPr>
            <p:cNvGrpSpPr/>
            <p:nvPr/>
          </p:nvGrpSpPr>
          <p:grpSpPr>
            <a:xfrm flipH="1">
              <a:off x="10269431" y="4470304"/>
              <a:ext cx="1235628" cy="2703461"/>
              <a:chOff x="9141615" y="2583276"/>
              <a:chExt cx="1235628" cy="2703461"/>
            </a:xfrm>
          </p:grpSpPr>
          <p:sp>
            <p:nvSpPr>
              <p:cNvPr id="83" name="รูปแบบอิสระ: รูปร่าง 82">
                <a:extLst>
                  <a:ext uri="{FF2B5EF4-FFF2-40B4-BE49-F238E27FC236}">
                    <a16:creationId xmlns:a16="http://schemas.microsoft.com/office/drawing/2014/main" id="{691C1F06-87BB-4E9D-8D74-512ADE734A03}"/>
                  </a:ext>
                </a:extLst>
              </p:cNvPr>
              <p:cNvSpPr/>
              <p:nvPr/>
            </p:nvSpPr>
            <p:spPr>
              <a:xfrm>
                <a:off x="921268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84" name="วงรี 83">
                <a:extLst>
                  <a:ext uri="{FF2B5EF4-FFF2-40B4-BE49-F238E27FC236}">
                    <a16:creationId xmlns:a16="http://schemas.microsoft.com/office/drawing/2014/main" id="{067196D2-7A4C-4738-A11D-87BDF56336A2}"/>
                  </a:ext>
                </a:extLst>
              </p:cNvPr>
              <p:cNvSpPr/>
              <p:nvPr/>
            </p:nvSpPr>
            <p:spPr>
              <a:xfrm>
                <a:off x="934836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85" name="วงรี 84">
                <a:extLst>
                  <a:ext uri="{FF2B5EF4-FFF2-40B4-BE49-F238E27FC236}">
                    <a16:creationId xmlns:a16="http://schemas.microsoft.com/office/drawing/2014/main" id="{7D10099D-B5BE-4616-8D46-4C1147A63C88}"/>
                  </a:ext>
                </a:extLst>
              </p:cNvPr>
              <p:cNvSpPr/>
              <p:nvPr/>
            </p:nvSpPr>
            <p:spPr>
              <a:xfrm>
                <a:off x="956317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86" name="วงรี 85">
                <a:extLst>
                  <a:ext uri="{FF2B5EF4-FFF2-40B4-BE49-F238E27FC236}">
                    <a16:creationId xmlns:a16="http://schemas.microsoft.com/office/drawing/2014/main" id="{C0AF220B-D5CD-440D-9363-30147A8B39B5}"/>
                  </a:ext>
                </a:extLst>
              </p:cNvPr>
              <p:cNvSpPr/>
              <p:nvPr/>
            </p:nvSpPr>
            <p:spPr>
              <a:xfrm>
                <a:off x="985713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87" name="วงรี 86">
                <a:extLst>
                  <a:ext uri="{FF2B5EF4-FFF2-40B4-BE49-F238E27FC236}">
                    <a16:creationId xmlns:a16="http://schemas.microsoft.com/office/drawing/2014/main" id="{0F2C4BAF-8BCE-439E-97AC-CECEF5E61DEE}"/>
                  </a:ext>
                </a:extLst>
              </p:cNvPr>
              <p:cNvSpPr/>
              <p:nvPr/>
            </p:nvSpPr>
            <p:spPr>
              <a:xfrm>
                <a:off x="1007195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88" name="วงรี 87">
                <a:extLst>
                  <a:ext uri="{FF2B5EF4-FFF2-40B4-BE49-F238E27FC236}">
                    <a16:creationId xmlns:a16="http://schemas.microsoft.com/office/drawing/2014/main" id="{11BE4A37-6E87-475F-92B3-385B15FA7886}"/>
                  </a:ext>
                </a:extLst>
              </p:cNvPr>
              <p:cNvSpPr/>
              <p:nvPr/>
            </p:nvSpPr>
            <p:spPr>
              <a:xfrm>
                <a:off x="9422453" y="3228368"/>
                <a:ext cx="745019" cy="556260"/>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89" name="สามเหลี่ยมหน้าจั่ว 41">
                <a:extLst>
                  <a:ext uri="{FF2B5EF4-FFF2-40B4-BE49-F238E27FC236}">
                    <a16:creationId xmlns:a16="http://schemas.microsoft.com/office/drawing/2014/main" id="{1B76FEC2-2D37-4121-BF6D-FA68BBEA5392}"/>
                  </a:ext>
                </a:extLst>
              </p:cNvPr>
              <p:cNvSpPr/>
              <p:nvPr/>
            </p:nvSpPr>
            <p:spPr>
              <a:xfrm rot="19676830">
                <a:off x="9141615" y="3941166"/>
                <a:ext cx="843128" cy="1345571"/>
              </a:xfrm>
              <a:custGeom>
                <a:avLst/>
                <a:gdLst>
                  <a:gd name="connsiteX0" fmla="*/ 0 w 1017162"/>
                  <a:gd name="connsiteY0" fmla="*/ 822493 h 822493"/>
                  <a:gd name="connsiteX1" fmla="*/ 508581 w 1017162"/>
                  <a:gd name="connsiteY1" fmla="*/ 0 h 822493"/>
                  <a:gd name="connsiteX2" fmla="*/ 1017162 w 1017162"/>
                  <a:gd name="connsiteY2" fmla="*/ 822493 h 822493"/>
                  <a:gd name="connsiteX3" fmla="*/ 0 w 1017162"/>
                  <a:gd name="connsiteY3" fmla="*/ 822493 h 822493"/>
                  <a:gd name="connsiteX0" fmla="*/ 0 w 871341"/>
                  <a:gd name="connsiteY0" fmla="*/ 822493 h 1342543"/>
                  <a:gd name="connsiteX1" fmla="*/ 508581 w 871341"/>
                  <a:gd name="connsiteY1" fmla="*/ 0 h 1342543"/>
                  <a:gd name="connsiteX2" fmla="*/ 871341 w 871341"/>
                  <a:gd name="connsiteY2" fmla="*/ 1342543 h 1342543"/>
                  <a:gd name="connsiteX3" fmla="*/ 0 w 871341"/>
                  <a:gd name="connsiteY3" fmla="*/ 822493 h 1342543"/>
                  <a:gd name="connsiteX0" fmla="*/ 0 w 871341"/>
                  <a:gd name="connsiteY0" fmla="*/ 837039 h 1357089"/>
                  <a:gd name="connsiteX1" fmla="*/ 499708 w 871341"/>
                  <a:gd name="connsiteY1" fmla="*/ 0 h 1357089"/>
                  <a:gd name="connsiteX2" fmla="*/ 871341 w 871341"/>
                  <a:gd name="connsiteY2" fmla="*/ 1357089 h 1357089"/>
                  <a:gd name="connsiteX3" fmla="*/ 0 w 871341"/>
                  <a:gd name="connsiteY3" fmla="*/ 837039 h 1357089"/>
                  <a:gd name="connsiteX0" fmla="*/ 0 w 842278"/>
                  <a:gd name="connsiteY0" fmla="*/ 837039 h 1338891"/>
                  <a:gd name="connsiteX1" fmla="*/ 499708 w 842278"/>
                  <a:gd name="connsiteY1" fmla="*/ 0 h 1338891"/>
                  <a:gd name="connsiteX2" fmla="*/ 842278 w 842278"/>
                  <a:gd name="connsiteY2" fmla="*/ 1338891 h 1338891"/>
                  <a:gd name="connsiteX3" fmla="*/ 0 w 842278"/>
                  <a:gd name="connsiteY3" fmla="*/ 837039 h 1338891"/>
                  <a:gd name="connsiteX0" fmla="*/ 0 w 843878"/>
                  <a:gd name="connsiteY0" fmla="*/ 837039 h 1357872"/>
                  <a:gd name="connsiteX1" fmla="*/ 499708 w 843878"/>
                  <a:gd name="connsiteY1" fmla="*/ 0 h 1357872"/>
                  <a:gd name="connsiteX2" fmla="*/ 843878 w 843878"/>
                  <a:gd name="connsiteY2" fmla="*/ 1357872 h 1357872"/>
                  <a:gd name="connsiteX3" fmla="*/ 0 w 843878"/>
                  <a:gd name="connsiteY3" fmla="*/ 837039 h 1357872"/>
                  <a:gd name="connsiteX0" fmla="*/ 0 w 837812"/>
                  <a:gd name="connsiteY0" fmla="*/ 837039 h 1367559"/>
                  <a:gd name="connsiteX1" fmla="*/ 499708 w 837812"/>
                  <a:gd name="connsiteY1" fmla="*/ 0 h 1367559"/>
                  <a:gd name="connsiteX2" fmla="*/ 837812 w 837812"/>
                  <a:gd name="connsiteY2" fmla="*/ 1367559 h 1367559"/>
                  <a:gd name="connsiteX3" fmla="*/ 0 w 837812"/>
                  <a:gd name="connsiteY3" fmla="*/ 837039 h 1367559"/>
                </a:gdLst>
                <a:ahLst/>
                <a:cxnLst>
                  <a:cxn ang="0">
                    <a:pos x="connsiteX0" y="connsiteY0"/>
                  </a:cxn>
                  <a:cxn ang="0">
                    <a:pos x="connsiteX1" y="connsiteY1"/>
                  </a:cxn>
                  <a:cxn ang="0">
                    <a:pos x="connsiteX2" y="connsiteY2"/>
                  </a:cxn>
                  <a:cxn ang="0">
                    <a:pos x="connsiteX3" y="connsiteY3"/>
                  </a:cxn>
                </a:cxnLst>
                <a:rect l="l" t="t" r="r" b="b"/>
                <a:pathLst>
                  <a:path w="837812" h="1367559">
                    <a:moveTo>
                      <a:pt x="0" y="837039"/>
                    </a:moveTo>
                    <a:lnTo>
                      <a:pt x="499708" y="0"/>
                    </a:lnTo>
                    <a:lnTo>
                      <a:pt x="837812" y="1367559"/>
                    </a:lnTo>
                    <a:lnTo>
                      <a:pt x="0" y="837039"/>
                    </a:lnTo>
                    <a:close/>
                  </a:path>
                </a:pathLst>
              </a:custGeom>
              <a:solidFill>
                <a:srgbClr val="F4B94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97" name="กลุ่ม 96">
            <a:extLst>
              <a:ext uri="{FF2B5EF4-FFF2-40B4-BE49-F238E27FC236}">
                <a16:creationId xmlns:a16="http://schemas.microsoft.com/office/drawing/2014/main" id="{DFB4D6B1-6497-4449-8417-FAEB1F7CF14B}"/>
              </a:ext>
            </a:extLst>
          </p:cNvPr>
          <p:cNvGrpSpPr/>
          <p:nvPr userDrawn="1"/>
        </p:nvGrpSpPr>
        <p:grpSpPr>
          <a:xfrm>
            <a:off x="10740314" y="8501901"/>
            <a:ext cx="2848580" cy="2470875"/>
            <a:chOff x="3681935" y="4432175"/>
            <a:chExt cx="2773069" cy="2415508"/>
          </a:xfrm>
        </p:grpSpPr>
        <p:grpSp>
          <p:nvGrpSpPr>
            <p:cNvPr id="98" name="กลุ่ม 97">
              <a:extLst>
                <a:ext uri="{FF2B5EF4-FFF2-40B4-BE49-F238E27FC236}">
                  <a16:creationId xmlns:a16="http://schemas.microsoft.com/office/drawing/2014/main" id="{D0AF8113-BAD3-4F3C-9C5D-45F62D46B22F}"/>
                </a:ext>
              </a:extLst>
            </p:cNvPr>
            <p:cNvGrpSpPr/>
            <p:nvPr/>
          </p:nvGrpSpPr>
          <p:grpSpPr>
            <a:xfrm>
              <a:off x="3681935" y="4444979"/>
              <a:ext cx="1164560" cy="2402704"/>
              <a:chOff x="10755665" y="2583276"/>
              <a:chExt cx="1164560" cy="2402704"/>
            </a:xfrm>
          </p:grpSpPr>
          <p:sp>
            <p:nvSpPr>
              <p:cNvPr id="107" name="รูปแบบอิสระ: รูปร่าง 106">
                <a:extLst>
                  <a:ext uri="{FF2B5EF4-FFF2-40B4-BE49-F238E27FC236}">
                    <a16:creationId xmlns:a16="http://schemas.microsoft.com/office/drawing/2014/main" id="{B95B1AE2-5C25-40E8-8CC1-2BDE5A56C309}"/>
                  </a:ext>
                </a:extLst>
              </p:cNvPr>
              <p:cNvSpPr/>
              <p:nvPr/>
            </p:nvSpPr>
            <p:spPr>
              <a:xfrm>
                <a:off x="10755665"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108" name="วงรี 107">
                <a:extLst>
                  <a:ext uri="{FF2B5EF4-FFF2-40B4-BE49-F238E27FC236}">
                    <a16:creationId xmlns:a16="http://schemas.microsoft.com/office/drawing/2014/main" id="{81208BAB-906E-45F4-A02A-637973C0AB8B}"/>
                  </a:ext>
                </a:extLst>
              </p:cNvPr>
              <p:cNvSpPr/>
              <p:nvPr/>
            </p:nvSpPr>
            <p:spPr>
              <a:xfrm>
                <a:off x="10891344"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09" name="วงรี 108">
                <a:extLst>
                  <a:ext uri="{FF2B5EF4-FFF2-40B4-BE49-F238E27FC236}">
                    <a16:creationId xmlns:a16="http://schemas.microsoft.com/office/drawing/2014/main" id="{3C29EAE0-B4B0-4FC8-A923-26DDF6C88873}"/>
                  </a:ext>
                </a:extLst>
              </p:cNvPr>
              <p:cNvSpPr/>
              <p:nvPr/>
            </p:nvSpPr>
            <p:spPr>
              <a:xfrm>
                <a:off x="11106161"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10" name="วงรี 109">
                <a:extLst>
                  <a:ext uri="{FF2B5EF4-FFF2-40B4-BE49-F238E27FC236}">
                    <a16:creationId xmlns:a16="http://schemas.microsoft.com/office/drawing/2014/main" id="{CF15E5EB-6CC4-495B-BEE8-160F75252190}"/>
                  </a:ext>
                </a:extLst>
              </p:cNvPr>
              <p:cNvSpPr/>
              <p:nvPr/>
            </p:nvSpPr>
            <p:spPr>
              <a:xfrm>
                <a:off x="11400118"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11" name="วงรี 110">
                <a:extLst>
                  <a:ext uri="{FF2B5EF4-FFF2-40B4-BE49-F238E27FC236}">
                    <a16:creationId xmlns:a16="http://schemas.microsoft.com/office/drawing/2014/main" id="{6627FBBC-3EA4-47A9-AD02-D4D2B2DD9BFA}"/>
                  </a:ext>
                </a:extLst>
              </p:cNvPr>
              <p:cNvSpPr/>
              <p:nvPr/>
            </p:nvSpPr>
            <p:spPr>
              <a:xfrm>
                <a:off x="11614935"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12" name="รูปแบบอิสระ: รูปร่าง 111">
                <a:extLst>
                  <a:ext uri="{FF2B5EF4-FFF2-40B4-BE49-F238E27FC236}">
                    <a16:creationId xmlns:a16="http://schemas.microsoft.com/office/drawing/2014/main" id="{DAD04A56-99C4-4A13-9741-54A141551976}"/>
                  </a:ext>
                </a:extLst>
              </p:cNvPr>
              <p:cNvSpPr/>
              <p:nvPr/>
            </p:nvSpPr>
            <p:spPr>
              <a:xfrm>
                <a:off x="10950562" y="3164217"/>
                <a:ext cx="802731" cy="449631"/>
              </a:xfrm>
              <a:custGeom>
                <a:avLst/>
                <a:gdLst>
                  <a:gd name="connsiteX0" fmla="*/ 27036 w 758716"/>
                  <a:gd name="connsiteY0" fmla="*/ 207592 h 369170"/>
                  <a:gd name="connsiteX1" fmla="*/ 91806 w 758716"/>
                  <a:gd name="connsiteY1" fmla="*/ 165682 h 369170"/>
                  <a:gd name="connsiteX2" fmla="*/ 160386 w 758716"/>
                  <a:gd name="connsiteY2" fmla="*/ 169492 h 369170"/>
                  <a:gd name="connsiteX3" fmla="*/ 202296 w 758716"/>
                  <a:gd name="connsiteY3" fmla="*/ 85672 h 369170"/>
                  <a:gd name="connsiteX4" fmla="*/ 324216 w 758716"/>
                  <a:gd name="connsiteY4" fmla="*/ 13282 h 369170"/>
                  <a:gd name="connsiteX5" fmla="*/ 430896 w 758716"/>
                  <a:gd name="connsiteY5" fmla="*/ 1852 h 369170"/>
                  <a:gd name="connsiteX6" fmla="*/ 507096 w 758716"/>
                  <a:gd name="connsiteY6" fmla="*/ 36142 h 369170"/>
                  <a:gd name="connsiteX7" fmla="*/ 552816 w 758716"/>
                  <a:gd name="connsiteY7" fmla="*/ 112342 h 369170"/>
                  <a:gd name="connsiteX8" fmla="*/ 575676 w 758716"/>
                  <a:gd name="connsiteY8" fmla="*/ 154252 h 369170"/>
                  <a:gd name="connsiteX9" fmla="*/ 651876 w 758716"/>
                  <a:gd name="connsiteY9" fmla="*/ 154252 h 369170"/>
                  <a:gd name="connsiteX10" fmla="*/ 750936 w 758716"/>
                  <a:gd name="connsiteY10" fmla="*/ 257122 h 369170"/>
                  <a:gd name="connsiteX11" fmla="*/ 747126 w 758716"/>
                  <a:gd name="connsiteY11" fmla="*/ 333322 h 369170"/>
                  <a:gd name="connsiteX12" fmla="*/ 739506 w 758716"/>
                  <a:gd name="connsiteY12" fmla="*/ 344752 h 369170"/>
                  <a:gd name="connsiteX13" fmla="*/ 510906 w 758716"/>
                  <a:gd name="connsiteY13" fmla="*/ 367612 h 369170"/>
                  <a:gd name="connsiteX14" fmla="*/ 187056 w 758716"/>
                  <a:gd name="connsiteY14" fmla="*/ 359992 h 369170"/>
                  <a:gd name="connsiteX15" fmla="*/ 15606 w 758716"/>
                  <a:gd name="connsiteY15" fmla="*/ 302842 h 369170"/>
                  <a:gd name="connsiteX16" fmla="*/ 11796 w 758716"/>
                  <a:gd name="connsiteY16" fmla="*/ 260932 h 369170"/>
                  <a:gd name="connsiteX17" fmla="*/ 27036 w 758716"/>
                  <a:gd name="connsiteY17" fmla="*/ 207592 h 369170"/>
                  <a:gd name="connsiteX0" fmla="*/ 20814 w 752494"/>
                  <a:gd name="connsiteY0" fmla="*/ 207592 h 368407"/>
                  <a:gd name="connsiteX1" fmla="*/ 85584 w 752494"/>
                  <a:gd name="connsiteY1" fmla="*/ 165682 h 368407"/>
                  <a:gd name="connsiteX2" fmla="*/ 154164 w 752494"/>
                  <a:gd name="connsiteY2" fmla="*/ 169492 h 368407"/>
                  <a:gd name="connsiteX3" fmla="*/ 196074 w 752494"/>
                  <a:gd name="connsiteY3" fmla="*/ 85672 h 368407"/>
                  <a:gd name="connsiteX4" fmla="*/ 317994 w 752494"/>
                  <a:gd name="connsiteY4" fmla="*/ 13282 h 368407"/>
                  <a:gd name="connsiteX5" fmla="*/ 424674 w 752494"/>
                  <a:gd name="connsiteY5" fmla="*/ 1852 h 368407"/>
                  <a:gd name="connsiteX6" fmla="*/ 500874 w 752494"/>
                  <a:gd name="connsiteY6" fmla="*/ 36142 h 368407"/>
                  <a:gd name="connsiteX7" fmla="*/ 546594 w 752494"/>
                  <a:gd name="connsiteY7" fmla="*/ 112342 h 368407"/>
                  <a:gd name="connsiteX8" fmla="*/ 569454 w 752494"/>
                  <a:gd name="connsiteY8" fmla="*/ 154252 h 368407"/>
                  <a:gd name="connsiteX9" fmla="*/ 645654 w 752494"/>
                  <a:gd name="connsiteY9" fmla="*/ 154252 h 368407"/>
                  <a:gd name="connsiteX10" fmla="*/ 744714 w 752494"/>
                  <a:gd name="connsiteY10" fmla="*/ 257122 h 368407"/>
                  <a:gd name="connsiteX11" fmla="*/ 740904 w 752494"/>
                  <a:gd name="connsiteY11" fmla="*/ 333322 h 368407"/>
                  <a:gd name="connsiteX12" fmla="*/ 733284 w 752494"/>
                  <a:gd name="connsiteY12" fmla="*/ 344752 h 368407"/>
                  <a:gd name="connsiteX13" fmla="*/ 504684 w 752494"/>
                  <a:gd name="connsiteY13" fmla="*/ 367612 h 368407"/>
                  <a:gd name="connsiteX14" fmla="*/ 180834 w 752494"/>
                  <a:gd name="connsiteY14" fmla="*/ 359992 h 368407"/>
                  <a:gd name="connsiteX15" fmla="*/ 17004 w 752494"/>
                  <a:gd name="connsiteY15" fmla="*/ 329512 h 368407"/>
                  <a:gd name="connsiteX16" fmla="*/ 5574 w 752494"/>
                  <a:gd name="connsiteY16" fmla="*/ 260932 h 368407"/>
                  <a:gd name="connsiteX17" fmla="*/ 20814 w 752494"/>
                  <a:gd name="connsiteY17" fmla="*/ 207592 h 368407"/>
                  <a:gd name="connsiteX0" fmla="*/ 20814 w 757631"/>
                  <a:gd name="connsiteY0" fmla="*/ 207592 h 368407"/>
                  <a:gd name="connsiteX1" fmla="*/ 85584 w 757631"/>
                  <a:gd name="connsiteY1" fmla="*/ 165682 h 368407"/>
                  <a:gd name="connsiteX2" fmla="*/ 154164 w 757631"/>
                  <a:gd name="connsiteY2" fmla="*/ 169492 h 368407"/>
                  <a:gd name="connsiteX3" fmla="*/ 196074 w 757631"/>
                  <a:gd name="connsiteY3" fmla="*/ 85672 h 368407"/>
                  <a:gd name="connsiteX4" fmla="*/ 317994 w 757631"/>
                  <a:gd name="connsiteY4" fmla="*/ 13282 h 368407"/>
                  <a:gd name="connsiteX5" fmla="*/ 424674 w 757631"/>
                  <a:gd name="connsiteY5" fmla="*/ 1852 h 368407"/>
                  <a:gd name="connsiteX6" fmla="*/ 500874 w 757631"/>
                  <a:gd name="connsiteY6" fmla="*/ 36142 h 368407"/>
                  <a:gd name="connsiteX7" fmla="*/ 546594 w 757631"/>
                  <a:gd name="connsiteY7" fmla="*/ 112342 h 368407"/>
                  <a:gd name="connsiteX8" fmla="*/ 569454 w 757631"/>
                  <a:gd name="connsiteY8" fmla="*/ 154252 h 368407"/>
                  <a:gd name="connsiteX9" fmla="*/ 645654 w 757631"/>
                  <a:gd name="connsiteY9" fmla="*/ 154252 h 368407"/>
                  <a:gd name="connsiteX10" fmla="*/ 744714 w 757631"/>
                  <a:gd name="connsiteY10" fmla="*/ 257122 h 368407"/>
                  <a:gd name="connsiteX11" fmla="*/ 752334 w 757631"/>
                  <a:gd name="connsiteY11" fmla="*/ 314272 h 368407"/>
                  <a:gd name="connsiteX12" fmla="*/ 733284 w 757631"/>
                  <a:gd name="connsiteY12" fmla="*/ 344752 h 368407"/>
                  <a:gd name="connsiteX13" fmla="*/ 504684 w 757631"/>
                  <a:gd name="connsiteY13" fmla="*/ 367612 h 368407"/>
                  <a:gd name="connsiteX14" fmla="*/ 180834 w 757631"/>
                  <a:gd name="connsiteY14" fmla="*/ 359992 h 368407"/>
                  <a:gd name="connsiteX15" fmla="*/ 17004 w 757631"/>
                  <a:gd name="connsiteY15" fmla="*/ 329512 h 368407"/>
                  <a:gd name="connsiteX16" fmla="*/ 5574 w 757631"/>
                  <a:gd name="connsiteY16" fmla="*/ 260932 h 368407"/>
                  <a:gd name="connsiteX17" fmla="*/ 20814 w 757631"/>
                  <a:gd name="connsiteY17" fmla="*/ 207592 h 368407"/>
                  <a:gd name="connsiteX0" fmla="*/ 20814 w 759488"/>
                  <a:gd name="connsiteY0" fmla="*/ 207592 h 368407"/>
                  <a:gd name="connsiteX1" fmla="*/ 85584 w 759488"/>
                  <a:gd name="connsiteY1" fmla="*/ 165682 h 368407"/>
                  <a:gd name="connsiteX2" fmla="*/ 154164 w 759488"/>
                  <a:gd name="connsiteY2" fmla="*/ 169492 h 368407"/>
                  <a:gd name="connsiteX3" fmla="*/ 196074 w 759488"/>
                  <a:gd name="connsiteY3" fmla="*/ 85672 h 368407"/>
                  <a:gd name="connsiteX4" fmla="*/ 317994 w 759488"/>
                  <a:gd name="connsiteY4" fmla="*/ 13282 h 368407"/>
                  <a:gd name="connsiteX5" fmla="*/ 424674 w 759488"/>
                  <a:gd name="connsiteY5" fmla="*/ 1852 h 368407"/>
                  <a:gd name="connsiteX6" fmla="*/ 500874 w 759488"/>
                  <a:gd name="connsiteY6" fmla="*/ 36142 h 368407"/>
                  <a:gd name="connsiteX7" fmla="*/ 546594 w 759488"/>
                  <a:gd name="connsiteY7" fmla="*/ 112342 h 368407"/>
                  <a:gd name="connsiteX8" fmla="*/ 569454 w 759488"/>
                  <a:gd name="connsiteY8" fmla="*/ 154252 h 368407"/>
                  <a:gd name="connsiteX9" fmla="*/ 645654 w 759488"/>
                  <a:gd name="connsiteY9" fmla="*/ 154252 h 368407"/>
                  <a:gd name="connsiteX10" fmla="*/ 744714 w 759488"/>
                  <a:gd name="connsiteY10" fmla="*/ 257122 h 368407"/>
                  <a:gd name="connsiteX11" fmla="*/ 733284 w 759488"/>
                  <a:gd name="connsiteY11" fmla="*/ 344752 h 368407"/>
                  <a:gd name="connsiteX12" fmla="*/ 504684 w 759488"/>
                  <a:gd name="connsiteY12" fmla="*/ 367612 h 368407"/>
                  <a:gd name="connsiteX13" fmla="*/ 180834 w 759488"/>
                  <a:gd name="connsiteY13" fmla="*/ 359992 h 368407"/>
                  <a:gd name="connsiteX14" fmla="*/ 17004 w 759488"/>
                  <a:gd name="connsiteY14" fmla="*/ 329512 h 368407"/>
                  <a:gd name="connsiteX15" fmla="*/ 5574 w 759488"/>
                  <a:gd name="connsiteY15" fmla="*/ 260932 h 368407"/>
                  <a:gd name="connsiteX16" fmla="*/ 20814 w 759488"/>
                  <a:gd name="connsiteY16" fmla="*/ 207592 h 368407"/>
                  <a:gd name="connsiteX0" fmla="*/ 20814 w 753155"/>
                  <a:gd name="connsiteY0" fmla="*/ 207592 h 368407"/>
                  <a:gd name="connsiteX1" fmla="*/ 85584 w 753155"/>
                  <a:gd name="connsiteY1" fmla="*/ 165682 h 368407"/>
                  <a:gd name="connsiteX2" fmla="*/ 154164 w 753155"/>
                  <a:gd name="connsiteY2" fmla="*/ 169492 h 368407"/>
                  <a:gd name="connsiteX3" fmla="*/ 196074 w 753155"/>
                  <a:gd name="connsiteY3" fmla="*/ 85672 h 368407"/>
                  <a:gd name="connsiteX4" fmla="*/ 317994 w 753155"/>
                  <a:gd name="connsiteY4" fmla="*/ 13282 h 368407"/>
                  <a:gd name="connsiteX5" fmla="*/ 424674 w 753155"/>
                  <a:gd name="connsiteY5" fmla="*/ 1852 h 368407"/>
                  <a:gd name="connsiteX6" fmla="*/ 500874 w 753155"/>
                  <a:gd name="connsiteY6" fmla="*/ 36142 h 368407"/>
                  <a:gd name="connsiteX7" fmla="*/ 546594 w 753155"/>
                  <a:gd name="connsiteY7" fmla="*/ 112342 h 368407"/>
                  <a:gd name="connsiteX8" fmla="*/ 569454 w 753155"/>
                  <a:gd name="connsiteY8" fmla="*/ 154252 h 368407"/>
                  <a:gd name="connsiteX9" fmla="*/ 645654 w 753155"/>
                  <a:gd name="connsiteY9" fmla="*/ 154252 h 368407"/>
                  <a:gd name="connsiteX10" fmla="*/ 731379 w 753155"/>
                  <a:gd name="connsiteY10" fmla="*/ 236167 h 368407"/>
                  <a:gd name="connsiteX11" fmla="*/ 733284 w 753155"/>
                  <a:gd name="connsiteY11" fmla="*/ 344752 h 368407"/>
                  <a:gd name="connsiteX12" fmla="*/ 504684 w 753155"/>
                  <a:gd name="connsiteY12" fmla="*/ 367612 h 368407"/>
                  <a:gd name="connsiteX13" fmla="*/ 180834 w 753155"/>
                  <a:gd name="connsiteY13" fmla="*/ 359992 h 368407"/>
                  <a:gd name="connsiteX14" fmla="*/ 17004 w 753155"/>
                  <a:gd name="connsiteY14" fmla="*/ 329512 h 368407"/>
                  <a:gd name="connsiteX15" fmla="*/ 5574 w 753155"/>
                  <a:gd name="connsiteY15" fmla="*/ 260932 h 368407"/>
                  <a:gd name="connsiteX16" fmla="*/ 20814 w 753155"/>
                  <a:gd name="connsiteY16" fmla="*/ 207592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32317 w 743703"/>
                  <a:gd name="connsiteY0" fmla="*/ 186637 h 368407"/>
                  <a:gd name="connsiteX1" fmla="*/ 76132 w 743703"/>
                  <a:gd name="connsiteY1" fmla="*/ 165682 h 368407"/>
                  <a:gd name="connsiteX2" fmla="*/ 144712 w 743703"/>
                  <a:gd name="connsiteY2" fmla="*/ 169492 h 368407"/>
                  <a:gd name="connsiteX3" fmla="*/ 186622 w 743703"/>
                  <a:gd name="connsiteY3" fmla="*/ 85672 h 368407"/>
                  <a:gd name="connsiteX4" fmla="*/ 308542 w 743703"/>
                  <a:gd name="connsiteY4" fmla="*/ 13282 h 368407"/>
                  <a:gd name="connsiteX5" fmla="*/ 415222 w 743703"/>
                  <a:gd name="connsiteY5" fmla="*/ 1852 h 368407"/>
                  <a:gd name="connsiteX6" fmla="*/ 491422 w 743703"/>
                  <a:gd name="connsiteY6" fmla="*/ 36142 h 368407"/>
                  <a:gd name="connsiteX7" fmla="*/ 537142 w 743703"/>
                  <a:gd name="connsiteY7" fmla="*/ 112342 h 368407"/>
                  <a:gd name="connsiteX8" fmla="*/ 560002 w 743703"/>
                  <a:gd name="connsiteY8" fmla="*/ 154252 h 368407"/>
                  <a:gd name="connsiteX9" fmla="*/ 636202 w 743703"/>
                  <a:gd name="connsiteY9" fmla="*/ 154252 h 368407"/>
                  <a:gd name="connsiteX10" fmla="*/ 721927 w 743703"/>
                  <a:gd name="connsiteY10" fmla="*/ 236167 h 368407"/>
                  <a:gd name="connsiteX11" fmla="*/ 723832 w 743703"/>
                  <a:gd name="connsiteY11" fmla="*/ 344752 h 368407"/>
                  <a:gd name="connsiteX12" fmla="*/ 495232 w 743703"/>
                  <a:gd name="connsiteY12" fmla="*/ 367612 h 368407"/>
                  <a:gd name="connsiteX13" fmla="*/ 171382 w 743703"/>
                  <a:gd name="connsiteY13" fmla="*/ 359992 h 368407"/>
                  <a:gd name="connsiteX14" fmla="*/ 7552 w 743703"/>
                  <a:gd name="connsiteY14" fmla="*/ 329512 h 368407"/>
                  <a:gd name="connsiteX15" fmla="*/ 32317 w 743703"/>
                  <a:gd name="connsiteY15" fmla="*/ 186637 h 368407"/>
                  <a:gd name="connsiteX0" fmla="*/ 19901 w 746527"/>
                  <a:gd name="connsiteY0" fmla="*/ 201877 h 368407"/>
                  <a:gd name="connsiteX1" fmla="*/ 78956 w 746527"/>
                  <a:gd name="connsiteY1" fmla="*/ 165682 h 368407"/>
                  <a:gd name="connsiteX2" fmla="*/ 147536 w 746527"/>
                  <a:gd name="connsiteY2" fmla="*/ 169492 h 368407"/>
                  <a:gd name="connsiteX3" fmla="*/ 189446 w 746527"/>
                  <a:gd name="connsiteY3" fmla="*/ 85672 h 368407"/>
                  <a:gd name="connsiteX4" fmla="*/ 311366 w 746527"/>
                  <a:gd name="connsiteY4" fmla="*/ 13282 h 368407"/>
                  <a:gd name="connsiteX5" fmla="*/ 418046 w 746527"/>
                  <a:gd name="connsiteY5" fmla="*/ 1852 h 368407"/>
                  <a:gd name="connsiteX6" fmla="*/ 494246 w 746527"/>
                  <a:gd name="connsiteY6" fmla="*/ 36142 h 368407"/>
                  <a:gd name="connsiteX7" fmla="*/ 539966 w 746527"/>
                  <a:gd name="connsiteY7" fmla="*/ 112342 h 368407"/>
                  <a:gd name="connsiteX8" fmla="*/ 562826 w 746527"/>
                  <a:gd name="connsiteY8" fmla="*/ 154252 h 368407"/>
                  <a:gd name="connsiteX9" fmla="*/ 639026 w 746527"/>
                  <a:gd name="connsiteY9" fmla="*/ 154252 h 368407"/>
                  <a:gd name="connsiteX10" fmla="*/ 724751 w 746527"/>
                  <a:gd name="connsiteY10" fmla="*/ 236167 h 368407"/>
                  <a:gd name="connsiteX11" fmla="*/ 726656 w 746527"/>
                  <a:gd name="connsiteY11" fmla="*/ 344752 h 368407"/>
                  <a:gd name="connsiteX12" fmla="*/ 498056 w 746527"/>
                  <a:gd name="connsiteY12" fmla="*/ 367612 h 368407"/>
                  <a:gd name="connsiteX13" fmla="*/ 174206 w 746527"/>
                  <a:gd name="connsiteY13" fmla="*/ 359992 h 368407"/>
                  <a:gd name="connsiteX14" fmla="*/ 10376 w 746527"/>
                  <a:gd name="connsiteY14" fmla="*/ 329512 h 368407"/>
                  <a:gd name="connsiteX15" fmla="*/ 19901 w 746527"/>
                  <a:gd name="connsiteY15" fmla="*/ 201877 h 368407"/>
                  <a:gd name="connsiteX0" fmla="*/ 12190 w 750246"/>
                  <a:gd name="connsiteY0" fmla="*/ 205687 h 368407"/>
                  <a:gd name="connsiteX1" fmla="*/ 82675 w 750246"/>
                  <a:gd name="connsiteY1" fmla="*/ 165682 h 368407"/>
                  <a:gd name="connsiteX2" fmla="*/ 15125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7030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7495 w 750246"/>
                  <a:gd name="connsiteY7" fmla="*/ 106627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358 h 368078"/>
                  <a:gd name="connsiteX1" fmla="*/ 82675 w 750246"/>
                  <a:gd name="connsiteY1" fmla="*/ 165353 h 368078"/>
                  <a:gd name="connsiteX2" fmla="*/ 164590 w 750246"/>
                  <a:gd name="connsiteY2" fmla="*/ 155828 h 368078"/>
                  <a:gd name="connsiteX3" fmla="*/ 210310 w 750246"/>
                  <a:gd name="connsiteY3" fmla="*/ 73913 h 368078"/>
                  <a:gd name="connsiteX4" fmla="*/ 315085 w 750246"/>
                  <a:gd name="connsiteY4" fmla="*/ 12953 h 368078"/>
                  <a:gd name="connsiteX5" fmla="*/ 421765 w 750246"/>
                  <a:gd name="connsiteY5" fmla="*/ 1523 h 368078"/>
                  <a:gd name="connsiteX6" fmla="*/ 497965 w 750246"/>
                  <a:gd name="connsiteY6" fmla="*/ 35813 h 368078"/>
                  <a:gd name="connsiteX7" fmla="*/ 547495 w 750246"/>
                  <a:gd name="connsiteY7" fmla="*/ 106298 h 368078"/>
                  <a:gd name="connsiteX8" fmla="*/ 566545 w 750246"/>
                  <a:gd name="connsiteY8" fmla="*/ 142493 h 368078"/>
                  <a:gd name="connsiteX9" fmla="*/ 642745 w 750246"/>
                  <a:gd name="connsiteY9" fmla="*/ 153923 h 368078"/>
                  <a:gd name="connsiteX10" fmla="*/ 728470 w 750246"/>
                  <a:gd name="connsiteY10" fmla="*/ 235838 h 368078"/>
                  <a:gd name="connsiteX11" fmla="*/ 730375 w 750246"/>
                  <a:gd name="connsiteY11" fmla="*/ 344423 h 368078"/>
                  <a:gd name="connsiteX12" fmla="*/ 501775 w 750246"/>
                  <a:gd name="connsiteY12" fmla="*/ 367283 h 368078"/>
                  <a:gd name="connsiteX13" fmla="*/ 177925 w 750246"/>
                  <a:gd name="connsiteY13" fmla="*/ 359663 h 368078"/>
                  <a:gd name="connsiteX14" fmla="*/ 14095 w 750246"/>
                  <a:gd name="connsiteY14" fmla="*/ 329183 h 368078"/>
                  <a:gd name="connsiteX15" fmla="*/ 12190 w 750246"/>
                  <a:gd name="connsiteY15" fmla="*/ 205358 h 368078"/>
                  <a:gd name="connsiteX0" fmla="*/ 12190 w 750246"/>
                  <a:gd name="connsiteY0" fmla="*/ 206558 h 369278"/>
                  <a:gd name="connsiteX1" fmla="*/ 82675 w 750246"/>
                  <a:gd name="connsiteY1" fmla="*/ 166553 h 369278"/>
                  <a:gd name="connsiteX2" fmla="*/ 164590 w 750246"/>
                  <a:gd name="connsiteY2" fmla="*/ 157028 h 369278"/>
                  <a:gd name="connsiteX3" fmla="*/ 210310 w 750246"/>
                  <a:gd name="connsiteY3" fmla="*/ 75113 h 369278"/>
                  <a:gd name="connsiteX4" fmla="*/ 309370 w 750246"/>
                  <a:gd name="connsiteY4" fmla="*/ 10343 h 369278"/>
                  <a:gd name="connsiteX5" fmla="*/ 421765 w 750246"/>
                  <a:gd name="connsiteY5" fmla="*/ 2723 h 369278"/>
                  <a:gd name="connsiteX6" fmla="*/ 497965 w 750246"/>
                  <a:gd name="connsiteY6" fmla="*/ 37013 h 369278"/>
                  <a:gd name="connsiteX7" fmla="*/ 547495 w 750246"/>
                  <a:gd name="connsiteY7" fmla="*/ 107498 h 369278"/>
                  <a:gd name="connsiteX8" fmla="*/ 566545 w 750246"/>
                  <a:gd name="connsiteY8" fmla="*/ 143693 h 369278"/>
                  <a:gd name="connsiteX9" fmla="*/ 642745 w 750246"/>
                  <a:gd name="connsiteY9" fmla="*/ 155123 h 369278"/>
                  <a:gd name="connsiteX10" fmla="*/ 728470 w 750246"/>
                  <a:gd name="connsiteY10" fmla="*/ 237038 h 369278"/>
                  <a:gd name="connsiteX11" fmla="*/ 730375 w 750246"/>
                  <a:gd name="connsiteY11" fmla="*/ 345623 h 369278"/>
                  <a:gd name="connsiteX12" fmla="*/ 501775 w 750246"/>
                  <a:gd name="connsiteY12" fmla="*/ 368483 h 369278"/>
                  <a:gd name="connsiteX13" fmla="*/ 177925 w 750246"/>
                  <a:gd name="connsiteY13" fmla="*/ 360863 h 369278"/>
                  <a:gd name="connsiteX14" fmla="*/ 14095 w 750246"/>
                  <a:gd name="connsiteY14" fmla="*/ 330383 h 369278"/>
                  <a:gd name="connsiteX15" fmla="*/ 12190 w 750246"/>
                  <a:gd name="connsiteY15" fmla="*/ 206558 h 369278"/>
                  <a:gd name="connsiteX0" fmla="*/ 12190 w 750246"/>
                  <a:gd name="connsiteY0" fmla="*/ 206977 h 369697"/>
                  <a:gd name="connsiteX1" fmla="*/ 82675 w 750246"/>
                  <a:gd name="connsiteY1" fmla="*/ 166972 h 369697"/>
                  <a:gd name="connsiteX2" fmla="*/ 164590 w 750246"/>
                  <a:gd name="connsiteY2" fmla="*/ 15744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87500 w 750246"/>
                  <a:gd name="connsiteY8" fmla="*/ 146017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49306"/>
                  <a:gd name="connsiteY0" fmla="*/ 206977 h 369697"/>
                  <a:gd name="connsiteX1" fmla="*/ 82675 w 749306"/>
                  <a:gd name="connsiteY1" fmla="*/ 166972 h 369697"/>
                  <a:gd name="connsiteX2" fmla="*/ 160780 w 749306"/>
                  <a:gd name="connsiteY2" fmla="*/ 153637 h 369697"/>
                  <a:gd name="connsiteX3" fmla="*/ 210310 w 749306"/>
                  <a:gd name="connsiteY3" fmla="*/ 75532 h 369697"/>
                  <a:gd name="connsiteX4" fmla="*/ 309370 w 749306"/>
                  <a:gd name="connsiteY4" fmla="*/ 10762 h 369697"/>
                  <a:gd name="connsiteX5" fmla="*/ 421765 w 749306"/>
                  <a:gd name="connsiteY5" fmla="*/ 3142 h 369697"/>
                  <a:gd name="connsiteX6" fmla="*/ 492250 w 749306"/>
                  <a:gd name="connsiteY6" fmla="*/ 43147 h 369697"/>
                  <a:gd name="connsiteX7" fmla="*/ 547495 w 749306"/>
                  <a:gd name="connsiteY7" fmla="*/ 94582 h 369697"/>
                  <a:gd name="connsiteX8" fmla="*/ 587500 w 749306"/>
                  <a:gd name="connsiteY8" fmla="*/ 146017 h 369697"/>
                  <a:gd name="connsiteX9" fmla="*/ 663700 w 749306"/>
                  <a:gd name="connsiteY9" fmla="*/ 159352 h 369697"/>
                  <a:gd name="connsiteX10" fmla="*/ 728470 w 749306"/>
                  <a:gd name="connsiteY10" fmla="*/ 237457 h 369697"/>
                  <a:gd name="connsiteX11" fmla="*/ 730375 w 749306"/>
                  <a:gd name="connsiteY11" fmla="*/ 346042 h 369697"/>
                  <a:gd name="connsiteX12" fmla="*/ 501775 w 749306"/>
                  <a:gd name="connsiteY12" fmla="*/ 368902 h 369697"/>
                  <a:gd name="connsiteX13" fmla="*/ 177925 w 749306"/>
                  <a:gd name="connsiteY13" fmla="*/ 361282 h 369697"/>
                  <a:gd name="connsiteX14" fmla="*/ 14095 w 749306"/>
                  <a:gd name="connsiteY14" fmla="*/ 330802 h 369697"/>
                  <a:gd name="connsiteX15" fmla="*/ 12190 w 749306"/>
                  <a:gd name="connsiteY15" fmla="*/ 206977 h 369697"/>
                  <a:gd name="connsiteX0" fmla="*/ 12190 w 752518"/>
                  <a:gd name="connsiteY0" fmla="*/ 206977 h 369697"/>
                  <a:gd name="connsiteX1" fmla="*/ 82675 w 752518"/>
                  <a:gd name="connsiteY1" fmla="*/ 166972 h 369697"/>
                  <a:gd name="connsiteX2" fmla="*/ 160780 w 752518"/>
                  <a:gd name="connsiteY2" fmla="*/ 153637 h 369697"/>
                  <a:gd name="connsiteX3" fmla="*/ 210310 w 752518"/>
                  <a:gd name="connsiteY3" fmla="*/ 75532 h 369697"/>
                  <a:gd name="connsiteX4" fmla="*/ 309370 w 752518"/>
                  <a:gd name="connsiteY4" fmla="*/ 10762 h 369697"/>
                  <a:gd name="connsiteX5" fmla="*/ 421765 w 752518"/>
                  <a:gd name="connsiteY5" fmla="*/ 3142 h 369697"/>
                  <a:gd name="connsiteX6" fmla="*/ 492250 w 752518"/>
                  <a:gd name="connsiteY6" fmla="*/ 43147 h 369697"/>
                  <a:gd name="connsiteX7" fmla="*/ 547495 w 752518"/>
                  <a:gd name="connsiteY7" fmla="*/ 94582 h 369697"/>
                  <a:gd name="connsiteX8" fmla="*/ 587500 w 752518"/>
                  <a:gd name="connsiteY8" fmla="*/ 146017 h 369697"/>
                  <a:gd name="connsiteX9" fmla="*/ 663700 w 752518"/>
                  <a:gd name="connsiteY9" fmla="*/ 159352 h 369697"/>
                  <a:gd name="connsiteX10" fmla="*/ 736090 w 752518"/>
                  <a:gd name="connsiteY10" fmla="*/ 235552 h 369697"/>
                  <a:gd name="connsiteX11" fmla="*/ 730375 w 752518"/>
                  <a:gd name="connsiteY11" fmla="*/ 346042 h 369697"/>
                  <a:gd name="connsiteX12" fmla="*/ 501775 w 752518"/>
                  <a:gd name="connsiteY12" fmla="*/ 368902 h 369697"/>
                  <a:gd name="connsiteX13" fmla="*/ 177925 w 752518"/>
                  <a:gd name="connsiteY13" fmla="*/ 361282 h 369697"/>
                  <a:gd name="connsiteX14" fmla="*/ 14095 w 752518"/>
                  <a:gd name="connsiteY14" fmla="*/ 330802 h 369697"/>
                  <a:gd name="connsiteX15" fmla="*/ 12190 w 752518"/>
                  <a:gd name="connsiteY15" fmla="*/ 206977 h 369697"/>
                  <a:gd name="connsiteX0" fmla="*/ 12190 w 751932"/>
                  <a:gd name="connsiteY0" fmla="*/ 206977 h 369697"/>
                  <a:gd name="connsiteX1" fmla="*/ 82675 w 751932"/>
                  <a:gd name="connsiteY1" fmla="*/ 166972 h 369697"/>
                  <a:gd name="connsiteX2" fmla="*/ 160780 w 751932"/>
                  <a:gd name="connsiteY2" fmla="*/ 153637 h 369697"/>
                  <a:gd name="connsiteX3" fmla="*/ 210310 w 751932"/>
                  <a:gd name="connsiteY3" fmla="*/ 75532 h 369697"/>
                  <a:gd name="connsiteX4" fmla="*/ 309370 w 751932"/>
                  <a:gd name="connsiteY4" fmla="*/ 10762 h 369697"/>
                  <a:gd name="connsiteX5" fmla="*/ 421765 w 751932"/>
                  <a:gd name="connsiteY5" fmla="*/ 3142 h 369697"/>
                  <a:gd name="connsiteX6" fmla="*/ 492250 w 751932"/>
                  <a:gd name="connsiteY6" fmla="*/ 43147 h 369697"/>
                  <a:gd name="connsiteX7" fmla="*/ 547495 w 751932"/>
                  <a:gd name="connsiteY7" fmla="*/ 94582 h 369697"/>
                  <a:gd name="connsiteX8" fmla="*/ 587500 w 751932"/>
                  <a:gd name="connsiteY8" fmla="*/ 146017 h 369697"/>
                  <a:gd name="connsiteX9" fmla="*/ 675130 w 751932"/>
                  <a:gd name="connsiteY9" fmla="*/ 159352 h 369697"/>
                  <a:gd name="connsiteX10" fmla="*/ 736090 w 751932"/>
                  <a:gd name="connsiteY10" fmla="*/ 235552 h 369697"/>
                  <a:gd name="connsiteX11" fmla="*/ 730375 w 751932"/>
                  <a:gd name="connsiteY11" fmla="*/ 346042 h 369697"/>
                  <a:gd name="connsiteX12" fmla="*/ 501775 w 751932"/>
                  <a:gd name="connsiteY12" fmla="*/ 368902 h 369697"/>
                  <a:gd name="connsiteX13" fmla="*/ 177925 w 751932"/>
                  <a:gd name="connsiteY13" fmla="*/ 361282 h 369697"/>
                  <a:gd name="connsiteX14" fmla="*/ 14095 w 751932"/>
                  <a:gd name="connsiteY14" fmla="*/ 330802 h 369697"/>
                  <a:gd name="connsiteX15" fmla="*/ 12190 w 751932"/>
                  <a:gd name="connsiteY15" fmla="*/ 206977 h 3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932" h="369697">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13" name="แผนผังลำดับงาน: หน่วงเวลา 112">
                <a:extLst>
                  <a:ext uri="{FF2B5EF4-FFF2-40B4-BE49-F238E27FC236}">
                    <a16:creationId xmlns:a16="http://schemas.microsoft.com/office/drawing/2014/main" id="{97A47076-B76A-473F-B2DE-C6D330F62063}"/>
                  </a:ext>
                </a:extLst>
              </p:cNvPr>
              <p:cNvSpPr/>
              <p:nvPr/>
            </p:nvSpPr>
            <p:spPr>
              <a:xfrm rot="16200000">
                <a:off x="10819416" y="3962679"/>
                <a:ext cx="1048980" cy="997622"/>
              </a:xfrm>
              <a:prstGeom prst="flowChartDelay">
                <a:avLst/>
              </a:prstGeom>
              <a:solidFill>
                <a:srgbClr val="CE792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9" name="กลุ่ม 98">
              <a:extLst>
                <a:ext uri="{FF2B5EF4-FFF2-40B4-BE49-F238E27FC236}">
                  <a16:creationId xmlns:a16="http://schemas.microsoft.com/office/drawing/2014/main" id="{02B09823-F2BB-4B41-86C7-AA43FAE6E43A}"/>
                </a:ext>
              </a:extLst>
            </p:cNvPr>
            <p:cNvGrpSpPr/>
            <p:nvPr/>
          </p:nvGrpSpPr>
          <p:grpSpPr>
            <a:xfrm flipH="1">
              <a:off x="5290444" y="4432175"/>
              <a:ext cx="1164560" cy="2402704"/>
              <a:chOff x="10755665" y="2583276"/>
              <a:chExt cx="1164560" cy="2402704"/>
            </a:xfrm>
          </p:grpSpPr>
          <p:sp>
            <p:nvSpPr>
              <p:cNvPr id="100" name="รูปแบบอิสระ: รูปร่าง 99">
                <a:extLst>
                  <a:ext uri="{FF2B5EF4-FFF2-40B4-BE49-F238E27FC236}">
                    <a16:creationId xmlns:a16="http://schemas.microsoft.com/office/drawing/2014/main" id="{8A9BE798-6DBD-4280-8F78-CAEF0F8A7CC3}"/>
                  </a:ext>
                </a:extLst>
              </p:cNvPr>
              <p:cNvSpPr/>
              <p:nvPr/>
            </p:nvSpPr>
            <p:spPr>
              <a:xfrm>
                <a:off x="10755665"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101" name="วงรี 100">
                <a:extLst>
                  <a:ext uri="{FF2B5EF4-FFF2-40B4-BE49-F238E27FC236}">
                    <a16:creationId xmlns:a16="http://schemas.microsoft.com/office/drawing/2014/main" id="{03B04EB1-3203-4A5D-A381-E7FC324340B0}"/>
                  </a:ext>
                </a:extLst>
              </p:cNvPr>
              <p:cNvSpPr/>
              <p:nvPr/>
            </p:nvSpPr>
            <p:spPr>
              <a:xfrm>
                <a:off x="10891344"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02" name="วงรี 101">
                <a:extLst>
                  <a:ext uri="{FF2B5EF4-FFF2-40B4-BE49-F238E27FC236}">
                    <a16:creationId xmlns:a16="http://schemas.microsoft.com/office/drawing/2014/main" id="{BC7F0F13-93AB-4BFA-830C-907E1FAB4AA6}"/>
                  </a:ext>
                </a:extLst>
              </p:cNvPr>
              <p:cNvSpPr/>
              <p:nvPr/>
            </p:nvSpPr>
            <p:spPr>
              <a:xfrm>
                <a:off x="11106161"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03" name="วงรี 102">
                <a:extLst>
                  <a:ext uri="{FF2B5EF4-FFF2-40B4-BE49-F238E27FC236}">
                    <a16:creationId xmlns:a16="http://schemas.microsoft.com/office/drawing/2014/main" id="{96FAAD91-01DB-4AD5-9EF9-44A340035E64}"/>
                  </a:ext>
                </a:extLst>
              </p:cNvPr>
              <p:cNvSpPr/>
              <p:nvPr/>
            </p:nvSpPr>
            <p:spPr>
              <a:xfrm>
                <a:off x="11400118"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04" name="วงรี 103">
                <a:extLst>
                  <a:ext uri="{FF2B5EF4-FFF2-40B4-BE49-F238E27FC236}">
                    <a16:creationId xmlns:a16="http://schemas.microsoft.com/office/drawing/2014/main" id="{679267F6-2A49-4421-9185-1969ED217ED0}"/>
                  </a:ext>
                </a:extLst>
              </p:cNvPr>
              <p:cNvSpPr/>
              <p:nvPr/>
            </p:nvSpPr>
            <p:spPr>
              <a:xfrm>
                <a:off x="11614935"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05" name="รูปแบบอิสระ: รูปร่าง 104">
                <a:extLst>
                  <a:ext uri="{FF2B5EF4-FFF2-40B4-BE49-F238E27FC236}">
                    <a16:creationId xmlns:a16="http://schemas.microsoft.com/office/drawing/2014/main" id="{43DFC1CF-DC44-4D4B-B2F7-8A3E6A429B65}"/>
                  </a:ext>
                </a:extLst>
              </p:cNvPr>
              <p:cNvSpPr/>
              <p:nvPr/>
            </p:nvSpPr>
            <p:spPr>
              <a:xfrm>
                <a:off x="10950562" y="3164217"/>
                <a:ext cx="802731" cy="449631"/>
              </a:xfrm>
              <a:custGeom>
                <a:avLst/>
                <a:gdLst>
                  <a:gd name="connsiteX0" fmla="*/ 27036 w 758716"/>
                  <a:gd name="connsiteY0" fmla="*/ 207592 h 369170"/>
                  <a:gd name="connsiteX1" fmla="*/ 91806 w 758716"/>
                  <a:gd name="connsiteY1" fmla="*/ 165682 h 369170"/>
                  <a:gd name="connsiteX2" fmla="*/ 160386 w 758716"/>
                  <a:gd name="connsiteY2" fmla="*/ 169492 h 369170"/>
                  <a:gd name="connsiteX3" fmla="*/ 202296 w 758716"/>
                  <a:gd name="connsiteY3" fmla="*/ 85672 h 369170"/>
                  <a:gd name="connsiteX4" fmla="*/ 324216 w 758716"/>
                  <a:gd name="connsiteY4" fmla="*/ 13282 h 369170"/>
                  <a:gd name="connsiteX5" fmla="*/ 430896 w 758716"/>
                  <a:gd name="connsiteY5" fmla="*/ 1852 h 369170"/>
                  <a:gd name="connsiteX6" fmla="*/ 507096 w 758716"/>
                  <a:gd name="connsiteY6" fmla="*/ 36142 h 369170"/>
                  <a:gd name="connsiteX7" fmla="*/ 552816 w 758716"/>
                  <a:gd name="connsiteY7" fmla="*/ 112342 h 369170"/>
                  <a:gd name="connsiteX8" fmla="*/ 575676 w 758716"/>
                  <a:gd name="connsiteY8" fmla="*/ 154252 h 369170"/>
                  <a:gd name="connsiteX9" fmla="*/ 651876 w 758716"/>
                  <a:gd name="connsiteY9" fmla="*/ 154252 h 369170"/>
                  <a:gd name="connsiteX10" fmla="*/ 750936 w 758716"/>
                  <a:gd name="connsiteY10" fmla="*/ 257122 h 369170"/>
                  <a:gd name="connsiteX11" fmla="*/ 747126 w 758716"/>
                  <a:gd name="connsiteY11" fmla="*/ 333322 h 369170"/>
                  <a:gd name="connsiteX12" fmla="*/ 739506 w 758716"/>
                  <a:gd name="connsiteY12" fmla="*/ 344752 h 369170"/>
                  <a:gd name="connsiteX13" fmla="*/ 510906 w 758716"/>
                  <a:gd name="connsiteY13" fmla="*/ 367612 h 369170"/>
                  <a:gd name="connsiteX14" fmla="*/ 187056 w 758716"/>
                  <a:gd name="connsiteY14" fmla="*/ 359992 h 369170"/>
                  <a:gd name="connsiteX15" fmla="*/ 15606 w 758716"/>
                  <a:gd name="connsiteY15" fmla="*/ 302842 h 369170"/>
                  <a:gd name="connsiteX16" fmla="*/ 11796 w 758716"/>
                  <a:gd name="connsiteY16" fmla="*/ 260932 h 369170"/>
                  <a:gd name="connsiteX17" fmla="*/ 27036 w 758716"/>
                  <a:gd name="connsiteY17" fmla="*/ 207592 h 369170"/>
                  <a:gd name="connsiteX0" fmla="*/ 20814 w 752494"/>
                  <a:gd name="connsiteY0" fmla="*/ 207592 h 368407"/>
                  <a:gd name="connsiteX1" fmla="*/ 85584 w 752494"/>
                  <a:gd name="connsiteY1" fmla="*/ 165682 h 368407"/>
                  <a:gd name="connsiteX2" fmla="*/ 154164 w 752494"/>
                  <a:gd name="connsiteY2" fmla="*/ 169492 h 368407"/>
                  <a:gd name="connsiteX3" fmla="*/ 196074 w 752494"/>
                  <a:gd name="connsiteY3" fmla="*/ 85672 h 368407"/>
                  <a:gd name="connsiteX4" fmla="*/ 317994 w 752494"/>
                  <a:gd name="connsiteY4" fmla="*/ 13282 h 368407"/>
                  <a:gd name="connsiteX5" fmla="*/ 424674 w 752494"/>
                  <a:gd name="connsiteY5" fmla="*/ 1852 h 368407"/>
                  <a:gd name="connsiteX6" fmla="*/ 500874 w 752494"/>
                  <a:gd name="connsiteY6" fmla="*/ 36142 h 368407"/>
                  <a:gd name="connsiteX7" fmla="*/ 546594 w 752494"/>
                  <a:gd name="connsiteY7" fmla="*/ 112342 h 368407"/>
                  <a:gd name="connsiteX8" fmla="*/ 569454 w 752494"/>
                  <a:gd name="connsiteY8" fmla="*/ 154252 h 368407"/>
                  <a:gd name="connsiteX9" fmla="*/ 645654 w 752494"/>
                  <a:gd name="connsiteY9" fmla="*/ 154252 h 368407"/>
                  <a:gd name="connsiteX10" fmla="*/ 744714 w 752494"/>
                  <a:gd name="connsiteY10" fmla="*/ 257122 h 368407"/>
                  <a:gd name="connsiteX11" fmla="*/ 740904 w 752494"/>
                  <a:gd name="connsiteY11" fmla="*/ 333322 h 368407"/>
                  <a:gd name="connsiteX12" fmla="*/ 733284 w 752494"/>
                  <a:gd name="connsiteY12" fmla="*/ 344752 h 368407"/>
                  <a:gd name="connsiteX13" fmla="*/ 504684 w 752494"/>
                  <a:gd name="connsiteY13" fmla="*/ 367612 h 368407"/>
                  <a:gd name="connsiteX14" fmla="*/ 180834 w 752494"/>
                  <a:gd name="connsiteY14" fmla="*/ 359992 h 368407"/>
                  <a:gd name="connsiteX15" fmla="*/ 17004 w 752494"/>
                  <a:gd name="connsiteY15" fmla="*/ 329512 h 368407"/>
                  <a:gd name="connsiteX16" fmla="*/ 5574 w 752494"/>
                  <a:gd name="connsiteY16" fmla="*/ 260932 h 368407"/>
                  <a:gd name="connsiteX17" fmla="*/ 20814 w 752494"/>
                  <a:gd name="connsiteY17" fmla="*/ 207592 h 368407"/>
                  <a:gd name="connsiteX0" fmla="*/ 20814 w 757631"/>
                  <a:gd name="connsiteY0" fmla="*/ 207592 h 368407"/>
                  <a:gd name="connsiteX1" fmla="*/ 85584 w 757631"/>
                  <a:gd name="connsiteY1" fmla="*/ 165682 h 368407"/>
                  <a:gd name="connsiteX2" fmla="*/ 154164 w 757631"/>
                  <a:gd name="connsiteY2" fmla="*/ 169492 h 368407"/>
                  <a:gd name="connsiteX3" fmla="*/ 196074 w 757631"/>
                  <a:gd name="connsiteY3" fmla="*/ 85672 h 368407"/>
                  <a:gd name="connsiteX4" fmla="*/ 317994 w 757631"/>
                  <a:gd name="connsiteY4" fmla="*/ 13282 h 368407"/>
                  <a:gd name="connsiteX5" fmla="*/ 424674 w 757631"/>
                  <a:gd name="connsiteY5" fmla="*/ 1852 h 368407"/>
                  <a:gd name="connsiteX6" fmla="*/ 500874 w 757631"/>
                  <a:gd name="connsiteY6" fmla="*/ 36142 h 368407"/>
                  <a:gd name="connsiteX7" fmla="*/ 546594 w 757631"/>
                  <a:gd name="connsiteY7" fmla="*/ 112342 h 368407"/>
                  <a:gd name="connsiteX8" fmla="*/ 569454 w 757631"/>
                  <a:gd name="connsiteY8" fmla="*/ 154252 h 368407"/>
                  <a:gd name="connsiteX9" fmla="*/ 645654 w 757631"/>
                  <a:gd name="connsiteY9" fmla="*/ 154252 h 368407"/>
                  <a:gd name="connsiteX10" fmla="*/ 744714 w 757631"/>
                  <a:gd name="connsiteY10" fmla="*/ 257122 h 368407"/>
                  <a:gd name="connsiteX11" fmla="*/ 752334 w 757631"/>
                  <a:gd name="connsiteY11" fmla="*/ 314272 h 368407"/>
                  <a:gd name="connsiteX12" fmla="*/ 733284 w 757631"/>
                  <a:gd name="connsiteY12" fmla="*/ 344752 h 368407"/>
                  <a:gd name="connsiteX13" fmla="*/ 504684 w 757631"/>
                  <a:gd name="connsiteY13" fmla="*/ 367612 h 368407"/>
                  <a:gd name="connsiteX14" fmla="*/ 180834 w 757631"/>
                  <a:gd name="connsiteY14" fmla="*/ 359992 h 368407"/>
                  <a:gd name="connsiteX15" fmla="*/ 17004 w 757631"/>
                  <a:gd name="connsiteY15" fmla="*/ 329512 h 368407"/>
                  <a:gd name="connsiteX16" fmla="*/ 5574 w 757631"/>
                  <a:gd name="connsiteY16" fmla="*/ 260932 h 368407"/>
                  <a:gd name="connsiteX17" fmla="*/ 20814 w 757631"/>
                  <a:gd name="connsiteY17" fmla="*/ 207592 h 368407"/>
                  <a:gd name="connsiteX0" fmla="*/ 20814 w 759488"/>
                  <a:gd name="connsiteY0" fmla="*/ 207592 h 368407"/>
                  <a:gd name="connsiteX1" fmla="*/ 85584 w 759488"/>
                  <a:gd name="connsiteY1" fmla="*/ 165682 h 368407"/>
                  <a:gd name="connsiteX2" fmla="*/ 154164 w 759488"/>
                  <a:gd name="connsiteY2" fmla="*/ 169492 h 368407"/>
                  <a:gd name="connsiteX3" fmla="*/ 196074 w 759488"/>
                  <a:gd name="connsiteY3" fmla="*/ 85672 h 368407"/>
                  <a:gd name="connsiteX4" fmla="*/ 317994 w 759488"/>
                  <a:gd name="connsiteY4" fmla="*/ 13282 h 368407"/>
                  <a:gd name="connsiteX5" fmla="*/ 424674 w 759488"/>
                  <a:gd name="connsiteY5" fmla="*/ 1852 h 368407"/>
                  <a:gd name="connsiteX6" fmla="*/ 500874 w 759488"/>
                  <a:gd name="connsiteY6" fmla="*/ 36142 h 368407"/>
                  <a:gd name="connsiteX7" fmla="*/ 546594 w 759488"/>
                  <a:gd name="connsiteY7" fmla="*/ 112342 h 368407"/>
                  <a:gd name="connsiteX8" fmla="*/ 569454 w 759488"/>
                  <a:gd name="connsiteY8" fmla="*/ 154252 h 368407"/>
                  <a:gd name="connsiteX9" fmla="*/ 645654 w 759488"/>
                  <a:gd name="connsiteY9" fmla="*/ 154252 h 368407"/>
                  <a:gd name="connsiteX10" fmla="*/ 744714 w 759488"/>
                  <a:gd name="connsiteY10" fmla="*/ 257122 h 368407"/>
                  <a:gd name="connsiteX11" fmla="*/ 733284 w 759488"/>
                  <a:gd name="connsiteY11" fmla="*/ 344752 h 368407"/>
                  <a:gd name="connsiteX12" fmla="*/ 504684 w 759488"/>
                  <a:gd name="connsiteY12" fmla="*/ 367612 h 368407"/>
                  <a:gd name="connsiteX13" fmla="*/ 180834 w 759488"/>
                  <a:gd name="connsiteY13" fmla="*/ 359992 h 368407"/>
                  <a:gd name="connsiteX14" fmla="*/ 17004 w 759488"/>
                  <a:gd name="connsiteY14" fmla="*/ 329512 h 368407"/>
                  <a:gd name="connsiteX15" fmla="*/ 5574 w 759488"/>
                  <a:gd name="connsiteY15" fmla="*/ 260932 h 368407"/>
                  <a:gd name="connsiteX16" fmla="*/ 20814 w 759488"/>
                  <a:gd name="connsiteY16" fmla="*/ 207592 h 368407"/>
                  <a:gd name="connsiteX0" fmla="*/ 20814 w 753155"/>
                  <a:gd name="connsiteY0" fmla="*/ 207592 h 368407"/>
                  <a:gd name="connsiteX1" fmla="*/ 85584 w 753155"/>
                  <a:gd name="connsiteY1" fmla="*/ 165682 h 368407"/>
                  <a:gd name="connsiteX2" fmla="*/ 154164 w 753155"/>
                  <a:gd name="connsiteY2" fmla="*/ 169492 h 368407"/>
                  <a:gd name="connsiteX3" fmla="*/ 196074 w 753155"/>
                  <a:gd name="connsiteY3" fmla="*/ 85672 h 368407"/>
                  <a:gd name="connsiteX4" fmla="*/ 317994 w 753155"/>
                  <a:gd name="connsiteY4" fmla="*/ 13282 h 368407"/>
                  <a:gd name="connsiteX5" fmla="*/ 424674 w 753155"/>
                  <a:gd name="connsiteY5" fmla="*/ 1852 h 368407"/>
                  <a:gd name="connsiteX6" fmla="*/ 500874 w 753155"/>
                  <a:gd name="connsiteY6" fmla="*/ 36142 h 368407"/>
                  <a:gd name="connsiteX7" fmla="*/ 546594 w 753155"/>
                  <a:gd name="connsiteY7" fmla="*/ 112342 h 368407"/>
                  <a:gd name="connsiteX8" fmla="*/ 569454 w 753155"/>
                  <a:gd name="connsiteY8" fmla="*/ 154252 h 368407"/>
                  <a:gd name="connsiteX9" fmla="*/ 645654 w 753155"/>
                  <a:gd name="connsiteY9" fmla="*/ 154252 h 368407"/>
                  <a:gd name="connsiteX10" fmla="*/ 731379 w 753155"/>
                  <a:gd name="connsiteY10" fmla="*/ 236167 h 368407"/>
                  <a:gd name="connsiteX11" fmla="*/ 733284 w 753155"/>
                  <a:gd name="connsiteY11" fmla="*/ 344752 h 368407"/>
                  <a:gd name="connsiteX12" fmla="*/ 504684 w 753155"/>
                  <a:gd name="connsiteY12" fmla="*/ 367612 h 368407"/>
                  <a:gd name="connsiteX13" fmla="*/ 180834 w 753155"/>
                  <a:gd name="connsiteY13" fmla="*/ 359992 h 368407"/>
                  <a:gd name="connsiteX14" fmla="*/ 17004 w 753155"/>
                  <a:gd name="connsiteY14" fmla="*/ 329512 h 368407"/>
                  <a:gd name="connsiteX15" fmla="*/ 5574 w 753155"/>
                  <a:gd name="connsiteY15" fmla="*/ 260932 h 368407"/>
                  <a:gd name="connsiteX16" fmla="*/ 20814 w 753155"/>
                  <a:gd name="connsiteY16" fmla="*/ 207592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32317 w 743703"/>
                  <a:gd name="connsiteY0" fmla="*/ 186637 h 368407"/>
                  <a:gd name="connsiteX1" fmla="*/ 76132 w 743703"/>
                  <a:gd name="connsiteY1" fmla="*/ 165682 h 368407"/>
                  <a:gd name="connsiteX2" fmla="*/ 144712 w 743703"/>
                  <a:gd name="connsiteY2" fmla="*/ 169492 h 368407"/>
                  <a:gd name="connsiteX3" fmla="*/ 186622 w 743703"/>
                  <a:gd name="connsiteY3" fmla="*/ 85672 h 368407"/>
                  <a:gd name="connsiteX4" fmla="*/ 308542 w 743703"/>
                  <a:gd name="connsiteY4" fmla="*/ 13282 h 368407"/>
                  <a:gd name="connsiteX5" fmla="*/ 415222 w 743703"/>
                  <a:gd name="connsiteY5" fmla="*/ 1852 h 368407"/>
                  <a:gd name="connsiteX6" fmla="*/ 491422 w 743703"/>
                  <a:gd name="connsiteY6" fmla="*/ 36142 h 368407"/>
                  <a:gd name="connsiteX7" fmla="*/ 537142 w 743703"/>
                  <a:gd name="connsiteY7" fmla="*/ 112342 h 368407"/>
                  <a:gd name="connsiteX8" fmla="*/ 560002 w 743703"/>
                  <a:gd name="connsiteY8" fmla="*/ 154252 h 368407"/>
                  <a:gd name="connsiteX9" fmla="*/ 636202 w 743703"/>
                  <a:gd name="connsiteY9" fmla="*/ 154252 h 368407"/>
                  <a:gd name="connsiteX10" fmla="*/ 721927 w 743703"/>
                  <a:gd name="connsiteY10" fmla="*/ 236167 h 368407"/>
                  <a:gd name="connsiteX11" fmla="*/ 723832 w 743703"/>
                  <a:gd name="connsiteY11" fmla="*/ 344752 h 368407"/>
                  <a:gd name="connsiteX12" fmla="*/ 495232 w 743703"/>
                  <a:gd name="connsiteY12" fmla="*/ 367612 h 368407"/>
                  <a:gd name="connsiteX13" fmla="*/ 171382 w 743703"/>
                  <a:gd name="connsiteY13" fmla="*/ 359992 h 368407"/>
                  <a:gd name="connsiteX14" fmla="*/ 7552 w 743703"/>
                  <a:gd name="connsiteY14" fmla="*/ 329512 h 368407"/>
                  <a:gd name="connsiteX15" fmla="*/ 32317 w 743703"/>
                  <a:gd name="connsiteY15" fmla="*/ 186637 h 368407"/>
                  <a:gd name="connsiteX0" fmla="*/ 19901 w 746527"/>
                  <a:gd name="connsiteY0" fmla="*/ 201877 h 368407"/>
                  <a:gd name="connsiteX1" fmla="*/ 78956 w 746527"/>
                  <a:gd name="connsiteY1" fmla="*/ 165682 h 368407"/>
                  <a:gd name="connsiteX2" fmla="*/ 147536 w 746527"/>
                  <a:gd name="connsiteY2" fmla="*/ 169492 h 368407"/>
                  <a:gd name="connsiteX3" fmla="*/ 189446 w 746527"/>
                  <a:gd name="connsiteY3" fmla="*/ 85672 h 368407"/>
                  <a:gd name="connsiteX4" fmla="*/ 311366 w 746527"/>
                  <a:gd name="connsiteY4" fmla="*/ 13282 h 368407"/>
                  <a:gd name="connsiteX5" fmla="*/ 418046 w 746527"/>
                  <a:gd name="connsiteY5" fmla="*/ 1852 h 368407"/>
                  <a:gd name="connsiteX6" fmla="*/ 494246 w 746527"/>
                  <a:gd name="connsiteY6" fmla="*/ 36142 h 368407"/>
                  <a:gd name="connsiteX7" fmla="*/ 539966 w 746527"/>
                  <a:gd name="connsiteY7" fmla="*/ 112342 h 368407"/>
                  <a:gd name="connsiteX8" fmla="*/ 562826 w 746527"/>
                  <a:gd name="connsiteY8" fmla="*/ 154252 h 368407"/>
                  <a:gd name="connsiteX9" fmla="*/ 639026 w 746527"/>
                  <a:gd name="connsiteY9" fmla="*/ 154252 h 368407"/>
                  <a:gd name="connsiteX10" fmla="*/ 724751 w 746527"/>
                  <a:gd name="connsiteY10" fmla="*/ 236167 h 368407"/>
                  <a:gd name="connsiteX11" fmla="*/ 726656 w 746527"/>
                  <a:gd name="connsiteY11" fmla="*/ 344752 h 368407"/>
                  <a:gd name="connsiteX12" fmla="*/ 498056 w 746527"/>
                  <a:gd name="connsiteY12" fmla="*/ 367612 h 368407"/>
                  <a:gd name="connsiteX13" fmla="*/ 174206 w 746527"/>
                  <a:gd name="connsiteY13" fmla="*/ 359992 h 368407"/>
                  <a:gd name="connsiteX14" fmla="*/ 10376 w 746527"/>
                  <a:gd name="connsiteY14" fmla="*/ 329512 h 368407"/>
                  <a:gd name="connsiteX15" fmla="*/ 19901 w 746527"/>
                  <a:gd name="connsiteY15" fmla="*/ 201877 h 368407"/>
                  <a:gd name="connsiteX0" fmla="*/ 12190 w 750246"/>
                  <a:gd name="connsiteY0" fmla="*/ 205687 h 368407"/>
                  <a:gd name="connsiteX1" fmla="*/ 82675 w 750246"/>
                  <a:gd name="connsiteY1" fmla="*/ 165682 h 368407"/>
                  <a:gd name="connsiteX2" fmla="*/ 15125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7030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7495 w 750246"/>
                  <a:gd name="connsiteY7" fmla="*/ 106627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358 h 368078"/>
                  <a:gd name="connsiteX1" fmla="*/ 82675 w 750246"/>
                  <a:gd name="connsiteY1" fmla="*/ 165353 h 368078"/>
                  <a:gd name="connsiteX2" fmla="*/ 164590 w 750246"/>
                  <a:gd name="connsiteY2" fmla="*/ 155828 h 368078"/>
                  <a:gd name="connsiteX3" fmla="*/ 210310 w 750246"/>
                  <a:gd name="connsiteY3" fmla="*/ 73913 h 368078"/>
                  <a:gd name="connsiteX4" fmla="*/ 315085 w 750246"/>
                  <a:gd name="connsiteY4" fmla="*/ 12953 h 368078"/>
                  <a:gd name="connsiteX5" fmla="*/ 421765 w 750246"/>
                  <a:gd name="connsiteY5" fmla="*/ 1523 h 368078"/>
                  <a:gd name="connsiteX6" fmla="*/ 497965 w 750246"/>
                  <a:gd name="connsiteY6" fmla="*/ 35813 h 368078"/>
                  <a:gd name="connsiteX7" fmla="*/ 547495 w 750246"/>
                  <a:gd name="connsiteY7" fmla="*/ 106298 h 368078"/>
                  <a:gd name="connsiteX8" fmla="*/ 566545 w 750246"/>
                  <a:gd name="connsiteY8" fmla="*/ 142493 h 368078"/>
                  <a:gd name="connsiteX9" fmla="*/ 642745 w 750246"/>
                  <a:gd name="connsiteY9" fmla="*/ 153923 h 368078"/>
                  <a:gd name="connsiteX10" fmla="*/ 728470 w 750246"/>
                  <a:gd name="connsiteY10" fmla="*/ 235838 h 368078"/>
                  <a:gd name="connsiteX11" fmla="*/ 730375 w 750246"/>
                  <a:gd name="connsiteY11" fmla="*/ 344423 h 368078"/>
                  <a:gd name="connsiteX12" fmla="*/ 501775 w 750246"/>
                  <a:gd name="connsiteY12" fmla="*/ 367283 h 368078"/>
                  <a:gd name="connsiteX13" fmla="*/ 177925 w 750246"/>
                  <a:gd name="connsiteY13" fmla="*/ 359663 h 368078"/>
                  <a:gd name="connsiteX14" fmla="*/ 14095 w 750246"/>
                  <a:gd name="connsiteY14" fmla="*/ 329183 h 368078"/>
                  <a:gd name="connsiteX15" fmla="*/ 12190 w 750246"/>
                  <a:gd name="connsiteY15" fmla="*/ 205358 h 368078"/>
                  <a:gd name="connsiteX0" fmla="*/ 12190 w 750246"/>
                  <a:gd name="connsiteY0" fmla="*/ 206558 h 369278"/>
                  <a:gd name="connsiteX1" fmla="*/ 82675 w 750246"/>
                  <a:gd name="connsiteY1" fmla="*/ 166553 h 369278"/>
                  <a:gd name="connsiteX2" fmla="*/ 164590 w 750246"/>
                  <a:gd name="connsiteY2" fmla="*/ 157028 h 369278"/>
                  <a:gd name="connsiteX3" fmla="*/ 210310 w 750246"/>
                  <a:gd name="connsiteY3" fmla="*/ 75113 h 369278"/>
                  <a:gd name="connsiteX4" fmla="*/ 309370 w 750246"/>
                  <a:gd name="connsiteY4" fmla="*/ 10343 h 369278"/>
                  <a:gd name="connsiteX5" fmla="*/ 421765 w 750246"/>
                  <a:gd name="connsiteY5" fmla="*/ 2723 h 369278"/>
                  <a:gd name="connsiteX6" fmla="*/ 497965 w 750246"/>
                  <a:gd name="connsiteY6" fmla="*/ 37013 h 369278"/>
                  <a:gd name="connsiteX7" fmla="*/ 547495 w 750246"/>
                  <a:gd name="connsiteY7" fmla="*/ 107498 h 369278"/>
                  <a:gd name="connsiteX8" fmla="*/ 566545 w 750246"/>
                  <a:gd name="connsiteY8" fmla="*/ 143693 h 369278"/>
                  <a:gd name="connsiteX9" fmla="*/ 642745 w 750246"/>
                  <a:gd name="connsiteY9" fmla="*/ 155123 h 369278"/>
                  <a:gd name="connsiteX10" fmla="*/ 728470 w 750246"/>
                  <a:gd name="connsiteY10" fmla="*/ 237038 h 369278"/>
                  <a:gd name="connsiteX11" fmla="*/ 730375 w 750246"/>
                  <a:gd name="connsiteY11" fmla="*/ 345623 h 369278"/>
                  <a:gd name="connsiteX12" fmla="*/ 501775 w 750246"/>
                  <a:gd name="connsiteY12" fmla="*/ 368483 h 369278"/>
                  <a:gd name="connsiteX13" fmla="*/ 177925 w 750246"/>
                  <a:gd name="connsiteY13" fmla="*/ 360863 h 369278"/>
                  <a:gd name="connsiteX14" fmla="*/ 14095 w 750246"/>
                  <a:gd name="connsiteY14" fmla="*/ 330383 h 369278"/>
                  <a:gd name="connsiteX15" fmla="*/ 12190 w 750246"/>
                  <a:gd name="connsiteY15" fmla="*/ 206558 h 369278"/>
                  <a:gd name="connsiteX0" fmla="*/ 12190 w 750246"/>
                  <a:gd name="connsiteY0" fmla="*/ 206977 h 369697"/>
                  <a:gd name="connsiteX1" fmla="*/ 82675 w 750246"/>
                  <a:gd name="connsiteY1" fmla="*/ 166972 h 369697"/>
                  <a:gd name="connsiteX2" fmla="*/ 164590 w 750246"/>
                  <a:gd name="connsiteY2" fmla="*/ 15744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87500 w 750246"/>
                  <a:gd name="connsiteY8" fmla="*/ 146017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49306"/>
                  <a:gd name="connsiteY0" fmla="*/ 206977 h 369697"/>
                  <a:gd name="connsiteX1" fmla="*/ 82675 w 749306"/>
                  <a:gd name="connsiteY1" fmla="*/ 166972 h 369697"/>
                  <a:gd name="connsiteX2" fmla="*/ 160780 w 749306"/>
                  <a:gd name="connsiteY2" fmla="*/ 153637 h 369697"/>
                  <a:gd name="connsiteX3" fmla="*/ 210310 w 749306"/>
                  <a:gd name="connsiteY3" fmla="*/ 75532 h 369697"/>
                  <a:gd name="connsiteX4" fmla="*/ 309370 w 749306"/>
                  <a:gd name="connsiteY4" fmla="*/ 10762 h 369697"/>
                  <a:gd name="connsiteX5" fmla="*/ 421765 w 749306"/>
                  <a:gd name="connsiteY5" fmla="*/ 3142 h 369697"/>
                  <a:gd name="connsiteX6" fmla="*/ 492250 w 749306"/>
                  <a:gd name="connsiteY6" fmla="*/ 43147 h 369697"/>
                  <a:gd name="connsiteX7" fmla="*/ 547495 w 749306"/>
                  <a:gd name="connsiteY7" fmla="*/ 94582 h 369697"/>
                  <a:gd name="connsiteX8" fmla="*/ 587500 w 749306"/>
                  <a:gd name="connsiteY8" fmla="*/ 146017 h 369697"/>
                  <a:gd name="connsiteX9" fmla="*/ 663700 w 749306"/>
                  <a:gd name="connsiteY9" fmla="*/ 159352 h 369697"/>
                  <a:gd name="connsiteX10" fmla="*/ 728470 w 749306"/>
                  <a:gd name="connsiteY10" fmla="*/ 237457 h 369697"/>
                  <a:gd name="connsiteX11" fmla="*/ 730375 w 749306"/>
                  <a:gd name="connsiteY11" fmla="*/ 346042 h 369697"/>
                  <a:gd name="connsiteX12" fmla="*/ 501775 w 749306"/>
                  <a:gd name="connsiteY12" fmla="*/ 368902 h 369697"/>
                  <a:gd name="connsiteX13" fmla="*/ 177925 w 749306"/>
                  <a:gd name="connsiteY13" fmla="*/ 361282 h 369697"/>
                  <a:gd name="connsiteX14" fmla="*/ 14095 w 749306"/>
                  <a:gd name="connsiteY14" fmla="*/ 330802 h 369697"/>
                  <a:gd name="connsiteX15" fmla="*/ 12190 w 749306"/>
                  <a:gd name="connsiteY15" fmla="*/ 206977 h 369697"/>
                  <a:gd name="connsiteX0" fmla="*/ 12190 w 752518"/>
                  <a:gd name="connsiteY0" fmla="*/ 206977 h 369697"/>
                  <a:gd name="connsiteX1" fmla="*/ 82675 w 752518"/>
                  <a:gd name="connsiteY1" fmla="*/ 166972 h 369697"/>
                  <a:gd name="connsiteX2" fmla="*/ 160780 w 752518"/>
                  <a:gd name="connsiteY2" fmla="*/ 153637 h 369697"/>
                  <a:gd name="connsiteX3" fmla="*/ 210310 w 752518"/>
                  <a:gd name="connsiteY3" fmla="*/ 75532 h 369697"/>
                  <a:gd name="connsiteX4" fmla="*/ 309370 w 752518"/>
                  <a:gd name="connsiteY4" fmla="*/ 10762 h 369697"/>
                  <a:gd name="connsiteX5" fmla="*/ 421765 w 752518"/>
                  <a:gd name="connsiteY5" fmla="*/ 3142 h 369697"/>
                  <a:gd name="connsiteX6" fmla="*/ 492250 w 752518"/>
                  <a:gd name="connsiteY6" fmla="*/ 43147 h 369697"/>
                  <a:gd name="connsiteX7" fmla="*/ 547495 w 752518"/>
                  <a:gd name="connsiteY7" fmla="*/ 94582 h 369697"/>
                  <a:gd name="connsiteX8" fmla="*/ 587500 w 752518"/>
                  <a:gd name="connsiteY8" fmla="*/ 146017 h 369697"/>
                  <a:gd name="connsiteX9" fmla="*/ 663700 w 752518"/>
                  <a:gd name="connsiteY9" fmla="*/ 159352 h 369697"/>
                  <a:gd name="connsiteX10" fmla="*/ 736090 w 752518"/>
                  <a:gd name="connsiteY10" fmla="*/ 235552 h 369697"/>
                  <a:gd name="connsiteX11" fmla="*/ 730375 w 752518"/>
                  <a:gd name="connsiteY11" fmla="*/ 346042 h 369697"/>
                  <a:gd name="connsiteX12" fmla="*/ 501775 w 752518"/>
                  <a:gd name="connsiteY12" fmla="*/ 368902 h 369697"/>
                  <a:gd name="connsiteX13" fmla="*/ 177925 w 752518"/>
                  <a:gd name="connsiteY13" fmla="*/ 361282 h 369697"/>
                  <a:gd name="connsiteX14" fmla="*/ 14095 w 752518"/>
                  <a:gd name="connsiteY14" fmla="*/ 330802 h 369697"/>
                  <a:gd name="connsiteX15" fmla="*/ 12190 w 752518"/>
                  <a:gd name="connsiteY15" fmla="*/ 206977 h 369697"/>
                  <a:gd name="connsiteX0" fmla="*/ 12190 w 751932"/>
                  <a:gd name="connsiteY0" fmla="*/ 206977 h 369697"/>
                  <a:gd name="connsiteX1" fmla="*/ 82675 w 751932"/>
                  <a:gd name="connsiteY1" fmla="*/ 166972 h 369697"/>
                  <a:gd name="connsiteX2" fmla="*/ 160780 w 751932"/>
                  <a:gd name="connsiteY2" fmla="*/ 153637 h 369697"/>
                  <a:gd name="connsiteX3" fmla="*/ 210310 w 751932"/>
                  <a:gd name="connsiteY3" fmla="*/ 75532 h 369697"/>
                  <a:gd name="connsiteX4" fmla="*/ 309370 w 751932"/>
                  <a:gd name="connsiteY4" fmla="*/ 10762 h 369697"/>
                  <a:gd name="connsiteX5" fmla="*/ 421765 w 751932"/>
                  <a:gd name="connsiteY5" fmla="*/ 3142 h 369697"/>
                  <a:gd name="connsiteX6" fmla="*/ 492250 w 751932"/>
                  <a:gd name="connsiteY6" fmla="*/ 43147 h 369697"/>
                  <a:gd name="connsiteX7" fmla="*/ 547495 w 751932"/>
                  <a:gd name="connsiteY7" fmla="*/ 94582 h 369697"/>
                  <a:gd name="connsiteX8" fmla="*/ 587500 w 751932"/>
                  <a:gd name="connsiteY8" fmla="*/ 146017 h 369697"/>
                  <a:gd name="connsiteX9" fmla="*/ 675130 w 751932"/>
                  <a:gd name="connsiteY9" fmla="*/ 159352 h 369697"/>
                  <a:gd name="connsiteX10" fmla="*/ 736090 w 751932"/>
                  <a:gd name="connsiteY10" fmla="*/ 235552 h 369697"/>
                  <a:gd name="connsiteX11" fmla="*/ 730375 w 751932"/>
                  <a:gd name="connsiteY11" fmla="*/ 346042 h 369697"/>
                  <a:gd name="connsiteX12" fmla="*/ 501775 w 751932"/>
                  <a:gd name="connsiteY12" fmla="*/ 368902 h 369697"/>
                  <a:gd name="connsiteX13" fmla="*/ 177925 w 751932"/>
                  <a:gd name="connsiteY13" fmla="*/ 361282 h 369697"/>
                  <a:gd name="connsiteX14" fmla="*/ 14095 w 751932"/>
                  <a:gd name="connsiteY14" fmla="*/ 330802 h 369697"/>
                  <a:gd name="connsiteX15" fmla="*/ 12190 w 751932"/>
                  <a:gd name="connsiteY15" fmla="*/ 206977 h 3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932" h="369697">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06" name="แผนผังลำดับงาน: หน่วงเวลา 105">
                <a:extLst>
                  <a:ext uri="{FF2B5EF4-FFF2-40B4-BE49-F238E27FC236}">
                    <a16:creationId xmlns:a16="http://schemas.microsoft.com/office/drawing/2014/main" id="{DBD47E8B-4B42-4716-ADF8-1DA097F5CABE}"/>
                  </a:ext>
                </a:extLst>
              </p:cNvPr>
              <p:cNvSpPr/>
              <p:nvPr/>
            </p:nvSpPr>
            <p:spPr>
              <a:xfrm rot="16200000">
                <a:off x="10819416" y="3962679"/>
                <a:ext cx="1048980" cy="997622"/>
              </a:xfrm>
              <a:prstGeom prst="flowChartDelay">
                <a:avLst/>
              </a:prstGeom>
              <a:solidFill>
                <a:srgbClr val="CE792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114" name="กลุ่ม 113">
            <a:extLst>
              <a:ext uri="{FF2B5EF4-FFF2-40B4-BE49-F238E27FC236}">
                <a16:creationId xmlns:a16="http://schemas.microsoft.com/office/drawing/2014/main" id="{C7EEF136-488A-4E0D-B6C5-0727B28E7966}"/>
              </a:ext>
            </a:extLst>
          </p:cNvPr>
          <p:cNvGrpSpPr/>
          <p:nvPr userDrawn="1"/>
        </p:nvGrpSpPr>
        <p:grpSpPr>
          <a:xfrm flipH="1">
            <a:off x="2372653" y="2113796"/>
            <a:ext cx="1875698" cy="1220124"/>
            <a:chOff x="28214" y="967908"/>
            <a:chExt cx="1250465" cy="813416"/>
          </a:xfrm>
        </p:grpSpPr>
        <p:cxnSp>
          <p:nvCxnSpPr>
            <p:cNvPr id="115" name="ตัวเชื่อมต่อตรง 114">
              <a:extLst>
                <a:ext uri="{FF2B5EF4-FFF2-40B4-BE49-F238E27FC236}">
                  <a16:creationId xmlns:a16="http://schemas.microsoft.com/office/drawing/2014/main" id="{A4B0AC80-6647-41F0-86CA-37CE8A1A04F8}"/>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6" name="ตัวเชื่อมต่อตรง 115">
              <a:extLst>
                <a:ext uri="{FF2B5EF4-FFF2-40B4-BE49-F238E27FC236}">
                  <a16:creationId xmlns:a16="http://schemas.microsoft.com/office/drawing/2014/main" id="{7DDFC361-DD4A-4B62-8380-CBE4A72CF500}"/>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7" name="ตัวเชื่อมต่อตรง 116">
              <a:extLst>
                <a:ext uri="{FF2B5EF4-FFF2-40B4-BE49-F238E27FC236}">
                  <a16:creationId xmlns:a16="http://schemas.microsoft.com/office/drawing/2014/main" id="{2BB916D4-93BD-452A-A734-AC217759ECD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8" name="ตัวเชื่อมต่อตรง 117">
              <a:extLst>
                <a:ext uri="{FF2B5EF4-FFF2-40B4-BE49-F238E27FC236}">
                  <a16:creationId xmlns:a16="http://schemas.microsoft.com/office/drawing/2014/main" id="{98747653-3C59-44F7-A574-E04BA3A3DC0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9" name="ตัวเชื่อมต่อตรง 118">
              <a:extLst>
                <a:ext uri="{FF2B5EF4-FFF2-40B4-BE49-F238E27FC236}">
                  <a16:creationId xmlns:a16="http://schemas.microsoft.com/office/drawing/2014/main" id="{4698E122-0A3E-4BAA-835D-EEC63EE8321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0" name="ตัวเชื่อมต่อตรง 119">
              <a:extLst>
                <a:ext uri="{FF2B5EF4-FFF2-40B4-BE49-F238E27FC236}">
                  <a16:creationId xmlns:a16="http://schemas.microsoft.com/office/drawing/2014/main" id="{C431A5B5-D168-4134-B29C-C802A55A872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1" name="ตัวเชื่อมต่อตรง 120">
              <a:extLst>
                <a:ext uri="{FF2B5EF4-FFF2-40B4-BE49-F238E27FC236}">
                  <a16:creationId xmlns:a16="http://schemas.microsoft.com/office/drawing/2014/main" id="{2173ED20-47A9-41DB-A7EE-FF5368720138}"/>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22" name="กลุ่ม 121">
            <a:extLst>
              <a:ext uri="{FF2B5EF4-FFF2-40B4-BE49-F238E27FC236}">
                <a16:creationId xmlns:a16="http://schemas.microsoft.com/office/drawing/2014/main" id="{D7007058-F4F9-4B8B-A39B-40C6FE704E38}"/>
              </a:ext>
            </a:extLst>
          </p:cNvPr>
          <p:cNvGrpSpPr/>
          <p:nvPr userDrawn="1"/>
        </p:nvGrpSpPr>
        <p:grpSpPr>
          <a:xfrm flipV="1">
            <a:off x="14004383" y="7230437"/>
            <a:ext cx="1875698" cy="1220124"/>
            <a:chOff x="28214" y="967908"/>
            <a:chExt cx="1250465" cy="813416"/>
          </a:xfrm>
        </p:grpSpPr>
        <p:cxnSp>
          <p:nvCxnSpPr>
            <p:cNvPr id="123" name="ตัวเชื่อมต่อตรง 122">
              <a:extLst>
                <a:ext uri="{FF2B5EF4-FFF2-40B4-BE49-F238E27FC236}">
                  <a16:creationId xmlns:a16="http://schemas.microsoft.com/office/drawing/2014/main" id="{F10BB474-D932-44A9-A0C4-CBD70A3D52B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4" name="ตัวเชื่อมต่อตรง 123">
              <a:extLst>
                <a:ext uri="{FF2B5EF4-FFF2-40B4-BE49-F238E27FC236}">
                  <a16:creationId xmlns:a16="http://schemas.microsoft.com/office/drawing/2014/main" id="{5EF77750-0E4D-4CE1-9966-29446141337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5" name="ตัวเชื่อมต่อตรง 124">
              <a:extLst>
                <a:ext uri="{FF2B5EF4-FFF2-40B4-BE49-F238E27FC236}">
                  <a16:creationId xmlns:a16="http://schemas.microsoft.com/office/drawing/2014/main" id="{EE2216C4-E91F-4C17-A5CC-43B4BC25709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6" name="ตัวเชื่อมต่อตรง 125">
              <a:extLst>
                <a:ext uri="{FF2B5EF4-FFF2-40B4-BE49-F238E27FC236}">
                  <a16:creationId xmlns:a16="http://schemas.microsoft.com/office/drawing/2014/main" id="{28399921-3AF8-4498-981C-F2B3E1307A6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7" name="ตัวเชื่อมต่อตรง 126">
              <a:extLst>
                <a:ext uri="{FF2B5EF4-FFF2-40B4-BE49-F238E27FC236}">
                  <a16:creationId xmlns:a16="http://schemas.microsoft.com/office/drawing/2014/main" id="{E67571A7-F243-4FC2-9FB5-580761EA9D8D}"/>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8" name="ตัวเชื่อมต่อตรง 127">
              <a:extLst>
                <a:ext uri="{FF2B5EF4-FFF2-40B4-BE49-F238E27FC236}">
                  <a16:creationId xmlns:a16="http://schemas.microsoft.com/office/drawing/2014/main" id="{3C905BCF-8BE2-4AF8-BD69-4E54538C581B}"/>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9" name="ตัวเชื่อมต่อตรง 128">
              <a:extLst>
                <a:ext uri="{FF2B5EF4-FFF2-40B4-BE49-F238E27FC236}">
                  <a16:creationId xmlns:a16="http://schemas.microsoft.com/office/drawing/2014/main" id="{A11D1A0C-7D8C-4A9C-8CAC-15253B44107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130" name="รูปแบบอิสระ: รูปร่าง 129">
            <a:extLst>
              <a:ext uri="{FF2B5EF4-FFF2-40B4-BE49-F238E27FC236}">
                <a16:creationId xmlns:a16="http://schemas.microsoft.com/office/drawing/2014/main" id="{75FBFAED-2449-4969-BBFB-60FE8007618E}"/>
              </a:ext>
            </a:extLst>
          </p:cNvPr>
          <p:cNvSpPr/>
          <p:nvPr userDrawn="1"/>
        </p:nvSpPr>
        <p:spPr>
          <a:xfrm>
            <a:off x="2028422" y="5694516"/>
            <a:ext cx="591032" cy="468744"/>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a:ln>
                <a:noFill/>
              </a:ln>
              <a:solidFill>
                <a:srgbClr val="5E2700"/>
              </a:solidFill>
              <a:effectLst/>
              <a:uLnTx/>
              <a:uFillTx/>
              <a:latin typeface="Itim"/>
              <a:ea typeface="+mn-ea"/>
              <a:cs typeface="Itim"/>
            </a:endParaRPr>
          </a:p>
        </p:txBody>
      </p:sp>
      <p:sp>
        <p:nvSpPr>
          <p:cNvPr id="131" name="รูปแบบอิสระ: รูปร่าง 130">
            <a:extLst>
              <a:ext uri="{FF2B5EF4-FFF2-40B4-BE49-F238E27FC236}">
                <a16:creationId xmlns:a16="http://schemas.microsoft.com/office/drawing/2014/main" id="{E263CAB1-3DE9-442D-B984-E47179DD6CBE}"/>
              </a:ext>
            </a:extLst>
          </p:cNvPr>
          <p:cNvSpPr/>
          <p:nvPr userDrawn="1"/>
        </p:nvSpPr>
        <p:spPr>
          <a:xfrm>
            <a:off x="4414127" y="6963962"/>
            <a:ext cx="591032" cy="468744"/>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th-TH" sz="4200" b="0" i="0" u="none" strike="noStrike" kern="1200" cap="none" spc="0" normalizeH="0" baseline="0" noProof="0" dirty="0">
              <a:ln>
                <a:noFill/>
              </a:ln>
              <a:solidFill>
                <a:srgbClr val="5E2700"/>
              </a:solidFill>
              <a:effectLst/>
              <a:uLnTx/>
              <a:uFillTx/>
              <a:latin typeface="Itim"/>
              <a:ea typeface="+mn-ea"/>
              <a:cs typeface="Itim"/>
            </a:endParaRPr>
          </a:p>
        </p:txBody>
      </p:sp>
      <p:sp>
        <p:nvSpPr>
          <p:cNvPr id="132" name="TextBox 131">
            <a:extLst>
              <a:ext uri="{FF2B5EF4-FFF2-40B4-BE49-F238E27FC236}">
                <a16:creationId xmlns:a16="http://schemas.microsoft.com/office/drawing/2014/main" id="{52F3B310-0374-45B1-B775-961D560B923B}"/>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33" name="TextBox 132">
            <a:extLst>
              <a:ext uri="{FF2B5EF4-FFF2-40B4-BE49-F238E27FC236}">
                <a16:creationId xmlns:a16="http://schemas.microsoft.com/office/drawing/2014/main" id="{DA763D2A-B235-4A2F-A8E0-D3FDB0050F93}"/>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2776757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5FD088-EA36-4E3F-AFB4-B3785965B78C}"/>
              </a:ext>
            </a:extLst>
          </p:cNvPr>
          <p:cNvSpPr txBox="1"/>
          <p:nvPr userDrawn="1"/>
        </p:nvSpPr>
        <p:spPr>
          <a:xfrm>
            <a:off x="1" y="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8" name="TextBox 7">
            <a:extLst>
              <a:ext uri="{FF2B5EF4-FFF2-40B4-BE49-F238E27FC236}">
                <a16:creationId xmlns:a16="http://schemas.microsoft.com/office/drawing/2014/main" id="{F262195F-FF6D-4CC4-B1FA-E8D6CFF67618}"/>
              </a:ext>
            </a:extLst>
          </p:cNvPr>
          <p:cNvSpPr txBox="1"/>
          <p:nvPr userDrawn="1"/>
        </p:nvSpPr>
        <p:spPr>
          <a:xfrm>
            <a:off x="16399984" y="9502170"/>
            <a:ext cx="1949573" cy="73866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69843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facebook.com/teamKTUTS"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124A800E-5518-43D3-B1F6-F959E657E6F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01240" y="20177981"/>
            <a:ext cx="2822067" cy="2437955"/>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27664828-AA00-4834-8144-D9271CB5E54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216360" y="19233322"/>
            <a:ext cx="2822067" cy="2437955"/>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72F5C352-103B-4399-BF8B-ABA36564A9A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01240" y="-18501142"/>
            <a:ext cx="2822067" cy="2437955"/>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4683D8B5-094F-4A37-B9B8-E83A3C100B6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245507" y="-18226825"/>
            <a:ext cx="2822067" cy="2437955"/>
          </a:xfrm>
          <a:prstGeom prst="rect">
            <a:avLst/>
          </a:prstGeom>
        </p:spPr>
      </p:pic>
      <p:sp>
        <p:nvSpPr>
          <p:cNvPr id="8" name="TextBox 7">
            <a:extLst>
              <a:ext uri="{FF2B5EF4-FFF2-40B4-BE49-F238E27FC236}">
                <a16:creationId xmlns:a16="http://schemas.microsoft.com/office/drawing/2014/main" id="{E31E6513-A070-45D2-9507-ACFC7A0DAA1E}"/>
              </a:ext>
            </a:extLst>
          </p:cNvPr>
          <p:cNvSpPr txBox="1"/>
          <p:nvPr userDrawn="1"/>
        </p:nvSpPr>
        <p:spPr>
          <a:xfrm>
            <a:off x="8770163" y="21671276"/>
            <a:ext cx="13966830" cy="2677656"/>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hệ</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page:</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hlinkClick r:id="rId15"/>
              </a:rPr>
              <a:t>https://www.facebook.com/teamKTUTS</a:t>
            </a:r>
            <a:endPar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Đây</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sản</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phẩm</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nhóm</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KTUTS.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Mọi</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chi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tiết</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vui</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lòng</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hệ</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page </a:t>
            </a:r>
            <a:r>
              <a:rPr kumimoji="0" lang="en-US" sz="4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hoặc</a:t>
            </a:r>
            <a:r>
              <a:rPr kumimoji="0" lang="en-US" sz="4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SĐT: 0922 645 654</a:t>
            </a:r>
          </a:p>
        </p:txBody>
      </p:sp>
      <p:pic>
        <p:nvPicPr>
          <p:cNvPr id="9" name="Picture 8" descr="A picture containing diagram&#10;&#10;Description automatically generated">
            <a:extLst>
              <a:ext uri="{FF2B5EF4-FFF2-40B4-BE49-F238E27FC236}">
                <a16:creationId xmlns:a16="http://schemas.microsoft.com/office/drawing/2014/main" id="{A958F0DD-9666-461F-92F5-30E1A2BB71E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16576" y="21144796"/>
            <a:ext cx="2822067" cy="2437955"/>
          </a:xfrm>
          <a:prstGeom prst="rect">
            <a:avLst/>
          </a:prstGeom>
        </p:spPr>
      </p:pic>
    </p:spTree>
    <p:extLst>
      <p:ext uri="{BB962C8B-B14F-4D97-AF65-F5344CB8AC3E}">
        <p14:creationId xmlns:p14="http://schemas.microsoft.com/office/powerpoint/2010/main" val="31808674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th-TH"/>
      </a:defPPr>
      <a:lvl1pPr marL="0" algn="l" defTabSz="1371600" rtl="0" eaLnBrk="1" latinLnBrk="0" hangingPunct="1">
        <a:defRPr sz="4200" kern="1200">
          <a:solidFill>
            <a:schemeClr val="tx1"/>
          </a:solidFill>
          <a:latin typeface="+mn-lt"/>
          <a:ea typeface="+mn-ea"/>
          <a:cs typeface="+mn-cs"/>
        </a:defRPr>
      </a:lvl1pPr>
      <a:lvl2pPr marL="685800" algn="l" defTabSz="1371600" rtl="0" eaLnBrk="1" latinLnBrk="0" hangingPunct="1">
        <a:defRPr sz="4200" kern="1200">
          <a:solidFill>
            <a:schemeClr val="tx1"/>
          </a:solidFill>
          <a:latin typeface="+mn-lt"/>
          <a:ea typeface="+mn-ea"/>
          <a:cs typeface="+mn-cs"/>
        </a:defRPr>
      </a:lvl2pPr>
      <a:lvl3pPr marL="1371600" algn="l" defTabSz="1371600" rtl="0" eaLnBrk="1" latinLnBrk="0" hangingPunct="1">
        <a:defRPr sz="4200" kern="1200">
          <a:solidFill>
            <a:schemeClr val="tx1"/>
          </a:solidFill>
          <a:latin typeface="+mn-lt"/>
          <a:ea typeface="+mn-ea"/>
          <a:cs typeface="+mn-cs"/>
        </a:defRPr>
      </a:lvl3pPr>
      <a:lvl4pPr marL="2057400" algn="l" defTabSz="1371600" rtl="0" eaLnBrk="1" latinLnBrk="0" hangingPunct="1">
        <a:defRPr sz="4200" kern="1200">
          <a:solidFill>
            <a:schemeClr val="tx1"/>
          </a:solidFill>
          <a:latin typeface="+mn-lt"/>
          <a:ea typeface="+mn-ea"/>
          <a:cs typeface="+mn-cs"/>
        </a:defRPr>
      </a:lvl4pPr>
      <a:lvl5pPr marL="2743200" algn="l" defTabSz="1371600" rtl="0" eaLnBrk="1" latinLnBrk="0" hangingPunct="1">
        <a:defRPr sz="4200" kern="1200">
          <a:solidFill>
            <a:schemeClr val="tx1"/>
          </a:solidFill>
          <a:latin typeface="+mn-lt"/>
          <a:ea typeface="+mn-ea"/>
          <a:cs typeface="+mn-cs"/>
        </a:defRPr>
      </a:lvl5pPr>
      <a:lvl6pPr marL="3429000" algn="l" defTabSz="1371600" rtl="0" eaLnBrk="1" latinLnBrk="0" hangingPunct="1">
        <a:defRPr sz="4200" kern="1200">
          <a:solidFill>
            <a:schemeClr val="tx1"/>
          </a:solidFill>
          <a:latin typeface="+mn-lt"/>
          <a:ea typeface="+mn-ea"/>
          <a:cs typeface="+mn-cs"/>
        </a:defRPr>
      </a:lvl6pPr>
      <a:lvl7pPr marL="4114800" algn="l" defTabSz="1371600" rtl="0" eaLnBrk="1" latinLnBrk="0" hangingPunct="1">
        <a:defRPr sz="4200" kern="1200">
          <a:solidFill>
            <a:schemeClr val="tx1"/>
          </a:solidFill>
          <a:latin typeface="+mn-lt"/>
          <a:ea typeface="+mn-ea"/>
          <a:cs typeface="+mn-cs"/>
        </a:defRPr>
      </a:lvl7pPr>
      <a:lvl8pPr marL="4800600" algn="l" defTabSz="1371600" rtl="0" eaLnBrk="1" latinLnBrk="0" hangingPunct="1">
        <a:defRPr sz="4200" kern="1200">
          <a:solidFill>
            <a:schemeClr val="tx1"/>
          </a:solidFill>
          <a:latin typeface="+mn-lt"/>
          <a:ea typeface="+mn-ea"/>
          <a:cs typeface="+mn-cs"/>
        </a:defRPr>
      </a:lvl8pPr>
      <a:lvl9pPr marL="5486400" algn="l" defTabSz="1371600"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svg"/><Relationship Id="rId7"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8.svg"/><Relationship Id="rId7" Type="http://schemas.openxmlformats.org/officeDocument/2006/relationships/image" Target="../media/image3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8.svg"/><Relationship Id="rId7" Type="http://schemas.openxmlformats.org/officeDocument/2006/relationships/image" Target="../media/image3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29898" y="1194620"/>
            <a:ext cx="12211664" cy="1015663"/>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TRƯỜNG TIỂU HỌC SÀI ĐỒNG</a:t>
            </a:r>
          </a:p>
        </p:txBody>
      </p:sp>
      <p:sp>
        <p:nvSpPr>
          <p:cNvPr id="3" name="TextBox 2"/>
          <p:cNvSpPr txBox="1"/>
          <p:nvPr/>
        </p:nvSpPr>
        <p:spPr>
          <a:xfrm>
            <a:off x="8034827" y="2492479"/>
            <a:ext cx="4786832" cy="1015663"/>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Toán</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3886200" y="5947862"/>
            <a:ext cx="10309122" cy="830997"/>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GV: Âu Thị Thanh Dung</a:t>
            </a:r>
            <a:endParaRPr kumimoji="0" 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986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CF5A4B"/>
            </a:solidFill>
          </p:spPr>
        </p:sp>
        <p:sp>
          <p:nvSpPr>
            <p:cNvPr id="10" name="TextBox 10"/>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11" name="Freeform 11"/>
          <p:cNvSpPr/>
          <p:nvPr/>
        </p:nvSpPr>
        <p:spPr>
          <a:xfrm>
            <a:off x="12663182" y="3326774"/>
            <a:ext cx="4176038" cy="5931526"/>
          </a:xfrm>
          <a:custGeom>
            <a:avLst/>
            <a:gdLst/>
            <a:ahLst/>
            <a:cxnLst/>
            <a:rect l="l" t="t" r="r" b="b"/>
            <a:pathLst>
              <a:path w="5103892" h="7249423">
                <a:moveTo>
                  <a:pt x="0" y="0"/>
                </a:moveTo>
                <a:lnTo>
                  <a:pt x="5103892" y="0"/>
                </a:lnTo>
                <a:lnTo>
                  <a:pt x="5103892" y="7249423"/>
                </a:lnTo>
                <a:lnTo>
                  <a:pt x="0" y="7249423"/>
                </a:lnTo>
                <a:lnTo>
                  <a:pt x="0" y="0"/>
                </a:lnTo>
                <a:close/>
              </a:path>
            </a:pathLst>
          </a:custGeom>
          <a:blipFill>
            <a:blip r:embed="rId4">
              <a:extLst>
                <a:ext uri="{96DAC541-7B7A-43D3-8B79-37D633B846F1}">
                  <asvg:svgBlip xmlns:asvg="http://schemas.microsoft.com/office/drawing/2016/SVG/main" r:embed="rId5"/>
                </a:ext>
              </a:extLst>
            </a:blip>
            <a:stretch>
              <a:fillRect b="-35867"/>
            </a:stretch>
          </a:blipFill>
        </p:spPr>
      </p:sp>
      <p:sp>
        <p:nvSpPr>
          <p:cNvPr id="13" name="Freeform 13"/>
          <p:cNvSpPr/>
          <p:nvPr/>
        </p:nvSpPr>
        <p:spPr>
          <a:xfrm rot="664027">
            <a:off x="7912825" y="2189097"/>
            <a:ext cx="761423" cy="677667"/>
          </a:xfrm>
          <a:custGeom>
            <a:avLst/>
            <a:gdLst/>
            <a:ahLst/>
            <a:cxnLst/>
            <a:rect l="l" t="t" r="r" b="b"/>
            <a:pathLst>
              <a:path w="761423" h="677667">
                <a:moveTo>
                  <a:pt x="0" y="0"/>
                </a:moveTo>
                <a:lnTo>
                  <a:pt x="761423" y="0"/>
                </a:lnTo>
                <a:lnTo>
                  <a:pt x="761423" y="677667"/>
                </a:lnTo>
                <a:lnTo>
                  <a:pt x="0" y="677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017645">
            <a:off x="143590" y="3419928"/>
            <a:ext cx="1581042" cy="1407127"/>
          </a:xfrm>
          <a:custGeom>
            <a:avLst/>
            <a:gdLst/>
            <a:ahLst/>
            <a:cxnLst/>
            <a:rect l="l" t="t" r="r" b="b"/>
            <a:pathLst>
              <a:path w="1581042" h="1407127">
                <a:moveTo>
                  <a:pt x="0" y="0"/>
                </a:moveTo>
                <a:lnTo>
                  <a:pt x="1581041" y="0"/>
                </a:lnTo>
                <a:lnTo>
                  <a:pt x="1581041" y="1407127"/>
                </a:lnTo>
                <a:lnTo>
                  <a:pt x="0" y="1407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1664362">
            <a:off x="16643546" y="6604268"/>
            <a:ext cx="1020782" cy="1051367"/>
          </a:xfrm>
          <a:custGeom>
            <a:avLst/>
            <a:gdLst/>
            <a:ahLst/>
            <a:cxnLst/>
            <a:rect l="l" t="t" r="r" b="b"/>
            <a:pathLst>
              <a:path w="1660574" h="1710329">
                <a:moveTo>
                  <a:pt x="0" y="0"/>
                </a:moveTo>
                <a:lnTo>
                  <a:pt x="1660574" y="0"/>
                </a:lnTo>
                <a:lnTo>
                  <a:pt x="1660574" y="1710329"/>
                </a:lnTo>
                <a:lnTo>
                  <a:pt x="0" y="1710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019" y="-110801"/>
            <a:ext cx="2755779" cy="2755779"/>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727" y="8994404"/>
            <a:ext cx="932769" cy="957155"/>
          </a:xfrm>
          <a:prstGeom prst="rect">
            <a:avLst/>
          </a:prstGeom>
        </p:spPr>
      </p:pic>
      <p:pic>
        <p:nvPicPr>
          <p:cNvPr id="20" name="Picture 19"/>
          <p:cNvPicPr>
            <a:picLocks noChangeAspect="1"/>
          </p:cNvPicPr>
          <p:nvPr/>
        </p:nvPicPr>
        <p:blipFill>
          <a:blip r:embed="rId12"/>
          <a:stretch>
            <a:fillRect/>
          </a:stretch>
        </p:blipFill>
        <p:spPr>
          <a:xfrm>
            <a:off x="1143642" y="2095333"/>
            <a:ext cx="12010161" cy="7157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10" name="TextBox 10"/>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11" name="Freeform 11"/>
          <p:cNvSpPr/>
          <p:nvPr/>
        </p:nvSpPr>
        <p:spPr>
          <a:xfrm rot="-3257675">
            <a:off x="16027885" y="1374103"/>
            <a:ext cx="1897473" cy="714140"/>
          </a:xfrm>
          <a:custGeom>
            <a:avLst/>
            <a:gdLst/>
            <a:ahLst/>
            <a:cxnLst/>
            <a:rect l="l" t="t" r="r" b="b"/>
            <a:pathLst>
              <a:path w="1897473" h="714140">
                <a:moveTo>
                  <a:pt x="0" y="0"/>
                </a:moveTo>
                <a:lnTo>
                  <a:pt x="1897473" y="0"/>
                </a:lnTo>
                <a:lnTo>
                  <a:pt x="1897473" y="714140"/>
                </a:lnTo>
                <a:lnTo>
                  <a:pt x="0" y="7141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524832">
            <a:off x="1098454" y="8423600"/>
            <a:ext cx="1354673" cy="630539"/>
          </a:xfrm>
          <a:custGeom>
            <a:avLst/>
            <a:gdLst/>
            <a:ahLst/>
            <a:cxnLst/>
            <a:rect l="l" t="t" r="r" b="b"/>
            <a:pathLst>
              <a:path w="1354673" h="630539">
                <a:moveTo>
                  <a:pt x="0" y="0"/>
                </a:moveTo>
                <a:lnTo>
                  <a:pt x="1354673" y="0"/>
                </a:lnTo>
                <a:lnTo>
                  <a:pt x="1354673" y="630538"/>
                </a:lnTo>
                <a:lnTo>
                  <a:pt x="0" y="630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437649" y="623733"/>
            <a:ext cx="1425367" cy="1456313"/>
          </a:xfrm>
          <a:custGeom>
            <a:avLst/>
            <a:gdLst/>
            <a:ahLst/>
            <a:cxnLst/>
            <a:rect l="l" t="t" r="r" b="b"/>
            <a:pathLst>
              <a:path w="1425367" h="1456313">
                <a:moveTo>
                  <a:pt x="0" y="0"/>
                </a:moveTo>
                <a:lnTo>
                  <a:pt x="1425366" y="0"/>
                </a:lnTo>
                <a:lnTo>
                  <a:pt x="1425366" y="1456313"/>
                </a:lnTo>
                <a:lnTo>
                  <a:pt x="0" y="14563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5869944" y="7692628"/>
            <a:ext cx="1243949" cy="1264643"/>
          </a:xfrm>
          <a:custGeom>
            <a:avLst/>
            <a:gdLst/>
            <a:ahLst/>
            <a:cxnLst/>
            <a:rect l="l" t="t" r="r" b="b"/>
            <a:pathLst>
              <a:path w="1243949" h="1264643">
                <a:moveTo>
                  <a:pt x="0" y="0"/>
                </a:moveTo>
                <a:lnTo>
                  <a:pt x="1243950" y="0"/>
                </a:lnTo>
                <a:lnTo>
                  <a:pt x="1243950" y="1264643"/>
                </a:lnTo>
                <a:lnTo>
                  <a:pt x="0" y="12646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2630760" y="393950"/>
            <a:ext cx="12941237" cy="2267655"/>
          </a:xfrm>
          <a:custGeom>
            <a:avLst/>
            <a:gdLst/>
            <a:ahLst/>
            <a:cxnLst/>
            <a:rect l="l" t="t" r="r" b="b"/>
            <a:pathLst>
              <a:path w="12941237" h="2552731">
                <a:moveTo>
                  <a:pt x="0" y="0"/>
                </a:moveTo>
                <a:lnTo>
                  <a:pt x="12941236" y="0"/>
                </a:lnTo>
                <a:lnTo>
                  <a:pt x="12941236" y="2552731"/>
                </a:lnTo>
                <a:lnTo>
                  <a:pt x="0" y="2552731"/>
                </a:lnTo>
                <a:lnTo>
                  <a:pt x="0" y="0"/>
                </a:lnTo>
                <a:close/>
              </a:path>
            </a:pathLst>
          </a:custGeom>
          <a:blipFill>
            <a:blip r:embed="rId12">
              <a:lum bright="70000" contrast="-70000"/>
              <a:extLst>
                <a:ext uri="{96DAC541-7B7A-43D3-8B79-37D633B846F1}">
                  <asvg:svgBlip xmlns:asvg="http://schemas.microsoft.com/office/drawing/2016/SVG/main" r:embed="rId13"/>
                </a:ext>
              </a:extLst>
            </a:blip>
            <a:stretch>
              <a:fillRect/>
            </a:stretch>
          </a:blipFill>
        </p:spPr>
      </p:sp>
      <p:sp>
        <p:nvSpPr>
          <p:cNvPr id="16" name="TextBox 16"/>
          <p:cNvSpPr txBox="1"/>
          <p:nvPr/>
        </p:nvSpPr>
        <p:spPr>
          <a:xfrm>
            <a:off x="3003657" y="862020"/>
            <a:ext cx="12280686" cy="1538883"/>
          </a:xfrm>
          <a:prstGeom prst="rect">
            <a:avLst/>
          </a:prstGeom>
        </p:spPr>
        <p:txBody>
          <a:bodyPr lIns="0" tIns="0" rIns="0" bIns="0" rtlCol="0" anchor="t">
            <a:spAutoFit/>
          </a:bodyPr>
          <a:lstStyle/>
          <a:p>
            <a:pPr marL="0" lvl="0" indent="0" algn="ctr">
              <a:lnSpc>
                <a:spcPts val="6047"/>
              </a:lnSpc>
              <a:spcBef>
                <a:spcPct val="0"/>
              </a:spcBef>
            </a:pPr>
            <a:r>
              <a:rPr lang="en-US" sz="4800" dirty="0" err="1">
                <a:solidFill>
                  <a:srgbClr val="2F3936"/>
                </a:solidFill>
              </a:rPr>
              <a:t>Đề</a:t>
            </a:r>
            <a:r>
              <a:rPr lang="en-US" sz="4800" dirty="0">
                <a:solidFill>
                  <a:srgbClr val="2F3936"/>
                </a:solidFill>
              </a:rPr>
              <a:t> </a:t>
            </a:r>
            <a:r>
              <a:rPr lang="en-US" sz="4800" dirty="0" err="1">
                <a:solidFill>
                  <a:srgbClr val="2F3936"/>
                </a:solidFill>
              </a:rPr>
              <a:t>bài</a:t>
            </a:r>
            <a:r>
              <a:rPr lang="en-US" sz="4800" dirty="0">
                <a:solidFill>
                  <a:srgbClr val="2F3936"/>
                </a:solidFill>
              </a:rPr>
              <a:t>: </a:t>
            </a:r>
            <a:r>
              <a:rPr lang="en-US" sz="4800" dirty="0" err="1">
                <a:solidFill>
                  <a:srgbClr val="2F3936"/>
                </a:solidFill>
              </a:rPr>
              <a:t>Viết</a:t>
            </a:r>
            <a:r>
              <a:rPr lang="en-US" sz="4800" dirty="0">
                <a:solidFill>
                  <a:srgbClr val="2F3936"/>
                </a:solidFill>
              </a:rPr>
              <a:t> </a:t>
            </a:r>
            <a:r>
              <a:rPr lang="en-US" sz="4800" dirty="0" err="1">
                <a:solidFill>
                  <a:srgbClr val="2F3936"/>
                </a:solidFill>
              </a:rPr>
              <a:t>đoạn</a:t>
            </a:r>
            <a:r>
              <a:rPr lang="en-US" sz="4800" dirty="0">
                <a:solidFill>
                  <a:srgbClr val="2F3936"/>
                </a:solidFill>
              </a:rPr>
              <a:t> </a:t>
            </a:r>
            <a:r>
              <a:rPr lang="en-US" sz="4800" dirty="0" err="1">
                <a:solidFill>
                  <a:srgbClr val="2F3936"/>
                </a:solidFill>
              </a:rPr>
              <a:t>văn</a:t>
            </a:r>
            <a:r>
              <a:rPr lang="en-US" sz="4800" dirty="0">
                <a:solidFill>
                  <a:srgbClr val="2F3936"/>
                </a:solidFill>
              </a:rPr>
              <a:t> </a:t>
            </a:r>
            <a:r>
              <a:rPr lang="en-US" sz="4800" dirty="0" err="1">
                <a:solidFill>
                  <a:srgbClr val="2F3936"/>
                </a:solidFill>
              </a:rPr>
              <a:t>nêu</a:t>
            </a:r>
            <a:r>
              <a:rPr lang="en-US" sz="4800" dirty="0">
                <a:solidFill>
                  <a:srgbClr val="2F3936"/>
                </a:solidFill>
              </a:rPr>
              <a:t> </a:t>
            </a:r>
            <a:r>
              <a:rPr lang="en-US" sz="4800" dirty="0" err="1">
                <a:solidFill>
                  <a:srgbClr val="2F3936"/>
                </a:solidFill>
              </a:rPr>
              <a:t>tình</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xúc</a:t>
            </a:r>
            <a:r>
              <a:rPr lang="en-US" sz="4800" dirty="0">
                <a:solidFill>
                  <a:srgbClr val="2F3936"/>
                </a:solidFill>
              </a:rPr>
              <a:t> </a:t>
            </a:r>
            <a:r>
              <a:rPr lang="en-US" sz="4800" dirty="0" err="1">
                <a:solidFill>
                  <a:srgbClr val="2F3936"/>
                </a:solidFill>
              </a:rPr>
              <a:t>về</a:t>
            </a:r>
            <a:r>
              <a:rPr lang="en-US" sz="4800" dirty="0">
                <a:solidFill>
                  <a:srgbClr val="2F3936"/>
                </a:solidFill>
              </a:rPr>
              <a:t> </a:t>
            </a:r>
            <a:r>
              <a:rPr lang="en-US" sz="4800" dirty="0" err="1">
                <a:solidFill>
                  <a:srgbClr val="2F3936"/>
                </a:solidFill>
              </a:rPr>
              <a:t>một</a:t>
            </a:r>
            <a:r>
              <a:rPr lang="en-US" sz="4800" dirty="0">
                <a:solidFill>
                  <a:srgbClr val="2F3936"/>
                </a:solidFill>
              </a:rPr>
              <a:t> </a:t>
            </a:r>
            <a:r>
              <a:rPr lang="en-US" sz="4800" dirty="0" err="1">
                <a:solidFill>
                  <a:srgbClr val="2F3936"/>
                </a:solidFill>
              </a:rPr>
              <a:t>người</a:t>
            </a:r>
            <a:r>
              <a:rPr lang="en-US" sz="4800" dirty="0">
                <a:solidFill>
                  <a:srgbClr val="2F3936"/>
                </a:solidFill>
              </a:rPr>
              <a:t> </a:t>
            </a:r>
            <a:r>
              <a:rPr lang="en-US" sz="4800" dirty="0" err="1">
                <a:solidFill>
                  <a:srgbClr val="2F3936"/>
                </a:solidFill>
              </a:rPr>
              <a:t>gần</a:t>
            </a:r>
            <a:r>
              <a:rPr lang="en-US" sz="4800" dirty="0">
                <a:solidFill>
                  <a:srgbClr val="2F3936"/>
                </a:solidFill>
              </a:rPr>
              <a:t> </a:t>
            </a:r>
            <a:r>
              <a:rPr lang="en-US" sz="4800" dirty="0" err="1">
                <a:solidFill>
                  <a:srgbClr val="2F3936"/>
                </a:solidFill>
              </a:rPr>
              <a:t>gũi</a:t>
            </a:r>
            <a:r>
              <a:rPr lang="en-US" sz="4800" dirty="0">
                <a:solidFill>
                  <a:srgbClr val="2F3936"/>
                </a:solidFill>
              </a:rPr>
              <a:t>, </a:t>
            </a:r>
            <a:r>
              <a:rPr lang="en-US" sz="4800" dirty="0" err="1">
                <a:solidFill>
                  <a:srgbClr val="2F3936"/>
                </a:solidFill>
              </a:rPr>
              <a:t>thân</a:t>
            </a:r>
            <a:r>
              <a:rPr lang="en-US" sz="4800" dirty="0">
                <a:solidFill>
                  <a:srgbClr val="2F3936"/>
                </a:solidFill>
              </a:rPr>
              <a:t> </a:t>
            </a:r>
            <a:r>
              <a:rPr lang="en-US" sz="4800" dirty="0" err="1">
                <a:solidFill>
                  <a:srgbClr val="2F3936"/>
                </a:solidFill>
              </a:rPr>
              <a:t>thiết</a:t>
            </a:r>
            <a:endParaRPr lang="en-US" sz="4800" dirty="0">
              <a:solidFill>
                <a:srgbClr val="2F3936"/>
              </a:solidFill>
            </a:endParaRPr>
          </a:p>
        </p:txBody>
      </p:sp>
      <p:sp>
        <p:nvSpPr>
          <p:cNvPr id="18" name="TextBox 18"/>
          <p:cNvSpPr txBox="1"/>
          <p:nvPr/>
        </p:nvSpPr>
        <p:spPr>
          <a:xfrm>
            <a:off x="712485" y="4164546"/>
            <a:ext cx="16777786" cy="3323987"/>
          </a:xfrm>
          <a:prstGeom prst="rect">
            <a:avLst/>
          </a:prstGeom>
          <a:solidFill>
            <a:schemeClr val="bg1"/>
          </a:solidFill>
        </p:spPr>
        <p:txBody>
          <a:bodyPr wrap="square" lIns="0" tIns="0" rIns="0" bIns="0" rtlCol="0" anchor="t">
            <a:spAutoFit/>
          </a:bodyPr>
          <a:lstStyle/>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muốn</a:t>
            </a:r>
            <a:r>
              <a:rPr lang="en-US" sz="5400" dirty="0">
                <a:solidFill>
                  <a:srgbClr val="2F3936"/>
                </a:solidFill>
              </a:rPr>
              <a:t> </a:t>
            </a:r>
            <a:r>
              <a:rPr lang="en-US" sz="5400" dirty="0" err="1">
                <a:solidFill>
                  <a:srgbClr val="2F3936"/>
                </a:solidFill>
              </a:rPr>
              <a:t>bày</a:t>
            </a:r>
            <a:r>
              <a:rPr lang="en-US" sz="5400" dirty="0">
                <a:solidFill>
                  <a:srgbClr val="2F3936"/>
                </a:solidFill>
              </a:rPr>
              <a:t> </a:t>
            </a:r>
            <a:r>
              <a:rPr lang="en-US" sz="5400" dirty="0" err="1">
                <a:solidFill>
                  <a:srgbClr val="2F3936"/>
                </a:solidFill>
              </a:rPr>
              <a:t>tỏ</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với</a:t>
            </a:r>
            <a:r>
              <a:rPr lang="en-US" sz="5400" dirty="0">
                <a:solidFill>
                  <a:srgbClr val="2F3936"/>
                </a:solidFill>
              </a:rPr>
              <a:t> </a:t>
            </a:r>
            <a:r>
              <a:rPr lang="en-US" sz="5400" dirty="0" err="1">
                <a:solidFill>
                  <a:srgbClr val="2F3936"/>
                </a:solidFill>
              </a:rPr>
              <a:t>ai</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Điều</a:t>
            </a:r>
            <a:r>
              <a:rPr lang="en-US" sz="5400" dirty="0">
                <a:solidFill>
                  <a:srgbClr val="2F3936"/>
                </a:solidFill>
              </a:rPr>
              <a:t> </a:t>
            </a:r>
            <a:r>
              <a:rPr lang="en-US" sz="5400" dirty="0" err="1">
                <a:solidFill>
                  <a:srgbClr val="2F3936"/>
                </a:solidFill>
              </a:rPr>
              <a:t>gì</a:t>
            </a:r>
            <a:r>
              <a:rPr lang="en-US" sz="5400" dirty="0">
                <a:solidFill>
                  <a:srgbClr val="2F3936"/>
                </a:solidFill>
              </a:rPr>
              <a:t> ở </a:t>
            </a:r>
            <a:r>
              <a:rPr lang="en-US" sz="5400" dirty="0" err="1">
                <a:solidFill>
                  <a:srgbClr val="2F3936"/>
                </a:solidFill>
              </a:rPr>
              <a:t>người</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làm</a:t>
            </a: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động</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có</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gì</a:t>
            </a:r>
            <a:endParaRPr lang="en-US" sz="5400" dirty="0">
              <a:solidFill>
                <a:srgbClr val="2F3936"/>
              </a:solidFill>
            </a:endParaRPr>
          </a:p>
          <a:p>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đã</a:t>
            </a:r>
            <a:r>
              <a:rPr lang="en-US" sz="5400" dirty="0">
                <a:solidFill>
                  <a:srgbClr val="2F3936"/>
                </a:solidFill>
              </a:rPr>
              <a:t> </a:t>
            </a:r>
            <a:r>
              <a:rPr lang="en-US" sz="5400" dirty="0" err="1">
                <a:solidFill>
                  <a:srgbClr val="2F3936"/>
                </a:solidFill>
              </a:rPr>
              <a:t>thể</a:t>
            </a:r>
            <a:r>
              <a:rPr lang="en-US" sz="5400" dirty="0">
                <a:solidFill>
                  <a:srgbClr val="2F3936"/>
                </a:solidFill>
              </a:rPr>
              <a:t> </a:t>
            </a:r>
            <a:r>
              <a:rPr lang="en-US" sz="5400" dirty="0" err="1">
                <a:solidFill>
                  <a:srgbClr val="2F3936"/>
                </a:solidFill>
              </a:rPr>
              <a:t>hiện</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như</a:t>
            </a:r>
            <a:r>
              <a:rPr lang="en-US" sz="5400" dirty="0">
                <a:solidFill>
                  <a:srgbClr val="2F3936"/>
                </a:solidFill>
              </a:rPr>
              <a:t> </a:t>
            </a:r>
            <a:r>
              <a:rPr lang="en-US" sz="5400" dirty="0" err="1">
                <a:solidFill>
                  <a:srgbClr val="2F3936"/>
                </a:solidFill>
              </a:rPr>
              <a:t>thế</a:t>
            </a:r>
            <a:r>
              <a:rPr lang="en-US" sz="5400" dirty="0">
                <a:solidFill>
                  <a:srgbClr val="2F3936"/>
                </a:solidFill>
              </a:rPr>
              <a:t> </a:t>
            </a:r>
            <a:r>
              <a:rPr lang="en-US" sz="5400" dirty="0" err="1">
                <a:solidFill>
                  <a:srgbClr val="2F3936"/>
                </a:solidFill>
              </a:rPr>
              <a:t>nào</a:t>
            </a:r>
            <a:r>
              <a:rPr lang="en-US" sz="5400" dirty="0">
                <a:solidFill>
                  <a:srgbClr val="2F3936"/>
                </a:solidFill>
              </a:rPr>
              <a:t>?</a:t>
            </a:r>
          </a:p>
        </p:txBody>
      </p:sp>
      <p:pic>
        <p:nvPicPr>
          <p:cNvPr id="19" name="Picture 18"/>
          <p:cNvPicPr>
            <a:picLocks noChangeAspect="1"/>
          </p:cNvPicPr>
          <p:nvPr/>
        </p:nvPicPr>
        <p:blipFill>
          <a:blip r:embed="rId14"/>
          <a:stretch>
            <a:fillRect/>
          </a:stretch>
        </p:blipFill>
        <p:spPr>
          <a:xfrm>
            <a:off x="5801721" y="2781262"/>
            <a:ext cx="5273497" cy="177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47680" y="732636"/>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1928296" y="2369288"/>
            <a:ext cx="2225403" cy="1748116"/>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a:solidFill>
                  <a:schemeClr val="tx1">
                    <a:lumMod val="95000"/>
                    <a:lumOff val="5000"/>
                  </a:schemeClr>
                </a:solidFill>
              </a:rPr>
              <a:t>Mở</a:t>
            </a:r>
            <a:r>
              <a:rPr lang="en-US" sz="4400" dirty="0">
                <a:solidFill>
                  <a:schemeClr val="tx1">
                    <a:lumMod val="95000"/>
                    <a:lumOff val="5000"/>
                  </a:schemeClr>
                </a:solidFill>
              </a:rPr>
              <a:t> </a:t>
            </a:r>
            <a:r>
              <a:rPr lang="en-US" sz="4400" dirty="0" err="1">
                <a:solidFill>
                  <a:schemeClr val="tx1">
                    <a:lumMod val="95000"/>
                    <a:lumOff val="5000"/>
                  </a:schemeClr>
                </a:solidFill>
              </a:rPr>
              <a:t>đầu</a:t>
            </a:r>
            <a:endParaRPr lang="en-US" sz="4400" dirty="0">
              <a:solidFill>
                <a:schemeClr val="tx1">
                  <a:lumMod val="95000"/>
                  <a:lumOff val="5000"/>
                </a:schemeClr>
              </a:solidFill>
            </a:endParaRPr>
          </a:p>
        </p:txBody>
      </p:sp>
      <p:sp>
        <p:nvSpPr>
          <p:cNvPr id="46" name="Rounded Rectangle 45"/>
          <p:cNvSpPr/>
          <p:nvPr/>
        </p:nvSpPr>
        <p:spPr>
          <a:xfrm>
            <a:off x="4258964" y="2388693"/>
            <a:ext cx="12414421" cy="1748116"/>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solidFill>
                  <a:schemeClr val="tx1">
                    <a:lumMod val="95000"/>
                    <a:lumOff val="5000"/>
                  </a:schemeClr>
                </a:solidFill>
              </a:rPr>
              <a:t>Giới</a:t>
            </a:r>
            <a:r>
              <a:rPr lang="en-US" sz="4400" dirty="0">
                <a:solidFill>
                  <a:schemeClr val="tx1">
                    <a:lumMod val="95000"/>
                    <a:lumOff val="5000"/>
                  </a:schemeClr>
                </a:solidFill>
              </a:rPr>
              <a:t> </a:t>
            </a:r>
            <a:r>
              <a:rPr lang="en-US" sz="4400" dirty="0" err="1">
                <a:solidFill>
                  <a:schemeClr val="tx1">
                    <a:lumMod val="95000"/>
                    <a:lumOff val="5000"/>
                  </a:schemeClr>
                </a:solidFill>
              </a:rPr>
              <a:t>thiệu</a:t>
            </a:r>
            <a:r>
              <a:rPr lang="en-US" sz="4400" dirty="0">
                <a:solidFill>
                  <a:schemeClr val="tx1">
                    <a:lumMod val="95000"/>
                    <a:lumOff val="5000"/>
                  </a:schemeClr>
                </a:solidFill>
              </a:rPr>
              <a:t> </a:t>
            </a:r>
            <a:r>
              <a:rPr lang="en-US" sz="4400" dirty="0" err="1">
                <a:solidFill>
                  <a:schemeClr val="tx1">
                    <a:lumMod val="95000"/>
                    <a:lumOff val="5000"/>
                  </a:schemeClr>
                </a:solidFill>
              </a:rPr>
              <a:t>người</a:t>
            </a:r>
            <a:r>
              <a:rPr lang="en-US" sz="4400" dirty="0">
                <a:solidFill>
                  <a:schemeClr val="tx1">
                    <a:lumMod val="95000"/>
                    <a:lumOff val="5000"/>
                  </a:schemeClr>
                </a:solidFill>
              </a:rPr>
              <a:t> </a:t>
            </a:r>
            <a:r>
              <a:rPr lang="en-US" sz="4400" dirty="0" err="1">
                <a:solidFill>
                  <a:schemeClr val="tx1">
                    <a:lumMod val="95000"/>
                    <a:lumOff val="5000"/>
                  </a:schemeClr>
                </a:solidFill>
              </a:rPr>
              <a:t>gần</a:t>
            </a:r>
            <a:r>
              <a:rPr lang="en-US" sz="4400" dirty="0">
                <a:solidFill>
                  <a:schemeClr val="tx1">
                    <a:lumMod val="95000"/>
                    <a:lumOff val="5000"/>
                  </a:schemeClr>
                </a:solidFill>
              </a:rPr>
              <a:t> </a:t>
            </a:r>
            <a:r>
              <a:rPr lang="en-US" sz="4400" dirty="0" err="1">
                <a:solidFill>
                  <a:schemeClr val="tx1">
                    <a:lumMod val="95000"/>
                    <a:lumOff val="5000"/>
                  </a:schemeClr>
                </a:solidFill>
              </a:rPr>
              <a:t>gũi</a:t>
            </a:r>
            <a:r>
              <a:rPr lang="en-US" sz="4400" dirty="0">
                <a:solidFill>
                  <a:schemeClr val="tx1">
                    <a:lumMod val="95000"/>
                    <a:lumOff val="5000"/>
                  </a:schemeClr>
                </a:solidFill>
              </a:rPr>
              <a:t>, </a:t>
            </a:r>
            <a:r>
              <a:rPr lang="en-US" sz="4400" dirty="0" err="1">
                <a:solidFill>
                  <a:schemeClr val="tx1">
                    <a:lumMod val="95000"/>
                    <a:lumOff val="5000"/>
                  </a:schemeClr>
                </a:solidFill>
              </a:rPr>
              <a:t>thân</a:t>
            </a:r>
            <a:r>
              <a:rPr lang="en-US" sz="4400" dirty="0">
                <a:solidFill>
                  <a:schemeClr val="tx1">
                    <a:lumMod val="95000"/>
                    <a:lumOff val="5000"/>
                  </a:schemeClr>
                </a:solidFill>
              </a:rPr>
              <a:t> </a:t>
            </a:r>
            <a:r>
              <a:rPr lang="en-US" sz="4400" dirty="0" err="1">
                <a:solidFill>
                  <a:schemeClr val="tx1">
                    <a:lumMod val="95000"/>
                    <a:lumOff val="5000"/>
                  </a:schemeClr>
                </a:solidFill>
              </a:rPr>
              <a:t>thiết</a:t>
            </a:r>
            <a:r>
              <a:rPr lang="en-US" sz="4400" dirty="0">
                <a:solidFill>
                  <a:schemeClr val="tx1">
                    <a:lumMod val="95000"/>
                    <a:lumOff val="5000"/>
                  </a:schemeClr>
                </a:solidFill>
              </a:rPr>
              <a:t> </a:t>
            </a:r>
            <a:r>
              <a:rPr lang="en-US" sz="4400" dirty="0" err="1">
                <a:solidFill>
                  <a:schemeClr val="tx1">
                    <a:lumMod val="95000"/>
                    <a:lumOff val="5000"/>
                  </a:schemeClr>
                </a:solidFill>
              </a:rPr>
              <a:t>mà</a:t>
            </a:r>
            <a:r>
              <a:rPr lang="en-US" sz="4400" dirty="0">
                <a:solidFill>
                  <a:schemeClr val="tx1">
                    <a:lumMod val="95000"/>
                    <a:lumOff val="5000"/>
                  </a:schemeClr>
                </a:solidFill>
              </a:rPr>
              <a:t> </a:t>
            </a:r>
            <a:r>
              <a:rPr lang="en-US" sz="4400" dirty="0" err="1">
                <a:solidFill>
                  <a:schemeClr val="tx1">
                    <a:lumMod val="95000"/>
                    <a:lumOff val="5000"/>
                  </a:schemeClr>
                </a:solidFill>
              </a:rPr>
              <a:t>em</a:t>
            </a:r>
            <a:r>
              <a:rPr lang="en-US" sz="4400" dirty="0">
                <a:solidFill>
                  <a:schemeClr val="tx1">
                    <a:lumMod val="95000"/>
                    <a:lumOff val="5000"/>
                  </a:schemeClr>
                </a:solidFill>
              </a:rPr>
              <a:t> </a:t>
            </a:r>
            <a:r>
              <a:rPr lang="en-US" sz="4400" dirty="0" err="1">
                <a:solidFill>
                  <a:schemeClr val="tx1">
                    <a:lumMod val="95000"/>
                    <a:lumOff val="5000"/>
                  </a:schemeClr>
                </a:solidFill>
              </a:rPr>
              <a:t>muốn</a:t>
            </a:r>
            <a:r>
              <a:rPr lang="en-US" sz="4400" dirty="0">
                <a:solidFill>
                  <a:schemeClr val="tx1">
                    <a:lumMod val="95000"/>
                    <a:lumOff val="5000"/>
                  </a:schemeClr>
                </a:solidFill>
              </a:rPr>
              <a:t> </a:t>
            </a:r>
            <a:r>
              <a:rPr lang="en-US" sz="4400" dirty="0" err="1">
                <a:solidFill>
                  <a:schemeClr val="tx1">
                    <a:lumMod val="95000"/>
                    <a:lumOff val="5000"/>
                  </a:schemeClr>
                </a:solidFill>
              </a:rPr>
              <a:t>bày</a:t>
            </a:r>
            <a:r>
              <a:rPr lang="en-US" sz="4400" dirty="0">
                <a:solidFill>
                  <a:schemeClr val="tx1">
                    <a:lumMod val="95000"/>
                    <a:lumOff val="5000"/>
                  </a:schemeClr>
                </a:solidFill>
              </a:rPr>
              <a:t> </a:t>
            </a:r>
            <a:r>
              <a:rPr lang="en-US" sz="4400" dirty="0" err="1">
                <a:solidFill>
                  <a:schemeClr val="tx1">
                    <a:lumMod val="95000"/>
                    <a:lumOff val="5000"/>
                  </a:schemeClr>
                </a:solidFill>
              </a:rPr>
              <a:t>tỏ</a:t>
            </a:r>
            <a:r>
              <a:rPr lang="en-US" sz="4400" dirty="0">
                <a:solidFill>
                  <a:schemeClr val="tx1">
                    <a:lumMod val="95000"/>
                    <a:lumOff val="5000"/>
                  </a:schemeClr>
                </a:solidFill>
              </a:rPr>
              <a:t> </a:t>
            </a:r>
            <a:r>
              <a:rPr lang="en-US" sz="4400" dirty="0" err="1">
                <a:solidFill>
                  <a:schemeClr val="tx1">
                    <a:lumMod val="95000"/>
                    <a:lumOff val="5000"/>
                  </a:schemeClr>
                </a:solidFill>
              </a:rPr>
              <a:t>tình</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xúc</a:t>
            </a:r>
            <a:r>
              <a:rPr lang="en-US" sz="4400" dirty="0">
                <a:solidFill>
                  <a:schemeClr val="tx1">
                    <a:lumMod val="95000"/>
                    <a:lumOff val="5000"/>
                  </a:schemeClr>
                </a:solidFill>
              </a:rPr>
              <a:t>.</a:t>
            </a:r>
          </a:p>
        </p:txBody>
      </p:sp>
      <p:sp>
        <p:nvSpPr>
          <p:cNvPr id="51" name="Rectangle 50"/>
          <p:cNvSpPr/>
          <p:nvPr/>
        </p:nvSpPr>
        <p:spPr>
          <a:xfrm>
            <a:off x="1329940" y="5307018"/>
            <a:ext cx="9439050"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Mọi người trong gia đình của em đều rất yêu thương và trân trọng nhau. Với em, bà ngoại là người gắn bó và thân thiết nhất.</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52" name="Freeform 40"/>
          <p:cNvSpPr/>
          <p:nvPr/>
        </p:nvSpPr>
        <p:spPr>
          <a:xfrm flipH="1">
            <a:off x="10833554" y="4190353"/>
            <a:ext cx="6311445" cy="5824695"/>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7"/>
            <a:stretch>
              <a:fillRect/>
            </a:stretch>
          </a:blipFill>
        </p:spPr>
      </p:sp>
      <p:cxnSp>
        <p:nvCxnSpPr>
          <p:cNvPr id="56" name="Straight Connector 55"/>
          <p:cNvCxnSpPr/>
          <p:nvPr/>
        </p:nvCxnSpPr>
        <p:spPr>
          <a:xfrm>
            <a:off x="7543800" y="7810500"/>
            <a:ext cx="232439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randombar(horizontal)">
                                      <p:cBhvr>
                                        <p:cTn id="37" dur="500"/>
                                        <p:tgtEl>
                                          <p:spTgt spid="51"/>
                                        </p:tgtEl>
                                      </p:cBhvr>
                                    </p:animEffect>
                                  </p:childTnLst>
                                </p:cTn>
                              </p:par>
                              <p:par>
                                <p:cTn id="38" presetID="14" presetClass="entr" presetSubtype="1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animBg="1"/>
      <p:bldP spid="46" grpId="0" animBg="1"/>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339968" y="519808"/>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7" name="Rounded Rectangle 46"/>
          <p:cNvSpPr/>
          <p:nvPr/>
        </p:nvSpPr>
        <p:spPr>
          <a:xfrm>
            <a:off x="829721" y="2478097"/>
            <a:ext cx="2225403" cy="2321330"/>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3017214" y="1682092"/>
            <a:ext cx="13822986" cy="4398326"/>
          </a:xfrm>
          <a:prstGeom prst="roundRect">
            <a:avLst>
              <a:gd name="adj" fmla="val 1752"/>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chemeClr val="tx1">
                    <a:lumMod val="95000"/>
                    <a:lumOff val="5000"/>
                  </a:schemeClr>
                </a:solidFill>
              </a:rPr>
              <a:t>- </a:t>
            </a: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những</a:t>
            </a:r>
            <a:r>
              <a:rPr lang="en-US" sz="3200" b="1" i="1" dirty="0">
                <a:solidFill>
                  <a:schemeClr val="tx1">
                    <a:lumMod val="95000"/>
                    <a:lumOff val="5000"/>
                  </a:schemeClr>
                </a:solidFill>
              </a:rPr>
              <a:t> </a:t>
            </a:r>
            <a:r>
              <a:rPr lang="en-US" sz="3200" b="1" i="1" dirty="0" err="1">
                <a:solidFill>
                  <a:schemeClr val="tx1">
                    <a:lumMod val="95000"/>
                    <a:lumOff val="5000"/>
                  </a:schemeClr>
                </a:solidFill>
              </a:rPr>
              <a:t>điều</a:t>
            </a:r>
            <a:r>
              <a:rPr lang="en-US" sz="3200" b="1" i="1" dirty="0">
                <a:solidFill>
                  <a:schemeClr val="tx1">
                    <a:lumMod val="95000"/>
                    <a:lumOff val="5000"/>
                  </a:schemeClr>
                </a:solidFill>
              </a:rPr>
              <a:t> ở </a:t>
            </a:r>
            <a:r>
              <a:rPr lang="en-US" sz="3200" b="1" i="1" dirty="0" err="1">
                <a:solidFill>
                  <a:schemeClr val="tx1">
                    <a:lumMod val="95000"/>
                    <a:lumOff val="5000"/>
                  </a:schemeClr>
                </a:solidFill>
              </a:rPr>
              <a:t>người</a:t>
            </a:r>
            <a:r>
              <a:rPr lang="en-US" sz="3200" b="1" i="1" dirty="0">
                <a:solidFill>
                  <a:schemeClr val="tx1">
                    <a:lumMod val="95000"/>
                    <a:lumOff val="5000"/>
                  </a:schemeClr>
                </a:solidFill>
              </a:rPr>
              <a:t> </a:t>
            </a:r>
            <a:r>
              <a:rPr lang="en-US" sz="3200" b="1" i="1" dirty="0" err="1">
                <a:solidFill>
                  <a:schemeClr val="tx1">
                    <a:lumMod val="95000"/>
                    <a:lumOff val="5000"/>
                  </a:schemeClr>
                </a:solidFill>
              </a:rPr>
              <a:t>đó</a:t>
            </a:r>
            <a:r>
              <a:rPr lang="en-US" sz="3200" b="1" i="1" dirty="0">
                <a:solidFill>
                  <a:schemeClr val="tx1">
                    <a:lumMod val="95000"/>
                    <a:lumOff val="5000"/>
                  </a:schemeClr>
                </a:solidFill>
              </a:rPr>
              <a:t> </a:t>
            </a:r>
            <a:r>
              <a:rPr lang="en-US" sz="3200" b="1" i="1" dirty="0" err="1">
                <a:solidFill>
                  <a:schemeClr val="tx1">
                    <a:lumMod val="95000"/>
                    <a:lumOff val="5000"/>
                  </a:schemeClr>
                </a:solidFill>
              </a:rPr>
              <a:t>làm</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động</a:t>
            </a:r>
            <a:r>
              <a:rPr lang="en-US" sz="3200" b="1" i="1" dirty="0">
                <a:solidFill>
                  <a:schemeClr val="tx1">
                    <a:lumMod val="95000"/>
                    <a:lumOff val="5000"/>
                  </a:schemeClr>
                </a:solidFill>
              </a:rPr>
              <a:t>. </a:t>
            </a:r>
            <a:r>
              <a:rPr lang="en-US" sz="3200" b="1" i="1" dirty="0" err="1">
                <a:solidFill>
                  <a:schemeClr val="tx1">
                    <a:lumMod val="95000"/>
                    <a:lumOff val="5000"/>
                  </a:schemeClr>
                </a:solidFill>
              </a:rPr>
              <a:t>Ví</a:t>
            </a:r>
            <a:r>
              <a:rPr lang="en-US" sz="3200" b="1" i="1" dirty="0">
                <a:solidFill>
                  <a:schemeClr val="tx1">
                    <a:lumMod val="95000"/>
                    <a:lumOff val="5000"/>
                  </a:schemeClr>
                </a:solidFill>
              </a:rPr>
              <a:t> </a:t>
            </a:r>
            <a:r>
              <a:rPr lang="en-US" sz="3200" b="1" i="1" dirty="0" err="1">
                <a:solidFill>
                  <a:schemeClr val="tx1">
                    <a:lumMod val="95000"/>
                    <a:lumOff val="5000"/>
                  </a:schemeClr>
                </a:solidFill>
              </a:rPr>
              <a:t>dụ</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Cử</a:t>
            </a:r>
            <a:r>
              <a:rPr lang="en-US" sz="3200" dirty="0">
                <a:solidFill>
                  <a:schemeClr val="tx1">
                    <a:lumMod val="95000"/>
                    <a:lumOff val="5000"/>
                  </a:schemeClr>
                </a:solidFill>
              </a:rPr>
              <a:t> </a:t>
            </a:r>
            <a:r>
              <a:rPr lang="en-US" sz="3200" dirty="0" err="1">
                <a:solidFill>
                  <a:schemeClr val="tx1">
                    <a:lumMod val="95000"/>
                    <a:lumOff val="5000"/>
                  </a:schemeClr>
                </a:solidFill>
              </a:rPr>
              <a:t>chỉ</a:t>
            </a:r>
            <a:r>
              <a:rPr lang="en-US" sz="3200" dirty="0">
                <a:solidFill>
                  <a:schemeClr val="tx1">
                    <a:lumMod val="95000"/>
                    <a:lumOff val="5000"/>
                  </a:schemeClr>
                </a:solidFill>
              </a:rPr>
              <a:t>, </a:t>
            </a:r>
            <a:r>
              <a:rPr lang="en-US" sz="3200" dirty="0" err="1">
                <a:solidFill>
                  <a:schemeClr val="tx1">
                    <a:lumMod val="95000"/>
                    <a:lumOff val="5000"/>
                  </a:schemeClr>
                </a:solidFill>
              </a:rPr>
              <a:t>lời</a:t>
            </a:r>
            <a:r>
              <a:rPr lang="en-US" sz="3200" dirty="0">
                <a:solidFill>
                  <a:schemeClr val="tx1">
                    <a:lumMod val="95000"/>
                    <a:lumOff val="5000"/>
                  </a:schemeClr>
                </a:solidFill>
              </a:rPr>
              <a:t> </a:t>
            </a:r>
            <a:r>
              <a:rPr lang="en-US" sz="3200" dirty="0" err="1">
                <a:solidFill>
                  <a:schemeClr val="tx1">
                    <a:lumMod val="95000"/>
                    <a:lumOff val="5000"/>
                  </a:schemeClr>
                </a:solidFill>
              </a:rPr>
              <a:t>nói</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Những</a:t>
            </a:r>
            <a:r>
              <a:rPr lang="en-US" sz="3200" dirty="0">
                <a:solidFill>
                  <a:schemeClr val="tx1">
                    <a:lumMod val="95000"/>
                    <a:lumOff val="5000"/>
                  </a:schemeClr>
                </a:solidFill>
              </a:rPr>
              <a:t> </a:t>
            </a:r>
            <a:r>
              <a:rPr lang="en-US" sz="3200" dirty="0" err="1">
                <a:solidFill>
                  <a:schemeClr val="tx1">
                    <a:lumMod val="95000"/>
                    <a:lumOff val="5000"/>
                  </a:schemeClr>
                </a:solidFill>
              </a:rPr>
              <a:t>kỉ</a:t>
            </a:r>
            <a:r>
              <a:rPr lang="en-US" sz="3200" dirty="0">
                <a:solidFill>
                  <a:schemeClr val="tx1">
                    <a:lumMod val="95000"/>
                    <a:lumOff val="5000"/>
                  </a:schemeClr>
                </a:solidFill>
              </a:rPr>
              <a:t> </a:t>
            </a:r>
            <a:r>
              <a:rPr lang="en-US" sz="3200" dirty="0" err="1">
                <a:solidFill>
                  <a:schemeClr val="tx1">
                    <a:lumMod val="95000"/>
                    <a:lumOff val="5000"/>
                  </a:schemeClr>
                </a:solidFill>
              </a:rPr>
              <a:t>niệm</a:t>
            </a:r>
            <a:r>
              <a:rPr lang="en-US" sz="3200" dirty="0">
                <a:solidFill>
                  <a:schemeClr val="tx1">
                    <a:lumMod val="95000"/>
                    <a:lumOff val="5000"/>
                  </a:schemeClr>
                </a:solidFill>
              </a:rPr>
              <a:t> </a:t>
            </a:r>
            <a:r>
              <a:rPr lang="en-US" sz="3200" dirty="0" err="1">
                <a:solidFill>
                  <a:schemeClr val="tx1">
                    <a:lumMod val="95000"/>
                    <a:lumOff val="5000"/>
                  </a:schemeClr>
                </a:solidFill>
              </a:rPr>
              <a:t>giữa</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của</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dành</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a:t>
            </a:r>
          </a:p>
          <a:p>
            <a:pPr marL="285750" indent="-285750" algn="just">
              <a:buFontTx/>
              <a:buChar char="-"/>
            </a:pP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rõ</a:t>
            </a:r>
            <a:r>
              <a:rPr lang="en-US" sz="3200" b="1" i="1" dirty="0">
                <a:solidFill>
                  <a:schemeClr val="tx1">
                    <a:lumMod val="95000"/>
                    <a:lumOff val="5000"/>
                  </a:schemeClr>
                </a:solidFill>
              </a:rPr>
              <a:t> </a:t>
            </a:r>
            <a:r>
              <a:rPr lang="en-US" sz="3200" b="1" i="1" dirty="0" err="1">
                <a:solidFill>
                  <a:schemeClr val="tx1">
                    <a:lumMod val="95000"/>
                    <a:lumOff val="5000"/>
                  </a:schemeClr>
                </a:solidFill>
              </a:rPr>
              <a:t>tình</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của</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Dùng</a:t>
            </a:r>
            <a:r>
              <a:rPr lang="en-US" sz="3200" dirty="0">
                <a:solidFill>
                  <a:schemeClr val="tx1">
                    <a:lumMod val="95000"/>
                    <a:lumOff val="5000"/>
                  </a:schemeClr>
                </a:solidFill>
              </a:rPr>
              <a:t> </a:t>
            </a:r>
            <a:r>
              <a:rPr lang="en-US" sz="3200" dirty="0" err="1">
                <a:solidFill>
                  <a:schemeClr val="tx1">
                    <a:lumMod val="95000"/>
                    <a:lumOff val="5000"/>
                  </a:schemeClr>
                </a:solidFill>
              </a:rPr>
              <a:t>từ</a:t>
            </a:r>
            <a:r>
              <a:rPr lang="en-US" sz="3200" dirty="0">
                <a:solidFill>
                  <a:schemeClr val="tx1">
                    <a:lumMod val="95000"/>
                    <a:lumOff val="5000"/>
                  </a:schemeClr>
                </a:solidFill>
              </a:rPr>
              <a:t> </a:t>
            </a:r>
            <a:r>
              <a:rPr lang="en-US" sz="3200" dirty="0" err="1">
                <a:solidFill>
                  <a:schemeClr val="tx1">
                    <a:lumMod val="95000"/>
                    <a:lumOff val="5000"/>
                  </a:schemeClr>
                </a:solidFill>
              </a:rPr>
              <a:t>ngữ</a:t>
            </a:r>
            <a:r>
              <a:rPr lang="en-US" sz="3200" dirty="0">
                <a:solidFill>
                  <a:schemeClr val="tx1">
                    <a:lumMod val="95000"/>
                    <a:lumOff val="5000"/>
                  </a:schemeClr>
                </a:solidFill>
              </a:rPr>
              <a:t> </a:t>
            </a:r>
            <a:r>
              <a:rPr lang="en-US" sz="3200" dirty="0" err="1">
                <a:solidFill>
                  <a:schemeClr val="tx1">
                    <a:lumMod val="95000"/>
                    <a:lumOff val="5000"/>
                  </a:schemeClr>
                </a:solidFill>
              </a:rPr>
              <a:t>trực</a:t>
            </a:r>
            <a:r>
              <a:rPr lang="en-US" sz="3200" dirty="0">
                <a:solidFill>
                  <a:schemeClr val="tx1">
                    <a:lumMod val="95000"/>
                    <a:lumOff val="5000"/>
                  </a:schemeClr>
                </a:solidFill>
              </a:rPr>
              <a:t> </a:t>
            </a:r>
            <a:r>
              <a:rPr lang="en-US" sz="3200" dirty="0" err="1">
                <a:solidFill>
                  <a:schemeClr val="tx1">
                    <a:lumMod val="95000"/>
                    <a:lumOff val="5000"/>
                  </a:schemeClr>
                </a:solidFill>
              </a:rPr>
              <a:t>tiếp</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yêu</a:t>
            </a:r>
            <a:r>
              <a:rPr lang="en-US" sz="3200" dirty="0">
                <a:solidFill>
                  <a:schemeClr val="tx1">
                    <a:lumMod val="95000"/>
                    <a:lumOff val="5000"/>
                  </a:schemeClr>
                </a:solidFill>
              </a:rPr>
              <a:t> </a:t>
            </a:r>
            <a:r>
              <a:rPr lang="en-US" sz="3200" dirty="0" err="1">
                <a:solidFill>
                  <a:schemeClr val="tx1">
                    <a:lumMod val="95000"/>
                    <a:lumOff val="5000"/>
                  </a:schemeClr>
                </a:solidFill>
              </a:rPr>
              <a:t>quý</a:t>
            </a:r>
            <a:r>
              <a:rPr lang="en-US" sz="3200" dirty="0">
                <a:solidFill>
                  <a:schemeClr val="tx1">
                    <a:lumMod val="95000"/>
                    <a:lumOff val="5000"/>
                  </a:schemeClr>
                </a:solidFill>
              </a:rPr>
              <a:t>, </a:t>
            </a:r>
            <a:r>
              <a:rPr lang="en-US" sz="3200" dirty="0" err="1">
                <a:solidFill>
                  <a:schemeClr val="tx1">
                    <a:lumMod val="95000"/>
                    <a:lumOff val="5000"/>
                  </a:schemeClr>
                </a:solidFill>
              </a:rPr>
              <a:t>khâm</a:t>
            </a:r>
            <a:r>
              <a:rPr lang="en-US" sz="3200" dirty="0">
                <a:solidFill>
                  <a:schemeClr val="tx1">
                    <a:lumMod val="95000"/>
                    <a:lumOff val="5000"/>
                  </a:schemeClr>
                </a:solidFill>
              </a:rPr>
              <a:t> </a:t>
            </a:r>
            <a:r>
              <a:rPr lang="en-US" sz="3200" dirty="0" err="1">
                <a:solidFill>
                  <a:schemeClr val="tx1">
                    <a:lumMod val="95000"/>
                    <a:lumOff val="5000"/>
                  </a:schemeClr>
                </a:solidFill>
              </a:rPr>
              <a:t>phục</a:t>
            </a:r>
            <a:r>
              <a:rPr lang="en-US" sz="3200" dirty="0">
                <a:solidFill>
                  <a:schemeClr val="tx1">
                    <a:lumMod val="95000"/>
                    <a:lumOff val="5000"/>
                  </a:schemeClr>
                </a:solidFill>
              </a:rPr>
              <a:t>, </a:t>
            </a:r>
            <a:r>
              <a:rPr lang="en-US" sz="3200" dirty="0" err="1">
                <a:solidFill>
                  <a:schemeClr val="tx1">
                    <a:lumMod val="95000"/>
                    <a:lumOff val="5000"/>
                  </a:schemeClr>
                </a:solidFill>
              </a:rPr>
              <a:t>trân</a:t>
            </a:r>
            <a:r>
              <a:rPr lang="en-US" sz="3200" dirty="0">
                <a:solidFill>
                  <a:schemeClr val="tx1">
                    <a:lumMod val="95000"/>
                    <a:lumOff val="5000"/>
                  </a:schemeClr>
                </a:solidFill>
              </a:rPr>
              <a:t> </a:t>
            </a:r>
            <a:r>
              <a:rPr lang="en-US" sz="3200" dirty="0" err="1">
                <a:solidFill>
                  <a:schemeClr val="tx1">
                    <a:lumMod val="95000"/>
                    <a:lumOff val="5000"/>
                  </a:schemeClr>
                </a:solidFill>
              </a:rPr>
              <a:t>trọng</a:t>
            </a:r>
            <a:r>
              <a:rPr lang="en-US" sz="3200" dirty="0">
                <a:solidFill>
                  <a:schemeClr val="tx1">
                    <a:lumMod val="95000"/>
                    <a:lumOff val="5000"/>
                  </a:schemeClr>
                </a:solidFill>
              </a:rPr>
              <a:t>, </a:t>
            </a:r>
            <a:r>
              <a:rPr lang="en-US" sz="3200" dirty="0" err="1">
                <a:solidFill>
                  <a:schemeClr val="tx1">
                    <a:lumMod val="95000"/>
                    <a:lumOff val="5000"/>
                  </a:schemeClr>
                </a:solidFill>
              </a:rPr>
              <a:t>ngưỡng</a:t>
            </a:r>
            <a:r>
              <a:rPr lang="en-US" sz="3200" dirty="0">
                <a:solidFill>
                  <a:schemeClr val="tx1">
                    <a:lumMod val="95000"/>
                    <a:lumOff val="5000"/>
                  </a:schemeClr>
                </a:solidFill>
              </a:rPr>
              <a:t> </a:t>
            </a:r>
            <a:r>
              <a:rPr lang="en-US" sz="3200" dirty="0" err="1">
                <a:solidFill>
                  <a:schemeClr val="tx1">
                    <a:lumMod val="95000"/>
                    <a:lumOff val="5000"/>
                  </a:schemeClr>
                </a:solidFill>
              </a:rPr>
              <a:t>mộ</a:t>
            </a:r>
            <a:r>
              <a:rPr lang="en-US" sz="3200" dirty="0">
                <a:solidFill>
                  <a:schemeClr val="tx1">
                    <a:lumMod val="95000"/>
                    <a:lumOff val="5000"/>
                  </a:schemeClr>
                </a:solidFill>
              </a:rPr>
              <a:t>, </a:t>
            </a:r>
            <a:r>
              <a:rPr lang="en-US" sz="3200" dirty="0" err="1">
                <a:solidFill>
                  <a:schemeClr val="tx1">
                    <a:lumMod val="95000"/>
                    <a:lumOff val="5000"/>
                  </a:schemeClr>
                </a:solidFill>
              </a:rPr>
              <a:t>nhớ</a:t>
            </a:r>
            <a:r>
              <a:rPr lang="en-US" sz="3200" dirty="0">
                <a:solidFill>
                  <a:schemeClr val="tx1">
                    <a:lumMod val="95000"/>
                    <a:lumOff val="5000"/>
                  </a:schemeClr>
                </a:solidFill>
              </a:rPr>
              <a:t> </a:t>
            </a:r>
            <a:r>
              <a:rPr lang="en-US" sz="3200" dirty="0" err="1">
                <a:solidFill>
                  <a:schemeClr val="tx1">
                    <a:lumMod val="95000"/>
                    <a:lumOff val="5000"/>
                  </a:schemeClr>
                </a:solidFill>
              </a:rPr>
              <a:t>mong</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Nêu</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tìm</a:t>
            </a:r>
            <a:r>
              <a:rPr lang="en-US" sz="3200" dirty="0">
                <a:solidFill>
                  <a:schemeClr val="tx1">
                    <a:lumMod val="95000"/>
                    <a:lumOff val="5000"/>
                  </a:schemeClr>
                </a:solidFill>
              </a:rPr>
              <a:t> </a:t>
            </a:r>
            <a:r>
              <a:rPr lang="en-US" sz="3200" dirty="0" err="1">
                <a:solidFill>
                  <a:schemeClr val="tx1">
                    <a:lumMod val="95000"/>
                    <a:lumOff val="5000"/>
                  </a:schemeClr>
                </a:solidFill>
              </a:rPr>
              <a:t>cách</a:t>
            </a:r>
            <a:r>
              <a:rPr lang="en-US" sz="3200" dirty="0">
                <a:solidFill>
                  <a:schemeClr val="tx1">
                    <a:lumMod val="95000"/>
                    <a:lumOff val="5000"/>
                  </a:schemeClr>
                </a:solidFill>
              </a:rPr>
              <a:t> </a:t>
            </a:r>
            <a:r>
              <a:rPr lang="en-US" sz="3200" dirty="0" err="1">
                <a:solidFill>
                  <a:schemeClr val="tx1">
                    <a:lumMod val="95000"/>
                    <a:lumOff val="5000"/>
                  </a:schemeClr>
                </a:solidFill>
              </a:rPr>
              <a:t>giúp</a:t>
            </a:r>
            <a:r>
              <a:rPr lang="en-US" sz="3200" dirty="0">
                <a:solidFill>
                  <a:schemeClr val="tx1">
                    <a:lumMod val="95000"/>
                    <a:lumOff val="5000"/>
                  </a:schemeClr>
                </a:solidFill>
              </a:rPr>
              <a:t> </a:t>
            </a:r>
            <a:r>
              <a:rPr lang="en-US" sz="3200" dirty="0" err="1">
                <a:solidFill>
                  <a:schemeClr val="tx1">
                    <a:lumMod val="95000"/>
                    <a:lumOff val="5000"/>
                  </a:schemeClr>
                </a:solidFill>
              </a:rPr>
              <a:t>đỡ</a:t>
            </a:r>
            <a:r>
              <a:rPr lang="en-US" sz="3200" dirty="0">
                <a:solidFill>
                  <a:schemeClr val="tx1">
                    <a:lumMod val="95000"/>
                    <a:lumOff val="5000"/>
                  </a:schemeClr>
                </a:solidFill>
              </a:rPr>
              <a:t>, </a:t>
            </a:r>
            <a:r>
              <a:rPr lang="en-US" sz="3200" dirty="0" err="1">
                <a:solidFill>
                  <a:schemeClr val="tx1">
                    <a:lumMod val="95000"/>
                    <a:lumOff val="5000"/>
                  </a:schemeClr>
                </a:solidFill>
              </a:rPr>
              <a:t>luôn</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đến</a:t>
            </a:r>
            <a:r>
              <a:rPr lang="en-US" sz="3200" dirty="0">
                <a:solidFill>
                  <a:schemeClr val="tx1">
                    <a:lumMod val="95000"/>
                    <a:lumOff val="5000"/>
                  </a:schemeClr>
                </a:solidFill>
              </a:rPr>
              <a:t>, </a:t>
            </a:r>
            <a:r>
              <a:rPr lang="en-US" sz="3200" dirty="0" err="1">
                <a:solidFill>
                  <a:schemeClr val="tx1">
                    <a:lumMod val="95000"/>
                    <a:lumOff val="5000"/>
                  </a:schemeClr>
                </a:solidFill>
              </a:rPr>
              <a:t>cố</a:t>
            </a:r>
            <a:r>
              <a:rPr lang="en-US" sz="3200" dirty="0">
                <a:solidFill>
                  <a:schemeClr val="tx1">
                    <a:lumMod val="95000"/>
                    <a:lumOff val="5000"/>
                  </a:schemeClr>
                </a:solidFill>
              </a:rPr>
              <a:t> </a:t>
            </a:r>
            <a:r>
              <a:rPr lang="en-US" sz="3200" dirty="0" err="1">
                <a:solidFill>
                  <a:schemeClr val="tx1">
                    <a:lumMod val="95000"/>
                    <a:lumOff val="5000"/>
                  </a:schemeClr>
                </a:solidFill>
              </a:rPr>
              <a:t>gắng</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kể</a:t>
            </a:r>
            <a:r>
              <a:rPr lang="en-US" sz="3200" dirty="0">
                <a:solidFill>
                  <a:schemeClr val="tx1">
                    <a:lumMod val="95000"/>
                    <a:lumOff val="5000"/>
                  </a:schemeClr>
                </a:solidFill>
              </a:rPr>
              <a:t> </a:t>
            </a:r>
            <a:r>
              <a:rPr lang="en-US" sz="3200" dirty="0" err="1">
                <a:solidFill>
                  <a:schemeClr val="tx1">
                    <a:lumMod val="95000"/>
                    <a:lumOff val="5000"/>
                  </a:schemeClr>
                </a:solidFill>
              </a:rPr>
              <a:t>về</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bạn</a:t>
            </a:r>
            <a:r>
              <a:rPr lang="en-US" sz="3200" dirty="0">
                <a:solidFill>
                  <a:schemeClr val="tx1">
                    <a:lumMod val="95000"/>
                    <a:lumOff val="5000"/>
                  </a:schemeClr>
                </a:solidFill>
              </a:rPr>
              <a:t> </a:t>
            </a:r>
            <a:r>
              <a:rPr lang="en-US" sz="3200" dirty="0" err="1">
                <a:solidFill>
                  <a:schemeClr val="tx1">
                    <a:lumMod val="95000"/>
                    <a:lumOff val="5000"/>
                  </a:schemeClr>
                </a:solidFill>
              </a:rPr>
              <a:t>bè</a:t>
            </a:r>
            <a:r>
              <a:rPr lang="en-US" sz="3200" dirty="0">
                <a:solidFill>
                  <a:schemeClr val="tx1">
                    <a:lumMod val="95000"/>
                    <a:lumOff val="5000"/>
                  </a:schemeClr>
                </a:solidFill>
              </a:rPr>
              <a:t> </a:t>
            </a:r>
            <a:r>
              <a:rPr lang="en-US" sz="3200" dirty="0" err="1">
                <a:solidFill>
                  <a:schemeClr val="tx1">
                    <a:lumMod val="95000"/>
                    <a:lumOff val="5000"/>
                  </a:schemeClr>
                </a:solidFill>
              </a:rPr>
              <a:t>nghe</a:t>
            </a:r>
            <a:r>
              <a:rPr lang="en-US" sz="3200" dirty="0">
                <a:solidFill>
                  <a:schemeClr val="tx1">
                    <a:lumMod val="95000"/>
                    <a:lumOff val="5000"/>
                  </a:schemeClr>
                </a:solidFill>
              </a:rPr>
              <a:t>,…)</a:t>
            </a:r>
          </a:p>
        </p:txBody>
      </p:sp>
      <p:sp>
        <p:nvSpPr>
          <p:cNvPr id="20" name="Rectangle 19"/>
          <p:cNvSpPr/>
          <p:nvPr/>
        </p:nvSpPr>
        <p:spPr>
          <a:xfrm>
            <a:off x="1696429" y="6167094"/>
            <a:ext cx="14920785" cy="3600986"/>
          </a:xfrm>
          <a:prstGeom prst="rect">
            <a:avLst/>
          </a:prstGeom>
        </p:spPr>
        <p:txBody>
          <a:bodyPr wrap="square">
            <a:spAutoFit/>
          </a:bodyPr>
          <a:lstStyle/>
          <a:p>
            <a:pPr algn="just"/>
            <a:r>
              <a:rPr lang="en-US" sz="3800" dirty="0">
                <a:latin typeface="Calibri" panose="020F0502020204030204" pitchFamily="34" charset="0"/>
                <a:ea typeface="Calibri" panose="020F0502020204030204" pitchFamily="34" charset="0"/>
                <a:cs typeface="Calibri" panose="020F0502020204030204" pitchFamily="34" charset="0"/>
              </a:rPr>
              <a:t>	</a:t>
            </a:r>
            <a:r>
              <a:rPr lang="vi-VN" sz="3800" dirty="0">
                <a:latin typeface="Calibri" panose="020F0502020204030204" pitchFamily="34" charset="0"/>
                <a:ea typeface="Calibri" panose="020F0502020204030204" pitchFamily="34" charset="0"/>
                <a:cs typeface="Calibri" panose="020F0502020204030204" pitchFamily="34" charset="0"/>
              </a:rPr>
              <a:t>Bà đã gần bảy mươi tuổi nhưng vẫn còn </a:t>
            </a:r>
            <a:r>
              <a:rPr lang="en-US" sz="3800" dirty="0" err="1">
                <a:latin typeface="Calibri" panose="020F0502020204030204" pitchFamily="34" charset="0"/>
                <a:ea typeface="Calibri" panose="020F0502020204030204" pitchFamily="34" charset="0"/>
                <a:cs typeface="Calibri" panose="020F0502020204030204" pitchFamily="34" charset="0"/>
              </a:rPr>
              <a:t>khoẻ</a:t>
            </a:r>
            <a:r>
              <a:rPr lang="vi-VN" sz="3800" dirty="0">
                <a:latin typeface="Calibri" panose="020F0502020204030204" pitchFamily="34" charset="0"/>
                <a:ea typeface="Calibri" panose="020F0502020204030204" pitchFamily="34" charset="0"/>
                <a:cs typeface="Calibri" panose="020F0502020204030204" pitchFamily="34" charset="0"/>
              </a:rPr>
              <a:t> mạnh và minh mẫn</a:t>
            </a:r>
            <a:r>
              <a:rPr lang="en-US" sz="3800" dirty="0">
                <a:latin typeface="Calibri" panose="020F0502020204030204" pitchFamily="34" charset="0"/>
                <a:ea typeface="Calibri" panose="020F0502020204030204" pitchFamily="34" charset="0"/>
                <a:cs typeface="Calibri" panose="020F0502020204030204" pitchFamily="34" charset="0"/>
              </a:rPr>
              <a:t> </a:t>
            </a:r>
            <a:r>
              <a:rPr lang="en-US" sz="3800" dirty="0" err="1">
                <a:latin typeface="Calibri" panose="020F0502020204030204" pitchFamily="34" charset="0"/>
                <a:ea typeface="Calibri" panose="020F0502020204030204" pitchFamily="34" charset="0"/>
                <a:cs typeface="Calibri" panose="020F0502020204030204" pitchFamily="34" charset="0"/>
              </a:rPr>
              <a:t>lắm</a:t>
            </a:r>
            <a:r>
              <a:rPr lang="vi-VN" sz="3800" dirty="0">
                <a:latin typeface="Calibri" panose="020F0502020204030204" pitchFamily="34" charset="0"/>
                <a:ea typeface="Calibri" panose="020F0502020204030204" pitchFamily="34" charset="0"/>
                <a:cs typeface="Calibri" panose="020F0502020204030204" pitchFamily="34" charset="0"/>
              </a:rPr>
              <a:t>. Bà có khuôn mặt phúc hậu, với nụ cười hiền từ. Mỗi dịp lễ Tết, em lại được về quê thăm bà. Bà em là một người yêu thương con cháu hết mực. Em đã lớn lên cùng với lời ầu ơ ngọt ngào bà ru, với bao câu chuyện cổ tích kì thú bà kể. Mỗi tối, đôi tay gầy xương, nhăn nheo của bà lại vỗ về em đi vào giấc ngủ. Bà đã dạy cho em thật nhiều bài học bổ ích qua những câu chuyện.</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012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outVertic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9" name="Rounded Rectangle 48"/>
          <p:cNvSpPr/>
          <p:nvPr/>
        </p:nvSpPr>
        <p:spPr>
          <a:xfrm>
            <a:off x="1429332" y="2525125"/>
            <a:ext cx="3046036"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err="1">
                <a:solidFill>
                  <a:schemeClr val="tx1">
                    <a:lumMod val="95000"/>
                    <a:lumOff val="5000"/>
                  </a:schemeClr>
                </a:solidFill>
              </a:rPr>
              <a:t>Kết</a:t>
            </a:r>
            <a:r>
              <a:rPr lang="en-US" sz="5400" dirty="0">
                <a:solidFill>
                  <a:schemeClr val="tx1">
                    <a:lumMod val="95000"/>
                    <a:lumOff val="5000"/>
                  </a:schemeClr>
                </a:solidFill>
              </a:rPr>
              <a:t> </a:t>
            </a:r>
            <a:r>
              <a:rPr lang="en-US" sz="5400" dirty="0" err="1">
                <a:solidFill>
                  <a:schemeClr val="tx1">
                    <a:lumMod val="95000"/>
                    <a:lumOff val="5000"/>
                  </a:schemeClr>
                </a:solidFill>
              </a:rPr>
              <a:t>thúc</a:t>
            </a:r>
            <a:endParaRPr lang="en-US" sz="5400" dirty="0">
              <a:solidFill>
                <a:schemeClr val="tx1">
                  <a:lumMod val="95000"/>
                  <a:lumOff val="5000"/>
                </a:schemeClr>
              </a:solidFill>
            </a:endParaRPr>
          </a:p>
        </p:txBody>
      </p:sp>
      <p:sp>
        <p:nvSpPr>
          <p:cNvPr id="50" name="Rounded Rectangle 49"/>
          <p:cNvSpPr/>
          <p:nvPr/>
        </p:nvSpPr>
        <p:spPr>
          <a:xfrm>
            <a:off x="4617405" y="2525125"/>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a:solidFill>
                  <a:schemeClr val="tx1">
                    <a:lumMod val="95000"/>
                    <a:lumOff val="5000"/>
                  </a:schemeClr>
                </a:solidFill>
              </a:rPr>
              <a:t>Khẳng</a:t>
            </a:r>
            <a:r>
              <a:rPr lang="en-US" sz="5400" dirty="0">
                <a:solidFill>
                  <a:schemeClr val="tx1">
                    <a:lumMod val="95000"/>
                    <a:lumOff val="5000"/>
                  </a:schemeClr>
                </a:solidFill>
              </a:rPr>
              <a:t> </a:t>
            </a:r>
            <a:r>
              <a:rPr lang="en-US" sz="5400" dirty="0" err="1">
                <a:solidFill>
                  <a:schemeClr val="tx1">
                    <a:lumMod val="95000"/>
                    <a:lumOff val="5000"/>
                  </a:schemeClr>
                </a:solidFill>
              </a:rPr>
              <a:t>định</a:t>
            </a:r>
            <a:r>
              <a:rPr lang="en-US" sz="5400" dirty="0">
                <a:solidFill>
                  <a:schemeClr val="tx1">
                    <a:lumMod val="95000"/>
                    <a:lumOff val="5000"/>
                  </a:schemeClr>
                </a:solidFill>
              </a:rPr>
              <a:t> </a:t>
            </a:r>
            <a:r>
              <a:rPr lang="en-US" sz="5400" dirty="0" err="1">
                <a:solidFill>
                  <a:schemeClr val="tx1">
                    <a:lumMod val="95000"/>
                    <a:lumOff val="5000"/>
                  </a:schemeClr>
                </a:solidFill>
              </a:rPr>
              <a:t>tình</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xúc</a:t>
            </a:r>
            <a:r>
              <a:rPr lang="en-US" sz="5400" dirty="0">
                <a:solidFill>
                  <a:schemeClr val="tx1">
                    <a:lumMod val="95000"/>
                    <a:lumOff val="5000"/>
                  </a:schemeClr>
                </a:solidFill>
              </a:rPr>
              <a:t> </a:t>
            </a:r>
            <a:r>
              <a:rPr lang="en-US" sz="5400" dirty="0" err="1">
                <a:solidFill>
                  <a:schemeClr val="tx1">
                    <a:lumMod val="95000"/>
                    <a:lumOff val="5000"/>
                  </a:schemeClr>
                </a:solidFill>
              </a:rPr>
              <a:t>của</a:t>
            </a:r>
            <a:r>
              <a:rPr lang="en-US" sz="5400" dirty="0">
                <a:solidFill>
                  <a:schemeClr val="tx1">
                    <a:lumMod val="95000"/>
                    <a:lumOff val="5000"/>
                  </a:schemeClr>
                </a:solidFill>
              </a:rPr>
              <a:t> </a:t>
            </a:r>
            <a:r>
              <a:rPr lang="en-US" sz="5400" dirty="0" err="1">
                <a:solidFill>
                  <a:schemeClr val="tx1">
                    <a:lumMod val="95000"/>
                    <a:lumOff val="5000"/>
                  </a:schemeClr>
                </a:solidFill>
              </a:rPr>
              <a:t>em</a:t>
            </a:r>
            <a:r>
              <a:rPr lang="en-US" sz="5400" dirty="0">
                <a:solidFill>
                  <a:schemeClr val="tx1">
                    <a:lumMod val="95000"/>
                    <a:lumOff val="5000"/>
                  </a:schemeClr>
                </a:solidFill>
              </a:rPr>
              <a:t>.</a:t>
            </a:r>
          </a:p>
        </p:txBody>
      </p:sp>
      <p:sp>
        <p:nvSpPr>
          <p:cNvPr id="20" name="Rectangle 19"/>
          <p:cNvSpPr/>
          <p:nvPr/>
        </p:nvSpPr>
        <p:spPr>
          <a:xfrm>
            <a:off x="1982963" y="4842746"/>
            <a:ext cx="8911291"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Em rất yêu quý người bà hiền hậu này của mình. Em ước mong bà luôn mạnh khỏe để sống vui cùng con cháu.</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Free vector hand drawn grandparents day illustration with grandma and grandchil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94888" l="2077" r="89776">
                        <a14:foregroundMark x1="53834" y1="76677" x2="53834" y2="76677"/>
                        <a14:foregroundMark x1="57827" y1="75080" x2="57827" y2="75080"/>
                      </a14:backgroundRemoval>
                    </a14:imgEffect>
                  </a14:imgLayer>
                </a14:imgProps>
              </a:ext>
              <a:ext uri="{28A0092B-C50C-407E-A947-70E740481C1C}">
                <a14:useLocalDpi xmlns:a14="http://schemas.microsoft.com/office/drawing/2010/main" val="0"/>
              </a:ext>
            </a:extLst>
          </a:blip>
          <a:srcRect/>
          <a:stretch>
            <a:fillRect/>
          </a:stretch>
        </p:blipFill>
        <p:spPr bwMode="auto">
          <a:xfrm>
            <a:off x="10363200" y="2387352"/>
            <a:ext cx="7935859" cy="793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5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2546834" y="1662686"/>
            <a:ext cx="2225403" cy="1134979"/>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Mở</a:t>
            </a:r>
            <a:r>
              <a:rPr lang="en-US" sz="3600" dirty="0">
                <a:solidFill>
                  <a:schemeClr val="tx1">
                    <a:lumMod val="95000"/>
                    <a:lumOff val="5000"/>
                  </a:schemeClr>
                </a:solidFill>
              </a:rPr>
              <a:t> </a:t>
            </a:r>
            <a:r>
              <a:rPr lang="en-US" sz="3600" dirty="0" err="1">
                <a:solidFill>
                  <a:schemeClr val="tx1">
                    <a:lumMod val="95000"/>
                    <a:lumOff val="5000"/>
                  </a:schemeClr>
                </a:solidFill>
              </a:rPr>
              <a:t>đầu</a:t>
            </a:r>
            <a:endParaRPr lang="en-US" sz="3600" dirty="0">
              <a:solidFill>
                <a:schemeClr val="tx1">
                  <a:lumMod val="95000"/>
                  <a:lumOff val="5000"/>
                </a:schemeClr>
              </a:solidFill>
            </a:endParaRPr>
          </a:p>
        </p:txBody>
      </p:sp>
      <p:sp>
        <p:nvSpPr>
          <p:cNvPr id="46" name="Rounded Rectangle 45"/>
          <p:cNvSpPr/>
          <p:nvPr/>
        </p:nvSpPr>
        <p:spPr>
          <a:xfrm>
            <a:off x="4877503" y="1682091"/>
            <a:ext cx="11374866" cy="1134979"/>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Giới</a:t>
            </a:r>
            <a:r>
              <a:rPr lang="en-US" sz="3600" dirty="0">
                <a:solidFill>
                  <a:schemeClr val="tx1">
                    <a:lumMod val="95000"/>
                    <a:lumOff val="5000"/>
                  </a:schemeClr>
                </a:solidFill>
              </a:rPr>
              <a:t> </a:t>
            </a:r>
            <a:r>
              <a:rPr lang="en-US" sz="3600" dirty="0" err="1">
                <a:solidFill>
                  <a:schemeClr val="tx1">
                    <a:lumMod val="95000"/>
                    <a:lumOff val="5000"/>
                  </a:schemeClr>
                </a:solidFill>
              </a:rPr>
              <a:t>thiệu</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gần</a:t>
            </a:r>
            <a:r>
              <a:rPr lang="en-US" sz="3600" dirty="0">
                <a:solidFill>
                  <a:schemeClr val="tx1">
                    <a:lumMod val="95000"/>
                    <a:lumOff val="5000"/>
                  </a:schemeClr>
                </a:solidFill>
              </a:rPr>
              <a:t> </a:t>
            </a:r>
            <a:r>
              <a:rPr lang="en-US" sz="3600" dirty="0" err="1">
                <a:solidFill>
                  <a:schemeClr val="tx1">
                    <a:lumMod val="95000"/>
                    <a:lumOff val="5000"/>
                  </a:schemeClr>
                </a:solidFill>
              </a:rPr>
              <a:t>gũi</a:t>
            </a:r>
            <a:r>
              <a:rPr lang="en-US" sz="3600" dirty="0">
                <a:solidFill>
                  <a:schemeClr val="tx1">
                    <a:lumMod val="95000"/>
                    <a:lumOff val="5000"/>
                  </a:schemeClr>
                </a:solidFill>
              </a:rPr>
              <a:t>, </a:t>
            </a:r>
            <a:r>
              <a:rPr lang="en-US" sz="3600" dirty="0" err="1">
                <a:solidFill>
                  <a:schemeClr val="tx1">
                    <a:lumMod val="95000"/>
                    <a:lumOff val="5000"/>
                  </a:schemeClr>
                </a:solidFill>
              </a:rPr>
              <a:t>thân</a:t>
            </a:r>
            <a:r>
              <a:rPr lang="en-US" sz="3600" dirty="0">
                <a:solidFill>
                  <a:schemeClr val="tx1">
                    <a:lumMod val="95000"/>
                    <a:lumOff val="5000"/>
                  </a:schemeClr>
                </a:solidFill>
              </a:rPr>
              <a:t> </a:t>
            </a:r>
            <a:r>
              <a:rPr lang="en-US" sz="3600" dirty="0" err="1">
                <a:solidFill>
                  <a:schemeClr val="tx1">
                    <a:lumMod val="95000"/>
                    <a:lumOff val="5000"/>
                  </a:schemeClr>
                </a:solidFill>
              </a:rPr>
              <a:t>thiết</a:t>
            </a:r>
            <a:r>
              <a:rPr lang="en-US" sz="3600" dirty="0">
                <a:solidFill>
                  <a:schemeClr val="tx1">
                    <a:lumMod val="95000"/>
                    <a:lumOff val="5000"/>
                  </a:schemeClr>
                </a:solidFill>
              </a:rPr>
              <a:t> </a:t>
            </a:r>
            <a:r>
              <a:rPr lang="en-US" sz="3600" dirty="0" err="1">
                <a:solidFill>
                  <a:schemeClr val="tx1">
                    <a:lumMod val="95000"/>
                    <a:lumOff val="5000"/>
                  </a:schemeClr>
                </a:solidFill>
              </a:rPr>
              <a:t>mà</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muốn</a:t>
            </a:r>
            <a:r>
              <a:rPr lang="en-US" sz="3600" dirty="0">
                <a:solidFill>
                  <a:schemeClr val="tx1">
                    <a:lumMod val="95000"/>
                    <a:lumOff val="5000"/>
                  </a:schemeClr>
                </a:solidFill>
              </a:rPr>
              <a:t> </a:t>
            </a:r>
            <a:r>
              <a:rPr lang="en-US" sz="3600" dirty="0" err="1">
                <a:solidFill>
                  <a:schemeClr val="tx1">
                    <a:lumMod val="95000"/>
                    <a:lumOff val="5000"/>
                  </a:schemeClr>
                </a:solidFill>
              </a:rPr>
              <a:t>bày</a:t>
            </a:r>
            <a:r>
              <a:rPr lang="en-US" sz="3600" dirty="0">
                <a:solidFill>
                  <a:schemeClr val="tx1">
                    <a:lumMod val="95000"/>
                    <a:lumOff val="5000"/>
                  </a:schemeClr>
                </a:solidFill>
              </a:rPr>
              <a:t> </a:t>
            </a:r>
            <a:r>
              <a:rPr lang="en-US" sz="3600" dirty="0" err="1">
                <a:solidFill>
                  <a:schemeClr val="tx1">
                    <a:lumMod val="95000"/>
                    <a:lumOff val="5000"/>
                  </a:schemeClr>
                </a:solidFill>
              </a:rPr>
              <a:t>tỏ</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a:t>
            </a:r>
          </a:p>
        </p:txBody>
      </p:sp>
      <p:sp>
        <p:nvSpPr>
          <p:cNvPr id="47" name="Rounded Rectangle 46"/>
          <p:cNvSpPr/>
          <p:nvPr/>
        </p:nvSpPr>
        <p:spPr>
          <a:xfrm>
            <a:off x="2532320" y="2919309"/>
            <a:ext cx="2225403" cy="5659115"/>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4862989" y="2934193"/>
            <a:ext cx="11374866" cy="5644232"/>
          </a:xfrm>
          <a:prstGeom prst="roundRect">
            <a:avLst>
              <a:gd name="adj" fmla="val 175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solidFill>
                  <a:schemeClr val="tx1">
                    <a:lumMod val="95000"/>
                    <a:lumOff val="5000"/>
                  </a:schemeClr>
                </a:solidFill>
              </a:rPr>
              <a:t>- </a:t>
            </a: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những</a:t>
            </a:r>
            <a:r>
              <a:rPr lang="en-US" sz="3600" b="1" i="1" dirty="0">
                <a:solidFill>
                  <a:schemeClr val="tx1">
                    <a:lumMod val="95000"/>
                    <a:lumOff val="5000"/>
                  </a:schemeClr>
                </a:solidFill>
              </a:rPr>
              <a:t> </a:t>
            </a:r>
            <a:r>
              <a:rPr lang="en-US" sz="3600" b="1" i="1" dirty="0" err="1">
                <a:solidFill>
                  <a:schemeClr val="tx1">
                    <a:lumMod val="95000"/>
                    <a:lumOff val="5000"/>
                  </a:schemeClr>
                </a:solidFill>
              </a:rPr>
              <a:t>điều</a:t>
            </a:r>
            <a:r>
              <a:rPr lang="en-US" sz="3600" b="1" i="1" dirty="0">
                <a:solidFill>
                  <a:schemeClr val="tx1">
                    <a:lumMod val="95000"/>
                    <a:lumOff val="5000"/>
                  </a:schemeClr>
                </a:solidFill>
              </a:rPr>
              <a:t> ở </a:t>
            </a:r>
            <a:r>
              <a:rPr lang="en-US" sz="3600" b="1" i="1" dirty="0" err="1">
                <a:solidFill>
                  <a:schemeClr val="tx1">
                    <a:lumMod val="95000"/>
                    <a:lumOff val="5000"/>
                  </a:schemeClr>
                </a:solidFill>
              </a:rPr>
              <a:t>người</a:t>
            </a:r>
            <a:r>
              <a:rPr lang="en-US" sz="3600" b="1" i="1" dirty="0">
                <a:solidFill>
                  <a:schemeClr val="tx1">
                    <a:lumMod val="95000"/>
                    <a:lumOff val="5000"/>
                  </a:schemeClr>
                </a:solidFill>
              </a:rPr>
              <a:t> </a:t>
            </a:r>
            <a:r>
              <a:rPr lang="en-US" sz="3600" b="1" i="1" dirty="0" err="1">
                <a:solidFill>
                  <a:schemeClr val="tx1">
                    <a:lumMod val="95000"/>
                    <a:lumOff val="5000"/>
                  </a:schemeClr>
                </a:solidFill>
              </a:rPr>
              <a:t>đó</a:t>
            </a:r>
            <a:r>
              <a:rPr lang="en-US" sz="3600" b="1" i="1" dirty="0">
                <a:solidFill>
                  <a:schemeClr val="tx1">
                    <a:lumMod val="95000"/>
                    <a:lumOff val="5000"/>
                  </a:schemeClr>
                </a:solidFill>
              </a:rPr>
              <a:t> </a:t>
            </a:r>
            <a:r>
              <a:rPr lang="en-US" sz="3600" b="1" i="1" dirty="0" err="1">
                <a:solidFill>
                  <a:schemeClr val="tx1">
                    <a:lumMod val="95000"/>
                    <a:lumOff val="5000"/>
                  </a:schemeClr>
                </a:solidFill>
              </a:rPr>
              <a:t>làm</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động</a:t>
            </a:r>
            <a:r>
              <a:rPr lang="en-US" sz="3600" b="1" i="1" dirty="0">
                <a:solidFill>
                  <a:schemeClr val="tx1">
                    <a:lumMod val="95000"/>
                    <a:lumOff val="5000"/>
                  </a:schemeClr>
                </a:solidFill>
              </a:rPr>
              <a:t>. </a:t>
            </a:r>
            <a:r>
              <a:rPr lang="en-US" sz="3600" b="1" i="1" dirty="0" err="1">
                <a:solidFill>
                  <a:schemeClr val="tx1">
                    <a:lumMod val="95000"/>
                    <a:lumOff val="5000"/>
                  </a:schemeClr>
                </a:solidFill>
              </a:rPr>
              <a:t>Ví</a:t>
            </a:r>
            <a:r>
              <a:rPr lang="en-US" sz="3600" b="1" i="1" dirty="0">
                <a:solidFill>
                  <a:schemeClr val="tx1">
                    <a:lumMod val="95000"/>
                    <a:lumOff val="5000"/>
                  </a:schemeClr>
                </a:solidFill>
              </a:rPr>
              <a:t> </a:t>
            </a:r>
            <a:r>
              <a:rPr lang="en-US" sz="3600" b="1" i="1" dirty="0" err="1">
                <a:solidFill>
                  <a:schemeClr val="tx1">
                    <a:lumMod val="95000"/>
                    <a:lumOff val="5000"/>
                  </a:schemeClr>
                </a:solidFill>
              </a:rPr>
              <a:t>dụ</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Cử</a:t>
            </a:r>
            <a:r>
              <a:rPr lang="en-US" sz="3600" dirty="0">
                <a:solidFill>
                  <a:schemeClr val="tx1">
                    <a:lumMod val="95000"/>
                    <a:lumOff val="5000"/>
                  </a:schemeClr>
                </a:solidFill>
              </a:rPr>
              <a:t> </a:t>
            </a:r>
            <a:r>
              <a:rPr lang="en-US" sz="3600" dirty="0" err="1">
                <a:solidFill>
                  <a:schemeClr val="tx1">
                    <a:lumMod val="95000"/>
                    <a:lumOff val="5000"/>
                  </a:schemeClr>
                </a:solidFill>
              </a:rPr>
              <a:t>chỉ</a:t>
            </a:r>
            <a:r>
              <a:rPr lang="en-US" sz="3600" dirty="0">
                <a:solidFill>
                  <a:schemeClr val="tx1">
                    <a:lumMod val="95000"/>
                    <a:lumOff val="5000"/>
                  </a:schemeClr>
                </a:solidFill>
              </a:rPr>
              <a:t>, </a:t>
            </a:r>
            <a:r>
              <a:rPr lang="en-US" sz="3600" dirty="0" err="1">
                <a:solidFill>
                  <a:schemeClr val="tx1">
                    <a:lumMod val="95000"/>
                    <a:lumOff val="5000"/>
                  </a:schemeClr>
                </a:solidFill>
              </a:rPr>
              <a:t>lời</a:t>
            </a:r>
            <a:r>
              <a:rPr lang="en-US" sz="3600" dirty="0">
                <a:solidFill>
                  <a:schemeClr val="tx1">
                    <a:lumMod val="95000"/>
                    <a:lumOff val="5000"/>
                  </a:schemeClr>
                </a:solidFill>
              </a:rPr>
              <a:t> </a:t>
            </a:r>
            <a:r>
              <a:rPr lang="en-US" sz="3600" dirty="0" err="1">
                <a:solidFill>
                  <a:schemeClr val="tx1">
                    <a:lumMod val="95000"/>
                    <a:lumOff val="5000"/>
                  </a:schemeClr>
                </a:solidFill>
              </a:rPr>
              <a:t>nói</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Những</a:t>
            </a:r>
            <a:r>
              <a:rPr lang="en-US" sz="3600" dirty="0">
                <a:solidFill>
                  <a:schemeClr val="tx1">
                    <a:lumMod val="95000"/>
                    <a:lumOff val="5000"/>
                  </a:schemeClr>
                </a:solidFill>
              </a:rPr>
              <a:t> </a:t>
            </a:r>
            <a:r>
              <a:rPr lang="en-US" sz="3600" dirty="0" err="1">
                <a:solidFill>
                  <a:schemeClr val="tx1">
                    <a:lumMod val="95000"/>
                    <a:lumOff val="5000"/>
                  </a:schemeClr>
                </a:solidFill>
              </a:rPr>
              <a:t>kỉ</a:t>
            </a:r>
            <a:r>
              <a:rPr lang="en-US" sz="3600" dirty="0">
                <a:solidFill>
                  <a:schemeClr val="tx1">
                    <a:lumMod val="95000"/>
                    <a:lumOff val="5000"/>
                  </a:schemeClr>
                </a:solidFill>
              </a:rPr>
              <a:t> </a:t>
            </a:r>
            <a:r>
              <a:rPr lang="en-US" sz="3600" dirty="0" err="1">
                <a:solidFill>
                  <a:schemeClr val="tx1">
                    <a:lumMod val="95000"/>
                    <a:lumOff val="5000"/>
                  </a:schemeClr>
                </a:solidFill>
              </a:rPr>
              <a:t>niệm</a:t>
            </a:r>
            <a:r>
              <a:rPr lang="en-US" sz="3600" dirty="0">
                <a:solidFill>
                  <a:schemeClr val="tx1">
                    <a:lumMod val="95000"/>
                    <a:lumOff val="5000"/>
                  </a:schemeClr>
                </a:solidFill>
              </a:rPr>
              <a:t> </a:t>
            </a:r>
            <a:r>
              <a:rPr lang="en-US" sz="3600" dirty="0" err="1">
                <a:solidFill>
                  <a:schemeClr val="tx1">
                    <a:lumMod val="95000"/>
                    <a:lumOff val="5000"/>
                  </a:schemeClr>
                </a:solidFill>
              </a:rPr>
              <a:t>giữa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và</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dành</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a:p>
            <a:pPr marL="285750" indent="-285750">
              <a:buFontTx/>
              <a:buChar char="-"/>
            </a:pP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rõ</a:t>
            </a:r>
            <a:r>
              <a:rPr lang="en-US" sz="3600" b="1" i="1" dirty="0">
                <a:solidFill>
                  <a:schemeClr val="tx1">
                    <a:lumMod val="95000"/>
                    <a:lumOff val="5000"/>
                  </a:schemeClr>
                </a:solidFill>
              </a:rPr>
              <a:t> </a:t>
            </a:r>
            <a:r>
              <a:rPr lang="en-US" sz="3600" b="1" i="1" dirty="0" err="1">
                <a:solidFill>
                  <a:schemeClr val="tx1">
                    <a:lumMod val="95000"/>
                    <a:lumOff val="5000"/>
                  </a:schemeClr>
                </a:solidFill>
              </a:rPr>
              <a:t>tình</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của</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Dùng</a:t>
            </a:r>
            <a:r>
              <a:rPr lang="en-US" sz="3600" dirty="0">
                <a:solidFill>
                  <a:schemeClr val="tx1">
                    <a:lumMod val="95000"/>
                    <a:lumOff val="5000"/>
                  </a:schemeClr>
                </a:solidFill>
              </a:rPr>
              <a:t> </a:t>
            </a:r>
            <a:r>
              <a:rPr lang="en-US" sz="3600" dirty="0" err="1">
                <a:solidFill>
                  <a:schemeClr val="tx1">
                    <a:lumMod val="95000"/>
                    <a:lumOff val="5000"/>
                  </a:schemeClr>
                </a:solidFill>
              </a:rPr>
              <a:t>từ</a:t>
            </a:r>
            <a:r>
              <a:rPr lang="en-US" sz="3600" dirty="0">
                <a:solidFill>
                  <a:schemeClr val="tx1">
                    <a:lumMod val="95000"/>
                    <a:lumOff val="5000"/>
                  </a:schemeClr>
                </a:solidFill>
              </a:rPr>
              <a:t> </a:t>
            </a:r>
            <a:r>
              <a:rPr lang="en-US" sz="3600" dirty="0" err="1">
                <a:solidFill>
                  <a:schemeClr val="tx1">
                    <a:lumMod val="95000"/>
                    <a:lumOff val="5000"/>
                  </a:schemeClr>
                </a:solidFill>
              </a:rPr>
              <a:t>ngữ</a:t>
            </a:r>
            <a:r>
              <a:rPr lang="en-US" sz="3600" dirty="0">
                <a:solidFill>
                  <a:schemeClr val="tx1">
                    <a:lumMod val="95000"/>
                    <a:lumOff val="5000"/>
                  </a:schemeClr>
                </a:solidFill>
              </a:rPr>
              <a:t> </a:t>
            </a:r>
            <a:r>
              <a:rPr lang="en-US" sz="3600" dirty="0" err="1">
                <a:solidFill>
                  <a:schemeClr val="tx1">
                    <a:lumMod val="95000"/>
                    <a:lumOff val="5000"/>
                  </a:schemeClr>
                </a:solidFill>
              </a:rPr>
              <a:t>trực</a:t>
            </a:r>
            <a:r>
              <a:rPr lang="en-US" sz="3600" dirty="0">
                <a:solidFill>
                  <a:schemeClr val="tx1">
                    <a:lumMod val="95000"/>
                    <a:lumOff val="5000"/>
                  </a:schemeClr>
                </a:solidFill>
              </a:rPr>
              <a:t> </a:t>
            </a:r>
            <a:r>
              <a:rPr lang="en-US" sz="3600" dirty="0" err="1">
                <a:solidFill>
                  <a:schemeClr val="tx1">
                    <a:lumMod val="95000"/>
                    <a:lumOff val="5000"/>
                  </a:schemeClr>
                </a:solidFill>
              </a:rPr>
              <a:t>tiếp</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yêu</a:t>
            </a:r>
            <a:r>
              <a:rPr lang="en-US" sz="3600" dirty="0">
                <a:solidFill>
                  <a:schemeClr val="tx1">
                    <a:lumMod val="95000"/>
                    <a:lumOff val="5000"/>
                  </a:schemeClr>
                </a:solidFill>
              </a:rPr>
              <a:t> </a:t>
            </a:r>
            <a:r>
              <a:rPr lang="en-US" sz="3600" dirty="0" err="1">
                <a:solidFill>
                  <a:schemeClr val="tx1">
                    <a:lumMod val="95000"/>
                    <a:lumOff val="5000"/>
                  </a:schemeClr>
                </a:solidFill>
              </a:rPr>
              <a:t>quý</a:t>
            </a:r>
            <a:r>
              <a:rPr lang="en-US" sz="3600" dirty="0">
                <a:solidFill>
                  <a:schemeClr val="tx1">
                    <a:lumMod val="95000"/>
                    <a:lumOff val="5000"/>
                  </a:schemeClr>
                </a:solidFill>
              </a:rPr>
              <a:t>, </a:t>
            </a:r>
            <a:r>
              <a:rPr lang="en-US" sz="3600" dirty="0" err="1">
                <a:solidFill>
                  <a:schemeClr val="tx1">
                    <a:lumMod val="95000"/>
                    <a:lumOff val="5000"/>
                  </a:schemeClr>
                </a:solidFill>
              </a:rPr>
              <a:t>khâm</a:t>
            </a:r>
            <a:r>
              <a:rPr lang="en-US" sz="3600" dirty="0">
                <a:solidFill>
                  <a:schemeClr val="tx1">
                    <a:lumMod val="95000"/>
                    <a:lumOff val="5000"/>
                  </a:schemeClr>
                </a:solidFill>
              </a:rPr>
              <a:t> </a:t>
            </a:r>
            <a:r>
              <a:rPr lang="en-US" sz="3600" dirty="0" err="1">
                <a:solidFill>
                  <a:schemeClr val="tx1">
                    <a:lumMod val="95000"/>
                    <a:lumOff val="5000"/>
                  </a:schemeClr>
                </a:solidFill>
              </a:rPr>
              <a:t>phục</a:t>
            </a:r>
            <a:r>
              <a:rPr lang="en-US" sz="3600" dirty="0">
                <a:solidFill>
                  <a:schemeClr val="tx1">
                    <a:lumMod val="95000"/>
                    <a:lumOff val="5000"/>
                  </a:schemeClr>
                </a:solidFill>
              </a:rPr>
              <a:t>, </a:t>
            </a:r>
            <a:r>
              <a:rPr lang="en-US" sz="3600" dirty="0" err="1">
                <a:solidFill>
                  <a:schemeClr val="tx1">
                    <a:lumMod val="95000"/>
                    <a:lumOff val="5000"/>
                  </a:schemeClr>
                </a:solidFill>
              </a:rPr>
              <a:t>trân</a:t>
            </a:r>
            <a:r>
              <a:rPr lang="en-US" sz="3600" dirty="0">
                <a:solidFill>
                  <a:schemeClr val="tx1">
                    <a:lumMod val="95000"/>
                    <a:lumOff val="5000"/>
                  </a:schemeClr>
                </a:solidFill>
              </a:rPr>
              <a:t> </a:t>
            </a:r>
            <a:r>
              <a:rPr lang="en-US" sz="3600" dirty="0" err="1">
                <a:solidFill>
                  <a:schemeClr val="tx1">
                    <a:lumMod val="95000"/>
                    <a:lumOff val="5000"/>
                  </a:schemeClr>
                </a:solidFill>
              </a:rPr>
              <a:t>trọng</a:t>
            </a:r>
            <a:r>
              <a:rPr lang="en-US" sz="3600" dirty="0">
                <a:solidFill>
                  <a:schemeClr val="tx1">
                    <a:lumMod val="95000"/>
                    <a:lumOff val="5000"/>
                  </a:schemeClr>
                </a:solidFill>
              </a:rPr>
              <a:t>, </a:t>
            </a:r>
            <a:r>
              <a:rPr lang="en-US" sz="3600" dirty="0" err="1">
                <a:solidFill>
                  <a:schemeClr val="tx1">
                    <a:lumMod val="95000"/>
                    <a:lumOff val="5000"/>
                  </a:schemeClr>
                </a:solidFill>
              </a:rPr>
              <a:t>ngưỡng</a:t>
            </a:r>
            <a:r>
              <a:rPr lang="en-US" sz="3600" dirty="0">
                <a:solidFill>
                  <a:schemeClr val="tx1">
                    <a:lumMod val="95000"/>
                    <a:lumOff val="5000"/>
                  </a:schemeClr>
                </a:solidFill>
              </a:rPr>
              <a:t> </a:t>
            </a:r>
            <a:r>
              <a:rPr lang="en-US" sz="3600" dirty="0" err="1">
                <a:solidFill>
                  <a:schemeClr val="tx1">
                    <a:lumMod val="95000"/>
                    <a:lumOff val="5000"/>
                  </a:schemeClr>
                </a:solidFill>
              </a:rPr>
              <a:t>mộ</a:t>
            </a:r>
            <a:r>
              <a:rPr lang="en-US" sz="3600" dirty="0">
                <a:solidFill>
                  <a:schemeClr val="tx1">
                    <a:lumMod val="95000"/>
                    <a:lumOff val="5000"/>
                  </a:schemeClr>
                </a:solidFill>
              </a:rPr>
              <a:t>, </a:t>
            </a:r>
            <a:r>
              <a:rPr lang="en-US" sz="3600" dirty="0" err="1">
                <a:solidFill>
                  <a:schemeClr val="tx1">
                    <a:lumMod val="95000"/>
                    <a:lumOff val="5000"/>
                  </a:schemeClr>
                </a:solidFill>
              </a:rPr>
              <a:t>nhớ</a:t>
            </a:r>
            <a:r>
              <a:rPr lang="en-US" sz="3600" dirty="0">
                <a:solidFill>
                  <a:schemeClr val="tx1">
                    <a:lumMod val="95000"/>
                    <a:lumOff val="5000"/>
                  </a:schemeClr>
                </a:solidFill>
              </a:rPr>
              <a:t> </a:t>
            </a:r>
            <a:r>
              <a:rPr lang="en-US" sz="3600" dirty="0" err="1">
                <a:solidFill>
                  <a:schemeClr val="tx1">
                    <a:lumMod val="95000"/>
                    <a:lumOff val="5000"/>
                  </a:schemeClr>
                </a:solidFill>
              </a:rPr>
              <a:t>mong</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Nêu</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tìm</a:t>
            </a:r>
            <a:r>
              <a:rPr lang="en-US" sz="3600" dirty="0">
                <a:solidFill>
                  <a:schemeClr val="tx1">
                    <a:lumMod val="95000"/>
                    <a:lumOff val="5000"/>
                  </a:schemeClr>
                </a:solidFill>
              </a:rPr>
              <a:t> </a:t>
            </a:r>
            <a:r>
              <a:rPr lang="en-US" sz="3600" dirty="0" err="1">
                <a:solidFill>
                  <a:schemeClr val="tx1">
                    <a:lumMod val="95000"/>
                    <a:lumOff val="5000"/>
                  </a:schemeClr>
                </a:solidFill>
              </a:rPr>
              <a:t>cách</a:t>
            </a:r>
            <a:r>
              <a:rPr lang="en-US" sz="3600" dirty="0">
                <a:solidFill>
                  <a:schemeClr val="tx1">
                    <a:lumMod val="95000"/>
                    <a:lumOff val="5000"/>
                  </a:schemeClr>
                </a:solidFill>
              </a:rPr>
              <a:t> </a:t>
            </a:r>
            <a:r>
              <a:rPr lang="en-US" sz="3600" dirty="0" err="1">
                <a:solidFill>
                  <a:schemeClr val="tx1">
                    <a:lumMod val="95000"/>
                    <a:lumOff val="5000"/>
                  </a:schemeClr>
                </a:solidFill>
              </a:rPr>
              <a:t>giúp</a:t>
            </a:r>
            <a:r>
              <a:rPr lang="en-US" sz="3600" dirty="0">
                <a:solidFill>
                  <a:schemeClr val="tx1">
                    <a:lumMod val="95000"/>
                    <a:lumOff val="5000"/>
                  </a:schemeClr>
                </a:solidFill>
              </a:rPr>
              <a:t> </a:t>
            </a:r>
            <a:r>
              <a:rPr lang="en-US" sz="3600" dirty="0" err="1">
                <a:solidFill>
                  <a:schemeClr val="tx1">
                    <a:lumMod val="95000"/>
                    <a:lumOff val="5000"/>
                  </a:schemeClr>
                </a:solidFill>
              </a:rPr>
              <a:t>đỡ</a:t>
            </a:r>
            <a:r>
              <a:rPr lang="en-US" sz="3600" dirty="0">
                <a:solidFill>
                  <a:schemeClr val="tx1">
                    <a:lumMod val="95000"/>
                    <a:lumOff val="5000"/>
                  </a:schemeClr>
                </a:solidFill>
              </a:rPr>
              <a:t>, </a:t>
            </a:r>
            <a:r>
              <a:rPr lang="en-US" sz="3600" dirty="0" err="1">
                <a:solidFill>
                  <a:schemeClr val="tx1">
                    <a:lumMod val="95000"/>
                    <a:lumOff val="5000"/>
                  </a:schemeClr>
                </a:solidFill>
              </a:rPr>
              <a:t>luôn</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đến</a:t>
            </a:r>
            <a:r>
              <a:rPr lang="en-US" sz="3600" dirty="0">
                <a:solidFill>
                  <a:schemeClr val="tx1">
                    <a:lumMod val="95000"/>
                    <a:lumOff val="5000"/>
                  </a:schemeClr>
                </a:solidFill>
              </a:rPr>
              <a:t>, </a:t>
            </a:r>
            <a:r>
              <a:rPr lang="en-US" sz="3600" dirty="0" err="1">
                <a:solidFill>
                  <a:schemeClr val="tx1">
                    <a:lumMod val="95000"/>
                    <a:lumOff val="5000"/>
                  </a:schemeClr>
                </a:solidFill>
              </a:rPr>
              <a:t>cố</a:t>
            </a:r>
            <a:r>
              <a:rPr lang="en-US" sz="3600" dirty="0">
                <a:solidFill>
                  <a:schemeClr val="tx1">
                    <a:lumMod val="95000"/>
                    <a:lumOff val="5000"/>
                  </a:schemeClr>
                </a:solidFill>
              </a:rPr>
              <a:t> </a:t>
            </a:r>
            <a:r>
              <a:rPr lang="en-US" sz="3600" dirty="0" err="1">
                <a:solidFill>
                  <a:schemeClr val="tx1">
                    <a:lumMod val="95000"/>
                    <a:lumOff val="5000"/>
                  </a:schemeClr>
                </a:solidFill>
              </a:rPr>
              <a:t>gắng</a:t>
            </a:r>
            <a:r>
              <a:rPr lang="en-US" sz="3600" dirty="0">
                <a:solidFill>
                  <a:schemeClr val="tx1">
                    <a:lumMod val="95000"/>
                    <a:lumOff val="5000"/>
                  </a:schemeClr>
                </a:solidFill>
              </a:rPr>
              <a:t> </a:t>
            </a:r>
            <a:r>
              <a:rPr lang="en-US" sz="3600" dirty="0" err="1">
                <a:solidFill>
                  <a:schemeClr val="tx1">
                    <a:lumMod val="95000"/>
                    <a:lumOff val="5000"/>
                  </a:schemeClr>
                </a:solidFill>
              </a:rPr>
              <a:t>học</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kể</a:t>
            </a:r>
            <a:r>
              <a:rPr lang="en-US" sz="3600" dirty="0">
                <a:solidFill>
                  <a:schemeClr val="tx1">
                    <a:lumMod val="95000"/>
                    <a:lumOff val="5000"/>
                  </a:schemeClr>
                </a:solidFill>
              </a:rPr>
              <a:t> </a:t>
            </a:r>
            <a:r>
              <a:rPr lang="en-US" sz="3600" dirty="0" err="1">
                <a:solidFill>
                  <a:schemeClr val="tx1">
                    <a:lumMod val="95000"/>
                    <a:lumOff val="5000"/>
                  </a:schemeClr>
                </a:solidFill>
              </a:rPr>
              <a:t>về</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bạn</a:t>
            </a:r>
            <a:r>
              <a:rPr lang="en-US" sz="3600" dirty="0">
                <a:solidFill>
                  <a:schemeClr val="tx1">
                    <a:lumMod val="95000"/>
                    <a:lumOff val="5000"/>
                  </a:schemeClr>
                </a:solidFill>
              </a:rPr>
              <a:t> </a:t>
            </a:r>
            <a:r>
              <a:rPr lang="en-US" sz="3600" dirty="0" err="1">
                <a:solidFill>
                  <a:schemeClr val="tx1">
                    <a:lumMod val="95000"/>
                    <a:lumOff val="5000"/>
                  </a:schemeClr>
                </a:solidFill>
              </a:rPr>
              <a:t>bè</a:t>
            </a:r>
            <a:r>
              <a:rPr lang="en-US" sz="3600" dirty="0">
                <a:solidFill>
                  <a:schemeClr val="tx1">
                    <a:lumMod val="95000"/>
                    <a:lumOff val="5000"/>
                  </a:schemeClr>
                </a:solidFill>
              </a:rPr>
              <a:t> </a:t>
            </a:r>
            <a:r>
              <a:rPr lang="en-US" sz="3600" dirty="0" err="1">
                <a:solidFill>
                  <a:schemeClr val="tx1">
                    <a:lumMod val="95000"/>
                    <a:lumOff val="5000"/>
                  </a:schemeClr>
                </a:solidFill>
              </a:rPr>
              <a:t>nghe</a:t>
            </a:r>
            <a:r>
              <a:rPr lang="en-US" sz="3600" dirty="0">
                <a:solidFill>
                  <a:schemeClr val="tx1">
                    <a:lumMod val="95000"/>
                    <a:lumOff val="5000"/>
                  </a:schemeClr>
                </a:solidFill>
              </a:rPr>
              <a:t>,…)</a:t>
            </a:r>
          </a:p>
        </p:txBody>
      </p:sp>
      <p:sp>
        <p:nvSpPr>
          <p:cNvPr id="49" name="Rounded Rectangle 48"/>
          <p:cNvSpPr/>
          <p:nvPr/>
        </p:nvSpPr>
        <p:spPr>
          <a:xfrm>
            <a:off x="2507535" y="8695548"/>
            <a:ext cx="2250188"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Kết</a:t>
            </a:r>
            <a:r>
              <a:rPr lang="en-US" sz="3600" dirty="0">
                <a:solidFill>
                  <a:schemeClr val="tx1">
                    <a:lumMod val="95000"/>
                    <a:lumOff val="5000"/>
                  </a:schemeClr>
                </a:solidFill>
              </a:rPr>
              <a:t> </a:t>
            </a:r>
            <a:r>
              <a:rPr lang="en-US" sz="3600" dirty="0" err="1">
                <a:solidFill>
                  <a:schemeClr val="tx1">
                    <a:lumMod val="95000"/>
                    <a:lumOff val="5000"/>
                  </a:schemeClr>
                </a:solidFill>
              </a:rPr>
              <a:t>thúc</a:t>
            </a:r>
            <a:endParaRPr lang="en-US" sz="3600" dirty="0">
              <a:solidFill>
                <a:schemeClr val="tx1">
                  <a:lumMod val="95000"/>
                  <a:lumOff val="5000"/>
                </a:schemeClr>
              </a:solidFill>
            </a:endParaRPr>
          </a:p>
        </p:txBody>
      </p:sp>
      <p:sp>
        <p:nvSpPr>
          <p:cNvPr id="50" name="Rounded Rectangle 49"/>
          <p:cNvSpPr/>
          <p:nvPr/>
        </p:nvSpPr>
        <p:spPr>
          <a:xfrm>
            <a:off x="4877503" y="8695548"/>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Khẳng</a:t>
            </a:r>
            <a:r>
              <a:rPr lang="en-US" sz="3600" dirty="0">
                <a:solidFill>
                  <a:schemeClr val="tx1">
                    <a:lumMod val="95000"/>
                    <a:lumOff val="5000"/>
                  </a:schemeClr>
                </a:solidFill>
              </a:rPr>
              <a:t> </a:t>
            </a:r>
            <a:r>
              <a:rPr lang="en-US" sz="3600" dirty="0" err="1">
                <a:solidFill>
                  <a:schemeClr val="tx1">
                    <a:lumMod val="95000"/>
                    <a:lumOff val="5000"/>
                  </a:schemeClr>
                </a:solidFill>
              </a:rPr>
              <a:t>định</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p:txBody>
      </p:sp>
    </p:spTree>
    <p:extLst>
      <p:ext uri="{BB962C8B-B14F-4D97-AF65-F5344CB8AC3E}">
        <p14:creationId xmlns:p14="http://schemas.microsoft.com/office/powerpoint/2010/main" val="17229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5" name="TextBox 42"/>
          <p:cNvSpPr txBox="1"/>
          <p:nvPr/>
        </p:nvSpPr>
        <p:spPr>
          <a:xfrm>
            <a:off x="7043925" y="2958598"/>
            <a:ext cx="9248598" cy="2769989"/>
          </a:xfrm>
          <a:prstGeom prst="rect">
            <a:avLst/>
          </a:prstGeom>
          <a:ln w="57150">
            <a:solidFill>
              <a:schemeClr val="tx1"/>
            </a:solidFill>
            <a:prstDash val="dash"/>
          </a:ln>
        </p:spPr>
        <p:txBody>
          <a:bodyPr wrap="square" lIns="0" tIns="0" rIns="0" bIns="0" rtlCol="0" anchor="t">
            <a:spAutoFit/>
          </a:bodyPr>
          <a:lstStyle/>
          <a:p>
            <a:pPr lvl="0" algn="ctr">
              <a:spcBef>
                <a:spcPct val="0"/>
              </a:spcBef>
            </a:pP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Thực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hành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ý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cho</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đoạn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văn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nêu</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xúc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với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người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thân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thiết</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gần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gũi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697" y="3415987"/>
            <a:ext cx="6639739" cy="6657397"/>
          </a:xfrm>
          <a:prstGeom prst="rect">
            <a:avLst/>
          </a:prstGeom>
        </p:spPr>
      </p:pic>
      <p:pic>
        <p:nvPicPr>
          <p:cNvPr id="43" name="Picture 42"/>
          <p:cNvPicPr>
            <a:picLocks noChangeAspect="1"/>
          </p:cNvPicPr>
          <p:nvPr/>
        </p:nvPicPr>
        <p:blipFill>
          <a:blip r:embed="rId9"/>
          <a:stretch>
            <a:fillRect/>
          </a:stretch>
        </p:blipFill>
        <p:spPr>
          <a:xfrm>
            <a:off x="8522064" y="6200285"/>
            <a:ext cx="6200169"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randombar(horizont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a:off x="834945" y="4358870"/>
            <a:ext cx="6426196" cy="5430136"/>
          </a:xfrm>
          <a:custGeom>
            <a:avLst/>
            <a:gdLst/>
            <a:ahLst/>
            <a:cxnLst/>
            <a:rect l="l" t="t" r="r" b="b"/>
            <a:pathLst>
              <a:path w="6426196" h="5430136">
                <a:moveTo>
                  <a:pt x="0" y="0"/>
                </a:moveTo>
                <a:lnTo>
                  <a:pt x="6426196" y="0"/>
                </a:lnTo>
                <a:lnTo>
                  <a:pt x="6426196" y="5430136"/>
                </a:lnTo>
                <a:lnTo>
                  <a:pt x="0" y="5430136"/>
                </a:lnTo>
                <a:lnTo>
                  <a:pt x="0" y="0"/>
                </a:lnTo>
                <a:close/>
              </a:path>
            </a:pathLst>
          </a:custGeom>
          <a:blipFill>
            <a:blip r:embed="rId8"/>
            <a:stretch>
              <a:fillRect/>
            </a:stretch>
          </a:blipFill>
        </p:spPr>
      </p:sp>
      <p:sp>
        <p:nvSpPr>
          <p:cNvPr id="45" name="TextBox 42"/>
          <p:cNvSpPr txBox="1"/>
          <p:nvPr/>
        </p:nvSpPr>
        <p:spPr>
          <a:xfrm>
            <a:off x="7532566" y="2389026"/>
            <a:ext cx="9248598" cy="6155531"/>
          </a:xfrm>
          <a:prstGeom prst="rect">
            <a:avLst/>
          </a:prstGeom>
        </p:spPr>
        <p:txBody>
          <a:bodyPr wrap="square" lIns="0" tIns="0" rIns="0" bIns="0" rtlCol="0" anchor="t">
            <a:spAutoFit/>
          </a:bodyPr>
          <a:lstStyle/>
          <a:p>
            <a:pPr marL="685800" lvl="0" indent="-685800" algn="just">
              <a:lnSpc>
                <a:spcPts val="6047"/>
              </a:lnSpc>
              <a:spcBef>
                <a:spcPct val="0"/>
              </a:spcBef>
              <a:buFontTx/>
              <a:buChar char="-"/>
            </a:pPr>
            <a:r>
              <a:rPr lang="en-US" sz="4000" dirty="0" err="1">
                <a:solidFill>
                  <a:srgbClr val="2F3936"/>
                </a:solidFill>
              </a:rPr>
              <a:t>Nhận</a:t>
            </a:r>
            <a:r>
              <a:rPr lang="en-US" sz="4000" dirty="0">
                <a:solidFill>
                  <a:srgbClr val="2F3936"/>
                </a:solidFill>
              </a:rPr>
              <a:t> </a:t>
            </a:r>
            <a:r>
              <a:rPr lang="en-US" sz="4000" dirty="0" err="1">
                <a:solidFill>
                  <a:srgbClr val="2F3936"/>
                </a:solidFill>
              </a:rPr>
              <a:t>xét</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Các</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về</a:t>
            </a:r>
            <a:r>
              <a:rPr lang="en-US" sz="4000" dirty="0">
                <a:solidFill>
                  <a:srgbClr val="2F3936"/>
                </a:solidFill>
              </a:rPr>
              <a:t> </a:t>
            </a:r>
            <a:r>
              <a:rPr lang="en-US" sz="4000" dirty="0" err="1">
                <a:solidFill>
                  <a:srgbClr val="2F3936"/>
                </a:solidFill>
              </a:rPr>
              <a:t>người</a:t>
            </a:r>
            <a:r>
              <a:rPr lang="en-US" sz="4000" dirty="0">
                <a:solidFill>
                  <a:srgbClr val="2F3936"/>
                </a:solidFill>
              </a:rPr>
              <a:t> </a:t>
            </a:r>
            <a:r>
              <a:rPr lang="en-US" sz="4000" dirty="0" err="1">
                <a:solidFill>
                  <a:srgbClr val="2F3936"/>
                </a:solidFill>
              </a:rPr>
              <a:t>gần</a:t>
            </a:r>
            <a:r>
              <a:rPr lang="en-US" sz="4000" dirty="0">
                <a:solidFill>
                  <a:srgbClr val="2F3936"/>
                </a:solidFill>
              </a:rPr>
              <a:t> </a:t>
            </a:r>
            <a:r>
              <a:rPr lang="en-US" sz="4000" dirty="0" err="1">
                <a:solidFill>
                  <a:srgbClr val="2F3936"/>
                </a:solidFill>
              </a:rPr>
              <a:t>gũi</a:t>
            </a:r>
            <a:r>
              <a:rPr lang="en-US" sz="4000" dirty="0">
                <a:solidFill>
                  <a:srgbClr val="2F3936"/>
                </a:solidFill>
              </a:rPr>
              <a:t>, </a:t>
            </a:r>
            <a:r>
              <a:rPr lang="en-US" sz="4000" dirty="0" err="1">
                <a:solidFill>
                  <a:srgbClr val="2F3936"/>
                </a:solidFill>
              </a:rPr>
              <a:t>thân</a:t>
            </a:r>
            <a:r>
              <a:rPr lang="en-US" sz="4000" dirty="0">
                <a:solidFill>
                  <a:srgbClr val="2F3936"/>
                </a:solidFill>
              </a:rPr>
              <a:t> </a:t>
            </a:r>
            <a:r>
              <a:rPr lang="en-US" sz="4000" dirty="0" err="1">
                <a:solidFill>
                  <a:srgbClr val="2F3936"/>
                </a:solidFill>
              </a:rPr>
              <a:t>thiệt</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thật</a:t>
            </a:r>
            <a:r>
              <a:rPr lang="en-US" sz="4000" dirty="0">
                <a:solidFill>
                  <a:srgbClr val="2F3936"/>
                </a:solidFill>
              </a:rPr>
              <a:t> </a:t>
            </a:r>
            <a:r>
              <a:rPr lang="en-US" sz="4000" dirty="0" err="1">
                <a:solidFill>
                  <a:srgbClr val="2F3936"/>
                </a:solidFill>
              </a:rPr>
              <a:t>sự</a:t>
            </a:r>
            <a:r>
              <a:rPr lang="en-US" sz="4000" dirty="0">
                <a:solidFill>
                  <a:srgbClr val="2F3936"/>
                </a:solidFill>
              </a:rPr>
              <a:t> </a:t>
            </a:r>
            <a:r>
              <a:rPr lang="en-US" sz="4000" dirty="0" err="1">
                <a:solidFill>
                  <a:srgbClr val="2F3936"/>
                </a:solidFill>
              </a:rPr>
              <a:t>nổi</a:t>
            </a:r>
            <a:r>
              <a:rPr lang="en-US" sz="4000" dirty="0">
                <a:solidFill>
                  <a:srgbClr val="2F3936"/>
                </a:solidFill>
              </a:rPr>
              <a:t> </a:t>
            </a:r>
            <a:r>
              <a:rPr lang="en-US" sz="4000" dirty="0" err="1">
                <a:solidFill>
                  <a:srgbClr val="2F3936"/>
                </a:solidFill>
              </a:rPr>
              <a:t>bật</a:t>
            </a:r>
            <a:r>
              <a:rPr lang="en-US" sz="4000" dirty="0">
                <a:solidFill>
                  <a:srgbClr val="2F3936"/>
                </a:solidFill>
              </a:rPr>
              <a:t> </a:t>
            </a:r>
            <a:r>
              <a:rPr lang="en-US" sz="4000" dirty="0" err="1">
                <a:solidFill>
                  <a:srgbClr val="2F3936"/>
                </a:solidFill>
              </a:rPr>
              <a:t>và</a:t>
            </a:r>
            <a:r>
              <a:rPr lang="en-US" sz="4000" dirty="0">
                <a:solidFill>
                  <a:srgbClr val="2F3936"/>
                </a:solidFill>
              </a:rPr>
              <a:t> </a:t>
            </a:r>
            <a:r>
              <a:rPr lang="en-US" sz="4000" dirty="0" err="1">
                <a:solidFill>
                  <a:srgbClr val="2F3936"/>
                </a:solidFill>
              </a:rPr>
              <a:t>gây</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động</a:t>
            </a:r>
            <a:r>
              <a:rPr lang="en-US" sz="4000" dirty="0">
                <a:solidFill>
                  <a:srgbClr val="2F3936"/>
                </a:solidFill>
              </a:rPr>
              <a:t> </a:t>
            </a:r>
            <a:r>
              <a:rPr lang="en-US" sz="4000" dirty="0" err="1">
                <a:solidFill>
                  <a:srgbClr val="2F3936"/>
                </a:solidFill>
              </a:rPr>
              <a:t>không</a:t>
            </a:r>
            <a:r>
              <a:rPr lang="en-US" sz="4000" dirty="0">
                <a:solidFill>
                  <a:srgbClr val="2F3936"/>
                </a:solidFill>
              </a:rPr>
              <a:t>? </a:t>
            </a:r>
            <a:r>
              <a:rPr lang="en-US" sz="4000" dirty="0" err="1">
                <a:solidFill>
                  <a:srgbClr val="2F3936"/>
                </a:solidFill>
              </a:rPr>
              <a:t>Nên</a:t>
            </a:r>
            <a:r>
              <a:rPr lang="en-US" sz="4000" dirty="0">
                <a:solidFill>
                  <a:srgbClr val="2F3936"/>
                </a:solidFill>
              </a:rPr>
              <a:t> </a:t>
            </a:r>
            <a:r>
              <a:rPr lang="en-US" sz="4000" dirty="0" err="1">
                <a:solidFill>
                  <a:srgbClr val="2F3936"/>
                </a:solidFill>
              </a:rPr>
              <a:t>bổ</a:t>
            </a:r>
            <a:r>
              <a:rPr lang="en-US" sz="4000" dirty="0">
                <a:solidFill>
                  <a:srgbClr val="2F3936"/>
                </a:solidFill>
              </a:rPr>
              <a:t> sung hay </a:t>
            </a:r>
            <a:r>
              <a:rPr lang="en-US" sz="4000" dirty="0" err="1">
                <a:solidFill>
                  <a:srgbClr val="2F3936"/>
                </a:solidFill>
              </a:rPr>
              <a:t>lược</a:t>
            </a:r>
            <a:r>
              <a:rPr lang="en-US" sz="4000" dirty="0">
                <a:solidFill>
                  <a:srgbClr val="2F3936"/>
                </a:solidFill>
              </a:rPr>
              <a:t> </a:t>
            </a:r>
            <a:r>
              <a:rPr lang="en-US" sz="4000" dirty="0" err="1">
                <a:solidFill>
                  <a:srgbClr val="2F3936"/>
                </a:solidFill>
              </a:rPr>
              <a:t>bỏ</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nào</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lựa</a:t>
            </a:r>
            <a:r>
              <a:rPr lang="en-US" sz="4000" dirty="0">
                <a:solidFill>
                  <a:srgbClr val="2F3936"/>
                </a:solidFill>
              </a:rPr>
              <a:t> </a:t>
            </a:r>
            <a:r>
              <a:rPr lang="en-US" sz="4000" dirty="0" err="1">
                <a:solidFill>
                  <a:srgbClr val="2F3936"/>
                </a:solidFill>
              </a:rPr>
              <a:t>chọn</a:t>
            </a:r>
            <a:r>
              <a:rPr lang="en-US" sz="4000" dirty="0">
                <a:solidFill>
                  <a:srgbClr val="2F3936"/>
                </a:solidFill>
              </a:rPr>
              <a:t> </a:t>
            </a:r>
            <a:r>
              <a:rPr lang="en-US" sz="4000" dirty="0" err="1">
                <a:solidFill>
                  <a:srgbClr val="2F3936"/>
                </a:solidFill>
              </a:rPr>
              <a:t>cách</a:t>
            </a:r>
            <a:r>
              <a:rPr lang="en-US" sz="4000" dirty="0">
                <a:solidFill>
                  <a:srgbClr val="2F3936"/>
                </a:solidFill>
              </a:rPr>
              <a:t> </a:t>
            </a:r>
            <a:r>
              <a:rPr lang="en-US" sz="4000" dirty="0" err="1">
                <a:solidFill>
                  <a:srgbClr val="2F3936"/>
                </a:solidFill>
              </a:rPr>
              <a:t>biểu</a:t>
            </a:r>
            <a:r>
              <a:rPr lang="en-US" sz="4000" dirty="0">
                <a:solidFill>
                  <a:srgbClr val="2F3936"/>
                </a:solidFill>
              </a:rPr>
              <a:t> </a:t>
            </a:r>
            <a:r>
              <a:rPr lang="en-US" sz="4000" dirty="0" err="1">
                <a:solidFill>
                  <a:srgbClr val="2F3936"/>
                </a:solidFill>
              </a:rPr>
              <a:t>lộ</a:t>
            </a:r>
            <a:r>
              <a:rPr lang="en-US" sz="4000" dirty="0">
                <a:solidFill>
                  <a:srgbClr val="2F3936"/>
                </a:solidFill>
              </a:rPr>
              <a:t> </a:t>
            </a:r>
            <a:r>
              <a:rPr lang="en-US" sz="4000" dirty="0" err="1">
                <a:solidFill>
                  <a:srgbClr val="2F3936"/>
                </a:solidFill>
              </a:rPr>
              <a:t>tình</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như</a:t>
            </a:r>
            <a:r>
              <a:rPr lang="en-US" sz="4000" dirty="0">
                <a:solidFill>
                  <a:srgbClr val="2F3936"/>
                </a:solidFill>
              </a:rPr>
              <a:t> </a:t>
            </a:r>
            <a:r>
              <a:rPr lang="en-US" sz="4000" dirty="0" err="1">
                <a:solidFill>
                  <a:srgbClr val="2F3936"/>
                </a:solidFill>
              </a:rPr>
              <a:t>thế</a:t>
            </a:r>
            <a:r>
              <a:rPr lang="en-US" sz="4000" dirty="0">
                <a:solidFill>
                  <a:srgbClr val="2F3936"/>
                </a:solidFill>
              </a:rPr>
              <a:t> </a:t>
            </a:r>
            <a:r>
              <a:rPr lang="en-US" sz="4000" dirty="0" err="1">
                <a:solidFill>
                  <a:srgbClr val="2F3936"/>
                </a:solidFill>
              </a:rPr>
              <a:t>nào</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cần</a:t>
            </a:r>
            <a:r>
              <a:rPr lang="en-US" sz="4000" dirty="0">
                <a:solidFill>
                  <a:srgbClr val="2F3936"/>
                </a:solidFill>
              </a:rPr>
              <a:t> </a:t>
            </a:r>
            <a:r>
              <a:rPr lang="en-US" sz="4000" dirty="0" err="1">
                <a:solidFill>
                  <a:srgbClr val="2F3936"/>
                </a:solidFill>
              </a:rPr>
              <a:t>thay</a:t>
            </a:r>
            <a:r>
              <a:rPr lang="en-US" sz="4000" dirty="0">
                <a:solidFill>
                  <a:srgbClr val="2F3936"/>
                </a:solidFill>
              </a:rPr>
              <a:t> </a:t>
            </a:r>
            <a:r>
              <a:rPr lang="en-US" sz="4000" dirty="0" err="1">
                <a:solidFill>
                  <a:srgbClr val="2F3936"/>
                </a:solidFill>
              </a:rPr>
              <a:t>đổi</a:t>
            </a:r>
            <a:r>
              <a:rPr lang="en-US" sz="4000" dirty="0">
                <a:solidFill>
                  <a:srgbClr val="2F3936"/>
                </a:solidFill>
              </a:rPr>
              <a:t> </a:t>
            </a:r>
            <a:r>
              <a:rPr lang="en-US" sz="4000" dirty="0" err="1">
                <a:solidFill>
                  <a:srgbClr val="2F3936"/>
                </a:solidFill>
              </a:rPr>
              <a:t>gì</a:t>
            </a:r>
            <a:r>
              <a:rPr lang="en-US" sz="4000" dirty="0">
                <a:solidFill>
                  <a:srgbClr val="2F3936"/>
                </a:solidFill>
              </a:rPr>
              <a:t> </a:t>
            </a:r>
            <a:r>
              <a:rPr lang="en-US" sz="4000" dirty="0" err="1">
                <a:solidFill>
                  <a:srgbClr val="2F3936"/>
                </a:solidFill>
              </a:rPr>
              <a:t>không</a:t>
            </a:r>
            <a:r>
              <a:rPr lang="en-US" sz="4000" dirty="0">
                <a:solidFill>
                  <a:srgbClr val="2F3936"/>
                </a:solidFill>
              </a:rPr>
              <a:t>?</a:t>
            </a:r>
          </a:p>
          <a:p>
            <a:pPr marL="685800" lvl="0" indent="-685800" algn="just">
              <a:lnSpc>
                <a:spcPts val="6047"/>
              </a:lnSpc>
              <a:spcBef>
                <a:spcPct val="0"/>
              </a:spcBef>
              <a:buFontTx/>
              <a:buChar char="-"/>
            </a:pPr>
            <a:r>
              <a:rPr lang="en-US" sz="4000" dirty="0" err="1">
                <a:solidFill>
                  <a:srgbClr val="2F3936"/>
                </a:solidFill>
              </a:rPr>
              <a:t>Sửa</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em</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 </a:t>
            </a:r>
            <a:r>
              <a:rPr lang="en-US" sz="4000" dirty="0" err="1">
                <a:solidFill>
                  <a:srgbClr val="2F3936"/>
                </a:solidFill>
              </a:rPr>
              <a:t>theo</a:t>
            </a:r>
            <a:r>
              <a:rPr lang="en-US" sz="4000" dirty="0">
                <a:solidFill>
                  <a:srgbClr val="2F3936"/>
                </a:solidFill>
              </a:rPr>
              <a:t> </a:t>
            </a:r>
            <a:r>
              <a:rPr lang="en-US" sz="4000" dirty="0" err="1">
                <a:solidFill>
                  <a:srgbClr val="2F3936"/>
                </a:solidFill>
              </a:rPr>
              <a:t>góp</a:t>
            </a:r>
            <a:r>
              <a:rPr lang="en-US" sz="4000" dirty="0">
                <a:solidFill>
                  <a:srgbClr val="2F3936"/>
                </a:solidFill>
              </a:rPr>
              <a:t> ý </a:t>
            </a:r>
            <a:r>
              <a:rPr lang="en-US" sz="4000" dirty="0" err="1">
                <a:solidFill>
                  <a:srgbClr val="2F3936"/>
                </a:solidFill>
              </a:rPr>
              <a:t>của</a:t>
            </a:r>
            <a:r>
              <a:rPr lang="en-US" sz="4000" dirty="0">
                <a:solidFill>
                  <a:srgbClr val="2F3936"/>
                </a:solidFill>
              </a:rPr>
              <a:t> </a:t>
            </a:r>
            <a:r>
              <a:rPr lang="en-US" sz="4000" dirty="0" err="1">
                <a:solidFill>
                  <a:srgbClr val="2F3936"/>
                </a:solidFill>
              </a:rPr>
              <a:t>bạn</a:t>
            </a:r>
            <a:r>
              <a:rPr lang="en-US" sz="4000" dirty="0">
                <a:solidFill>
                  <a:srgbClr val="2F3936"/>
                </a:solidFill>
              </a:rPr>
              <a:t>.</a:t>
            </a:r>
          </a:p>
        </p:txBody>
      </p:sp>
      <p:pic>
        <p:nvPicPr>
          <p:cNvPr id="46" name="Picture 45"/>
          <p:cNvPicPr>
            <a:picLocks noChangeAspect="1"/>
          </p:cNvPicPr>
          <p:nvPr/>
        </p:nvPicPr>
        <p:blipFill>
          <a:blip r:embed="rId9"/>
          <a:stretch>
            <a:fillRect/>
          </a:stretch>
        </p:blipFill>
        <p:spPr>
          <a:xfrm>
            <a:off x="554732" y="1558541"/>
            <a:ext cx="6986622" cy="1457070"/>
          </a:xfrm>
          <a:prstGeom prst="rect">
            <a:avLst/>
          </a:prstGeom>
        </p:spPr>
      </p:pic>
    </p:spTree>
    <p:extLst>
      <p:ext uri="{BB962C8B-B14F-4D97-AF65-F5344CB8AC3E}">
        <p14:creationId xmlns:p14="http://schemas.microsoft.com/office/powerpoint/2010/main" val="3267495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ธีมของ Office">
  <a:themeElements>
    <a:clrScheme name="PowerPointHub-The Kitten">
      <a:dk1>
        <a:srgbClr val="000000"/>
      </a:dk1>
      <a:lt1>
        <a:srgbClr val="5E2700"/>
      </a:lt1>
      <a:dk2>
        <a:srgbClr val="ECE289"/>
      </a:dk2>
      <a:lt2>
        <a:srgbClr val="A06A3E"/>
      </a:lt2>
      <a:accent1>
        <a:srgbClr val="F4B945"/>
      </a:accent1>
      <a:accent2>
        <a:srgbClr val="8CAD67"/>
      </a:accent2>
      <a:accent3>
        <a:srgbClr val="A7D1D3"/>
      </a:accent3>
      <a:accent4>
        <a:srgbClr val="FEC3BF"/>
      </a:accent4>
      <a:accent5>
        <a:srgbClr val="DAA2B9"/>
      </a:accent5>
      <a:accent6>
        <a:srgbClr val="CE7925"/>
      </a:accent6>
      <a:hlink>
        <a:srgbClr val="0563C1"/>
      </a:hlink>
      <a:folHlink>
        <a:srgbClr val="954F72"/>
      </a:folHlink>
    </a:clrScheme>
    <a:fontScheme name="Itim">
      <a:majorFont>
        <a:latin typeface="Itim"/>
        <a:ea typeface=""/>
        <a:cs typeface="Itim"/>
      </a:majorFont>
      <a:minorFont>
        <a:latin typeface="Itim"/>
        <a:ea typeface=""/>
        <a:cs typeface="Iti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687</Words>
  <Application>Microsoft Office PowerPoint</Application>
  <PresentationFormat>Tùy chỉnh</PresentationFormat>
  <Paragraphs>48</Paragraphs>
  <Slides>9</Slides>
  <Notes>0</Notes>
  <HiddenSlides>0</HiddenSlides>
  <MMClips>0</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9</vt:i4>
      </vt:variant>
    </vt:vector>
  </HeadingPairs>
  <TitlesOfParts>
    <vt:vector size="19" baseType="lpstr">
      <vt:lpstr>Arial</vt:lpstr>
      <vt:lpstr>Itim</vt:lpstr>
      <vt:lpstr>SVN-Adam Gorry</vt:lpstr>
      <vt:lpstr>#9Slide07 HoneyCream</vt:lpstr>
      <vt:lpstr>Times New Roman</vt:lpstr>
      <vt:lpstr>Garet Ultra-Bold</vt:lpstr>
      <vt:lpstr>SVN-Newton</vt:lpstr>
      <vt:lpstr>Calibri</vt:lpstr>
      <vt:lpstr>Office Theme</vt:lpstr>
      <vt:lpstr>ธีมของ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T19_Viet</dc:title>
  <dc:creator>ADMIN</dc:creator>
  <cp:lastModifiedBy>Dung Âu</cp:lastModifiedBy>
  <cp:revision>13</cp:revision>
  <dcterms:created xsi:type="dcterms:W3CDTF">2006-08-16T00:00:00Z</dcterms:created>
  <dcterms:modified xsi:type="dcterms:W3CDTF">2026-01-18T09:27:23Z</dcterms:modified>
  <dc:identifier>DAF1hwlWD10</dc:identifier>
</cp:coreProperties>
</file>