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sldIdLst>
    <p:sldId id="28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8288000" cy="10287000"/>
  <p:notesSz cx="6858000" cy="9144000"/>
  <p:embeddedFontLst>
    <p:embeddedFont>
      <p:font typeface="Itim" panose="020B0604020202020204" charset="0"/>
      <p:regular r:id="rId25"/>
    </p:embeddedFont>
    <p:embeddedFont>
      <p:font typeface="UTM Avo Bold" panose="020B0604020202020204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FE8347-1CCB-4BF8-944A-36A452D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21B12-3948-4732-A4DD-C1F7D1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BE37A0D-CCE4-4A9C-97AF-DBEA3A87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197" name="รูปแบบอิสระ: รูปร่าง 196">
            <a:extLst>
              <a:ext uri="{FF2B5EF4-FFF2-40B4-BE49-F238E27FC236}">
                <a16:creationId xmlns:a16="http://schemas.microsoft.com/office/drawing/2014/main" id="{8E6426C9-3557-4EB6-BA4A-4F0CAC8E797C}"/>
              </a:ext>
            </a:extLst>
          </p:cNvPr>
          <p:cNvSpPr/>
          <p:nvPr userDrawn="1"/>
        </p:nvSpPr>
        <p:spPr>
          <a:xfrm flipH="1">
            <a:off x="-6766443" y="2197473"/>
            <a:ext cx="8877719" cy="4477431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98" name="รูปแบบอิสระ: รูปร่าง 197">
            <a:extLst>
              <a:ext uri="{FF2B5EF4-FFF2-40B4-BE49-F238E27FC236}">
                <a16:creationId xmlns:a16="http://schemas.microsoft.com/office/drawing/2014/main" id="{4878AF4B-8847-4632-8FD9-6FCF91C4DA71}"/>
              </a:ext>
            </a:extLst>
          </p:cNvPr>
          <p:cNvSpPr/>
          <p:nvPr userDrawn="1"/>
        </p:nvSpPr>
        <p:spPr>
          <a:xfrm>
            <a:off x="16487827" y="2437479"/>
            <a:ext cx="8877719" cy="4477431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99" name="กลุ่ม 198">
            <a:extLst>
              <a:ext uri="{FF2B5EF4-FFF2-40B4-BE49-F238E27FC236}">
                <a16:creationId xmlns:a16="http://schemas.microsoft.com/office/drawing/2014/main" id="{58F3E116-D13C-43E7-83E2-B368BA823D33}"/>
              </a:ext>
            </a:extLst>
          </p:cNvPr>
          <p:cNvGrpSpPr/>
          <p:nvPr userDrawn="1"/>
        </p:nvGrpSpPr>
        <p:grpSpPr>
          <a:xfrm>
            <a:off x="1530632" y="5483729"/>
            <a:ext cx="4215537" cy="2826165"/>
            <a:chOff x="1020588" y="3575862"/>
            <a:chExt cx="2810358" cy="1884110"/>
          </a:xfrm>
        </p:grpSpPr>
        <p:sp>
          <p:nvSpPr>
            <p:cNvPr id="200" name="เมฆ 45">
              <a:extLst>
                <a:ext uri="{FF2B5EF4-FFF2-40B4-BE49-F238E27FC236}">
                  <a16:creationId xmlns:a16="http://schemas.microsoft.com/office/drawing/2014/main" id="{9D28BDA3-12D3-4666-B05A-89C658D9B245}"/>
                </a:ext>
              </a:extLst>
            </p:cNvPr>
            <p:cNvSpPr/>
            <p:nvPr/>
          </p:nvSpPr>
          <p:spPr>
            <a:xfrm rot="563369">
              <a:off x="1020588" y="3575862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01" name="กลุ่ม 200">
              <a:extLst>
                <a:ext uri="{FF2B5EF4-FFF2-40B4-BE49-F238E27FC236}">
                  <a16:creationId xmlns:a16="http://schemas.microsoft.com/office/drawing/2014/main" id="{032E4860-11EF-486B-A9D3-AA7ACC019E6B}"/>
                </a:ext>
              </a:extLst>
            </p:cNvPr>
            <p:cNvGrpSpPr/>
            <p:nvPr/>
          </p:nvGrpSpPr>
          <p:grpSpPr>
            <a:xfrm>
              <a:off x="2273530" y="3696886"/>
              <a:ext cx="1194796" cy="362385"/>
              <a:chOff x="1297474" y="2027396"/>
              <a:chExt cx="2095584" cy="621557"/>
            </a:xfrm>
          </p:grpSpPr>
          <p:grpSp>
            <p:nvGrpSpPr>
              <p:cNvPr id="202" name="กลุ่ม 201">
                <a:extLst>
                  <a:ext uri="{FF2B5EF4-FFF2-40B4-BE49-F238E27FC236}">
                    <a16:creationId xmlns:a16="http://schemas.microsoft.com/office/drawing/2014/main" id="{AB735530-0A24-4D80-984E-0F82F866DF5D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09" name="รูปแบบอิสระ: รูปร่าง 208">
                  <a:extLst>
                    <a:ext uri="{FF2B5EF4-FFF2-40B4-BE49-F238E27FC236}">
                      <a16:creationId xmlns:a16="http://schemas.microsoft.com/office/drawing/2014/main" id="{4C9EC923-304D-4054-9D52-6778080CC4E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0" name="วงรี 77">
                  <a:extLst>
                    <a:ext uri="{FF2B5EF4-FFF2-40B4-BE49-F238E27FC236}">
                      <a16:creationId xmlns:a16="http://schemas.microsoft.com/office/drawing/2014/main" id="{F2B1B7BF-33D8-43BE-918D-FBB39EA15AC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3" name="กลุ่ม 202">
                <a:extLst>
                  <a:ext uri="{FF2B5EF4-FFF2-40B4-BE49-F238E27FC236}">
                    <a16:creationId xmlns:a16="http://schemas.microsoft.com/office/drawing/2014/main" id="{5E9B38CC-E352-48AB-B69D-6DFC08E00F0A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7" name="รูปแบบอิสระ: รูปร่าง 206">
                  <a:extLst>
                    <a:ext uri="{FF2B5EF4-FFF2-40B4-BE49-F238E27FC236}">
                      <a16:creationId xmlns:a16="http://schemas.microsoft.com/office/drawing/2014/main" id="{15635BE5-AB27-441F-B02A-D3AC0F1B87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8" name="วงรี 77">
                  <a:extLst>
                    <a:ext uri="{FF2B5EF4-FFF2-40B4-BE49-F238E27FC236}">
                      <a16:creationId xmlns:a16="http://schemas.microsoft.com/office/drawing/2014/main" id="{9BDB93C9-C10D-4209-A1B8-2C4E384E505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4" name="กลุ่ม 203">
                <a:extLst>
                  <a:ext uri="{FF2B5EF4-FFF2-40B4-BE49-F238E27FC236}">
                    <a16:creationId xmlns:a16="http://schemas.microsoft.com/office/drawing/2014/main" id="{7184D3D2-ADBF-4733-B812-3BD7DD644989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5" name="รูปแบบอิสระ: รูปร่าง 204">
                  <a:extLst>
                    <a:ext uri="{FF2B5EF4-FFF2-40B4-BE49-F238E27FC236}">
                      <a16:creationId xmlns:a16="http://schemas.microsoft.com/office/drawing/2014/main" id="{EF448B43-D302-4D06-AEAA-B450C3739EC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6" name="วงรี 77">
                  <a:extLst>
                    <a:ext uri="{FF2B5EF4-FFF2-40B4-BE49-F238E27FC236}">
                      <a16:creationId xmlns:a16="http://schemas.microsoft.com/office/drawing/2014/main" id="{148C8C0D-84EB-400E-A3C4-0277D840FD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B5D4BE88-3A48-4C3D-9E20-19BD4DA779BE}"/>
              </a:ext>
            </a:extLst>
          </p:cNvPr>
          <p:cNvGrpSpPr/>
          <p:nvPr userDrawn="1"/>
        </p:nvGrpSpPr>
        <p:grpSpPr>
          <a:xfrm>
            <a:off x="12348942" y="5514905"/>
            <a:ext cx="4215537" cy="2826167"/>
            <a:chOff x="8232628" y="3676603"/>
            <a:chExt cx="2810358" cy="1884111"/>
          </a:xfrm>
        </p:grpSpPr>
        <p:sp>
          <p:nvSpPr>
            <p:cNvPr id="212" name="เมฆ 45">
              <a:extLst>
                <a:ext uri="{FF2B5EF4-FFF2-40B4-BE49-F238E27FC236}">
                  <a16:creationId xmlns:a16="http://schemas.microsoft.com/office/drawing/2014/main" id="{10593A7C-9BFB-4FB3-A76F-46D362E77AB8}"/>
                </a:ext>
              </a:extLst>
            </p:cNvPr>
            <p:cNvSpPr/>
            <p:nvPr/>
          </p:nvSpPr>
          <p:spPr>
            <a:xfrm rot="21127396" flipH="1">
              <a:off x="8232628" y="3676603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3" name="กลุ่ม 212">
              <a:extLst>
                <a:ext uri="{FF2B5EF4-FFF2-40B4-BE49-F238E27FC236}">
                  <a16:creationId xmlns:a16="http://schemas.microsoft.com/office/drawing/2014/main" id="{1F1D73C7-021C-48C8-B9BA-41D0046C7A9F}"/>
                </a:ext>
              </a:extLst>
            </p:cNvPr>
            <p:cNvGrpSpPr/>
            <p:nvPr/>
          </p:nvGrpSpPr>
          <p:grpSpPr>
            <a:xfrm flipH="1">
              <a:off x="8655345" y="3792502"/>
              <a:ext cx="1094655" cy="362385"/>
              <a:chOff x="1297474" y="2027396"/>
              <a:chExt cx="2095584" cy="621557"/>
            </a:xfrm>
          </p:grpSpPr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7D71E2F2-1106-4CDF-9D2E-84021C6227E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CEBF285-CDF5-4EFE-A96F-5D032B5257A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วงรี 77">
                  <a:extLst>
                    <a:ext uri="{FF2B5EF4-FFF2-40B4-BE49-F238E27FC236}">
                      <a16:creationId xmlns:a16="http://schemas.microsoft.com/office/drawing/2014/main" id="{99E0DE28-F0F0-48C2-9945-8C00D0E3756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5" name="กลุ่ม 214">
                <a:extLst>
                  <a:ext uri="{FF2B5EF4-FFF2-40B4-BE49-F238E27FC236}">
                    <a16:creationId xmlns:a16="http://schemas.microsoft.com/office/drawing/2014/main" id="{4170E2A0-E16E-49DC-A96D-B3B84386E472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A1BC16BE-A533-4473-93BA-B681171C155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0" name="วงรี 77">
                  <a:extLst>
                    <a:ext uri="{FF2B5EF4-FFF2-40B4-BE49-F238E27FC236}">
                      <a16:creationId xmlns:a16="http://schemas.microsoft.com/office/drawing/2014/main" id="{689C91DF-5D30-4E0A-889F-D4A087F7FE9C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2CE0E64-A863-4E34-A99C-9F7C12F8E293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7" name="รูปแบบอิสระ: รูปร่าง 216">
                  <a:extLst>
                    <a:ext uri="{FF2B5EF4-FFF2-40B4-BE49-F238E27FC236}">
                      <a16:creationId xmlns:a16="http://schemas.microsoft.com/office/drawing/2014/main" id="{FA874DCE-0699-4810-85A3-D919334FD8E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8" name="วงรี 77">
                  <a:extLst>
                    <a:ext uri="{FF2B5EF4-FFF2-40B4-BE49-F238E27FC236}">
                      <a16:creationId xmlns:a16="http://schemas.microsoft.com/office/drawing/2014/main" id="{ECBAB64C-CA62-419D-91ED-D8851C3E32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23" name="กลุ่ม 222">
            <a:extLst>
              <a:ext uri="{FF2B5EF4-FFF2-40B4-BE49-F238E27FC236}">
                <a16:creationId xmlns:a16="http://schemas.microsoft.com/office/drawing/2014/main" id="{B28D267F-E62F-4667-B804-47E19D1C92C7}"/>
              </a:ext>
            </a:extLst>
          </p:cNvPr>
          <p:cNvGrpSpPr/>
          <p:nvPr userDrawn="1"/>
        </p:nvGrpSpPr>
        <p:grpSpPr>
          <a:xfrm>
            <a:off x="-837257" y="4995347"/>
            <a:ext cx="4215537" cy="2826165"/>
            <a:chOff x="-558171" y="3330231"/>
            <a:chExt cx="2810358" cy="1884110"/>
          </a:xfrm>
        </p:grpSpPr>
        <p:sp>
          <p:nvSpPr>
            <p:cNvPr id="224" name="เมฆ 45">
              <a:extLst>
                <a:ext uri="{FF2B5EF4-FFF2-40B4-BE49-F238E27FC236}">
                  <a16:creationId xmlns:a16="http://schemas.microsoft.com/office/drawing/2014/main" id="{321CC18F-7EDB-4966-BED6-355AC74BEF17}"/>
                </a:ext>
              </a:extLst>
            </p:cNvPr>
            <p:cNvSpPr/>
            <p:nvPr/>
          </p:nvSpPr>
          <p:spPr>
            <a:xfrm rot="519092">
              <a:off x="-558171" y="3330231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25" name="กลุ่ม 224">
              <a:extLst>
                <a:ext uri="{FF2B5EF4-FFF2-40B4-BE49-F238E27FC236}">
                  <a16:creationId xmlns:a16="http://schemas.microsoft.com/office/drawing/2014/main" id="{A6303DA5-F231-4938-A9A0-456A5C7934B7}"/>
                </a:ext>
              </a:extLst>
            </p:cNvPr>
            <p:cNvGrpSpPr/>
            <p:nvPr/>
          </p:nvGrpSpPr>
          <p:grpSpPr>
            <a:xfrm rot="21316237">
              <a:off x="0" y="3445870"/>
              <a:ext cx="1867906" cy="422672"/>
              <a:chOff x="116889" y="1923993"/>
              <a:chExt cx="3276169" cy="724960"/>
            </a:xfrm>
          </p:grpSpPr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83542CAC-5919-4A8A-9608-6E2F1687342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36" name="รูปแบบอิสระ: รูปร่าง 235">
                  <a:extLst>
                    <a:ext uri="{FF2B5EF4-FFF2-40B4-BE49-F238E27FC236}">
                      <a16:creationId xmlns:a16="http://schemas.microsoft.com/office/drawing/2014/main" id="{57038CF1-6E1A-4376-BE4E-70CEDF914F6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7" name="วงรี 77">
                  <a:extLst>
                    <a:ext uri="{FF2B5EF4-FFF2-40B4-BE49-F238E27FC236}">
                      <a16:creationId xmlns:a16="http://schemas.microsoft.com/office/drawing/2014/main" id="{ACE641D1-E454-43E7-8575-820CB579531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7" name="กลุ่ม 226">
                <a:extLst>
                  <a:ext uri="{FF2B5EF4-FFF2-40B4-BE49-F238E27FC236}">
                    <a16:creationId xmlns:a16="http://schemas.microsoft.com/office/drawing/2014/main" id="{A1D53A97-655C-40E7-8C7C-C06C4F02A8EB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4" name="รูปแบบอิสระ: รูปร่าง 233">
                  <a:extLst>
                    <a:ext uri="{FF2B5EF4-FFF2-40B4-BE49-F238E27FC236}">
                      <a16:creationId xmlns:a16="http://schemas.microsoft.com/office/drawing/2014/main" id="{0BBCE497-08BE-4BEC-B283-A8C5A4D66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5" name="วงรี 77">
                  <a:extLst>
                    <a:ext uri="{FF2B5EF4-FFF2-40B4-BE49-F238E27FC236}">
                      <a16:creationId xmlns:a16="http://schemas.microsoft.com/office/drawing/2014/main" id="{06B80583-5C71-4344-8FB6-45F394F15D7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8" name="กลุ่ม 227">
                <a:extLst>
                  <a:ext uri="{FF2B5EF4-FFF2-40B4-BE49-F238E27FC236}">
                    <a16:creationId xmlns:a16="http://schemas.microsoft.com/office/drawing/2014/main" id="{9F4D34C1-5EAD-43F8-897C-4D33193EC8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32" name="รูปแบบอิสระ: รูปร่าง 231">
                  <a:extLst>
                    <a:ext uri="{FF2B5EF4-FFF2-40B4-BE49-F238E27FC236}">
                      <a16:creationId xmlns:a16="http://schemas.microsoft.com/office/drawing/2014/main" id="{78ED8773-6B58-4640-9B04-D3228E02CD0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3" name="วงรี 77">
                  <a:extLst>
                    <a:ext uri="{FF2B5EF4-FFF2-40B4-BE49-F238E27FC236}">
                      <a16:creationId xmlns:a16="http://schemas.microsoft.com/office/drawing/2014/main" id="{9A0265BD-3058-4562-9736-54AC0826DA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CC702AB6-474E-4C65-86F4-EC5317DEBDD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0" name="รูปแบบอิสระ: รูปร่าง 229">
                  <a:extLst>
                    <a:ext uri="{FF2B5EF4-FFF2-40B4-BE49-F238E27FC236}">
                      <a16:creationId xmlns:a16="http://schemas.microsoft.com/office/drawing/2014/main" id="{089CB273-C41B-4D01-8C1D-5E6CC44441A8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1" name="วงรี 77">
                  <a:extLst>
                    <a:ext uri="{FF2B5EF4-FFF2-40B4-BE49-F238E27FC236}">
                      <a16:creationId xmlns:a16="http://schemas.microsoft.com/office/drawing/2014/main" id="{46DB19CF-202D-4A86-99C0-0D5A3A7AD5E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38" name="กลุ่ม 237">
            <a:extLst>
              <a:ext uri="{FF2B5EF4-FFF2-40B4-BE49-F238E27FC236}">
                <a16:creationId xmlns:a16="http://schemas.microsoft.com/office/drawing/2014/main" id="{02D94AF1-D715-4324-920A-B428108F1736}"/>
              </a:ext>
            </a:extLst>
          </p:cNvPr>
          <p:cNvGrpSpPr/>
          <p:nvPr userDrawn="1"/>
        </p:nvGrpSpPr>
        <p:grpSpPr>
          <a:xfrm>
            <a:off x="14567250" y="5073523"/>
            <a:ext cx="4215537" cy="2826167"/>
            <a:chOff x="9711500" y="3382348"/>
            <a:chExt cx="2810358" cy="1884111"/>
          </a:xfrm>
        </p:grpSpPr>
        <p:sp>
          <p:nvSpPr>
            <p:cNvPr id="239" name="เมฆ 45">
              <a:extLst>
                <a:ext uri="{FF2B5EF4-FFF2-40B4-BE49-F238E27FC236}">
                  <a16:creationId xmlns:a16="http://schemas.microsoft.com/office/drawing/2014/main" id="{0BE0CD18-DA37-4EA3-A02A-0B39D6817A7E}"/>
                </a:ext>
              </a:extLst>
            </p:cNvPr>
            <p:cNvSpPr/>
            <p:nvPr/>
          </p:nvSpPr>
          <p:spPr>
            <a:xfrm rot="21127396" flipH="1">
              <a:off x="9711500" y="3382348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40" name="กลุ่ม 239">
              <a:extLst>
                <a:ext uri="{FF2B5EF4-FFF2-40B4-BE49-F238E27FC236}">
                  <a16:creationId xmlns:a16="http://schemas.microsoft.com/office/drawing/2014/main" id="{720B4834-9FEB-401E-BDEF-ADFA6A71B011}"/>
                </a:ext>
              </a:extLst>
            </p:cNvPr>
            <p:cNvGrpSpPr/>
            <p:nvPr/>
          </p:nvGrpSpPr>
          <p:grpSpPr>
            <a:xfrm rot="698712" flipH="1">
              <a:off x="10182727" y="3515391"/>
              <a:ext cx="1867906" cy="422672"/>
              <a:chOff x="116889" y="1923993"/>
              <a:chExt cx="3276169" cy="724960"/>
            </a:xfrm>
          </p:grpSpPr>
          <p:grpSp>
            <p:nvGrpSpPr>
              <p:cNvPr id="241" name="กลุ่ม 240">
                <a:extLst>
                  <a:ext uri="{FF2B5EF4-FFF2-40B4-BE49-F238E27FC236}">
                    <a16:creationId xmlns:a16="http://schemas.microsoft.com/office/drawing/2014/main" id="{2F9A9D2D-49EB-48F7-A844-64DD79A240F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51" name="รูปแบบอิสระ: รูปร่าง 250">
                  <a:extLst>
                    <a:ext uri="{FF2B5EF4-FFF2-40B4-BE49-F238E27FC236}">
                      <a16:creationId xmlns:a16="http://schemas.microsoft.com/office/drawing/2014/main" id="{F9D1FB07-BF54-4517-89C2-F77F6F12F15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2" name="วงรี 77">
                  <a:extLst>
                    <a:ext uri="{FF2B5EF4-FFF2-40B4-BE49-F238E27FC236}">
                      <a16:creationId xmlns:a16="http://schemas.microsoft.com/office/drawing/2014/main" id="{FADD9D66-D9C7-49C1-92CC-5F8D173216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2" name="กลุ่ม 241">
                <a:extLst>
                  <a:ext uri="{FF2B5EF4-FFF2-40B4-BE49-F238E27FC236}">
                    <a16:creationId xmlns:a16="http://schemas.microsoft.com/office/drawing/2014/main" id="{49394C49-D531-4FAE-B1E0-1055E2D50A50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9" name="รูปแบบอิสระ: รูปร่าง 248">
                  <a:extLst>
                    <a:ext uri="{FF2B5EF4-FFF2-40B4-BE49-F238E27FC236}">
                      <a16:creationId xmlns:a16="http://schemas.microsoft.com/office/drawing/2014/main" id="{309D2F67-AE76-4E2E-A0AB-060AA6C1D68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0" name="วงรี 77">
                  <a:extLst>
                    <a:ext uri="{FF2B5EF4-FFF2-40B4-BE49-F238E27FC236}">
                      <a16:creationId xmlns:a16="http://schemas.microsoft.com/office/drawing/2014/main" id="{3B28D9C5-7CEB-4FB9-9CF3-B393ED0164B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3" name="กลุ่ม 242">
                <a:extLst>
                  <a:ext uri="{FF2B5EF4-FFF2-40B4-BE49-F238E27FC236}">
                    <a16:creationId xmlns:a16="http://schemas.microsoft.com/office/drawing/2014/main" id="{7719691B-8E84-4AEE-9862-249BC3AAE682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47" name="รูปแบบอิสระ: รูปร่าง 246">
                  <a:extLst>
                    <a:ext uri="{FF2B5EF4-FFF2-40B4-BE49-F238E27FC236}">
                      <a16:creationId xmlns:a16="http://schemas.microsoft.com/office/drawing/2014/main" id="{D7120CE0-91BB-41A9-885A-3C737A208E1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8" name="วงรี 77">
                  <a:extLst>
                    <a:ext uri="{FF2B5EF4-FFF2-40B4-BE49-F238E27FC236}">
                      <a16:creationId xmlns:a16="http://schemas.microsoft.com/office/drawing/2014/main" id="{3CC82737-B54D-4C90-9214-99476381977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4" name="กลุ่ม 243">
                <a:extLst>
                  <a:ext uri="{FF2B5EF4-FFF2-40B4-BE49-F238E27FC236}">
                    <a16:creationId xmlns:a16="http://schemas.microsoft.com/office/drawing/2014/main" id="{C757498E-9610-48D3-9631-45A02CA1E1F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5" name="รูปแบบอิสระ: รูปร่าง 244">
                  <a:extLst>
                    <a:ext uri="{FF2B5EF4-FFF2-40B4-BE49-F238E27FC236}">
                      <a16:creationId xmlns:a16="http://schemas.microsoft.com/office/drawing/2014/main" id="{9B65F96D-845B-480D-8763-F271613AEFB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6" name="วงรี 77">
                  <a:extLst>
                    <a:ext uri="{FF2B5EF4-FFF2-40B4-BE49-F238E27FC236}">
                      <a16:creationId xmlns:a16="http://schemas.microsoft.com/office/drawing/2014/main" id="{A900D875-8A83-449A-BA5E-A43E081A05A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53" name="กลุ่ม 252">
            <a:extLst>
              <a:ext uri="{FF2B5EF4-FFF2-40B4-BE49-F238E27FC236}">
                <a16:creationId xmlns:a16="http://schemas.microsoft.com/office/drawing/2014/main" id="{A6CABED0-AC73-4418-A7B0-05FFC65078AE}"/>
              </a:ext>
            </a:extLst>
          </p:cNvPr>
          <p:cNvGrpSpPr/>
          <p:nvPr userDrawn="1"/>
        </p:nvGrpSpPr>
        <p:grpSpPr>
          <a:xfrm>
            <a:off x="0" y="6860854"/>
            <a:ext cx="18288000" cy="3426146"/>
            <a:chOff x="0" y="4340888"/>
            <a:chExt cx="12192000" cy="2517111"/>
          </a:xfrm>
        </p:grpSpPr>
        <p:sp>
          <p:nvSpPr>
            <p:cNvPr id="254" name="สี่เหลี่ยมผืนผ้า 253">
              <a:extLst>
                <a:ext uri="{FF2B5EF4-FFF2-40B4-BE49-F238E27FC236}">
                  <a16:creationId xmlns:a16="http://schemas.microsoft.com/office/drawing/2014/main" id="{90B6BA6F-5BEE-4DC9-AEAD-A37133CCF82E}"/>
                </a:ext>
              </a:extLst>
            </p:cNvPr>
            <p:cNvSpPr/>
            <p:nvPr/>
          </p:nvSpPr>
          <p:spPr>
            <a:xfrm>
              <a:off x="0" y="4340888"/>
              <a:ext cx="12192000" cy="2517111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5" name="รูปแบบอิสระ: รูปร่าง 254">
              <a:extLst>
                <a:ext uri="{FF2B5EF4-FFF2-40B4-BE49-F238E27FC236}">
                  <a16:creationId xmlns:a16="http://schemas.microsoft.com/office/drawing/2014/main" id="{B0421A3C-C797-467A-82F7-437A4B4DCB6D}"/>
                </a:ext>
              </a:extLst>
            </p:cNvPr>
            <p:cNvSpPr/>
            <p:nvPr/>
          </p:nvSpPr>
          <p:spPr>
            <a:xfrm>
              <a:off x="562463" y="470334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6" name="รูปแบบอิสระ: รูปร่าง 255">
              <a:extLst>
                <a:ext uri="{FF2B5EF4-FFF2-40B4-BE49-F238E27FC236}">
                  <a16:creationId xmlns:a16="http://schemas.microsoft.com/office/drawing/2014/main" id="{9C2F0E6E-4188-4DF4-ABFF-252664B12643}"/>
                </a:ext>
              </a:extLst>
            </p:cNvPr>
            <p:cNvSpPr/>
            <p:nvPr/>
          </p:nvSpPr>
          <p:spPr>
            <a:xfrm>
              <a:off x="3268145" y="5852719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7" name="รูปแบบอิสระ: รูปร่าง 256">
              <a:extLst>
                <a:ext uri="{FF2B5EF4-FFF2-40B4-BE49-F238E27FC236}">
                  <a16:creationId xmlns:a16="http://schemas.microsoft.com/office/drawing/2014/main" id="{57591C82-F10E-461D-9505-F16A73CB4FD4}"/>
                </a:ext>
              </a:extLst>
            </p:cNvPr>
            <p:cNvSpPr/>
            <p:nvPr/>
          </p:nvSpPr>
          <p:spPr>
            <a:xfrm>
              <a:off x="6712825" y="537949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8" name="รูปแบบอิสระ: รูปร่าง 257">
              <a:extLst>
                <a:ext uri="{FF2B5EF4-FFF2-40B4-BE49-F238E27FC236}">
                  <a16:creationId xmlns:a16="http://schemas.microsoft.com/office/drawing/2014/main" id="{7F1C62EF-920F-4228-A442-E5B2961DB2F9}"/>
                </a:ext>
              </a:extLst>
            </p:cNvPr>
            <p:cNvSpPr/>
            <p:nvPr/>
          </p:nvSpPr>
          <p:spPr>
            <a:xfrm>
              <a:off x="10424027" y="4824320"/>
              <a:ext cx="896600" cy="7888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81" name="รูปแบบอิสระ: รูปร่าง 380">
            <a:extLst>
              <a:ext uri="{FF2B5EF4-FFF2-40B4-BE49-F238E27FC236}">
                <a16:creationId xmlns:a16="http://schemas.microsoft.com/office/drawing/2014/main" id="{1681D919-B4FC-46B3-A287-DE580F3F8CD3}"/>
              </a:ext>
            </a:extLst>
          </p:cNvPr>
          <p:cNvSpPr/>
          <p:nvPr userDrawn="1"/>
        </p:nvSpPr>
        <p:spPr>
          <a:xfrm rot="1072314">
            <a:off x="449075" y="3220804"/>
            <a:ext cx="1264920" cy="495491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2" name="รูปแบบอิสระ: รูปร่าง 381">
            <a:extLst>
              <a:ext uri="{FF2B5EF4-FFF2-40B4-BE49-F238E27FC236}">
                <a16:creationId xmlns:a16="http://schemas.microsoft.com/office/drawing/2014/main" id="{EB8EF29D-7722-4EC9-90C3-B486144DCFB9}"/>
              </a:ext>
            </a:extLst>
          </p:cNvPr>
          <p:cNvSpPr/>
          <p:nvPr userDrawn="1"/>
        </p:nvSpPr>
        <p:spPr>
          <a:xfrm>
            <a:off x="551999" y="4599212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3" name="รูปแบบอิสระ: รูปร่าง 382">
            <a:extLst>
              <a:ext uri="{FF2B5EF4-FFF2-40B4-BE49-F238E27FC236}">
                <a16:creationId xmlns:a16="http://schemas.microsoft.com/office/drawing/2014/main" id="{42188B4C-6679-4FE3-BC1D-77748420F399}"/>
              </a:ext>
            </a:extLst>
          </p:cNvPr>
          <p:cNvSpPr/>
          <p:nvPr userDrawn="1"/>
        </p:nvSpPr>
        <p:spPr>
          <a:xfrm rot="1072314">
            <a:off x="16906953" y="3340187"/>
            <a:ext cx="1264920" cy="495491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4" name="รูปแบบอิสระ: รูปร่าง 383">
            <a:extLst>
              <a:ext uri="{FF2B5EF4-FFF2-40B4-BE49-F238E27FC236}">
                <a16:creationId xmlns:a16="http://schemas.microsoft.com/office/drawing/2014/main" id="{542FEBDF-D1F1-49A7-AEB0-7828C84E4C8E}"/>
              </a:ext>
            </a:extLst>
          </p:cNvPr>
          <p:cNvSpPr/>
          <p:nvPr userDrawn="1"/>
        </p:nvSpPr>
        <p:spPr>
          <a:xfrm>
            <a:off x="16536627" y="4378256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5" name="ชื่อเรื่อง 384">
            <a:extLst>
              <a:ext uri="{FF2B5EF4-FFF2-40B4-BE49-F238E27FC236}">
                <a16:creationId xmlns:a16="http://schemas.microsoft.com/office/drawing/2014/main" id="{0638DD4C-7153-4F91-89CB-0C52B058D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7722" y="2127037"/>
            <a:ext cx="7931979" cy="3067007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>
              <a:defRPr sz="9900" b="1" cap="none" spc="0" baseline="0">
                <a:ln>
                  <a:noFill/>
                </a:ln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   </a:t>
            </a:r>
            <a:br>
              <a:rPr lang="en-US" dirty="0"/>
            </a:br>
            <a:endParaRPr lang="th-TH" dirty="0"/>
          </a:p>
        </p:txBody>
      </p:sp>
      <p:sp>
        <p:nvSpPr>
          <p:cNvPr id="398" name="ตัวแทนข้อความ 397">
            <a:extLst>
              <a:ext uri="{FF2B5EF4-FFF2-40B4-BE49-F238E27FC236}">
                <a16:creationId xmlns:a16="http://schemas.microsoft.com/office/drawing/2014/main" id="{55BE9846-9C4D-4516-8391-F109F2BE4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1985" y="3761934"/>
            <a:ext cx="5046276" cy="1612107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6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Presentation</a:t>
            </a:r>
            <a:endParaRPr lang="th-TH" dirty="0"/>
          </a:p>
        </p:txBody>
      </p:sp>
      <p:sp>
        <p:nvSpPr>
          <p:cNvPr id="400" name="ตัวแทนข้อความ 399">
            <a:extLst>
              <a:ext uri="{FF2B5EF4-FFF2-40B4-BE49-F238E27FC236}">
                <a16:creationId xmlns:a16="http://schemas.microsoft.com/office/drawing/2014/main" id="{5B677F7D-4526-4BCF-892D-467DE49B2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9031" y="4920518"/>
            <a:ext cx="5729106" cy="10668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36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www.powerpointhub.com</a:t>
            </a:r>
            <a:endParaRPr lang="th-TH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E33E0B8-D568-4CA4-8E02-CFFA6A2FB918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1AC4854-4113-4230-8C9E-A74C6207EAD8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59798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กลุ่ม 624">
            <a:extLst>
              <a:ext uri="{FF2B5EF4-FFF2-40B4-BE49-F238E27FC236}">
                <a16:creationId xmlns:a16="http://schemas.microsoft.com/office/drawing/2014/main" id="{D42CEE6C-0903-4B19-B6B2-E90DFFEEB2E6}"/>
              </a:ext>
            </a:extLst>
          </p:cNvPr>
          <p:cNvGrpSpPr/>
          <p:nvPr userDrawn="1"/>
        </p:nvGrpSpPr>
        <p:grpSpPr>
          <a:xfrm>
            <a:off x="0" y="816840"/>
            <a:ext cx="18288000" cy="6491748"/>
            <a:chOff x="537" y="10054"/>
            <a:chExt cx="11130091" cy="1385120"/>
          </a:xfrm>
          <a:effectLst/>
        </p:grpSpPr>
        <p:sp>
          <p:nvSpPr>
            <p:cNvPr id="626" name="ลูกศร: รูปห้าเหลี่ยม 625">
              <a:extLst>
                <a:ext uri="{FF2B5EF4-FFF2-40B4-BE49-F238E27FC236}">
                  <a16:creationId xmlns:a16="http://schemas.microsoft.com/office/drawing/2014/main" id="{87B7FB14-8FEF-4706-98C0-A9BC5464E086}"/>
                </a:ext>
              </a:extLst>
            </p:cNvPr>
            <p:cNvSpPr/>
            <p:nvPr/>
          </p:nvSpPr>
          <p:spPr>
            <a:xfrm rot="5400000">
              <a:off x="-172947" y="183538"/>
              <a:ext cx="1384912" cy="1037944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7" name="ลูกศร: รูปห้าเหลี่ยม 626">
              <a:extLst>
                <a:ext uri="{FF2B5EF4-FFF2-40B4-BE49-F238E27FC236}">
                  <a16:creationId xmlns:a16="http://schemas.microsoft.com/office/drawing/2014/main" id="{D71308B6-286E-428A-A6D8-025569C6598B}"/>
                </a:ext>
              </a:extLst>
            </p:cNvPr>
            <p:cNvSpPr/>
            <p:nvPr/>
          </p:nvSpPr>
          <p:spPr>
            <a:xfrm rot="5400000">
              <a:off x="849093" y="192046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8" name="ลูกศร: รูปห้าเหลี่ยม 627">
              <a:extLst>
                <a:ext uri="{FF2B5EF4-FFF2-40B4-BE49-F238E27FC236}">
                  <a16:creationId xmlns:a16="http://schemas.microsoft.com/office/drawing/2014/main" id="{56D8581D-E43B-4F09-A8BF-B812C8D283F8}"/>
                </a:ext>
              </a:extLst>
            </p:cNvPr>
            <p:cNvSpPr/>
            <p:nvPr/>
          </p:nvSpPr>
          <p:spPr>
            <a:xfrm rot="5400000">
              <a:off x="1870027" y="192047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9" name="ลูกศร: รูปห้าเหลี่ยม 628">
              <a:extLst>
                <a:ext uri="{FF2B5EF4-FFF2-40B4-BE49-F238E27FC236}">
                  <a16:creationId xmlns:a16="http://schemas.microsoft.com/office/drawing/2014/main" id="{FF00AC9A-F657-4D7E-897F-D3294634FEB5}"/>
                </a:ext>
              </a:extLst>
            </p:cNvPr>
            <p:cNvSpPr/>
            <p:nvPr/>
          </p:nvSpPr>
          <p:spPr>
            <a:xfrm rot="5400000">
              <a:off x="2900574" y="192050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0" name="ลูกศร: รูปห้าเหลี่ยม 629">
              <a:extLst>
                <a:ext uri="{FF2B5EF4-FFF2-40B4-BE49-F238E27FC236}">
                  <a16:creationId xmlns:a16="http://schemas.microsoft.com/office/drawing/2014/main" id="{7ED70DD6-1188-4AD6-984C-2F8C719F2BB3}"/>
                </a:ext>
              </a:extLst>
            </p:cNvPr>
            <p:cNvSpPr/>
            <p:nvPr/>
          </p:nvSpPr>
          <p:spPr>
            <a:xfrm rot="5400000">
              <a:off x="3917070" y="192050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1" name="ลูกศร: รูปห้าเหลี่ยม 630">
              <a:extLst>
                <a:ext uri="{FF2B5EF4-FFF2-40B4-BE49-F238E27FC236}">
                  <a16:creationId xmlns:a16="http://schemas.microsoft.com/office/drawing/2014/main" id="{DEA122EF-5C9A-4C86-9A20-3D8B0CC871CB}"/>
                </a:ext>
              </a:extLst>
            </p:cNvPr>
            <p:cNvSpPr/>
            <p:nvPr/>
          </p:nvSpPr>
          <p:spPr>
            <a:xfrm rot="5400000">
              <a:off x="4915729" y="192249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2" name="ลูกศร: รูปห้าเหลี่ยม 631">
              <a:extLst>
                <a:ext uri="{FF2B5EF4-FFF2-40B4-BE49-F238E27FC236}">
                  <a16:creationId xmlns:a16="http://schemas.microsoft.com/office/drawing/2014/main" id="{F86DA8F7-4183-429C-A390-F4A3D6284B27}"/>
                </a:ext>
              </a:extLst>
            </p:cNvPr>
            <p:cNvSpPr/>
            <p:nvPr/>
          </p:nvSpPr>
          <p:spPr>
            <a:xfrm rot="5400000">
              <a:off x="5945282" y="193935"/>
              <a:ext cx="1384916" cy="1017560"/>
            </a:xfrm>
            <a:prstGeom prst="homePlate">
              <a:avLst>
                <a:gd name="adj" fmla="val 50000"/>
              </a:avLst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3" name="ลูกศร: รูปห้าเหลี่ยม 632">
              <a:extLst>
                <a:ext uri="{FF2B5EF4-FFF2-40B4-BE49-F238E27FC236}">
                  <a16:creationId xmlns:a16="http://schemas.microsoft.com/office/drawing/2014/main" id="{0F0F659C-BAB8-4C3C-BFB3-CC27CB8F70CE}"/>
                </a:ext>
              </a:extLst>
            </p:cNvPr>
            <p:cNvSpPr/>
            <p:nvPr/>
          </p:nvSpPr>
          <p:spPr>
            <a:xfrm rot="5400000">
              <a:off x="6962745" y="203260"/>
              <a:ext cx="1384916" cy="998911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4" name="ลูกศร: รูปห้าเหลี่ยม 633">
              <a:extLst>
                <a:ext uri="{FF2B5EF4-FFF2-40B4-BE49-F238E27FC236}">
                  <a16:creationId xmlns:a16="http://schemas.microsoft.com/office/drawing/2014/main" id="{48648F33-D1C6-49B8-8E7F-B8BD5A441056}"/>
                </a:ext>
              </a:extLst>
            </p:cNvPr>
            <p:cNvSpPr/>
            <p:nvPr/>
          </p:nvSpPr>
          <p:spPr>
            <a:xfrm rot="5400000">
              <a:off x="7972754" y="198576"/>
              <a:ext cx="1363601" cy="987760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5" name="ลูกศร: รูปห้าเหลี่ยม 634">
              <a:extLst>
                <a:ext uri="{FF2B5EF4-FFF2-40B4-BE49-F238E27FC236}">
                  <a16:creationId xmlns:a16="http://schemas.microsoft.com/office/drawing/2014/main" id="{13F7857D-BC49-4A5E-81E4-560258C5FF2E}"/>
                </a:ext>
              </a:extLst>
            </p:cNvPr>
            <p:cNvSpPr/>
            <p:nvPr/>
          </p:nvSpPr>
          <p:spPr>
            <a:xfrm rot="5400000">
              <a:off x="8957662" y="207045"/>
              <a:ext cx="1384916" cy="991340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6" name="ลูกศร: รูปห้าเหลี่ยม 635">
              <a:extLst>
                <a:ext uri="{FF2B5EF4-FFF2-40B4-BE49-F238E27FC236}">
                  <a16:creationId xmlns:a16="http://schemas.microsoft.com/office/drawing/2014/main" id="{8CF7E283-6343-4A6F-8367-1BD32736E164}"/>
                </a:ext>
              </a:extLst>
            </p:cNvPr>
            <p:cNvSpPr/>
            <p:nvPr/>
          </p:nvSpPr>
          <p:spPr>
            <a:xfrm rot="5400000">
              <a:off x="9939379" y="203924"/>
              <a:ext cx="1384916" cy="99758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637" name="กลุ่ม 636">
            <a:extLst>
              <a:ext uri="{FF2B5EF4-FFF2-40B4-BE49-F238E27FC236}">
                <a16:creationId xmlns:a16="http://schemas.microsoft.com/office/drawing/2014/main" id="{3BDD6B2F-BD2E-4FA7-AE37-916E7446B08E}"/>
              </a:ext>
            </a:extLst>
          </p:cNvPr>
          <p:cNvGrpSpPr/>
          <p:nvPr userDrawn="1"/>
        </p:nvGrpSpPr>
        <p:grpSpPr>
          <a:xfrm>
            <a:off x="2642318" y="2901028"/>
            <a:ext cx="4312907" cy="2402666"/>
            <a:chOff x="628966" y="4135125"/>
            <a:chExt cx="4929160" cy="3231594"/>
          </a:xfrm>
        </p:grpSpPr>
        <p:sp>
          <p:nvSpPr>
            <p:cNvPr id="638" name="เมฆ 45">
              <a:extLst>
                <a:ext uri="{FF2B5EF4-FFF2-40B4-BE49-F238E27FC236}">
                  <a16:creationId xmlns:a16="http://schemas.microsoft.com/office/drawing/2014/main" id="{72A3685F-8241-45DF-80EA-BA670E9E7402}"/>
                </a:ext>
              </a:extLst>
            </p:cNvPr>
            <p:cNvSpPr/>
            <p:nvPr/>
          </p:nvSpPr>
          <p:spPr>
            <a:xfrm rot="925066">
              <a:off x="628966" y="4135125"/>
              <a:ext cx="4929160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39" name="กลุ่ม 638">
              <a:extLst>
                <a:ext uri="{FF2B5EF4-FFF2-40B4-BE49-F238E27FC236}">
                  <a16:creationId xmlns:a16="http://schemas.microsoft.com/office/drawing/2014/main" id="{7C42A912-E461-44AD-A2EF-16F7BD1D2C41}"/>
                </a:ext>
              </a:extLst>
            </p:cNvPr>
            <p:cNvGrpSpPr/>
            <p:nvPr/>
          </p:nvGrpSpPr>
          <p:grpSpPr>
            <a:xfrm>
              <a:off x="4144532" y="4812865"/>
              <a:ext cx="655771" cy="877902"/>
              <a:chOff x="4110610" y="3295621"/>
              <a:chExt cx="655771" cy="877902"/>
            </a:xfrm>
          </p:grpSpPr>
          <p:grpSp>
            <p:nvGrpSpPr>
              <p:cNvPr id="640" name="กลุ่ม 639">
                <a:extLst>
                  <a:ext uri="{FF2B5EF4-FFF2-40B4-BE49-F238E27FC236}">
                    <a16:creationId xmlns:a16="http://schemas.microsoft.com/office/drawing/2014/main" id="{F6F4B6E9-23D8-4081-BF1C-3CBC92D72B51}"/>
                  </a:ext>
                </a:extLst>
              </p:cNvPr>
              <p:cNvGrpSpPr/>
              <p:nvPr/>
            </p:nvGrpSpPr>
            <p:grpSpPr>
              <a:xfrm>
                <a:off x="4110610" y="3295621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44" name="รูปแบบอิสระ: รูปร่าง 643">
                  <a:extLst>
                    <a:ext uri="{FF2B5EF4-FFF2-40B4-BE49-F238E27FC236}">
                      <a16:creationId xmlns:a16="http://schemas.microsoft.com/office/drawing/2014/main" id="{2C5F7C08-82B4-412E-BED7-314F45B7EC3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5" name="วงรี 77">
                  <a:extLst>
                    <a:ext uri="{FF2B5EF4-FFF2-40B4-BE49-F238E27FC236}">
                      <a16:creationId xmlns:a16="http://schemas.microsoft.com/office/drawing/2014/main" id="{35205C3F-CB6E-417E-A261-8F8A92148CA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41" name="กลุ่ม 640">
                <a:extLst>
                  <a:ext uri="{FF2B5EF4-FFF2-40B4-BE49-F238E27FC236}">
                    <a16:creationId xmlns:a16="http://schemas.microsoft.com/office/drawing/2014/main" id="{671E1442-8CCC-449F-8512-631A2A1AA7D0}"/>
                  </a:ext>
                </a:extLst>
              </p:cNvPr>
              <p:cNvGrpSpPr/>
              <p:nvPr/>
            </p:nvGrpSpPr>
            <p:grpSpPr>
              <a:xfrm>
                <a:off x="4424416" y="3842493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42" name="รูปแบบอิสระ: รูปร่าง 641">
                  <a:extLst>
                    <a:ext uri="{FF2B5EF4-FFF2-40B4-BE49-F238E27FC236}">
                      <a16:creationId xmlns:a16="http://schemas.microsoft.com/office/drawing/2014/main" id="{1D758890-25DC-4BA0-A703-7B0C1D8F4A4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3" name="วงรี 77">
                  <a:extLst>
                    <a:ext uri="{FF2B5EF4-FFF2-40B4-BE49-F238E27FC236}">
                      <a16:creationId xmlns:a16="http://schemas.microsoft.com/office/drawing/2014/main" id="{455C14BE-C1BA-4B62-AB5E-8E0FAA729AB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646" name="กลุ่ม 645">
            <a:extLst>
              <a:ext uri="{FF2B5EF4-FFF2-40B4-BE49-F238E27FC236}">
                <a16:creationId xmlns:a16="http://schemas.microsoft.com/office/drawing/2014/main" id="{893F0650-D54F-4FC2-8914-78D38B58201C}"/>
              </a:ext>
            </a:extLst>
          </p:cNvPr>
          <p:cNvGrpSpPr/>
          <p:nvPr userDrawn="1"/>
        </p:nvGrpSpPr>
        <p:grpSpPr>
          <a:xfrm rot="21044399">
            <a:off x="-113720" y="2616380"/>
            <a:ext cx="3660567" cy="2624687"/>
            <a:chOff x="-913007" y="3333847"/>
            <a:chExt cx="4957308" cy="3231594"/>
          </a:xfrm>
        </p:grpSpPr>
        <p:sp>
          <p:nvSpPr>
            <p:cNvPr id="647" name="เมฆ 45">
              <a:extLst>
                <a:ext uri="{FF2B5EF4-FFF2-40B4-BE49-F238E27FC236}">
                  <a16:creationId xmlns:a16="http://schemas.microsoft.com/office/drawing/2014/main" id="{38B4B890-D2DF-4AB0-AD78-06CCB1435349}"/>
                </a:ext>
              </a:extLst>
            </p:cNvPr>
            <p:cNvSpPr/>
            <p:nvPr/>
          </p:nvSpPr>
          <p:spPr>
            <a:xfrm rot="925066">
              <a:off x="-913007" y="3333847"/>
              <a:ext cx="4957308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503"/>
                <a:gd name="connsiteY0" fmla="*/ 14229 h 43219"/>
                <a:gd name="connsiteX1" fmla="*/ 5659 w 43503"/>
                <a:gd name="connsiteY1" fmla="*/ 6766 h 43219"/>
                <a:gd name="connsiteX2" fmla="*/ 14041 w 43503"/>
                <a:gd name="connsiteY2" fmla="*/ 5061 h 43219"/>
                <a:gd name="connsiteX3" fmla="*/ 22492 w 43503"/>
                <a:gd name="connsiteY3" fmla="*/ 3291 h 43219"/>
                <a:gd name="connsiteX4" fmla="*/ 25785 w 43503"/>
                <a:gd name="connsiteY4" fmla="*/ 59 h 43219"/>
                <a:gd name="connsiteX5" fmla="*/ 29869 w 43503"/>
                <a:gd name="connsiteY5" fmla="*/ 2340 h 43219"/>
                <a:gd name="connsiteX6" fmla="*/ 35499 w 43503"/>
                <a:gd name="connsiteY6" fmla="*/ 549 h 43219"/>
                <a:gd name="connsiteX7" fmla="*/ 38354 w 43503"/>
                <a:gd name="connsiteY7" fmla="*/ 5435 h 43219"/>
                <a:gd name="connsiteX8" fmla="*/ 42018 w 43503"/>
                <a:gd name="connsiteY8" fmla="*/ 10177 h 43219"/>
                <a:gd name="connsiteX9" fmla="*/ 41854 w 43503"/>
                <a:gd name="connsiteY9" fmla="*/ 15319 h 43219"/>
                <a:gd name="connsiteX10" fmla="*/ 43052 w 43503"/>
                <a:gd name="connsiteY10" fmla="*/ 23181 h 43219"/>
                <a:gd name="connsiteX11" fmla="*/ 35431 w 43503"/>
                <a:gd name="connsiteY11" fmla="*/ 35960 h 43219"/>
                <a:gd name="connsiteX12" fmla="*/ 28591 w 43503"/>
                <a:gd name="connsiteY12" fmla="*/ 36674 h 43219"/>
                <a:gd name="connsiteX13" fmla="*/ 23703 w 43503"/>
                <a:gd name="connsiteY13" fmla="*/ 42965 h 43219"/>
                <a:gd name="connsiteX14" fmla="*/ 16516 w 43503"/>
                <a:gd name="connsiteY14" fmla="*/ 39125 h 43219"/>
                <a:gd name="connsiteX15" fmla="*/ 5840 w 43503"/>
                <a:gd name="connsiteY15" fmla="*/ 35331 h 43219"/>
                <a:gd name="connsiteX16" fmla="*/ 1146 w 43503"/>
                <a:gd name="connsiteY16" fmla="*/ 31109 h 43219"/>
                <a:gd name="connsiteX17" fmla="*/ 2149 w 43503"/>
                <a:gd name="connsiteY17" fmla="*/ 25410 h 43219"/>
                <a:gd name="connsiteX18" fmla="*/ 31 w 43503"/>
                <a:gd name="connsiteY18" fmla="*/ 19563 h 43219"/>
                <a:gd name="connsiteX19" fmla="*/ 3899 w 43503"/>
                <a:gd name="connsiteY19" fmla="*/ 14366 h 43219"/>
                <a:gd name="connsiteX20" fmla="*/ 3936 w 43503"/>
                <a:gd name="connsiteY20" fmla="*/ 14229 h 43219"/>
                <a:gd name="connsiteX0" fmla="*/ 4729 w 43503"/>
                <a:gd name="connsiteY0" fmla="*/ 26036 h 43219"/>
                <a:gd name="connsiteX1" fmla="*/ 2196 w 43503"/>
                <a:gd name="connsiteY1" fmla="*/ 25239 h 43219"/>
                <a:gd name="connsiteX2" fmla="*/ 6964 w 43503"/>
                <a:gd name="connsiteY2" fmla="*/ 34758 h 43219"/>
                <a:gd name="connsiteX3" fmla="*/ 5856 w 43503"/>
                <a:gd name="connsiteY3" fmla="*/ 35139 h 43219"/>
                <a:gd name="connsiteX4" fmla="*/ 16514 w 43503"/>
                <a:gd name="connsiteY4" fmla="*/ 38949 h 43219"/>
                <a:gd name="connsiteX5" fmla="*/ 15846 w 43503"/>
                <a:gd name="connsiteY5" fmla="*/ 37209 h 43219"/>
                <a:gd name="connsiteX6" fmla="*/ 28863 w 43503"/>
                <a:gd name="connsiteY6" fmla="*/ 34610 h 43219"/>
                <a:gd name="connsiteX7" fmla="*/ 28596 w 43503"/>
                <a:gd name="connsiteY7" fmla="*/ 36519 h 43219"/>
                <a:gd name="connsiteX8" fmla="*/ 41834 w 43503"/>
                <a:gd name="connsiteY8" fmla="*/ 15213 h 43219"/>
                <a:gd name="connsiteX9" fmla="*/ 40386 w 43503"/>
                <a:gd name="connsiteY9" fmla="*/ 17889 h 43219"/>
                <a:gd name="connsiteX10" fmla="*/ 38360 w 43503"/>
                <a:gd name="connsiteY10" fmla="*/ 5285 h 43219"/>
                <a:gd name="connsiteX11" fmla="*/ 38436 w 43503"/>
                <a:gd name="connsiteY11" fmla="*/ 6549 h 43219"/>
                <a:gd name="connsiteX12" fmla="*/ 29114 w 43503"/>
                <a:gd name="connsiteY12" fmla="*/ 3811 h 43219"/>
                <a:gd name="connsiteX13" fmla="*/ 29856 w 43503"/>
                <a:gd name="connsiteY13" fmla="*/ 2199 h 43219"/>
                <a:gd name="connsiteX14" fmla="*/ 22177 w 43503"/>
                <a:gd name="connsiteY14" fmla="*/ 4579 h 43219"/>
                <a:gd name="connsiteX15" fmla="*/ 22536 w 43503"/>
                <a:gd name="connsiteY15" fmla="*/ 3189 h 43219"/>
                <a:gd name="connsiteX16" fmla="*/ 14036 w 43503"/>
                <a:gd name="connsiteY16" fmla="*/ 5051 h 43219"/>
                <a:gd name="connsiteX17" fmla="*/ 15336 w 43503"/>
                <a:gd name="connsiteY17" fmla="*/ 6399 h 43219"/>
                <a:gd name="connsiteX18" fmla="*/ 4163 w 43503"/>
                <a:gd name="connsiteY18" fmla="*/ 15648 h 43219"/>
                <a:gd name="connsiteX19" fmla="*/ 3936 w 43503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503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4122" y="19741"/>
                    <a:pt x="43052" y="23181"/>
                  </a:cubicBezTo>
                  <a:cubicBezTo>
                    <a:pt x="41982" y="26621"/>
                    <a:pt x="37841" y="33711"/>
                    <a:pt x="35431" y="35960"/>
                  </a:cubicBezTo>
                  <a:cubicBezTo>
                    <a:pt x="33021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503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48" name="กลุ่ม 647">
              <a:extLst>
                <a:ext uri="{FF2B5EF4-FFF2-40B4-BE49-F238E27FC236}">
                  <a16:creationId xmlns:a16="http://schemas.microsoft.com/office/drawing/2014/main" id="{3444969E-92FD-4385-BC66-71574F2F8073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649" name="กลุ่ม 648">
                <a:extLst>
                  <a:ext uri="{FF2B5EF4-FFF2-40B4-BE49-F238E27FC236}">
                    <a16:creationId xmlns:a16="http://schemas.microsoft.com/office/drawing/2014/main" id="{AE02DDFA-EFC3-48A9-A181-B6788C1B3A66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59" name="รูปแบบอิสระ: รูปร่าง 658">
                  <a:extLst>
                    <a:ext uri="{FF2B5EF4-FFF2-40B4-BE49-F238E27FC236}">
                      <a16:creationId xmlns:a16="http://schemas.microsoft.com/office/drawing/2014/main" id="{C96A4395-8C1C-407B-A5E1-288015D6113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60" name="วงรี 77">
                  <a:extLst>
                    <a:ext uri="{FF2B5EF4-FFF2-40B4-BE49-F238E27FC236}">
                      <a16:creationId xmlns:a16="http://schemas.microsoft.com/office/drawing/2014/main" id="{1FF3FBF5-4A2A-42F3-8063-88614B98EE17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0" name="กลุ่ม 649">
                <a:extLst>
                  <a:ext uri="{FF2B5EF4-FFF2-40B4-BE49-F238E27FC236}">
                    <a16:creationId xmlns:a16="http://schemas.microsoft.com/office/drawing/2014/main" id="{85B2EB36-F298-41E7-9951-DD78C23FE02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7" name="รูปแบบอิสระ: รูปร่าง 656">
                  <a:extLst>
                    <a:ext uri="{FF2B5EF4-FFF2-40B4-BE49-F238E27FC236}">
                      <a16:creationId xmlns:a16="http://schemas.microsoft.com/office/drawing/2014/main" id="{C9B8C804-08E2-4332-A758-76FD81C3B57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8" name="วงรี 77">
                  <a:extLst>
                    <a:ext uri="{FF2B5EF4-FFF2-40B4-BE49-F238E27FC236}">
                      <a16:creationId xmlns:a16="http://schemas.microsoft.com/office/drawing/2014/main" id="{3E63025F-107A-40B4-9F31-9084E34EAEF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1" name="กลุ่ม 650">
                <a:extLst>
                  <a:ext uri="{FF2B5EF4-FFF2-40B4-BE49-F238E27FC236}">
                    <a16:creationId xmlns:a16="http://schemas.microsoft.com/office/drawing/2014/main" id="{8312C258-D0AA-49BE-B409-2C575ABB44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655" name="รูปแบบอิสระ: รูปร่าง 654">
                  <a:extLst>
                    <a:ext uri="{FF2B5EF4-FFF2-40B4-BE49-F238E27FC236}">
                      <a16:creationId xmlns:a16="http://schemas.microsoft.com/office/drawing/2014/main" id="{A4827757-BCA1-42FE-8910-72C2C4ED4DE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6" name="วงรี 77">
                  <a:extLst>
                    <a:ext uri="{FF2B5EF4-FFF2-40B4-BE49-F238E27FC236}">
                      <a16:creationId xmlns:a16="http://schemas.microsoft.com/office/drawing/2014/main" id="{02C568B5-9D33-496F-B4E4-45F70B57AA9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2" name="กลุ่ม 651">
                <a:extLst>
                  <a:ext uri="{FF2B5EF4-FFF2-40B4-BE49-F238E27FC236}">
                    <a16:creationId xmlns:a16="http://schemas.microsoft.com/office/drawing/2014/main" id="{FAD9248B-E04C-4F99-89E3-4C07145984AD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3" name="รูปแบบอิสระ: รูปร่าง 652">
                  <a:extLst>
                    <a:ext uri="{FF2B5EF4-FFF2-40B4-BE49-F238E27FC236}">
                      <a16:creationId xmlns:a16="http://schemas.microsoft.com/office/drawing/2014/main" id="{ED354D0E-B2B9-4F6B-80F1-549BB0D9BE1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4" name="วงรี 77">
                  <a:extLst>
                    <a:ext uri="{FF2B5EF4-FFF2-40B4-BE49-F238E27FC236}">
                      <a16:creationId xmlns:a16="http://schemas.microsoft.com/office/drawing/2014/main" id="{F906398F-46A7-413A-AB6B-8A99AF186E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661" name="สี่เหลี่ยมผืนผ้า 660">
            <a:extLst>
              <a:ext uri="{FF2B5EF4-FFF2-40B4-BE49-F238E27FC236}">
                <a16:creationId xmlns:a16="http://schemas.microsoft.com/office/drawing/2014/main" id="{7FCB1253-8454-41B4-AA3B-D2392F72A55C}"/>
              </a:ext>
            </a:extLst>
          </p:cNvPr>
          <p:cNvSpPr/>
          <p:nvPr userDrawn="1"/>
        </p:nvSpPr>
        <p:spPr>
          <a:xfrm>
            <a:off x="0" y="4618300"/>
            <a:ext cx="18288000" cy="5668700"/>
          </a:xfrm>
          <a:prstGeom prst="rect">
            <a:avLst/>
          </a:prstGeom>
          <a:solidFill>
            <a:srgbClr val="A06A3E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2" name="รูปแบบอิสระ: รูปร่าง 661">
            <a:extLst>
              <a:ext uri="{FF2B5EF4-FFF2-40B4-BE49-F238E27FC236}">
                <a16:creationId xmlns:a16="http://schemas.microsoft.com/office/drawing/2014/main" id="{6EBB033F-842E-417C-A556-0A03F672F948}"/>
              </a:ext>
            </a:extLst>
          </p:cNvPr>
          <p:cNvSpPr/>
          <p:nvPr userDrawn="1"/>
        </p:nvSpPr>
        <p:spPr>
          <a:xfrm>
            <a:off x="1122085" y="5844864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3" name="รูปแบบอิสระ: รูปร่าง 662">
            <a:extLst>
              <a:ext uri="{FF2B5EF4-FFF2-40B4-BE49-F238E27FC236}">
                <a16:creationId xmlns:a16="http://schemas.microsoft.com/office/drawing/2014/main" id="{793C52C0-5B78-4BC0-A600-594037AE0F19}"/>
              </a:ext>
            </a:extLst>
          </p:cNvPr>
          <p:cNvSpPr/>
          <p:nvPr userDrawn="1"/>
        </p:nvSpPr>
        <p:spPr>
          <a:xfrm>
            <a:off x="2897573" y="8221703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4" name="รูปแบบอิสระ: รูปร่าง 663">
            <a:extLst>
              <a:ext uri="{FF2B5EF4-FFF2-40B4-BE49-F238E27FC236}">
                <a16:creationId xmlns:a16="http://schemas.microsoft.com/office/drawing/2014/main" id="{097EBD6B-117C-4DAA-97E4-3B84CF86672C}"/>
              </a:ext>
            </a:extLst>
          </p:cNvPr>
          <p:cNvSpPr/>
          <p:nvPr userDrawn="1"/>
        </p:nvSpPr>
        <p:spPr>
          <a:xfrm>
            <a:off x="10567773" y="9162419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9" name="รูปแบบอิสระ: รูปร่าง 738">
            <a:extLst>
              <a:ext uri="{FF2B5EF4-FFF2-40B4-BE49-F238E27FC236}">
                <a16:creationId xmlns:a16="http://schemas.microsoft.com/office/drawing/2014/main" id="{30325AB9-507A-47F5-A097-891E526B3426}"/>
              </a:ext>
            </a:extLst>
          </p:cNvPr>
          <p:cNvSpPr/>
          <p:nvPr userDrawn="1"/>
        </p:nvSpPr>
        <p:spPr>
          <a:xfrm>
            <a:off x="13131009" y="9151046"/>
            <a:ext cx="1344900" cy="118334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817" name="กลุ่ม 816">
            <a:extLst>
              <a:ext uri="{FF2B5EF4-FFF2-40B4-BE49-F238E27FC236}">
                <a16:creationId xmlns:a16="http://schemas.microsoft.com/office/drawing/2014/main" id="{1AC148BF-D561-411E-99E6-7718AA83EA4C}"/>
              </a:ext>
            </a:extLst>
          </p:cNvPr>
          <p:cNvGrpSpPr/>
          <p:nvPr userDrawn="1"/>
        </p:nvGrpSpPr>
        <p:grpSpPr>
          <a:xfrm>
            <a:off x="-675816" y="8264033"/>
            <a:ext cx="5809845" cy="3823434"/>
            <a:chOff x="-912501" y="3330446"/>
            <a:chExt cx="4929161" cy="3231594"/>
          </a:xfrm>
        </p:grpSpPr>
        <p:sp>
          <p:nvSpPr>
            <p:cNvPr id="818" name="เมฆ 45">
              <a:extLst>
                <a:ext uri="{FF2B5EF4-FFF2-40B4-BE49-F238E27FC236}">
                  <a16:creationId xmlns:a16="http://schemas.microsoft.com/office/drawing/2014/main" id="{301CCD55-EF31-43FB-854E-D84680FF55CC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819" name="กลุ่ม 818">
              <a:extLst>
                <a:ext uri="{FF2B5EF4-FFF2-40B4-BE49-F238E27FC236}">
                  <a16:creationId xmlns:a16="http://schemas.microsoft.com/office/drawing/2014/main" id="{D26ED92D-B352-41BC-B825-BB5244E7AEDB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820" name="กลุ่ม 819">
                <a:extLst>
                  <a:ext uri="{FF2B5EF4-FFF2-40B4-BE49-F238E27FC236}">
                    <a16:creationId xmlns:a16="http://schemas.microsoft.com/office/drawing/2014/main" id="{255C26B5-5CED-436E-84FB-67813F5B6CA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30" name="รูปแบบอิสระ: รูปร่าง 829">
                  <a:extLst>
                    <a:ext uri="{FF2B5EF4-FFF2-40B4-BE49-F238E27FC236}">
                      <a16:creationId xmlns:a16="http://schemas.microsoft.com/office/drawing/2014/main" id="{A4FDADAA-81A7-45F3-9745-1460A477CC0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1" name="วงรี 77">
                  <a:extLst>
                    <a:ext uri="{FF2B5EF4-FFF2-40B4-BE49-F238E27FC236}">
                      <a16:creationId xmlns:a16="http://schemas.microsoft.com/office/drawing/2014/main" id="{CF402B8B-F5BE-4418-BD6C-F0E46CFC75E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1" name="กลุ่ม 820">
                <a:extLst>
                  <a:ext uri="{FF2B5EF4-FFF2-40B4-BE49-F238E27FC236}">
                    <a16:creationId xmlns:a16="http://schemas.microsoft.com/office/drawing/2014/main" id="{3634FAF3-E163-4FF2-8B8A-64D6247F69C1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8" name="รูปแบบอิสระ: รูปร่าง 827">
                  <a:extLst>
                    <a:ext uri="{FF2B5EF4-FFF2-40B4-BE49-F238E27FC236}">
                      <a16:creationId xmlns:a16="http://schemas.microsoft.com/office/drawing/2014/main" id="{9DBCE623-ABCF-4619-A77A-322BED1D5ED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9" name="วงรี 77">
                  <a:extLst>
                    <a:ext uri="{FF2B5EF4-FFF2-40B4-BE49-F238E27FC236}">
                      <a16:creationId xmlns:a16="http://schemas.microsoft.com/office/drawing/2014/main" id="{80C228E0-14BA-4914-9B33-764ECCE85C5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2" name="กลุ่ม 821">
                <a:extLst>
                  <a:ext uri="{FF2B5EF4-FFF2-40B4-BE49-F238E27FC236}">
                    <a16:creationId xmlns:a16="http://schemas.microsoft.com/office/drawing/2014/main" id="{547E2135-7299-472D-877F-65CAC0F75DAE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826" name="รูปแบบอิสระ: รูปร่าง 825">
                  <a:extLst>
                    <a:ext uri="{FF2B5EF4-FFF2-40B4-BE49-F238E27FC236}">
                      <a16:creationId xmlns:a16="http://schemas.microsoft.com/office/drawing/2014/main" id="{5B2563F0-1E7B-4125-B6AA-2ADE30A2C68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7" name="วงรี 77">
                  <a:extLst>
                    <a:ext uri="{FF2B5EF4-FFF2-40B4-BE49-F238E27FC236}">
                      <a16:creationId xmlns:a16="http://schemas.microsoft.com/office/drawing/2014/main" id="{E3C7AC54-3541-4286-B975-E826A6519EA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3" name="กลุ่ม 822">
                <a:extLst>
                  <a:ext uri="{FF2B5EF4-FFF2-40B4-BE49-F238E27FC236}">
                    <a16:creationId xmlns:a16="http://schemas.microsoft.com/office/drawing/2014/main" id="{39D12B93-4A31-4D2C-B1BD-1C6908AADF7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4" name="รูปแบบอิสระ: รูปร่าง 823">
                  <a:extLst>
                    <a:ext uri="{FF2B5EF4-FFF2-40B4-BE49-F238E27FC236}">
                      <a16:creationId xmlns:a16="http://schemas.microsoft.com/office/drawing/2014/main" id="{9C14A0BD-755D-4F6C-8A96-2E57927FC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5" name="วงรี 77">
                  <a:extLst>
                    <a:ext uri="{FF2B5EF4-FFF2-40B4-BE49-F238E27FC236}">
                      <a16:creationId xmlns:a16="http://schemas.microsoft.com/office/drawing/2014/main" id="{47F4110E-28F7-48C8-89B5-7F4909295A24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09" name="กลุ่ม 208">
            <a:extLst>
              <a:ext uri="{FF2B5EF4-FFF2-40B4-BE49-F238E27FC236}">
                <a16:creationId xmlns:a16="http://schemas.microsoft.com/office/drawing/2014/main" id="{42884456-96E0-409F-A5BE-40A7BFFE069B}"/>
              </a:ext>
            </a:extLst>
          </p:cNvPr>
          <p:cNvGrpSpPr/>
          <p:nvPr userDrawn="1"/>
        </p:nvGrpSpPr>
        <p:grpSpPr>
          <a:xfrm rot="18883733">
            <a:off x="2604508" y="3141087"/>
            <a:ext cx="3846419" cy="4001313"/>
            <a:chOff x="3843071" y="2015305"/>
            <a:chExt cx="3099471" cy="3214427"/>
          </a:xfrm>
        </p:grpSpPr>
        <p:sp>
          <p:nvSpPr>
            <p:cNvPr id="210" name="รูปแบบอิสระ: รูปร่าง 209">
              <a:extLst>
                <a:ext uri="{FF2B5EF4-FFF2-40B4-BE49-F238E27FC236}">
                  <a16:creationId xmlns:a16="http://schemas.microsoft.com/office/drawing/2014/main" id="{01DEAC55-0068-45B2-BC4A-C22350B6A3EA}"/>
                </a:ext>
              </a:extLst>
            </p:cNvPr>
            <p:cNvSpPr/>
            <p:nvPr/>
          </p:nvSpPr>
          <p:spPr>
            <a:xfrm>
              <a:off x="6057187" y="3417148"/>
              <a:ext cx="885355" cy="1665384"/>
            </a:xfrm>
            <a:custGeom>
              <a:avLst/>
              <a:gdLst>
                <a:gd name="connsiteX0" fmla="*/ 57979 w 887766"/>
                <a:gd name="connsiteY0" fmla="*/ 1518638 h 1664900"/>
                <a:gd name="connsiteX1" fmla="*/ 403419 w 887766"/>
                <a:gd name="connsiteY1" fmla="*/ 1213838 h 1664900"/>
                <a:gd name="connsiteX2" fmla="*/ 494859 w 887766"/>
                <a:gd name="connsiteY2" fmla="*/ 614398 h 1664900"/>
                <a:gd name="connsiteX3" fmla="*/ 454219 w 887766"/>
                <a:gd name="connsiteY3" fmla="*/ 157198 h 1664900"/>
                <a:gd name="connsiteX4" fmla="*/ 779339 w 887766"/>
                <a:gd name="connsiteY4" fmla="*/ 14958 h 1664900"/>
                <a:gd name="connsiteX5" fmla="*/ 880939 w 887766"/>
                <a:gd name="connsiteY5" fmla="*/ 472158 h 1664900"/>
                <a:gd name="connsiteX6" fmla="*/ 616779 w 887766"/>
                <a:gd name="connsiteY6" fmla="*/ 1213838 h 1664900"/>
                <a:gd name="connsiteX7" fmla="*/ 57979 w 887766"/>
                <a:gd name="connsiteY7" fmla="*/ 1650718 h 1664900"/>
                <a:gd name="connsiteX8" fmla="*/ 57979 w 887766"/>
                <a:gd name="connsiteY8" fmla="*/ 1518638 h 1664900"/>
                <a:gd name="connsiteX0" fmla="*/ 55568 w 885355"/>
                <a:gd name="connsiteY0" fmla="*/ 1518638 h 1665384"/>
                <a:gd name="connsiteX1" fmla="*/ 355805 w 885355"/>
                <a:gd name="connsiteY1" fmla="*/ 1179236 h 1665384"/>
                <a:gd name="connsiteX2" fmla="*/ 492448 w 885355"/>
                <a:gd name="connsiteY2" fmla="*/ 614398 h 1665384"/>
                <a:gd name="connsiteX3" fmla="*/ 451808 w 885355"/>
                <a:gd name="connsiteY3" fmla="*/ 157198 h 1665384"/>
                <a:gd name="connsiteX4" fmla="*/ 776928 w 885355"/>
                <a:gd name="connsiteY4" fmla="*/ 14958 h 1665384"/>
                <a:gd name="connsiteX5" fmla="*/ 878528 w 885355"/>
                <a:gd name="connsiteY5" fmla="*/ 472158 h 1665384"/>
                <a:gd name="connsiteX6" fmla="*/ 614368 w 885355"/>
                <a:gd name="connsiteY6" fmla="*/ 1213838 h 1665384"/>
                <a:gd name="connsiteX7" fmla="*/ 55568 w 885355"/>
                <a:gd name="connsiteY7" fmla="*/ 1650718 h 1665384"/>
                <a:gd name="connsiteX8" fmla="*/ 55568 w 885355"/>
                <a:gd name="connsiteY8" fmla="*/ 1518638 h 166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5355" h="1665384">
                  <a:moveTo>
                    <a:pt x="55568" y="1518638"/>
                  </a:moveTo>
                  <a:cubicBezTo>
                    <a:pt x="105608" y="1440058"/>
                    <a:pt x="282992" y="1329943"/>
                    <a:pt x="355805" y="1179236"/>
                  </a:cubicBezTo>
                  <a:cubicBezTo>
                    <a:pt x="428618" y="1028529"/>
                    <a:pt x="476448" y="784738"/>
                    <a:pt x="492448" y="614398"/>
                  </a:cubicBezTo>
                  <a:cubicBezTo>
                    <a:pt x="508448" y="444058"/>
                    <a:pt x="404395" y="257105"/>
                    <a:pt x="451808" y="157198"/>
                  </a:cubicBezTo>
                  <a:cubicBezTo>
                    <a:pt x="499221" y="57291"/>
                    <a:pt x="705808" y="-37535"/>
                    <a:pt x="776928" y="14958"/>
                  </a:cubicBezTo>
                  <a:cubicBezTo>
                    <a:pt x="848048" y="67451"/>
                    <a:pt x="905621" y="272345"/>
                    <a:pt x="878528" y="472158"/>
                  </a:cubicBezTo>
                  <a:cubicBezTo>
                    <a:pt x="851435" y="671971"/>
                    <a:pt x="751528" y="1017411"/>
                    <a:pt x="614368" y="1213838"/>
                  </a:cubicBezTo>
                  <a:cubicBezTo>
                    <a:pt x="477208" y="1410265"/>
                    <a:pt x="150395" y="1596531"/>
                    <a:pt x="55568" y="1650718"/>
                  </a:cubicBezTo>
                  <a:cubicBezTo>
                    <a:pt x="-39259" y="1704905"/>
                    <a:pt x="5528" y="1597218"/>
                    <a:pt x="55568" y="151863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1" name="กลุ่ม 210">
              <a:extLst>
                <a:ext uri="{FF2B5EF4-FFF2-40B4-BE49-F238E27FC236}">
                  <a16:creationId xmlns:a16="http://schemas.microsoft.com/office/drawing/2014/main" id="{5955A256-5EDA-4958-B2B8-A44A4862FC0C}"/>
                </a:ext>
              </a:extLst>
            </p:cNvPr>
            <p:cNvGrpSpPr/>
            <p:nvPr/>
          </p:nvGrpSpPr>
          <p:grpSpPr>
            <a:xfrm>
              <a:off x="3843071" y="2015305"/>
              <a:ext cx="2407177" cy="3214427"/>
              <a:chOff x="3843071" y="2015305"/>
              <a:chExt cx="2407177" cy="3214427"/>
            </a:xfrm>
          </p:grpSpPr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E739C2C-9C56-4F22-8D79-E2A522BBC85D}"/>
                  </a:ext>
                </a:extLst>
              </p:cNvPr>
              <p:cNvGrpSpPr/>
              <p:nvPr/>
            </p:nvGrpSpPr>
            <p:grpSpPr>
              <a:xfrm>
                <a:off x="3843071" y="2015305"/>
                <a:ext cx="2407177" cy="3214427"/>
                <a:chOff x="6997471" y="2147161"/>
                <a:chExt cx="2663841" cy="3692953"/>
              </a:xfr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FC06A9DF-CDFF-41BE-88D8-2F201D8B5B5C}"/>
                    </a:ext>
                  </a:extLst>
                </p:cNvPr>
                <p:cNvSpPr/>
                <p:nvPr/>
              </p:nvSpPr>
              <p:spPr>
                <a:xfrm>
                  <a:off x="6997471" y="2147161"/>
                  <a:ext cx="2663841" cy="3692953"/>
                </a:xfrm>
                <a:custGeom>
                  <a:avLst/>
                  <a:gdLst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55889 w 606091"/>
                    <a:gd name="connsiteY4" fmla="*/ 5679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63509 w 606091"/>
                    <a:gd name="connsiteY4" fmla="*/ 6060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19655 w 570517"/>
                    <a:gd name="connsiteY0" fmla="*/ 691793 h 826605"/>
                    <a:gd name="connsiteX1" fmla="*/ 75535 w 570517"/>
                    <a:gd name="connsiteY1" fmla="*/ 216813 h 826605"/>
                    <a:gd name="connsiteX2" fmla="*/ 42515 w 570517"/>
                    <a:gd name="connsiteY2" fmla="*/ 23773 h 826605"/>
                    <a:gd name="connsiteX3" fmla="*/ 182215 w 570517"/>
                    <a:gd name="connsiteY3" fmla="*/ 74573 h 826605"/>
                    <a:gd name="connsiteX4" fmla="*/ 227935 w 570517"/>
                    <a:gd name="connsiteY4" fmla="*/ 60603 h 826605"/>
                    <a:gd name="connsiteX5" fmla="*/ 324455 w 570517"/>
                    <a:gd name="connsiteY5" fmla="*/ 49173 h 826605"/>
                    <a:gd name="connsiteX6" fmla="*/ 415895 w 570517"/>
                    <a:gd name="connsiteY6" fmla="*/ 69493 h 826605"/>
                    <a:gd name="connsiteX7" fmla="*/ 527655 w 570517"/>
                    <a:gd name="connsiteY7" fmla="*/ 3453 h 826605"/>
                    <a:gd name="connsiteX8" fmla="*/ 502255 w 570517"/>
                    <a:gd name="connsiteY8" fmla="*/ 193953 h 826605"/>
                    <a:gd name="connsiteX9" fmla="*/ 558135 w 570517"/>
                    <a:gd name="connsiteY9" fmla="*/ 681633 h 826605"/>
                    <a:gd name="connsiteX10" fmla="*/ 553055 w 570517"/>
                    <a:gd name="connsiteY10" fmla="*/ 803553 h 826605"/>
                    <a:gd name="connsiteX11" fmla="*/ 375255 w 570517"/>
                    <a:gd name="connsiteY11" fmla="*/ 821333 h 826605"/>
                    <a:gd name="connsiteX12" fmla="*/ 32355 w 570517"/>
                    <a:gd name="connsiteY12" fmla="*/ 814348 h 826605"/>
                    <a:gd name="connsiteX13" fmla="*/ 19655 w 570517"/>
                    <a:gd name="connsiteY13" fmla="*/ 691793 h 826605"/>
                    <a:gd name="connsiteX0" fmla="*/ 27872 w 578734"/>
                    <a:gd name="connsiteY0" fmla="*/ 691793 h 821583"/>
                    <a:gd name="connsiteX1" fmla="*/ 83752 w 578734"/>
                    <a:gd name="connsiteY1" fmla="*/ 216813 h 821583"/>
                    <a:gd name="connsiteX2" fmla="*/ 50732 w 578734"/>
                    <a:gd name="connsiteY2" fmla="*/ 23773 h 821583"/>
                    <a:gd name="connsiteX3" fmla="*/ 190432 w 578734"/>
                    <a:gd name="connsiteY3" fmla="*/ 74573 h 821583"/>
                    <a:gd name="connsiteX4" fmla="*/ 236152 w 578734"/>
                    <a:gd name="connsiteY4" fmla="*/ 60603 h 821583"/>
                    <a:gd name="connsiteX5" fmla="*/ 332672 w 578734"/>
                    <a:gd name="connsiteY5" fmla="*/ 49173 h 821583"/>
                    <a:gd name="connsiteX6" fmla="*/ 424112 w 578734"/>
                    <a:gd name="connsiteY6" fmla="*/ 69493 h 821583"/>
                    <a:gd name="connsiteX7" fmla="*/ 535872 w 578734"/>
                    <a:gd name="connsiteY7" fmla="*/ 3453 h 821583"/>
                    <a:gd name="connsiteX8" fmla="*/ 510472 w 578734"/>
                    <a:gd name="connsiteY8" fmla="*/ 193953 h 821583"/>
                    <a:gd name="connsiteX9" fmla="*/ 566352 w 578734"/>
                    <a:gd name="connsiteY9" fmla="*/ 681633 h 821583"/>
                    <a:gd name="connsiteX10" fmla="*/ 561272 w 578734"/>
                    <a:gd name="connsiteY10" fmla="*/ 803553 h 821583"/>
                    <a:gd name="connsiteX11" fmla="*/ 383472 w 578734"/>
                    <a:gd name="connsiteY11" fmla="*/ 821333 h 821583"/>
                    <a:gd name="connsiteX12" fmla="*/ 40572 w 578734"/>
                    <a:gd name="connsiteY12" fmla="*/ 814348 h 821583"/>
                    <a:gd name="connsiteX13" fmla="*/ 27872 w 578734"/>
                    <a:gd name="connsiteY13" fmla="*/ 691793 h 821583"/>
                    <a:gd name="connsiteX0" fmla="*/ 11104 w 579111"/>
                    <a:gd name="connsiteY0" fmla="*/ 701318 h 825770"/>
                    <a:gd name="connsiteX1" fmla="*/ 84129 w 579111"/>
                    <a:gd name="connsiteY1" fmla="*/ 216813 h 825770"/>
                    <a:gd name="connsiteX2" fmla="*/ 51109 w 579111"/>
                    <a:gd name="connsiteY2" fmla="*/ 23773 h 825770"/>
                    <a:gd name="connsiteX3" fmla="*/ 190809 w 579111"/>
                    <a:gd name="connsiteY3" fmla="*/ 74573 h 825770"/>
                    <a:gd name="connsiteX4" fmla="*/ 236529 w 579111"/>
                    <a:gd name="connsiteY4" fmla="*/ 60603 h 825770"/>
                    <a:gd name="connsiteX5" fmla="*/ 333049 w 579111"/>
                    <a:gd name="connsiteY5" fmla="*/ 49173 h 825770"/>
                    <a:gd name="connsiteX6" fmla="*/ 424489 w 579111"/>
                    <a:gd name="connsiteY6" fmla="*/ 69493 h 825770"/>
                    <a:gd name="connsiteX7" fmla="*/ 536249 w 579111"/>
                    <a:gd name="connsiteY7" fmla="*/ 3453 h 825770"/>
                    <a:gd name="connsiteX8" fmla="*/ 510849 w 579111"/>
                    <a:gd name="connsiteY8" fmla="*/ 193953 h 825770"/>
                    <a:gd name="connsiteX9" fmla="*/ 566729 w 579111"/>
                    <a:gd name="connsiteY9" fmla="*/ 681633 h 825770"/>
                    <a:gd name="connsiteX10" fmla="*/ 561649 w 579111"/>
                    <a:gd name="connsiteY10" fmla="*/ 803553 h 825770"/>
                    <a:gd name="connsiteX11" fmla="*/ 383849 w 579111"/>
                    <a:gd name="connsiteY11" fmla="*/ 821333 h 825770"/>
                    <a:gd name="connsiteX12" fmla="*/ 40949 w 579111"/>
                    <a:gd name="connsiteY12" fmla="*/ 814348 h 825770"/>
                    <a:gd name="connsiteX13" fmla="*/ 11104 w 579111"/>
                    <a:gd name="connsiteY13" fmla="*/ 701318 h 825770"/>
                    <a:gd name="connsiteX0" fmla="*/ 12598 w 580605"/>
                    <a:gd name="connsiteY0" fmla="*/ 701318 h 825770"/>
                    <a:gd name="connsiteX1" fmla="*/ 85623 w 580605"/>
                    <a:gd name="connsiteY1" fmla="*/ 216813 h 825770"/>
                    <a:gd name="connsiteX2" fmla="*/ 52603 w 580605"/>
                    <a:gd name="connsiteY2" fmla="*/ 23773 h 825770"/>
                    <a:gd name="connsiteX3" fmla="*/ 192303 w 580605"/>
                    <a:gd name="connsiteY3" fmla="*/ 74573 h 825770"/>
                    <a:gd name="connsiteX4" fmla="*/ 238023 w 580605"/>
                    <a:gd name="connsiteY4" fmla="*/ 60603 h 825770"/>
                    <a:gd name="connsiteX5" fmla="*/ 334543 w 580605"/>
                    <a:gd name="connsiteY5" fmla="*/ 49173 h 825770"/>
                    <a:gd name="connsiteX6" fmla="*/ 425983 w 580605"/>
                    <a:gd name="connsiteY6" fmla="*/ 69493 h 825770"/>
                    <a:gd name="connsiteX7" fmla="*/ 537743 w 580605"/>
                    <a:gd name="connsiteY7" fmla="*/ 3453 h 825770"/>
                    <a:gd name="connsiteX8" fmla="*/ 512343 w 580605"/>
                    <a:gd name="connsiteY8" fmla="*/ 193953 h 825770"/>
                    <a:gd name="connsiteX9" fmla="*/ 568223 w 580605"/>
                    <a:gd name="connsiteY9" fmla="*/ 681633 h 825770"/>
                    <a:gd name="connsiteX10" fmla="*/ 563143 w 580605"/>
                    <a:gd name="connsiteY10" fmla="*/ 803553 h 825770"/>
                    <a:gd name="connsiteX11" fmla="*/ 385343 w 580605"/>
                    <a:gd name="connsiteY11" fmla="*/ 821333 h 825770"/>
                    <a:gd name="connsiteX12" fmla="*/ 42443 w 580605"/>
                    <a:gd name="connsiteY12" fmla="*/ 814348 h 825770"/>
                    <a:gd name="connsiteX13" fmla="*/ 12598 w 580605"/>
                    <a:gd name="connsiteY13" fmla="*/ 701318 h 825770"/>
                    <a:gd name="connsiteX0" fmla="*/ 12598 w 585924"/>
                    <a:gd name="connsiteY0" fmla="*/ 701318 h 825770"/>
                    <a:gd name="connsiteX1" fmla="*/ 85623 w 585924"/>
                    <a:gd name="connsiteY1" fmla="*/ 216813 h 825770"/>
                    <a:gd name="connsiteX2" fmla="*/ 52603 w 585924"/>
                    <a:gd name="connsiteY2" fmla="*/ 23773 h 825770"/>
                    <a:gd name="connsiteX3" fmla="*/ 192303 w 585924"/>
                    <a:gd name="connsiteY3" fmla="*/ 74573 h 825770"/>
                    <a:gd name="connsiteX4" fmla="*/ 238023 w 585924"/>
                    <a:gd name="connsiteY4" fmla="*/ 60603 h 825770"/>
                    <a:gd name="connsiteX5" fmla="*/ 334543 w 585924"/>
                    <a:gd name="connsiteY5" fmla="*/ 49173 h 825770"/>
                    <a:gd name="connsiteX6" fmla="*/ 425983 w 585924"/>
                    <a:gd name="connsiteY6" fmla="*/ 69493 h 825770"/>
                    <a:gd name="connsiteX7" fmla="*/ 537743 w 585924"/>
                    <a:gd name="connsiteY7" fmla="*/ 3453 h 825770"/>
                    <a:gd name="connsiteX8" fmla="*/ 512343 w 585924"/>
                    <a:gd name="connsiteY8" fmla="*/ 193953 h 825770"/>
                    <a:gd name="connsiteX9" fmla="*/ 568223 w 585924"/>
                    <a:gd name="connsiteY9" fmla="*/ 681633 h 825770"/>
                    <a:gd name="connsiteX10" fmla="*/ 570763 w 585924"/>
                    <a:gd name="connsiteY10" fmla="*/ 809268 h 825770"/>
                    <a:gd name="connsiteX11" fmla="*/ 385343 w 585924"/>
                    <a:gd name="connsiteY11" fmla="*/ 821333 h 825770"/>
                    <a:gd name="connsiteX12" fmla="*/ 42443 w 585924"/>
                    <a:gd name="connsiteY12" fmla="*/ 814348 h 825770"/>
                    <a:gd name="connsiteX13" fmla="*/ 12598 w 585924"/>
                    <a:gd name="connsiteY13" fmla="*/ 701318 h 825770"/>
                    <a:gd name="connsiteX0" fmla="*/ 12710 w 585897"/>
                    <a:gd name="connsiteY0" fmla="*/ 701318 h 830313"/>
                    <a:gd name="connsiteX1" fmla="*/ 85735 w 585897"/>
                    <a:gd name="connsiteY1" fmla="*/ 216813 h 830313"/>
                    <a:gd name="connsiteX2" fmla="*/ 52715 w 585897"/>
                    <a:gd name="connsiteY2" fmla="*/ 23773 h 830313"/>
                    <a:gd name="connsiteX3" fmla="*/ 192415 w 585897"/>
                    <a:gd name="connsiteY3" fmla="*/ 74573 h 830313"/>
                    <a:gd name="connsiteX4" fmla="*/ 238135 w 585897"/>
                    <a:gd name="connsiteY4" fmla="*/ 60603 h 830313"/>
                    <a:gd name="connsiteX5" fmla="*/ 334655 w 585897"/>
                    <a:gd name="connsiteY5" fmla="*/ 49173 h 830313"/>
                    <a:gd name="connsiteX6" fmla="*/ 426095 w 585897"/>
                    <a:gd name="connsiteY6" fmla="*/ 69493 h 830313"/>
                    <a:gd name="connsiteX7" fmla="*/ 537855 w 585897"/>
                    <a:gd name="connsiteY7" fmla="*/ 3453 h 830313"/>
                    <a:gd name="connsiteX8" fmla="*/ 512455 w 585897"/>
                    <a:gd name="connsiteY8" fmla="*/ 193953 h 830313"/>
                    <a:gd name="connsiteX9" fmla="*/ 568335 w 585897"/>
                    <a:gd name="connsiteY9" fmla="*/ 681633 h 830313"/>
                    <a:gd name="connsiteX10" fmla="*/ 570875 w 585897"/>
                    <a:gd name="connsiteY10" fmla="*/ 809268 h 830313"/>
                    <a:gd name="connsiteX11" fmla="*/ 387360 w 585897"/>
                    <a:gd name="connsiteY11" fmla="*/ 828953 h 830313"/>
                    <a:gd name="connsiteX12" fmla="*/ 42555 w 585897"/>
                    <a:gd name="connsiteY12" fmla="*/ 814348 h 830313"/>
                    <a:gd name="connsiteX13" fmla="*/ 12710 w 585897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238135 w 591041"/>
                    <a:gd name="connsiteY4" fmla="*/ 60603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192415 w 591041"/>
                    <a:gd name="connsiteY4" fmla="*/ 73938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192415 w 591041"/>
                    <a:gd name="connsiteY4" fmla="*/ 73960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34325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91041" h="830335">
                      <a:moveTo>
                        <a:pt x="12710" y="701340"/>
                      </a:moveTo>
                      <a:cubicBezTo>
                        <a:pt x="23717" y="597941"/>
                        <a:pt x="79068" y="329759"/>
                        <a:pt x="85735" y="216835"/>
                      </a:cubicBezTo>
                      <a:cubicBezTo>
                        <a:pt x="92402" y="103911"/>
                        <a:pt x="34935" y="47502"/>
                        <a:pt x="52715" y="23795"/>
                      </a:cubicBezTo>
                      <a:cubicBezTo>
                        <a:pt x="70495" y="88"/>
                        <a:pt x="160559" y="67822"/>
                        <a:pt x="192415" y="74595"/>
                      </a:cubicBezTo>
                      <a:cubicBezTo>
                        <a:pt x="224271" y="81368"/>
                        <a:pt x="223636" y="68033"/>
                        <a:pt x="243850" y="64435"/>
                      </a:cubicBezTo>
                      <a:cubicBezTo>
                        <a:pt x="264064" y="60837"/>
                        <a:pt x="260466" y="55968"/>
                        <a:pt x="313700" y="53005"/>
                      </a:cubicBezTo>
                      <a:cubicBezTo>
                        <a:pt x="366934" y="50042"/>
                        <a:pt x="388736" y="77770"/>
                        <a:pt x="426095" y="69515"/>
                      </a:cubicBezTo>
                      <a:cubicBezTo>
                        <a:pt x="463454" y="61260"/>
                        <a:pt x="523462" y="-17268"/>
                        <a:pt x="537855" y="3475"/>
                      </a:cubicBezTo>
                      <a:cubicBezTo>
                        <a:pt x="552248" y="24218"/>
                        <a:pt x="505470" y="80945"/>
                        <a:pt x="512455" y="193975"/>
                      </a:cubicBezTo>
                      <a:cubicBezTo>
                        <a:pt x="519440" y="307005"/>
                        <a:pt x="570028" y="579103"/>
                        <a:pt x="579765" y="681655"/>
                      </a:cubicBezTo>
                      <a:cubicBezTo>
                        <a:pt x="589502" y="784207"/>
                        <a:pt x="602942" y="784737"/>
                        <a:pt x="570875" y="809290"/>
                      </a:cubicBezTo>
                      <a:cubicBezTo>
                        <a:pt x="538808" y="833843"/>
                        <a:pt x="481763" y="828128"/>
                        <a:pt x="387360" y="828975"/>
                      </a:cubicBezTo>
                      <a:cubicBezTo>
                        <a:pt x="292957" y="829822"/>
                        <a:pt x="104997" y="835642"/>
                        <a:pt x="42555" y="814370"/>
                      </a:cubicBezTo>
                      <a:cubicBezTo>
                        <a:pt x="-19887" y="793098"/>
                        <a:pt x="1703" y="804739"/>
                        <a:pt x="12710" y="701340"/>
                      </a:cubicBezTo>
                      <a:close/>
                    </a:path>
                  </a:pathLst>
                </a:custGeom>
                <a:solidFill>
                  <a:srgbClr val="FEFF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0" name="กลุ่ม 219">
                  <a:extLst>
                    <a:ext uri="{FF2B5EF4-FFF2-40B4-BE49-F238E27FC236}">
                      <a16:creationId xmlns:a16="http://schemas.microsoft.com/office/drawing/2014/main" id="{F200BEC6-37C6-4571-8296-FA810AC98B63}"/>
                    </a:ext>
                  </a:extLst>
                </p:cNvPr>
                <p:cNvGrpSpPr/>
                <p:nvPr/>
              </p:nvGrpSpPr>
              <p:grpSpPr>
                <a:xfrm>
                  <a:off x="7236306" y="2206483"/>
                  <a:ext cx="2223242" cy="1029858"/>
                  <a:chOff x="7228461" y="2215721"/>
                  <a:chExt cx="2223242" cy="1029858"/>
                </a:xfrm>
                <a:solidFill>
                  <a:srgbClr val="A064BC"/>
                </a:solidFill>
              </p:grpSpPr>
              <p:sp>
                <p:nvSpPr>
                  <p:cNvPr id="243" name="รูปแบบอิสระ: รูปร่าง 242">
                    <a:extLst>
                      <a:ext uri="{FF2B5EF4-FFF2-40B4-BE49-F238E27FC236}">
                        <a16:creationId xmlns:a16="http://schemas.microsoft.com/office/drawing/2014/main" id="{07DE20D4-4228-4B56-89BB-379F78EA87DC}"/>
                      </a:ext>
                    </a:extLst>
                  </p:cNvPr>
                  <p:cNvSpPr/>
                  <p:nvPr/>
                </p:nvSpPr>
                <p:spPr>
                  <a:xfrm>
                    <a:off x="7228461" y="2248287"/>
                    <a:ext cx="1117285" cy="997292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5588 w 1105817"/>
                      <a:gd name="connsiteY6" fmla="*/ 25284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133"/>
                      <a:gd name="connsiteY0" fmla="*/ 970651 h 986901"/>
                      <a:gd name="connsiteX1" fmla="*/ 798115 w 1105133"/>
                      <a:gd name="connsiteY1" fmla="*/ 874131 h 986901"/>
                      <a:gd name="connsiteX2" fmla="*/ 1100375 w 1105133"/>
                      <a:gd name="connsiteY2" fmla="*/ 262499 h 986901"/>
                      <a:gd name="connsiteX3" fmla="*/ 976421 w 1105133"/>
                      <a:gd name="connsiteY3" fmla="*/ 179188 h 986901"/>
                      <a:gd name="connsiteX4" fmla="*/ 852596 w 1105133"/>
                      <a:gd name="connsiteY4" fmla="*/ 207764 h 986901"/>
                      <a:gd name="connsiteX5" fmla="*/ 775763 w 1105133"/>
                      <a:gd name="connsiteY5" fmla="*/ 236083 h 986901"/>
                      <a:gd name="connsiteX6" fmla="*/ 641141 w 1105133"/>
                      <a:gd name="connsiteY6" fmla="*/ 260469 h 986901"/>
                      <a:gd name="connsiteX7" fmla="*/ 645588 w 1105133"/>
                      <a:gd name="connsiteY7" fmla="*/ 252847 h 986901"/>
                      <a:gd name="connsiteX8" fmla="*/ 375459 w 1105133"/>
                      <a:gd name="connsiteY8" fmla="*/ 135499 h 986901"/>
                      <a:gd name="connsiteX9" fmla="*/ 244901 w 1105133"/>
                      <a:gd name="connsiteY9" fmla="*/ 64889 h 986901"/>
                      <a:gd name="connsiteX10" fmla="*/ 145841 w 1105133"/>
                      <a:gd name="connsiteY10" fmla="*/ 26789 h 986901"/>
                      <a:gd name="connsiteX11" fmla="*/ 85391 w 1105133"/>
                      <a:gd name="connsiteY11" fmla="*/ 9515 h 986901"/>
                      <a:gd name="connsiteX12" fmla="*/ 46781 w 1105133"/>
                      <a:gd name="connsiteY12" fmla="*/ 3929 h 986901"/>
                      <a:gd name="connsiteX13" fmla="*/ 47 w 1105133"/>
                      <a:gd name="connsiteY13" fmla="*/ 69459 h 986901"/>
                      <a:gd name="connsiteX14" fmla="*/ 39162 w 1105133"/>
                      <a:gd name="connsiteY14" fmla="*/ 219828 h 986901"/>
                      <a:gd name="connsiteX15" fmla="*/ 110791 w 1105133"/>
                      <a:gd name="connsiteY15" fmla="*/ 401691 h 986901"/>
                      <a:gd name="connsiteX16" fmla="*/ 158035 w 1105133"/>
                      <a:gd name="connsiteY16" fmla="*/ 672963 h 986901"/>
                      <a:gd name="connsiteX17" fmla="*/ 241347 w 1105133"/>
                      <a:gd name="connsiteY17" fmla="*/ 970651 h 986901"/>
                      <a:gd name="connsiteX0" fmla="*/ 241347 w 1115427"/>
                      <a:gd name="connsiteY0" fmla="*/ 970651 h 986901"/>
                      <a:gd name="connsiteX1" fmla="*/ 798115 w 1115427"/>
                      <a:gd name="connsiteY1" fmla="*/ 874131 h 986901"/>
                      <a:gd name="connsiteX2" fmla="*/ 1100375 w 1115427"/>
                      <a:gd name="connsiteY2" fmla="*/ 262499 h 986901"/>
                      <a:gd name="connsiteX3" fmla="*/ 1050716 w 1115427"/>
                      <a:gd name="connsiteY3" fmla="*/ 162043 h 986901"/>
                      <a:gd name="connsiteX4" fmla="*/ 852596 w 1115427"/>
                      <a:gd name="connsiteY4" fmla="*/ 207764 h 986901"/>
                      <a:gd name="connsiteX5" fmla="*/ 775763 w 1115427"/>
                      <a:gd name="connsiteY5" fmla="*/ 236083 h 986901"/>
                      <a:gd name="connsiteX6" fmla="*/ 641141 w 1115427"/>
                      <a:gd name="connsiteY6" fmla="*/ 260469 h 986901"/>
                      <a:gd name="connsiteX7" fmla="*/ 645588 w 1115427"/>
                      <a:gd name="connsiteY7" fmla="*/ 252847 h 986901"/>
                      <a:gd name="connsiteX8" fmla="*/ 375459 w 1115427"/>
                      <a:gd name="connsiteY8" fmla="*/ 135499 h 986901"/>
                      <a:gd name="connsiteX9" fmla="*/ 244901 w 1115427"/>
                      <a:gd name="connsiteY9" fmla="*/ 64889 h 986901"/>
                      <a:gd name="connsiteX10" fmla="*/ 145841 w 1115427"/>
                      <a:gd name="connsiteY10" fmla="*/ 26789 h 986901"/>
                      <a:gd name="connsiteX11" fmla="*/ 85391 w 1115427"/>
                      <a:gd name="connsiteY11" fmla="*/ 9515 h 986901"/>
                      <a:gd name="connsiteX12" fmla="*/ 46781 w 1115427"/>
                      <a:gd name="connsiteY12" fmla="*/ 3929 h 986901"/>
                      <a:gd name="connsiteX13" fmla="*/ 47 w 1115427"/>
                      <a:gd name="connsiteY13" fmla="*/ 69459 h 986901"/>
                      <a:gd name="connsiteX14" fmla="*/ 39162 w 1115427"/>
                      <a:gd name="connsiteY14" fmla="*/ 219828 h 986901"/>
                      <a:gd name="connsiteX15" fmla="*/ 110791 w 1115427"/>
                      <a:gd name="connsiteY15" fmla="*/ 401691 h 986901"/>
                      <a:gd name="connsiteX16" fmla="*/ 158035 w 1115427"/>
                      <a:gd name="connsiteY16" fmla="*/ 672963 h 986901"/>
                      <a:gd name="connsiteX17" fmla="*/ 241347 w 1115427"/>
                      <a:gd name="connsiteY17" fmla="*/ 970651 h 986901"/>
                      <a:gd name="connsiteX0" fmla="*/ 241347 w 1115427"/>
                      <a:gd name="connsiteY0" fmla="*/ 970490 h 986740"/>
                      <a:gd name="connsiteX1" fmla="*/ 798115 w 1115427"/>
                      <a:gd name="connsiteY1" fmla="*/ 873970 h 986740"/>
                      <a:gd name="connsiteX2" fmla="*/ 1100375 w 1115427"/>
                      <a:gd name="connsiteY2" fmla="*/ 262338 h 986740"/>
                      <a:gd name="connsiteX3" fmla="*/ 1050716 w 1115427"/>
                      <a:gd name="connsiteY3" fmla="*/ 161882 h 986740"/>
                      <a:gd name="connsiteX4" fmla="*/ 852596 w 1115427"/>
                      <a:gd name="connsiteY4" fmla="*/ 207603 h 986740"/>
                      <a:gd name="connsiteX5" fmla="*/ 775763 w 1115427"/>
                      <a:gd name="connsiteY5" fmla="*/ 235922 h 986740"/>
                      <a:gd name="connsiteX6" fmla="*/ 641141 w 1115427"/>
                      <a:gd name="connsiteY6" fmla="*/ 260308 h 986740"/>
                      <a:gd name="connsiteX7" fmla="*/ 645588 w 1115427"/>
                      <a:gd name="connsiteY7" fmla="*/ 252686 h 986740"/>
                      <a:gd name="connsiteX8" fmla="*/ 375459 w 1115427"/>
                      <a:gd name="connsiteY8" fmla="*/ 135338 h 986740"/>
                      <a:gd name="connsiteX9" fmla="*/ 244901 w 1115427"/>
                      <a:gd name="connsiteY9" fmla="*/ 64728 h 986740"/>
                      <a:gd name="connsiteX10" fmla="*/ 145841 w 1115427"/>
                      <a:gd name="connsiteY10" fmla="*/ 20913 h 986740"/>
                      <a:gd name="connsiteX11" fmla="*/ 85391 w 1115427"/>
                      <a:gd name="connsiteY11" fmla="*/ 9354 h 986740"/>
                      <a:gd name="connsiteX12" fmla="*/ 46781 w 1115427"/>
                      <a:gd name="connsiteY12" fmla="*/ 3768 h 986740"/>
                      <a:gd name="connsiteX13" fmla="*/ 47 w 1115427"/>
                      <a:gd name="connsiteY13" fmla="*/ 69298 h 986740"/>
                      <a:gd name="connsiteX14" fmla="*/ 39162 w 1115427"/>
                      <a:gd name="connsiteY14" fmla="*/ 219667 h 986740"/>
                      <a:gd name="connsiteX15" fmla="*/ 110791 w 1115427"/>
                      <a:gd name="connsiteY15" fmla="*/ 401530 h 986740"/>
                      <a:gd name="connsiteX16" fmla="*/ 158035 w 1115427"/>
                      <a:gd name="connsiteY16" fmla="*/ 672802 h 986740"/>
                      <a:gd name="connsiteX17" fmla="*/ 241347 w 1115427"/>
                      <a:gd name="connsiteY17" fmla="*/ 970490 h 986740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75459 w 1115427"/>
                      <a:gd name="connsiteY8" fmla="*/ 137470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86889 w 1115427"/>
                      <a:gd name="connsiteY8" fmla="*/ 135565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14 w 1115394"/>
                      <a:gd name="connsiteY0" fmla="*/ 976778 h 993028"/>
                      <a:gd name="connsiteX1" fmla="*/ 798082 w 1115394"/>
                      <a:gd name="connsiteY1" fmla="*/ 880258 h 993028"/>
                      <a:gd name="connsiteX2" fmla="*/ 1100342 w 1115394"/>
                      <a:gd name="connsiteY2" fmla="*/ 268626 h 993028"/>
                      <a:gd name="connsiteX3" fmla="*/ 1050683 w 1115394"/>
                      <a:gd name="connsiteY3" fmla="*/ 168170 h 993028"/>
                      <a:gd name="connsiteX4" fmla="*/ 852563 w 1115394"/>
                      <a:gd name="connsiteY4" fmla="*/ 213891 h 993028"/>
                      <a:gd name="connsiteX5" fmla="*/ 775730 w 1115394"/>
                      <a:gd name="connsiteY5" fmla="*/ 242210 h 993028"/>
                      <a:gd name="connsiteX6" fmla="*/ 641108 w 1115394"/>
                      <a:gd name="connsiteY6" fmla="*/ 266596 h 993028"/>
                      <a:gd name="connsiteX7" fmla="*/ 645555 w 1115394"/>
                      <a:gd name="connsiteY7" fmla="*/ 258974 h 993028"/>
                      <a:gd name="connsiteX8" fmla="*/ 386856 w 1115394"/>
                      <a:gd name="connsiteY8" fmla="*/ 139721 h 993028"/>
                      <a:gd name="connsiteX9" fmla="*/ 244868 w 1115394"/>
                      <a:gd name="connsiteY9" fmla="*/ 71016 h 993028"/>
                      <a:gd name="connsiteX10" fmla="*/ 145808 w 1115394"/>
                      <a:gd name="connsiteY10" fmla="*/ 27201 h 993028"/>
                      <a:gd name="connsiteX11" fmla="*/ 85358 w 1115394"/>
                      <a:gd name="connsiteY11" fmla="*/ 8022 h 993028"/>
                      <a:gd name="connsiteX12" fmla="*/ 35318 w 1115394"/>
                      <a:gd name="connsiteY12" fmla="*/ 4341 h 993028"/>
                      <a:gd name="connsiteX13" fmla="*/ 14 w 1115394"/>
                      <a:gd name="connsiteY13" fmla="*/ 75586 h 993028"/>
                      <a:gd name="connsiteX14" fmla="*/ 39129 w 1115394"/>
                      <a:gd name="connsiteY14" fmla="*/ 225955 h 993028"/>
                      <a:gd name="connsiteX15" fmla="*/ 110758 w 1115394"/>
                      <a:gd name="connsiteY15" fmla="*/ 407818 h 993028"/>
                      <a:gd name="connsiteX16" fmla="*/ 158002 w 1115394"/>
                      <a:gd name="connsiteY16" fmla="*/ 679090 h 993028"/>
                      <a:gd name="connsiteX17" fmla="*/ 241314 w 1115394"/>
                      <a:gd name="connsiteY17" fmla="*/ 976778 h 993028"/>
                      <a:gd name="connsiteX0" fmla="*/ 241314 w 1115394"/>
                      <a:gd name="connsiteY0" fmla="*/ 976778 h 992046"/>
                      <a:gd name="connsiteX1" fmla="*/ 798082 w 1115394"/>
                      <a:gd name="connsiteY1" fmla="*/ 880258 h 992046"/>
                      <a:gd name="connsiteX2" fmla="*/ 1100342 w 1115394"/>
                      <a:gd name="connsiteY2" fmla="*/ 268626 h 992046"/>
                      <a:gd name="connsiteX3" fmla="*/ 1050683 w 1115394"/>
                      <a:gd name="connsiteY3" fmla="*/ 168170 h 992046"/>
                      <a:gd name="connsiteX4" fmla="*/ 852563 w 1115394"/>
                      <a:gd name="connsiteY4" fmla="*/ 213891 h 992046"/>
                      <a:gd name="connsiteX5" fmla="*/ 775730 w 1115394"/>
                      <a:gd name="connsiteY5" fmla="*/ 242210 h 992046"/>
                      <a:gd name="connsiteX6" fmla="*/ 641108 w 1115394"/>
                      <a:gd name="connsiteY6" fmla="*/ 266596 h 992046"/>
                      <a:gd name="connsiteX7" fmla="*/ 645555 w 1115394"/>
                      <a:gd name="connsiteY7" fmla="*/ 258974 h 992046"/>
                      <a:gd name="connsiteX8" fmla="*/ 386856 w 1115394"/>
                      <a:gd name="connsiteY8" fmla="*/ 139721 h 992046"/>
                      <a:gd name="connsiteX9" fmla="*/ 244868 w 1115394"/>
                      <a:gd name="connsiteY9" fmla="*/ 71016 h 992046"/>
                      <a:gd name="connsiteX10" fmla="*/ 145808 w 1115394"/>
                      <a:gd name="connsiteY10" fmla="*/ 27201 h 992046"/>
                      <a:gd name="connsiteX11" fmla="*/ 85358 w 1115394"/>
                      <a:gd name="connsiteY11" fmla="*/ 8022 h 992046"/>
                      <a:gd name="connsiteX12" fmla="*/ 35318 w 1115394"/>
                      <a:gd name="connsiteY12" fmla="*/ 4341 h 992046"/>
                      <a:gd name="connsiteX13" fmla="*/ 14 w 1115394"/>
                      <a:gd name="connsiteY13" fmla="*/ 75586 h 992046"/>
                      <a:gd name="connsiteX14" fmla="*/ 39129 w 1115394"/>
                      <a:gd name="connsiteY14" fmla="*/ 225955 h 992046"/>
                      <a:gd name="connsiteX15" fmla="*/ 110758 w 1115394"/>
                      <a:gd name="connsiteY15" fmla="*/ 407818 h 992046"/>
                      <a:gd name="connsiteX16" fmla="*/ 182767 w 1115394"/>
                      <a:gd name="connsiteY16" fmla="*/ 692425 h 992046"/>
                      <a:gd name="connsiteX17" fmla="*/ 241314 w 1115394"/>
                      <a:gd name="connsiteY17" fmla="*/ 976778 h 992046"/>
                      <a:gd name="connsiteX0" fmla="*/ 241314 w 1115394"/>
                      <a:gd name="connsiteY0" fmla="*/ 976778 h 991906"/>
                      <a:gd name="connsiteX1" fmla="*/ 798082 w 1115394"/>
                      <a:gd name="connsiteY1" fmla="*/ 880258 h 991906"/>
                      <a:gd name="connsiteX2" fmla="*/ 1100342 w 1115394"/>
                      <a:gd name="connsiteY2" fmla="*/ 268626 h 991906"/>
                      <a:gd name="connsiteX3" fmla="*/ 1050683 w 1115394"/>
                      <a:gd name="connsiteY3" fmla="*/ 168170 h 991906"/>
                      <a:gd name="connsiteX4" fmla="*/ 852563 w 1115394"/>
                      <a:gd name="connsiteY4" fmla="*/ 213891 h 991906"/>
                      <a:gd name="connsiteX5" fmla="*/ 775730 w 1115394"/>
                      <a:gd name="connsiteY5" fmla="*/ 242210 h 991906"/>
                      <a:gd name="connsiteX6" fmla="*/ 641108 w 1115394"/>
                      <a:gd name="connsiteY6" fmla="*/ 266596 h 991906"/>
                      <a:gd name="connsiteX7" fmla="*/ 645555 w 1115394"/>
                      <a:gd name="connsiteY7" fmla="*/ 258974 h 991906"/>
                      <a:gd name="connsiteX8" fmla="*/ 386856 w 1115394"/>
                      <a:gd name="connsiteY8" fmla="*/ 139721 h 991906"/>
                      <a:gd name="connsiteX9" fmla="*/ 244868 w 1115394"/>
                      <a:gd name="connsiteY9" fmla="*/ 71016 h 991906"/>
                      <a:gd name="connsiteX10" fmla="*/ 145808 w 1115394"/>
                      <a:gd name="connsiteY10" fmla="*/ 27201 h 991906"/>
                      <a:gd name="connsiteX11" fmla="*/ 85358 w 1115394"/>
                      <a:gd name="connsiteY11" fmla="*/ 8022 h 991906"/>
                      <a:gd name="connsiteX12" fmla="*/ 35318 w 1115394"/>
                      <a:gd name="connsiteY12" fmla="*/ 4341 h 991906"/>
                      <a:gd name="connsiteX13" fmla="*/ 14 w 1115394"/>
                      <a:gd name="connsiteY13" fmla="*/ 75586 h 991906"/>
                      <a:gd name="connsiteX14" fmla="*/ 39129 w 1115394"/>
                      <a:gd name="connsiteY14" fmla="*/ 225955 h 991906"/>
                      <a:gd name="connsiteX15" fmla="*/ 110758 w 1115394"/>
                      <a:gd name="connsiteY15" fmla="*/ 407818 h 991906"/>
                      <a:gd name="connsiteX16" fmla="*/ 173242 w 1115394"/>
                      <a:gd name="connsiteY16" fmla="*/ 694330 h 991906"/>
                      <a:gd name="connsiteX17" fmla="*/ 241314 w 111539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10748 w 1115384"/>
                      <a:gd name="connsiteY15" fmla="*/ 40781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62942 w 1115384"/>
                      <a:gd name="connsiteY16" fmla="*/ 693950 h 991906"/>
                      <a:gd name="connsiteX17" fmla="*/ 173232 w 1115384"/>
                      <a:gd name="connsiteY17" fmla="*/ 694330 h 991906"/>
                      <a:gd name="connsiteX18" fmla="*/ 241304 w 1115384"/>
                      <a:gd name="connsiteY18" fmla="*/ 976778 h 991906"/>
                      <a:gd name="connsiteX0" fmla="*/ 241351 w 1115431"/>
                      <a:gd name="connsiteY0" fmla="*/ 976778 h 991906"/>
                      <a:gd name="connsiteX1" fmla="*/ 798119 w 1115431"/>
                      <a:gd name="connsiteY1" fmla="*/ 880258 h 991906"/>
                      <a:gd name="connsiteX2" fmla="*/ 1100379 w 1115431"/>
                      <a:gd name="connsiteY2" fmla="*/ 268626 h 991906"/>
                      <a:gd name="connsiteX3" fmla="*/ 1050720 w 1115431"/>
                      <a:gd name="connsiteY3" fmla="*/ 168170 h 991906"/>
                      <a:gd name="connsiteX4" fmla="*/ 852600 w 1115431"/>
                      <a:gd name="connsiteY4" fmla="*/ 213891 h 991906"/>
                      <a:gd name="connsiteX5" fmla="*/ 775767 w 1115431"/>
                      <a:gd name="connsiteY5" fmla="*/ 242210 h 991906"/>
                      <a:gd name="connsiteX6" fmla="*/ 641145 w 1115431"/>
                      <a:gd name="connsiteY6" fmla="*/ 266596 h 991906"/>
                      <a:gd name="connsiteX7" fmla="*/ 645592 w 1115431"/>
                      <a:gd name="connsiteY7" fmla="*/ 258974 h 991906"/>
                      <a:gd name="connsiteX8" fmla="*/ 386893 w 1115431"/>
                      <a:gd name="connsiteY8" fmla="*/ 139721 h 991906"/>
                      <a:gd name="connsiteX9" fmla="*/ 244905 w 1115431"/>
                      <a:gd name="connsiteY9" fmla="*/ 71016 h 991906"/>
                      <a:gd name="connsiteX10" fmla="*/ 145845 w 1115431"/>
                      <a:gd name="connsiteY10" fmla="*/ 27201 h 991906"/>
                      <a:gd name="connsiteX11" fmla="*/ 85395 w 1115431"/>
                      <a:gd name="connsiteY11" fmla="*/ 8022 h 991906"/>
                      <a:gd name="connsiteX12" fmla="*/ 35355 w 1115431"/>
                      <a:gd name="connsiteY12" fmla="*/ 4341 h 991906"/>
                      <a:gd name="connsiteX13" fmla="*/ 51 w 1115431"/>
                      <a:gd name="connsiteY13" fmla="*/ 75586 h 991906"/>
                      <a:gd name="connsiteX14" fmla="*/ 42976 w 1115431"/>
                      <a:gd name="connsiteY14" fmla="*/ 235480 h 991906"/>
                      <a:gd name="connsiteX15" fmla="*/ 108890 w 1115431"/>
                      <a:gd name="connsiteY15" fmla="*/ 426868 h 991906"/>
                      <a:gd name="connsiteX16" fmla="*/ 162989 w 1115431"/>
                      <a:gd name="connsiteY16" fmla="*/ 693950 h 991906"/>
                      <a:gd name="connsiteX17" fmla="*/ 173279 w 1115431"/>
                      <a:gd name="connsiteY17" fmla="*/ 694330 h 991906"/>
                      <a:gd name="connsiteX18" fmla="*/ 241351 w 1115431"/>
                      <a:gd name="connsiteY18" fmla="*/ 976778 h 991906"/>
                      <a:gd name="connsiteX0" fmla="*/ 243252 w 1117332"/>
                      <a:gd name="connsiteY0" fmla="*/ 976778 h 991906"/>
                      <a:gd name="connsiteX1" fmla="*/ 800020 w 1117332"/>
                      <a:gd name="connsiteY1" fmla="*/ 880258 h 991906"/>
                      <a:gd name="connsiteX2" fmla="*/ 1102280 w 1117332"/>
                      <a:gd name="connsiteY2" fmla="*/ 268626 h 991906"/>
                      <a:gd name="connsiteX3" fmla="*/ 1052621 w 1117332"/>
                      <a:gd name="connsiteY3" fmla="*/ 168170 h 991906"/>
                      <a:gd name="connsiteX4" fmla="*/ 854501 w 1117332"/>
                      <a:gd name="connsiteY4" fmla="*/ 213891 h 991906"/>
                      <a:gd name="connsiteX5" fmla="*/ 777668 w 1117332"/>
                      <a:gd name="connsiteY5" fmla="*/ 242210 h 991906"/>
                      <a:gd name="connsiteX6" fmla="*/ 643046 w 1117332"/>
                      <a:gd name="connsiteY6" fmla="*/ 266596 h 991906"/>
                      <a:gd name="connsiteX7" fmla="*/ 647493 w 1117332"/>
                      <a:gd name="connsiteY7" fmla="*/ 258974 h 991906"/>
                      <a:gd name="connsiteX8" fmla="*/ 388794 w 1117332"/>
                      <a:gd name="connsiteY8" fmla="*/ 139721 h 991906"/>
                      <a:gd name="connsiteX9" fmla="*/ 246806 w 1117332"/>
                      <a:gd name="connsiteY9" fmla="*/ 71016 h 991906"/>
                      <a:gd name="connsiteX10" fmla="*/ 147746 w 1117332"/>
                      <a:gd name="connsiteY10" fmla="*/ 27201 h 991906"/>
                      <a:gd name="connsiteX11" fmla="*/ 87296 w 1117332"/>
                      <a:gd name="connsiteY11" fmla="*/ 8022 h 991906"/>
                      <a:gd name="connsiteX12" fmla="*/ 37256 w 1117332"/>
                      <a:gd name="connsiteY12" fmla="*/ 4341 h 991906"/>
                      <a:gd name="connsiteX13" fmla="*/ 47 w 1117332"/>
                      <a:gd name="connsiteY13" fmla="*/ 106066 h 991906"/>
                      <a:gd name="connsiteX14" fmla="*/ 44877 w 1117332"/>
                      <a:gd name="connsiteY14" fmla="*/ 235480 h 991906"/>
                      <a:gd name="connsiteX15" fmla="*/ 110791 w 1117332"/>
                      <a:gd name="connsiteY15" fmla="*/ 426868 h 991906"/>
                      <a:gd name="connsiteX16" fmla="*/ 164890 w 1117332"/>
                      <a:gd name="connsiteY16" fmla="*/ 693950 h 991906"/>
                      <a:gd name="connsiteX17" fmla="*/ 175180 w 1117332"/>
                      <a:gd name="connsiteY17" fmla="*/ 694330 h 991906"/>
                      <a:gd name="connsiteX18" fmla="*/ 243252 w 1117332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46759 w 1117285"/>
                      <a:gd name="connsiteY9" fmla="*/ 71016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52474 w 1117285"/>
                      <a:gd name="connsiteY9" fmla="*/ 76731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42999 w 1117285"/>
                      <a:gd name="connsiteY6" fmla="*/ 267747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705864 w 1117285"/>
                      <a:gd name="connsiteY6" fmla="*/ 26203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35157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81575 h 996703"/>
                      <a:gd name="connsiteX1" fmla="*/ 799973 w 1117285"/>
                      <a:gd name="connsiteY1" fmla="*/ 885055 h 996703"/>
                      <a:gd name="connsiteX2" fmla="*/ 1102233 w 1117285"/>
                      <a:gd name="connsiteY2" fmla="*/ 273423 h 996703"/>
                      <a:gd name="connsiteX3" fmla="*/ 1052574 w 1117285"/>
                      <a:gd name="connsiteY3" fmla="*/ 172967 h 996703"/>
                      <a:gd name="connsiteX4" fmla="*/ 854454 w 1117285"/>
                      <a:gd name="connsiteY4" fmla="*/ 218688 h 996703"/>
                      <a:gd name="connsiteX5" fmla="*/ 777621 w 1117285"/>
                      <a:gd name="connsiteY5" fmla="*/ 247007 h 996703"/>
                      <a:gd name="connsiteX6" fmla="*/ 696339 w 1117285"/>
                      <a:gd name="connsiteY6" fmla="*/ 254248 h 996703"/>
                      <a:gd name="connsiteX7" fmla="*/ 569341 w 1117285"/>
                      <a:gd name="connsiteY7" fmla="*/ 227576 h 996703"/>
                      <a:gd name="connsiteX8" fmla="*/ 388747 w 1117285"/>
                      <a:gd name="connsiteY8" fmla="*/ 138803 h 996703"/>
                      <a:gd name="connsiteX9" fmla="*/ 267714 w 1117285"/>
                      <a:gd name="connsiteY9" fmla="*/ 81528 h 996703"/>
                      <a:gd name="connsiteX10" fmla="*/ 225804 w 1117285"/>
                      <a:gd name="connsiteY10" fmla="*/ 60573 h 996703"/>
                      <a:gd name="connsiteX11" fmla="*/ 85344 w 1117285"/>
                      <a:gd name="connsiteY11" fmla="*/ 5199 h 996703"/>
                      <a:gd name="connsiteX12" fmla="*/ 37209 w 1117285"/>
                      <a:gd name="connsiteY12" fmla="*/ 9138 h 996703"/>
                      <a:gd name="connsiteX13" fmla="*/ 0 w 1117285"/>
                      <a:gd name="connsiteY13" fmla="*/ 110863 h 996703"/>
                      <a:gd name="connsiteX14" fmla="*/ 37210 w 1117285"/>
                      <a:gd name="connsiteY14" fmla="*/ 240277 h 996703"/>
                      <a:gd name="connsiteX15" fmla="*/ 110744 w 1117285"/>
                      <a:gd name="connsiteY15" fmla="*/ 431665 h 996703"/>
                      <a:gd name="connsiteX16" fmla="*/ 164843 w 1117285"/>
                      <a:gd name="connsiteY16" fmla="*/ 698747 h 996703"/>
                      <a:gd name="connsiteX17" fmla="*/ 175133 w 1117285"/>
                      <a:gd name="connsiteY17" fmla="*/ 699127 h 996703"/>
                      <a:gd name="connsiteX18" fmla="*/ 243205 w 1117285"/>
                      <a:gd name="connsiteY18" fmla="*/ 981575 h 996703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698747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1033 w 1117285"/>
                      <a:gd name="connsiteY16" fmla="*/ 77304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64843 w 1117285"/>
                      <a:gd name="connsiteY16" fmla="*/ 74256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78178 w 1117285"/>
                      <a:gd name="connsiteY16" fmla="*/ 55587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78178 w 1117285"/>
                      <a:gd name="connsiteY16" fmla="*/ 555872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61033 w 1117285"/>
                      <a:gd name="connsiteY16" fmla="*/ 691127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97292"/>
                      <a:gd name="connsiteX1" fmla="*/ 799973 w 1117285"/>
                      <a:gd name="connsiteY1" fmla="*/ 885055 h 997292"/>
                      <a:gd name="connsiteX2" fmla="*/ 1102233 w 1117285"/>
                      <a:gd name="connsiteY2" fmla="*/ 273423 h 997292"/>
                      <a:gd name="connsiteX3" fmla="*/ 1052574 w 1117285"/>
                      <a:gd name="connsiteY3" fmla="*/ 172967 h 997292"/>
                      <a:gd name="connsiteX4" fmla="*/ 854454 w 1117285"/>
                      <a:gd name="connsiteY4" fmla="*/ 218688 h 997292"/>
                      <a:gd name="connsiteX5" fmla="*/ 777621 w 1117285"/>
                      <a:gd name="connsiteY5" fmla="*/ 247007 h 997292"/>
                      <a:gd name="connsiteX6" fmla="*/ 696339 w 1117285"/>
                      <a:gd name="connsiteY6" fmla="*/ 254248 h 997292"/>
                      <a:gd name="connsiteX7" fmla="*/ 569341 w 1117285"/>
                      <a:gd name="connsiteY7" fmla="*/ 227576 h 997292"/>
                      <a:gd name="connsiteX8" fmla="*/ 388747 w 1117285"/>
                      <a:gd name="connsiteY8" fmla="*/ 138803 h 997292"/>
                      <a:gd name="connsiteX9" fmla="*/ 267714 w 1117285"/>
                      <a:gd name="connsiteY9" fmla="*/ 81528 h 997292"/>
                      <a:gd name="connsiteX10" fmla="*/ 225804 w 1117285"/>
                      <a:gd name="connsiteY10" fmla="*/ 60573 h 997292"/>
                      <a:gd name="connsiteX11" fmla="*/ 85344 w 1117285"/>
                      <a:gd name="connsiteY11" fmla="*/ 5199 h 997292"/>
                      <a:gd name="connsiteX12" fmla="*/ 37209 w 1117285"/>
                      <a:gd name="connsiteY12" fmla="*/ 9138 h 997292"/>
                      <a:gd name="connsiteX13" fmla="*/ 0 w 1117285"/>
                      <a:gd name="connsiteY13" fmla="*/ 110863 h 997292"/>
                      <a:gd name="connsiteX14" fmla="*/ 37210 w 1117285"/>
                      <a:gd name="connsiteY14" fmla="*/ 240277 h 997292"/>
                      <a:gd name="connsiteX15" fmla="*/ 110744 w 1117285"/>
                      <a:gd name="connsiteY15" fmla="*/ 431665 h 997292"/>
                      <a:gd name="connsiteX16" fmla="*/ 161033 w 1117285"/>
                      <a:gd name="connsiteY16" fmla="*/ 691127 h 997292"/>
                      <a:gd name="connsiteX17" fmla="*/ 243205 w 1117285"/>
                      <a:gd name="connsiteY17" fmla="*/ 981575 h 997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17285" h="997292">
                        <a:moveTo>
                          <a:pt x="243205" y="981575"/>
                        </a:moveTo>
                        <a:cubicBezTo>
                          <a:pt x="349695" y="1013896"/>
                          <a:pt x="656802" y="1003080"/>
                          <a:pt x="799973" y="885055"/>
                        </a:cubicBezTo>
                        <a:cubicBezTo>
                          <a:pt x="943144" y="767030"/>
                          <a:pt x="1060133" y="392104"/>
                          <a:pt x="1102233" y="273423"/>
                        </a:cubicBezTo>
                        <a:cubicBezTo>
                          <a:pt x="1144333" y="154742"/>
                          <a:pt x="1088473" y="182089"/>
                          <a:pt x="1052574" y="172967"/>
                        </a:cubicBezTo>
                        <a:cubicBezTo>
                          <a:pt x="1016675" y="163845"/>
                          <a:pt x="887897" y="209205"/>
                          <a:pt x="854454" y="218688"/>
                        </a:cubicBezTo>
                        <a:cubicBezTo>
                          <a:pt x="821011" y="228171"/>
                          <a:pt x="803974" y="241080"/>
                          <a:pt x="777621" y="247007"/>
                        </a:cubicBezTo>
                        <a:cubicBezTo>
                          <a:pt x="751269" y="252934"/>
                          <a:pt x="718352" y="250184"/>
                          <a:pt x="696339" y="254248"/>
                        </a:cubicBezTo>
                        <a:cubicBezTo>
                          <a:pt x="674326" y="258312"/>
                          <a:pt x="620606" y="246817"/>
                          <a:pt x="569341" y="227576"/>
                        </a:cubicBezTo>
                        <a:cubicBezTo>
                          <a:pt x="518076" y="208335"/>
                          <a:pt x="439018" y="163144"/>
                          <a:pt x="388747" y="138803"/>
                        </a:cubicBezTo>
                        <a:cubicBezTo>
                          <a:pt x="338476" y="114462"/>
                          <a:pt x="312672" y="101255"/>
                          <a:pt x="267714" y="81528"/>
                        </a:cubicBezTo>
                        <a:cubicBezTo>
                          <a:pt x="227751" y="63410"/>
                          <a:pt x="252389" y="69802"/>
                          <a:pt x="225804" y="60573"/>
                        </a:cubicBezTo>
                        <a:cubicBezTo>
                          <a:pt x="199219" y="51344"/>
                          <a:pt x="116776" y="13771"/>
                          <a:pt x="85344" y="5199"/>
                        </a:cubicBezTo>
                        <a:cubicBezTo>
                          <a:pt x="53912" y="-3373"/>
                          <a:pt x="51433" y="-853"/>
                          <a:pt x="37209" y="9138"/>
                        </a:cubicBezTo>
                        <a:cubicBezTo>
                          <a:pt x="22985" y="19129"/>
                          <a:pt x="0" y="72340"/>
                          <a:pt x="0" y="110863"/>
                        </a:cubicBezTo>
                        <a:cubicBezTo>
                          <a:pt x="0" y="149386"/>
                          <a:pt x="21716" y="183212"/>
                          <a:pt x="37210" y="240277"/>
                        </a:cubicBezTo>
                        <a:cubicBezTo>
                          <a:pt x="52704" y="297342"/>
                          <a:pt x="88837" y="355571"/>
                          <a:pt x="110744" y="431665"/>
                        </a:cubicBezTo>
                        <a:cubicBezTo>
                          <a:pt x="132651" y="507759"/>
                          <a:pt x="150302" y="646550"/>
                          <a:pt x="161033" y="691127"/>
                        </a:cubicBezTo>
                        <a:cubicBezTo>
                          <a:pt x="183110" y="782779"/>
                          <a:pt x="136715" y="949254"/>
                          <a:pt x="243205" y="981575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44" name="รูปแบบอิสระ: รูปร่าง 243">
                    <a:extLst>
                      <a:ext uri="{FF2B5EF4-FFF2-40B4-BE49-F238E27FC236}">
                        <a16:creationId xmlns:a16="http://schemas.microsoft.com/office/drawing/2014/main" id="{8B776B9D-2912-498E-8BD6-16BF8B67D0BC}"/>
                      </a:ext>
                    </a:extLst>
                  </p:cNvPr>
                  <p:cNvSpPr/>
                  <p:nvPr/>
                </p:nvSpPr>
                <p:spPr>
                  <a:xfrm rot="21328954" flipH="1">
                    <a:off x="8267268" y="2215721"/>
                    <a:ext cx="1184435" cy="964223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775763 w 1108377"/>
                      <a:gd name="connsiteY5" fmla="*/ 236083 h 986901"/>
                      <a:gd name="connsiteX6" fmla="*/ 641141 w 1108377"/>
                      <a:gd name="connsiteY6" fmla="*/ 260469 h 986901"/>
                      <a:gd name="connsiteX7" fmla="*/ 643683 w 1108377"/>
                      <a:gd name="connsiteY7" fmla="*/ 260467 h 986901"/>
                      <a:gd name="connsiteX8" fmla="*/ 375459 w 1108377"/>
                      <a:gd name="connsiteY8" fmla="*/ 135499 h 986901"/>
                      <a:gd name="connsiteX9" fmla="*/ 244901 w 1108377"/>
                      <a:gd name="connsiteY9" fmla="*/ 64889 h 986901"/>
                      <a:gd name="connsiteX10" fmla="*/ 145841 w 1108377"/>
                      <a:gd name="connsiteY10" fmla="*/ 26789 h 986901"/>
                      <a:gd name="connsiteX11" fmla="*/ 85391 w 1108377"/>
                      <a:gd name="connsiteY11" fmla="*/ 9515 h 986901"/>
                      <a:gd name="connsiteX12" fmla="*/ 46781 w 1108377"/>
                      <a:gd name="connsiteY12" fmla="*/ 3929 h 986901"/>
                      <a:gd name="connsiteX13" fmla="*/ 47 w 1108377"/>
                      <a:gd name="connsiteY13" fmla="*/ 69459 h 986901"/>
                      <a:gd name="connsiteX14" fmla="*/ 39162 w 1108377"/>
                      <a:gd name="connsiteY14" fmla="*/ 219828 h 986901"/>
                      <a:gd name="connsiteX15" fmla="*/ 110791 w 1108377"/>
                      <a:gd name="connsiteY15" fmla="*/ 401691 h 986901"/>
                      <a:gd name="connsiteX16" fmla="*/ 158035 w 1108377"/>
                      <a:gd name="connsiteY16" fmla="*/ 672963 h 986901"/>
                      <a:gd name="connsiteX17" fmla="*/ 241347 w 1108377"/>
                      <a:gd name="connsiteY17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75763 w 1108377"/>
                      <a:gd name="connsiteY6" fmla="*/ 236083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42907 w 1108377"/>
                      <a:gd name="connsiteY4" fmla="*/ 171509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17962"/>
                      <a:gd name="connsiteY0" fmla="*/ 970651 h 986901"/>
                      <a:gd name="connsiteX1" fmla="*/ 798115 w 1117962"/>
                      <a:gd name="connsiteY1" fmla="*/ 874131 h 986901"/>
                      <a:gd name="connsiteX2" fmla="*/ 1100375 w 1117962"/>
                      <a:gd name="connsiteY2" fmla="*/ 262499 h 986901"/>
                      <a:gd name="connsiteX3" fmla="*/ 1074983 w 1117962"/>
                      <a:gd name="connsiteY3" fmla="*/ 191251 h 986901"/>
                      <a:gd name="connsiteX4" fmla="*/ 1017159 w 1117962"/>
                      <a:gd name="connsiteY4" fmla="*/ 166087 h 986901"/>
                      <a:gd name="connsiteX5" fmla="*/ 942907 w 1117962"/>
                      <a:gd name="connsiteY5" fmla="*/ 171509 h 986901"/>
                      <a:gd name="connsiteX6" fmla="*/ 836616 w 1117962"/>
                      <a:gd name="connsiteY6" fmla="*/ 187187 h 986901"/>
                      <a:gd name="connsiteX7" fmla="*/ 751720 w 1117962"/>
                      <a:gd name="connsiteY7" fmla="*/ 219840 h 986901"/>
                      <a:gd name="connsiteX8" fmla="*/ 641141 w 1117962"/>
                      <a:gd name="connsiteY8" fmla="*/ 260469 h 986901"/>
                      <a:gd name="connsiteX9" fmla="*/ 643683 w 1117962"/>
                      <a:gd name="connsiteY9" fmla="*/ 260467 h 986901"/>
                      <a:gd name="connsiteX10" fmla="*/ 375459 w 1117962"/>
                      <a:gd name="connsiteY10" fmla="*/ 135499 h 986901"/>
                      <a:gd name="connsiteX11" fmla="*/ 244901 w 1117962"/>
                      <a:gd name="connsiteY11" fmla="*/ 64889 h 986901"/>
                      <a:gd name="connsiteX12" fmla="*/ 145841 w 1117962"/>
                      <a:gd name="connsiteY12" fmla="*/ 26789 h 986901"/>
                      <a:gd name="connsiteX13" fmla="*/ 85391 w 1117962"/>
                      <a:gd name="connsiteY13" fmla="*/ 9515 h 986901"/>
                      <a:gd name="connsiteX14" fmla="*/ 46781 w 1117962"/>
                      <a:gd name="connsiteY14" fmla="*/ 3929 h 986901"/>
                      <a:gd name="connsiteX15" fmla="*/ 47 w 1117962"/>
                      <a:gd name="connsiteY15" fmla="*/ 69459 h 986901"/>
                      <a:gd name="connsiteX16" fmla="*/ 39162 w 1117962"/>
                      <a:gd name="connsiteY16" fmla="*/ 219828 h 986901"/>
                      <a:gd name="connsiteX17" fmla="*/ 110791 w 1117962"/>
                      <a:gd name="connsiteY17" fmla="*/ 401691 h 986901"/>
                      <a:gd name="connsiteX18" fmla="*/ 158035 w 1117962"/>
                      <a:gd name="connsiteY18" fmla="*/ 672963 h 986901"/>
                      <a:gd name="connsiteX19" fmla="*/ 241347 w 1117962"/>
                      <a:gd name="connsiteY19" fmla="*/ 970651 h 986901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75459 w 1084716"/>
                      <a:gd name="connsiteY10" fmla="*/ 13549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28575 w 1084716"/>
                      <a:gd name="connsiteY10" fmla="*/ 217267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8838 w 1084716"/>
                      <a:gd name="connsiteY10" fmla="*/ 224065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34629 w 1084716"/>
                      <a:gd name="connsiteY11" fmla="*/ 112814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40787 w 1084716"/>
                      <a:gd name="connsiteY11" fmla="*/ 94123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2360 w 1085729"/>
                      <a:gd name="connsiteY0" fmla="*/ 972352 h 986380"/>
                      <a:gd name="connsiteX1" fmla="*/ 799128 w 1085729"/>
                      <a:gd name="connsiteY1" fmla="*/ 875832 h 986380"/>
                      <a:gd name="connsiteX2" fmla="*/ 1048871 w 1085729"/>
                      <a:gd name="connsiteY2" fmla="*/ 338628 h 986380"/>
                      <a:gd name="connsiteX3" fmla="*/ 1075996 w 1085729"/>
                      <a:gd name="connsiteY3" fmla="*/ 192952 h 986380"/>
                      <a:gd name="connsiteX4" fmla="*/ 1018172 w 1085729"/>
                      <a:gd name="connsiteY4" fmla="*/ 167788 h 986380"/>
                      <a:gd name="connsiteX5" fmla="*/ 943920 w 1085729"/>
                      <a:gd name="connsiteY5" fmla="*/ 173210 h 986380"/>
                      <a:gd name="connsiteX6" fmla="*/ 837629 w 1085729"/>
                      <a:gd name="connsiteY6" fmla="*/ 188888 h 986380"/>
                      <a:gd name="connsiteX7" fmla="*/ 752733 w 1085729"/>
                      <a:gd name="connsiteY7" fmla="*/ 221541 h 986380"/>
                      <a:gd name="connsiteX8" fmla="*/ 642154 w 1085729"/>
                      <a:gd name="connsiteY8" fmla="*/ 262170 h 986380"/>
                      <a:gd name="connsiteX9" fmla="*/ 543099 w 1085729"/>
                      <a:gd name="connsiteY9" fmla="*/ 291196 h 986380"/>
                      <a:gd name="connsiteX10" fmla="*/ 308857 w 1085729"/>
                      <a:gd name="connsiteY10" fmla="*/ 212851 h 986380"/>
                      <a:gd name="connsiteX11" fmla="*/ 141800 w 1085729"/>
                      <a:gd name="connsiteY11" fmla="*/ 95824 h 986380"/>
                      <a:gd name="connsiteX12" fmla="*/ 146854 w 1085729"/>
                      <a:gd name="connsiteY12" fmla="*/ 28490 h 986380"/>
                      <a:gd name="connsiteX13" fmla="*/ 2355 w 1085729"/>
                      <a:gd name="connsiteY13" fmla="*/ 5036 h 986380"/>
                      <a:gd name="connsiteX14" fmla="*/ 47794 w 1085729"/>
                      <a:gd name="connsiteY14" fmla="*/ 5630 h 986380"/>
                      <a:gd name="connsiteX15" fmla="*/ 1060 w 1085729"/>
                      <a:gd name="connsiteY15" fmla="*/ 71160 h 986380"/>
                      <a:gd name="connsiteX16" fmla="*/ 40175 w 1085729"/>
                      <a:gd name="connsiteY16" fmla="*/ 221529 h 986380"/>
                      <a:gd name="connsiteX17" fmla="*/ 111804 w 1085729"/>
                      <a:gd name="connsiteY17" fmla="*/ 403392 h 986380"/>
                      <a:gd name="connsiteX18" fmla="*/ 159048 w 1085729"/>
                      <a:gd name="connsiteY18" fmla="*/ 674664 h 986380"/>
                      <a:gd name="connsiteX19" fmla="*/ 242360 w 1085729"/>
                      <a:gd name="connsiteY19" fmla="*/ 972352 h 986380"/>
                      <a:gd name="connsiteX0" fmla="*/ 241347 w 1084716"/>
                      <a:gd name="connsiteY0" fmla="*/ 972607 h 986635"/>
                      <a:gd name="connsiteX1" fmla="*/ 798115 w 1084716"/>
                      <a:gd name="connsiteY1" fmla="*/ 876087 h 986635"/>
                      <a:gd name="connsiteX2" fmla="*/ 1047858 w 1084716"/>
                      <a:gd name="connsiteY2" fmla="*/ 338883 h 986635"/>
                      <a:gd name="connsiteX3" fmla="*/ 1074983 w 1084716"/>
                      <a:gd name="connsiteY3" fmla="*/ 193207 h 986635"/>
                      <a:gd name="connsiteX4" fmla="*/ 1017159 w 1084716"/>
                      <a:gd name="connsiteY4" fmla="*/ 168043 h 986635"/>
                      <a:gd name="connsiteX5" fmla="*/ 942907 w 1084716"/>
                      <a:gd name="connsiteY5" fmla="*/ 173465 h 986635"/>
                      <a:gd name="connsiteX6" fmla="*/ 836616 w 1084716"/>
                      <a:gd name="connsiteY6" fmla="*/ 189143 h 986635"/>
                      <a:gd name="connsiteX7" fmla="*/ 751720 w 1084716"/>
                      <a:gd name="connsiteY7" fmla="*/ 221796 h 986635"/>
                      <a:gd name="connsiteX8" fmla="*/ 641141 w 1084716"/>
                      <a:gd name="connsiteY8" fmla="*/ 262425 h 986635"/>
                      <a:gd name="connsiteX9" fmla="*/ 542086 w 1084716"/>
                      <a:gd name="connsiteY9" fmla="*/ 291451 h 986635"/>
                      <a:gd name="connsiteX10" fmla="*/ 307844 w 1084716"/>
                      <a:gd name="connsiteY10" fmla="*/ 213106 h 986635"/>
                      <a:gd name="connsiteX11" fmla="*/ 140787 w 1084716"/>
                      <a:gd name="connsiteY11" fmla="*/ 96079 h 986635"/>
                      <a:gd name="connsiteX12" fmla="*/ 85437 w 1084716"/>
                      <a:gd name="connsiteY12" fmla="*/ 33642 h 986635"/>
                      <a:gd name="connsiteX13" fmla="*/ 1342 w 1084716"/>
                      <a:gd name="connsiteY13" fmla="*/ 5291 h 986635"/>
                      <a:gd name="connsiteX14" fmla="*/ 46781 w 1084716"/>
                      <a:gd name="connsiteY14" fmla="*/ 5885 h 986635"/>
                      <a:gd name="connsiteX15" fmla="*/ 47 w 1084716"/>
                      <a:gd name="connsiteY15" fmla="*/ 71415 h 986635"/>
                      <a:gd name="connsiteX16" fmla="*/ 39162 w 1084716"/>
                      <a:gd name="connsiteY16" fmla="*/ 221784 h 986635"/>
                      <a:gd name="connsiteX17" fmla="*/ 110791 w 1084716"/>
                      <a:gd name="connsiteY17" fmla="*/ 403647 h 986635"/>
                      <a:gd name="connsiteX18" fmla="*/ 158035 w 1084716"/>
                      <a:gd name="connsiteY18" fmla="*/ 674919 h 986635"/>
                      <a:gd name="connsiteX19" fmla="*/ 241347 w 1084716"/>
                      <a:gd name="connsiteY19" fmla="*/ 972607 h 986635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10034 w 1086906"/>
                      <a:gd name="connsiteY10" fmla="*/ 211400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6156 w 1086906"/>
                      <a:gd name="connsiteY11" fmla="*/ 86319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432 h 984460"/>
                      <a:gd name="connsiteX1" fmla="*/ 800305 w 1086906"/>
                      <a:gd name="connsiteY1" fmla="*/ 873912 h 984460"/>
                      <a:gd name="connsiteX2" fmla="*/ 1050048 w 1086906"/>
                      <a:gd name="connsiteY2" fmla="*/ 336708 h 984460"/>
                      <a:gd name="connsiteX3" fmla="*/ 1077173 w 1086906"/>
                      <a:gd name="connsiteY3" fmla="*/ 191032 h 984460"/>
                      <a:gd name="connsiteX4" fmla="*/ 1019349 w 1086906"/>
                      <a:gd name="connsiteY4" fmla="*/ 165868 h 984460"/>
                      <a:gd name="connsiteX5" fmla="*/ 945097 w 1086906"/>
                      <a:gd name="connsiteY5" fmla="*/ 171290 h 984460"/>
                      <a:gd name="connsiteX6" fmla="*/ 838806 w 1086906"/>
                      <a:gd name="connsiteY6" fmla="*/ 186968 h 984460"/>
                      <a:gd name="connsiteX7" fmla="*/ 753910 w 1086906"/>
                      <a:gd name="connsiteY7" fmla="*/ 219621 h 984460"/>
                      <a:gd name="connsiteX8" fmla="*/ 643331 w 1086906"/>
                      <a:gd name="connsiteY8" fmla="*/ 260250 h 984460"/>
                      <a:gd name="connsiteX9" fmla="*/ 544276 w 1086906"/>
                      <a:gd name="connsiteY9" fmla="*/ 289276 h 984460"/>
                      <a:gd name="connsiteX10" fmla="*/ 309138 w 1086906"/>
                      <a:gd name="connsiteY10" fmla="*/ 199308 h 984460"/>
                      <a:gd name="connsiteX11" fmla="*/ 146156 w 1086906"/>
                      <a:gd name="connsiteY11" fmla="*/ 85850 h 984460"/>
                      <a:gd name="connsiteX12" fmla="*/ 58568 w 1086906"/>
                      <a:gd name="connsiteY12" fmla="*/ 24077 h 984460"/>
                      <a:gd name="connsiteX13" fmla="*/ 3532 w 1086906"/>
                      <a:gd name="connsiteY13" fmla="*/ 3116 h 984460"/>
                      <a:gd name="connsiteX14" fmla="*/ 13735 w 1086906"/>
                      <a:gd name="connsiteY14" fmla="*/ 6567 h 984460"/>
                      <a:gd name="connsiteX15" fmla="*/ 2237 w 1086906"/>
                      <a:gd name="connsiteY15" fmla="*/ 69240 h 984460"/>
                      <a:gd name="connsiteX16" fmla="*/ 41352 w 1086906"/>
                      <a:gd name="connsiteY16" fmla="*/ 219609 h 984460"/>
                      <a:gd name="connsiteX17" fmla="*/ 112981 w 1086906"/>
                      <a:gd name="connsiteY17" fmla="*/ 401472 h 984460"/>
                      <a:gd name="connsiteX18" fmla="*/ 160225 w 1086906"/>
                      <a:gd name="connsiteY18" fmla="*/ 672744 h 984460"/>
                      <a:gd name="connsiteX19" fmla="*/ 243537 w 1086906"/>
                      <a:gd name="connsiteY19" fmla="*/ 970432 h 984460"/>
                      <a:gd name="connsiteX0" fmla="*/ 248176 w 1091545"/>
                      <a:gd name="connsiteY0" fmla="*/ 972400 h 986428"/>
                      <a:gd name="connsiteX1" fmla="*/ 804944 w 1091545"/>
                      <a:gd name="connsiteY1" fmla="*/ 875880 h 986428"/>
                      <a:gd name="connsiteX2" fmla="*/ 1054687 w 1091545"/>
                      <a:gd name="connsiteY2" fmla="*/ 338676 h 986428"/>
                      <a:gd name="connsiteX3" fmla="*/ 1081812 w 1091545"/>
                      <a:gd name="connsiteY3" fmla="*/ 193000 h 986428"/>
                      <a:gd name="connsiteX4" fmla="*/ 1023988 w 1091545"/>
                      <a:gd name="connsiteY4" fmla="*/ 167836 h 986428"/>
                      <a:gd name="connsiteX5" fmla="*/ 949736 w 1091545"/>
                      <a:gd name="connsiteY5" fmla="*/ 173258 h 986428"/>
                      <a:gd name="connsiteX6" fmla="*/ 843445 w 1091545"/>
                      <a:gd name="connsiteY6" fmla="*/ 188936 h 986428"/>
                      <a:gd name="connsiteX7" fmla="*/ 758549 w 1091545"/>
                      <a:gd name="connsiteY7" fmla="*/ 221589 h 986428"/>
                      <a:gd name="connsiteX8" fmla="*/ 647970 w 1091545"/>
                      <a:gd name="connsiteY8" fmla="*/ 262218 h 986428"/>
                      <a:gd name="connsiteX9" fmla="*/ 548915 w 1091545"/>
                      <a:gd name="connsiteY9" fmla="*/ 291244 h 986428"/>
                      <a:gd name="connsiteX10" fmla="*/ 313777 w 1091545"/>
                      <a:gd name="connsiteY10" fmla="*/ 201276 h 986428"/>
                      <a:gd name="connsiteX11" fmla="*/ 150795 w 1091545"/>
                      <a:gd name="connsiteY11" fmla="*/ 87818 h 986428"/>
                      <a:gd name="connsiteX12" fmla="*/ 63207 w 1091545"/>
                      <a:gd name="connsiteY12" fmla="*/ 26045 h 986428"/>
                      <a:gd name="connsiteX13" fmla="*/ 8171 w 1091545"/>
                      <a:gd name="connsiteY13" fmla="*/ 5084 h 986428"/>
                      <a:gd name="connsiteX14" fmla="*/ 8638 w 1091545"/>
                      <a:gd name="connsiteY14" fmla="*/ 5426 h 986428"/>
                      <a:gd name="connsiteX15" fmla="*/ 6876 w 1091545"/>
                      <a:gd name="connsiteY15" fmla="*/ 71208 h 986428"/>
                      <a:gd name="connsiteX16" fmla="*/ 45991 w 1091545"/>
                      <a:gd name="connsiteY16" fmla="*/ 221577 h 986428"/>
                      <a:gd name="connsiteX17" fmla="*/ 117620 w 1091545"/>
                      <a:gd name="connsiteY17" fmla="*/ 403440 h 986428"/>
                      <a:gd name="connsiteX18" fmla="*/ 164864 w 1091545"/>
                      <a:gd name="connsiteY18" fmla="*/ 674712 h 986428"/>
                      <a:gd name="connsiteX19" fmla="*/ 248176 w 1091545"/>
                      <a:gd name="connsiteY19" fmla="*/ 972400 h 986428"/>
                      <a:gd name="connsiteX0" fmla="*/ 262166 w 1105535"/>
                      <a:gd name="connsiteY0" fmla="*/ 972400 h 986428"/>
                      <a:gd name="connsiteX1" fmla="*/ 818934 w 1105535"/>
                      <a:gd name="connsiteY1" fmla="*/ 875880 h 986428"/>
                      <a:gd name="connsiteX2" fmla="*/ 1068677 w 1105535"/>
                      <a:gd name="connsiteY2" fmla="*/ 338676 h 986428"/>
                      <a:gd name="connsiteX3" fmla="*/ 1095802 w 1105535"/>
                      <a:gd name="connsiteY3" fmla="*/ 193000 h 986428"/>
                      <a:gd name="connsiteX4" fmla="*/ 1037978 w 1105535"/>
                      <a:gd name="connsiteY4" fmla="*/ 167836 h 986428"/>
                      <a:gd name="connsiteX5" fmla="*/ 963726 w 1105535"/>
                      <a:gd name="connsiteY5" fmla="*/ 173258 h 986428"/>
                      <a:gd name="connsiteX6" fmla="*/ 857435 w 1105535"/>
                      <a:gd name="connsiteY6" fmla="*/ 188936 h 986428"/>
                      <a:gd name="connsiteX7" fmla="*/ 772539 w 1105535"/>
                      <a:gd name="connsiteY7" fmla="*/ 221589 h 986428"/>
                      <a:gd name="connsiteX8" fmla="*/ 661960 w 1105535"/>
                      <a:gd name="connsiteY8" fmla="*/ 262218 h 986428"/>
                      <a:gd name="connsiteX9" fmla="*/ 562905 w 1105535"/>
                      <a:gd name="connsiteY9" fmla="*/ 291244 h 986428"/>
                      <a:gd name="connsiteX10" fmla="*/ 327767 w 1105535"/>
                      <a:gd name="connsiteY10" fmla="*/ 201276 h 986428"/>
                      <a:gd name="connsiteX11" fmla="*/ 164785 w 1105535"/>
                      <a:gd name="connsiteY11" fmla="*/ 87818 h 986428"/>
                      <a:gd name="connsiteX12" fmla="*/ 77197 w 1105535"/>
                      <a:gd name="connsiteY12" fmla="*/ 26045 h 986428"/>
                      <a:gd name="connsiteX13" fmla="*/ 22161 w 1105535"/>
                      <a:gd name="connsiteY13" fmla="*/ 5084 h 986428"/>
                      <a:gd name="connsiteX14" fmla="*/ 22628 w 1105535"/>
                      <a:gd name="connsiteY14" fmla="*/ 5426 h 986428"/>
                      <a:gd name="connsiteX15" fmla="*/ 1595 w 1105535"/>
                      <a:gd name="connsiteY15" fmla="*/ 92263 h 986428"/>
                      <a:gd name="connsiteX16" fmla="*/ 59981 w 1105535"/>
                      <a:gd name="connsiteY16" fmla="*/ 221577 h 986428"/>
                      <a:gd name="connsiteX17" fmla="*/ 131610 w 1105535"/>
                      <a:gd name="connsiteY17" fmla="*/ 403440 h 986428"/>
                      <a:gd name="connsiteX18" fmla="*/ 178854 w 1105535"/>
                      <a:gd name="connsiteY18" fmla="*/ 674712 h 986428"/>
                      <a:gd name="connsiteX19" fmla="*/ 262166 w 1105535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2032 w 1105957"/>
                      <a:gd name="connsiteY17" fmla="*/ 403440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0792 w 1105957"/>
                      <a:gd name="connsiteY17" fmla="*/ 436677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3767"/>
                      <a:gd name="connsiteX1" fmla="*/ 819356 w 1105957"/>
                      <a:gd name="connsiteY1" fmla="*/ 875880 h 983767"/>
                      <a:gd name="connsiteX2" fmla="*/ 1069099 w 1105957"/>
                      <a:gd name="connsiteY2" fmla="*/ 338676 h 983767"/>
                      <a:gd name="connsiteX3" fmla="*/ 1096224 w 1105957"/>
                      <a:gd name="connsiteY3" fmla="*/ 193000 h 983767"/>
                      <a:gd name="connsiteX4" fmla="*/ 1038400 w 1105957"/>
                      <a:gd name="connsiteY4" fmla="*/ 167836 h 983767"/>
                      <a:gd name="connsiteX5" fmla="*/ 964148 w 1105957"/>
                      <a:gd name="connsiteY5" fmla="*/ 173258 h 983767"/>
                      <a:gd name="connsiteX6" fmla="*/ 857857 w 1105957"/>
                      <a:gd name="connsiteY6" fmla="*/ 188936 h 983767"/>
                      <a:gd name="connsiteX7" fmla="*/ 772961 w 1105957"/>
                      <a:gd name="connsiteY7" fmla="*/ 221589 h 983767"/>
                      <a:gd name="connsiteX8" fmla="*/ 662382 w 1105957"/>
                      <a:gd name="connsiteY8" fmla="*/ 262218 h 983767"/>
                      <a:gd name="connsiteX9" fmla="*/ 563327 w 1105957"/>
                      <a:gd name="connsiteY9" fmla="*/ 291244 h 983767"/>
                      <a:gd name="connsiteX10" fmla="*/ 328189 w 1105957"/>
                      <a:gd name="connsiteY10" fmla="*/ 201276 h 983767"/>
                      <a:gd name="connsiteX11" fmla="*/ 165207 w 1105957"/>
                      <a:gd name="connsiteY11" fmla="*/ 87818 h 983767"/>
                      <a:gd name="connsiteX12" fmla="*/ 77619 w 1105957"/>
                      <a:gd name="connsiteY12" fmla="*/ 26045 h 983767"/>
                      <a:gd name="connsiteX13" fmla="*/ 22583 w 1105957"/>
                      <a:gd name="connsiteY13" fmla="*/ 5084 h 983767"/>
                      <a:gd name="connsiteX14" fmla="*/ 23050 w 1105957"/>
                      <a:gd name="connsiteY14" fmla="*/ 5426 h 983767"/>
                      <a:gd name="connsiteX15" fmla="*/ 2017 w 1105957"/>
                      <a:gd name="connsiteY15" fmla="*/ 92263 h 983767"/>
                      <a:gd name="connsiteX16" fmla="*/ 67309 w 1105957"/>
                      <a:gd name="connsiteY16" fmla="*/ 261949 h 983767"/>
                      <a:gd name="connsiteX17" fmla="*/ 130792 w 1105957"/>
                      <a:gd name="connsiteY17" fmla="*/ 436677 h 983767"/>
                      <a:gd name="connsiteX18" fmla="*/ 180223 w 1105957"/>
                      <a:gd name="connsiteY18" fmla="*/ 711670 h 983767"/>
                      <a:gd name="connsiteX19" fmla="*/ 262588 w 1105957"/>
                      <a:gd name="connsiteY19" fmla="*/ 972400 h 983767"/>
                      <a:gd name="connsiteX0" fmla="*/ 249374 w 1105957"/>
                      <a:gd name="connsiteY0" fmla="*/ 973471 h 984679"/>
                      <a:gd name="connsiteX1" fmla="*/ 819356 w 1105957"/>
                      <a:gd name="connsiteY1" fmla="*/ 875880 h 984679"/>
                      <a:gd name="connsiteX2" fmla="*/ 1069099 w 1105957"/>
                      <a:gd name="connsiteY2" fmla="*/ 338676 h 984679"/>
                      <a:gd name="connsiteX3" fmla="*/ 1096224 w 1105957"/>
                      <a:gd name="connsiteY3" fmla="*/ 193000 h 984679"/>
                      <a:gd name="connsiteX4" fmla="*/ 1038400 w 1105957"/>
                      <a:gd name="connsiteY4" fmla="*/ 167836 h 984679"/>
                      <a:gd name="connsiteX5" fmla="*/ 964148 w 1105957"/>
                      <a:gd name="connsiteY5" fmla="*/ 173258 h 984679"/>
                      <a:gd name="connsiteX6" fmla="*/ 857857 w 1105957"/>
                      <a:gd name="connsiteY6" fmla="*/ 188936 h 984679"/>
                      <a:gd name="connsiteX7" fmla="*/ 772961 w 1105957"/>
                      <a:gd name="connsiteY7" fmla="*/ 221589 h 984679"/>
                      <a:gd name="connsiteX8" fmla="*/ 662382 w 1105957"/>
                      <a:gd name="connsiteY8" fmla="*/ 262218 h 984679"/>
                      <a:gd name="connsiteX9" fmla="*/ 563327 w 1105957"/>
                      <a:gd name="connsiteY9" fmla="*/ 291244 h 984679"/>
                      <a:gd name="connsiteX10" fmla="*/ 328189 w 1105957"/>
                      <a:gd name="connsiteY10" fmla="*/ 201276 h 984679"/>
                      <a:gd name="connsiteX11" fmla="*/ 165207 w 1105957"/>
                      <a:gd name="connsiteY11" fmla="*/ 87818 h 984679"/>
                      <a:gd name="connsiteX12" fmla="*/ 77619 w 1105957"/>
                      <a:gd name="connsiteY12" fmla="*/ 26045 h 984679"/>
                      <a:gd name="connsiteX13" fmla="*/ 22583 w 1105957"/>
                      <a:gd name="connsiteY13" fmla="*/ 5084 h 984679"/>
                      <a:gd name="connsiteX14" fmla="*/ 23050 w 1105957"/>
                      <a:gd name="connsiteY14" fmla="*/ 5426 h 984679"/>
                      <a:gd name="connsiteX15" fmla="*/ 2017 w 1105957"/>
                      <a:gd name="connsiteY15" fmla="*/ 92263 h 984679"/>
                      <a:gd name="connsiteX16" fmla="*/ 67309 w 1105957"/>
                      <a:gd name="connsiteY16" fmla="*/ 261949 h 984679"/>
                      <a:gd name="connsiteX17" fmla="*/ 130792 w 1105957"/>
                      <a:gd name="connsiteY17" fmla="*/ 436677 h 984679"/>
                      <a:gd name="connsiteX18" fmla="*/ 180223 w 1105957"/>
                      <a:gd name="connsiteY18" fmla="*/ 711670 h 984679"/>
                      <a:gd name="connsiteX19" fmla="*/ 249374 w 1105957"/>
                      <a:gd name="connsiteY19" fmla="*/ 973471 h 984679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63327 w 1105957"/>
                      <a:gd name="connsiteY9" fmla="*/ 291244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50957 w 1105957"/>
                      <a:gd name="connsiteY9" fmla="*/ 278603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55395 w 1111978"/>
                      <a:gd name="connsiteY0" fmla="*/ 970340 h 981516"/>
                      <a:gd name="connsiteX1" fmla="*/ 825377 w 1111978"/>
                      <a:gd name="connsiteY1" fmla="*/ 872749 h 981516"/>
                      <a:gd name="connsiteX2" fmla="*/ 1075120 w 1111978"/>
                      <a:gd name="connsiteY2" fmla="*/ 335545 h 981516"/>
                      <a:gd name="connsiteX3" fmla="*/ 1102245 w 1111978"/>
                      <a:gd name="connsiteY3" fmla="*/ 189869 h 981516"/>
                      <a:gd name="connsiteX4" fmla="*/ 1044421 w 1111978"/>
                      <a:gd name="connsiteY4" fmla="*/ 164705 h 981516"/>
                      <a:gd name="connsiteX5" fmla="*/ 970169 w 1111978"/>
                      <a:gd name="connsiteY5" fmla="*/ 170127 h 981516"/>
                      <a:gd name="connsiteX6" fmla="*/ 863878 w 1111978"/>
                      <a:gd name="connsiteY6" fmla="*/ 185805 h 981516"/>
                      <a:gd name="connsiteX7" fmla="*/ 778982 w 1111978"/>
                      <a:gd name="connsiteY7" fmla="*/ 218458 h 981516"/>
                      <a:gd name="connsiteX8" fmla="*/ 668403 w 1111978"/>
                      <a:gd name="connsiteY8" fmla="*/ 259087 h 981516"/>
                      <a:gd name="connsiteX9" fmla="*/ 556978 w 1111978"/>
                      <a:gd name="connsiteY9" fmla="*/ 275472 h 981516"/>
                      <a:gd name="connsiteX10" fmla="*/ 334210 w 1111978"/>
                      <a:gd name="connsiteY10" fmla="*/ 198145 h 981516"/>
                      <a:gd name="connsiteX11" fmla="*/ 171228 w 1111978"/>
                      <a:gd name="connsiteY11" fmla="*/ 84687 h 981516"/>
                      <a:gd name="connsiteX12" fmla="*/ 83640 w 1111978"/>
                      <a:gd name="connsiteY12" fmla="*/ 22914 h 981516"/>
                      <a:gd name="connsiteX13" fmla="*/ 28604 w 1111978"/>
                      <a:gd name="connsiteY13" fmla="*/ 1953 h 981516"/>
                      <a:gd name="connsiteX14" fmla="*/ 10493 w 1111978"/>
                      <a:gd name="connsiteY14" fmla="*/ 7700 h 981516"/>
                      <a:gd name="connsiteX15" fmla="*/ 8038 w 1111978"/>
                      <a:gd name="connsiteY15" fmla="*/ 89132 h 981516"/>
                      <a:gd name="connsiteX16" fmla="*/ 73330 w 1111978"/>
                      <a:gd name="connsiteY16" fmla="*/ 258818 h 981516"/>
                      <a:gd name="connsiteX17" fmla="*/ 136813 w 1111978"/>
                      <a:gd name="connsiteY17" fmla="*/ 433546 h 981516"/>
                      <a:gd name="connsiteX18" fmla="*/ 180581 w 1111978"/>
                      <a:gd name="connsiteY18" fmla="*/ 708998 h 981516"/>
                      <a:gd name="connsiteX19" fmla="*/ 255395 w 1111978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70169 w 1177264"/>
                      <a:gd name="connsiteY5" fmla="*/ 170127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6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6 w 1177264"/>
                      <a:gd name="connsiteY19" fmla="*/ 970340 h 981516"/>
                      <a:gd name="connsiteX0" fmla="*/ 274571 w 1177264"/>
                      <a:gd name="connsiteY0" fmla="*/ 972683 h 983523"/>
                      <a:gd name="connsiteX1" fmla="*/ 825377 w 1177264"/>
                      <a:gd name="connsiteY1" fmla="*/ 872749 h 983523"/>
                      <a:gd name="connsiteX2" fmla="*/ 1075120 w 1177264"/>
                      <a:gd name="connsiteY2" fmla="*/ 335545 h 983523"/>
                      <a:gd name="connsiteX3" fmla="*/ 1175115 w 1177264"/>
                      <a:gd name="connsiteY3" fmla="*/ 174215 h 983523"/>
                      <a:gd name="connsiteX4" fmla="*/ 1044421 w 1177264"/>
                      <a:gd name="connsiteY4" fmla="*/ 164705 h 983523"/>
                      <a:gd name="connsiteX5" fmla="*/ 926457 w 1177264"/>
                      <a:gd name="connsiteY5" fmla="*/ 169773 h 983523"/>
                      <a:gd name="connsiteX6" fmla="*/ 863878 w 1177264"/>
                      <a:gd name="connsiteY6" fmla="*/ 185805 h 983523"/>
                      <a:gd name="connsiteX7" fmla="*/ 778982 w 1177264"/>
                      <a:gd name="connsiteY7" fmla="*/ 218458 h 983523"/>
                      <a:gd name="connsiteX8" fmla="*/ 668403 w 1177264"/>
                      <a:gd name="connsiteY8" fmla="*/ 259087 h 983523"/>
                      <a:gd name="connsiteX9" fmla="*/ 556978 w 1177264"/>
                      <a:gd name="connsiteY9" fmla="*/ 275472 h 983523"/>
                      <a:gd name="connsiteX10" fmla="*/ 334210 w 1177264"/>
                      <a:gd name="connsiteY10" fmla="*/ 198145 h 983523"/>
                      <a:gd name="connsiteX11" fmla="*/ 171228 w 1177264"/>
                      <a:gd name="connsiteY11" fmla="*/ 84687 h 983523"/>
                      <a:gd name="connsiteX12" fmla="*/ 83640 w 1177264"/>
                      <a:gd name="connsiteY12" fmla="*/ 22914 h 983523"/>
                      <a:gd name="connsiteX13" fmla="*/ 28604 w 1177264"/>
                      <a:gd name="connsiteY13" fmla="*/ 1953 h 983523"/>
                      <a:gd name="connsiteX14" fmla="*/ 10493 w 1177264"/>
                      <a:gd name="connsiteY14" fmla="*/ 7700 h 983523"/>
                      <a:gd name="connsiteX15" fmla="*/ 8038 w 1177264"/>
                      <a:gd name="connsiteY15" fmla="*/ 89132 h 983523"/>
                      <a:gd name="connsiteX16" fmla="*/ 73330 w 1177264"/>
                      <a:gd name="connsiteY16" fmla="*/ 258818 h 983523"/>
                      <a:gd name="connsiteX17" fmla="*/ 136813 w 1177264"/>
                      <a:gd name="connsiteY17" fmla="*/ 433546 h 983523"/>
                      <a:gd name="connsiteX18" fmla="*/ 180581 w 1177264"/>
                      <a:gd name="connsiteY18" fmla="*/ 708998 h 983523"/>
                      <a:gd name="connsiteX19" fmla="*/ 274571 w 1177264"/>
                      <a:gd name="connsiteY19" fmla="*/ 972683 h 983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77264" h="983523">
                        <a:moveTo>
                          <a:pt x="274571" y="972683"/>
                        </a:moveTo>
                        <a:cubicBezTo>
                          <a:pt x="382037" y="999975"/>
                          <a:pt x="691952" y="978939"/>
                          <a:pt x="825377" y="872749"/>
                        </a:cubicBezTo>
                        <a:cubicBezTo>
                          <a:pt x="958802" y="766559"/>
                          <a:pt x="1016830" y="451967"/>
                          <a:pt x="1075120" y="335545"/>
                        </a:cubicBezTo>
                        <a:cubicBezTo>
                          <a:pt x="1133410" y="219123"/>
                          <a:pt x="1188984" y="190284"/>
                          <a:pt x="1175115" y="174215"/>
                        </a:cubicBezTo>
                        <a:cubicBezTo>
                          <a:pt x="1161246" y="158146"/>
                          <a:pt x="1071887" y="167553"/>
                          <a:pt x="1044421" y="164705"/>
                        </a:cubicBezTo>
                        <a:cubicBezTo>
                          <a:pt x="1016955" y="161857"/>
                          <a:pt x="954538" y="162088"/>
                          <a:pt x="926457" y="169773"/>
                        </a:cubicBezTo>
                        <a:cubicBezTo>
                          <a:pt x="898376" y="177458"/>
                          <a:pt x="897321" y="176322"/>
                          <a:pt x="863878" y="185805"/>
                        </a:cubicBezTo>
                        <a:cubicBezTo>
                          <a:pt x="830435" y="195288"/>
                          <a:pt x="811561" y="206244"/>
                          <a:pt x="778982" y="218458"/>
                        </a:cubicBezTo>
                        <a:cubicBezTo>
                          <a:pt x="746403" y="230672"/>
                          <a:pt x="690416" y="255023"/>
                          <a:pt x="668403" y="259087"/>
                        </a:cubicBezTo>
                        <a:cubicBezTo>
                          <a:pt x="646390" y="263151"/>
                          <a:pt x="612677" y="285629"/>
                          <a:pt x="556978" y="275472"/>
                        </a:cubicBezTo>
                        <a:cubicBezTo>
                          <a:pt x="501279" y="265315"/>
                          <a:pt x="398502" y="229942"/>
                          <a:pt x="334210" y="198145"/>
                        </a:cubicBezTo>
                        <a:cubicBezTo>
                          <a:pt x="269918" y="166348"/>
                          <a:pt x="216186" y="104414"/>
                          <a:pt x="171228" y="84687"/>
                        </a:cubicBezTo>
                        <a:cubicBezTo>
                          <a:pt x="131265" y="66569"/>
                          <a:pt x="110225" y="32143"/>
                          <a:pt x="83640" y="22914"/>
                        </a:cubicBezTo>
                        <a:cubicBezTo>
                          <a:pt x="57055" y="13685"/>
                          <a:pt x="40795" y="4489"/>
                          <a:pt x="28604" y="1953"/>
                        </a:cubicBezTo>
                        <a:cubicBezTo>
                          <a:pt x="16413" y="-583"/>
                          <a:pt x="24717" y="-2291"/>
                          <a:pt x="10493" y="7700"/>
                        </a:cubicBezTo>
                        <a:cubicBezTo>
                          <a:pt x="-3731" y="17691"/>
                          <a:pt x="-2435" y="47279"/>
                          <a:pt x="8038" y="89132"/>
                        </a:cubicBezTo>
                        <a:cubicBezTo>
                          <a:pt x="18511" y="130985"/>
                          <a:pt x="57836" y="201753"/>
                          <a:pt x="73330" y="258818"/>
                        </a:cubicBezTo>
                        <a:cubicBezTo>
                          <a:pt x="88824" y="315883"/>
                          <a:pt x="119118" y="357600"/>
                          <a:pt x="136813" y="433546"/>
                        </a:cubicBezTo>
                        <a:cubicBezTo>
                          <a:pt x="154508" y="509492"/>
                          <a:pt x="157621" y="619142"/>
                          <a:pt x="180581" y="708998"/>
                        </a:cubicBezTo>
                        <a:cubicBezTo>
                          <a:pt x="203541" y="798854"/>
                          <a:pt x="167105" y="945391"/>
                          <a:pt x="274571" y="972683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71E97E7-FA89-4DEA-9DBE-980ED995F18C}"/>
                    </a:ext>
                  </a:extLst>
                </p:cNvPr>
                <p:cNvSpPr/>
                <p:nvPr/>
              </p:nvSpPr>
              <p:spPr>
                <a:xfrm>
                  <a:off x="7232418" y="2293025"/>
                  <a:ext cx="295796" cy="640763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8412" h="513448">
                      <a:moveTo>
                        <a:pt x="25104" y="6204"/>
                      </a:moveTo>
                      <a:cubicBezTo>
                        <a:pt x="54949" y="27794"/>
                        <a:pt x="142262" y="97962"/>
                        <a:pt x="179409" y="168129"/>
                      </a:cubicBezTo>
                      <a:cubicBezTo>
                        <a:pt x="216556" y="238296"/>
                        <a:pt x="252751" y="370377"/>
                        <a:pt x="247989" y="427209"/>
                      </a:cubicBezTo>
                      <a:cubicBezTo>
                        <a:pt x="243227" y="484041"/>
                        <a:pt x="170202" y="498329"/>
                        <a:pt x="150834" y="509124"/>
                      </a:cubicBezTo>
                      <a:cubicBezTo>
                        <a:pt x="131466" y="519919"/>
                        <a:pt x="134958" y="509123"/>
                        <a:pt x="131783" y="491978"/>
                      </a:cubicBezTo>
                      <a:cubicBezTo>
                        <a:pt x="128608" y="474833"/>
                        <a:pt x="128926" y="444671"/>
                        <a:pt x="120354" y="406254"/>
                      </a:cubicBezTo>
                      <a:cubicBezTo>
                        <a:pt x="111782" y="367837"/>
                        <a:pt x="93366" y="300844"/>
                        <a:pt x="80349" y="261474"/>
                      </a:cubicBezTo>
                      <a:cubicBezTo>
                        <a:pt x="67332" y="222104"/>
                        <a:pt x="53044" y="199244"/>
                        <a:pt x="42249" y="170034"/>
                      </a:cubicBezTo>
                      <a:cubicBezTo>
                        <a:pt x="31454" y="140824"/>
                        <a:pt x="16849" y="106217"/>
                        <a:pt x="9864" y="84309"/>
                      </a:cubicBezTo>
                      <a:cubicBezTo>
                        <a:pt x="2879" y="62401"/>
                        <a:pt x="-1249" y="51923"/>
                        <a:pt x="338" y="38588"/>
                      </a:cubicBezTo>
                      <a:cubicBezTo>
                        <a:pt x="1925" y="25253"/>
                        <a:pt x="-4741" y="-15386"/>
                        <a:pt x="25104" y="6204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รูปแบบอิสระ: รูปร่าง 221">
                  <a:extLst>
                    <a:ext uri="{FF2B5EF4-FFF2-40B4-BE49-F238E27FC236}">
                      <a16:creationId xmlns:a16="http://schemas.microsoft.com/office/drawing/2014/main" id="{538BEF78-2D5A-46E4-B0CA-38BD31F74B3F}"/>
                    </a:ext>
                  </a:extLst>
                </p:cNvPr>
                <p:cNvSpPr/>
                <p:nvPr/>
              </p:nvSpPr>
              <p:spPr>
                <a:xfrm rot="21410072" flipH="1">
                  <a:off x="9145070" y="2199152"/>
                  <a:ext cx="305141" cy="642470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  <a:gd name="connsiteX0" fmla="*/ 32952 w 256260"/>
                    <a:gd name="connsiteY0" fmla="*/ 7572 h 514816"/>
                    <a:gd name="connsiteX1" fmla="*/ 187257 w 256260"/>
                    <a:gd name="connsiteY1" fmla="*/ 169497 h 514816"/>
                    <a:gd name="connsiteX2" fmla="*/ 255837 w 256260"/>
                    <a:gd name="connsiteY2" fmla="*/ 428577 h 514816"/>
                    <a:gd name="connsiteX3" fmla="*/ 158682 w 256260"/>
                    <a:gd name="connsiteY3" fmla="*/ 510492 h 514816"/>
                    <a:gd name="connsiteX4" fmla="*/ 139631 w 256260"/>
                    <a:gd name="connsiteY4" fmla="*/ 493346 h 514816"/>
                    <a:gd name="connsiteX5" fmla="*/ 128202 w 256260"/>
                    <a:gd name="connsiteY5" fmla="*/ 407622 h 514816"/>
                    <a:gd name="connsiteX6" fmla="*/ 88197 w 256260"/>
                    <a:gd name="connsiteY6" fmla="*/ 262842 h 514816"/>
                    <a:gd name="connsiteX7" fmla="*/ 50097 w 256260"/>
                    <a:gd name="connsiteY7" fmla="*/ 171402 h 514816"/>
                    <a:gd name="connsiteX8" fmla="*/ 17712 w 256260"/>
                    <a:gd name="connsiteY8" fmla="*/ 85677 h 514816"/>
                    <a:gd name="connsiteX9" fmla="*/ 156 w 256260"/>
                    <a:gd name="connsiteY9" fmla="*/ 32768 h 514816"/>
                    <a:gd name="connsiteX10" fmla="*/ 32952 w 256260"/>
                    <a:gd name="connsiteY10" fmla="*/ 7572 h 514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6260" h="514816">
                      <a:moveTo>
                        <a:pt x="32952" y="7572"/>
                      </a:moveTo>
                      <a:cubicBezTo>
                        <a:pt x="64135" y="30360"/>
                        <a:pt x="150110" y="99330"/>
                        <a:pt x="187257" y="169497"/>
                      </a:cubicBezTo>
                      <a:cubicBezTo>
                        <a:pt x="224404" y="239664"/>
                        <a:pt x="260599" y="371745"/>
                        <a:pt x="255837" y="428577"/>
                      </a:cubicBezTo>
                      <a:cubicBezTo>
                        <a:pt x="251075" y="485409"/>
                        <a:pt x="178050" y="499697"/>
                        <a:pt x="158682" y="510492"/>
                      </a:cubicBezTo>
                      <a:cubicBezTo>
                        <a:pt x="139314" y="521287"/>
                        <a:pt x="142806" y="510491"/>
                        <a:pt x="139631" y="493346"/>
                      </a:cubicBezTo>
                      <a:cubicBezTo>
                        <a:pt x="136456" y="476201"/>
                        <a:pt x="136774" y="446039"/>
                        <a:pt x="128202" y="407622"/>
                      </a:cubicBezTo>
                      <a:cubicBezTo>
                        <a:pt x="119630" y="369205"/>
                        <a:pt x="101214" y="302212"/>
                        <a:pt x="88197" y="262842"/>
                      </a:cubicBezTo>
                      <a:cubicBezTo>
                        <a:pt x="75180" y="223472"/>
                        <a:pt x="60892" y="200612"/>
                        <a:pt x="50097" y="171402"/>
                      </a:cubicBezTo>
                      <a:cubicBezTo>
                        <a:pt x="39302" y="142192"/>
                        <a:pt x="26035" y="108783"/>
                        <a:pt x="17712" y="85677"/>
                      </a:cubicBezTo>
                      <a:cubicBezTo>
                        <a:pt x="9389" y="62571"/>
                        <a:pt x="-1431" y="46103"/>
                        <a:pt x="156" y="32768"/>
                      </a:cubicBezTo>
                      <a:cubicBezTo>
                        <a:pt x="1743" y="19433"/>
                        <a:pt x="1769" y="-15216"/>
                        <a:pt x="32952" y="7572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3" name="แผนผังลำดับงาน: ตัวเชื่อมต่อ 222">
                  <a:extLst>
                    <a:ext uri="{FF2B5EF4-FFF2-40B4-BE49-F238E27FC236}">
                      <a16:creationId xmlns:a16="http://schemas.microsoft.com/office/drawing/2014/main" id="{D8D88196-0466-4978-86EC-456AA050DC54}"/>
                    </a:ext>
                  </a:extLst>
                </p:cNvPr>
                <p:cNvSpPr/>
                <p:nvPr/>
              </p:nvSpPr>
              <p:spPr>
                <a:xfrm>
                  <a:off x="7985616" y="3236341"/>
                  <a:ext cx="774076" cy="695579"/>
                </a:xfrm>
                <a:prstGeom prst="flowChartConnector">
                  <a:avLst/>
                </a:prstGeom>
                <a:solidFill>
                  <a:srgbClr val="CE79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4" name="กลุ่ม 223">
                  <a:extLst>
                    <a:ext uri="{FF2B5EF4-FFF2-40B4-BE49-F238E27FC236}">
                      <a16:creationId xmlns:a16="http://schemas.microsoft.com/office/drawing/2014/main" id="{0ADC68C5-5DF8-44C3-9371-B542FCB7972E}"/>
                    </a:ext>
                  </a:extLst>
                </p:cNvPr>
                <p:cNvGrpSpPr/>
                <p:nvPr/>
              </p:nvGrpSpPr>
              <p:grpSpPr>
                <a:xfrm>
                  <a:off x="7550189" y="2944340"/>
                  <a:ext cx="1614580" cy="767778"/>
                  <a:chOff x="845557" y="3324777"/>
                  <a:chExt cx="1355938" cy="615226"/>
                </a:xfrm>
              </p:grpSpPr>
              <p:grpSp>
                <p:nvGrpSpPr>
                  <p:cNvPr id="228" name="กลุ่ม 227">
                    <a:extLst>
                      <a:ext uri="{FF2B5EF4-FFF2-40B4-BE49-F238E27FC236}">
                        <a16:creationId xmlns:a16="http://schemas.microsoft.com/office/drawing/2014/main" id="{1D3B60E0-1556-425C-B6C1-5FF55A12DC9D}"/>
                      </a:ext>
                    </a:extLst>
                  </p:cNvPr>
                  <p:cNvGrpSpPr/>
                  <p:nvPr/>
                </p:nvGrpSpPr>
                <p:grpSpPr>
                  <a:xfrm>
                    <a:off x="1278221" y="3642317"/>
                    <a:ext cx="490561" cy="297686"/>
                    <a:chOff x="3673493" y="3224085"/>
                    <a:chExt cx="490561" cy="297686"/>
                  </a:xfrm>
                </p:grpSpPr>
                <p:sp>
                  <p:nvSpPr>
                    <p:cNvPr id="241" name="รูปแบบอิสระ: รูปร่าง 240">
                      <a:extLst>
                        <a:ext uri="{FF2B5EF4-FFF2-40B4-BE49-F238E27FC236}">
                          <a16:creationId xmlns:a16="http://schemas.microsoft.com/office/drawing/2014/main" id="{8F391FDD-3ACF-4B32-A2F5-6D2828E06F2D}"/>
                        </a:ext>
                      </a:extLst>
                    </p:cNvPr>
                    <p:cNvSpPr/>
                    <p:nvPr/>
                  </p:nvSpPr>
                  <p:spPr>
                    <a:xfrm rot="21417418">
                      <a:off x="3673493" y="3337622"/>
                      <a:ext cx="490561" cy="184149"/>
                    </a:xfrm>
                    <a:custGeom>
                      <a:avLst/>
                      <a:gdLst>
                        <a:gd name="connsiteX0" fmla="*/ 25979 w 512796"/>
                        <a:gd name="connsiteY0" fmla="*/ 45736 h 183170"/>
                        <a:gd name="connsiteX1" fmla="*/ 3119 w 512796"/>
                        <a:gd name="connsiteY1" fmla="*/ 99076 h 183170"/>
                        <a:gd name="connsiteX2" fmla="*/ 86939 w 512796"/>
                        <a:gd name="connsiteY2" fmla="*/ 167656 h 183170"/>
                        <a:gd name="connsiteX3" fmla="*/ 239339 w 512796"/>
                        <a:gd name="connsiteY3" fmla="*/ 99076 h 183170"/>
                        <a:gd name="connsiteX4" fmla="*/ 262199 w 512796"/>
                        <a:gd name="connsiteY4" fmla="*/ 16 h 183170"/>
                        <a:gd name="connsiteX5" fmla="*/ 254579 w 512796"/>
                        <a:gd name="connsiteY5" fmla="*/ 106696 h 183170"/>
                        <a:gd name="connsiteX6" fmla="*/ 361259 w 512796"/>
                        <a:gd name="connsiteY6" fmla="*/ 182896 h 183170"/>
                        <a:gd name="connsiteX7" fmla="*/ 506039 w 512796"/>
                        <a:gd name="connsiteY7" fmla="*/ 129556 h 183170"/>
                        <a:gd name="connsiteX8" fmla="*/ 475559 w 512796"/>
                        <a:gd name="connsiteY8" fmla="*/ 60976 h 183170"/>
                        <a:gd name="connsiteX0" fmla="*/ 25979 w 512796"/>
                        <a:gd name="connsiteY0" fmla="*/ 45738 h 183163"/>
                        <a:gd name="connsiteX1" fmla="*/ 3119 w 512796"/>
                        <a:gd name="connsiteY1" fmla="*/ 99078 h 183163"/>
                        <a:gd name="connsiteX2" fmla="*/ 86939 w 512796"/>
                        <a:gd name="connsiteY2" fmla="*/ 167658 h 183163"/>
                        <a:gd name="connsiteX3" fmla="*/ 239339 w 512796"/>
                        <a:gd name="connsiteY3" fmla="*/ 99078 h 183163"/>
                        <a:gd name="connsiteX4" fmla="*/ 262199 w 512796"/>
                        <a:gd name="connsiteY4" fmla="*/ 18 h 183163"/>
                        <a:gd name="connsiteX5" fmla="*/ 262188 w 512796"/>
                        <a:gd name="connsiteY5" fmla="*/ 107103 h 183163"/>
                        <a:gd name="connsiteX6" fmla="*/ 361259 w 512796"/>
                        <a:gd name="connsiteY6" fmla="*/ 182898 h 183163"/>
                        <a:gd name="connsiteX7" fmla="*/ 506039 w 512796"/>
                        <a:gd name="connsiteY7" fmla="*/ 129558 h 183163"/>
                        <a:gd name="connsiteX8" fmla="*/ 475559 w 512796"/>
                        <a:gd name="connsiteY8" fmla="*/ 60978 h 183163"/>
                        <a:gd name="connsiteX0" fmla="*/ 25979 w 505781"/>
                        <a:gd name="connsiteY0" fmla="*/ 45738 h 184207"/>
                        <a:gd name="connsiteX1" fmla="*/ 3119 w 505781"/>
                        <a:gd name="connsiteY1" fmla="*/ 99078 h 184207"/>
                        <a:gd name="connsiteX2" fmla="*/ 86939 w 505781"/>
                        <a:gd name="connsiteY2" fmla="*/ 167658 h 184207"/>
                        <a:gd name="connsiteX3" fmla="*/ 239339 w 505781"/>
                        <a:gd name="connsiteY3" fmla="*/ 99078 h 184207"/>
                        <a:gd name="connsiteX4" fmla="*/ 262199 w 505781"/>
                        <a:gd name="connsiteY4" fmla="*/ 18 h 184207"/>
                        <a:gd name="connsiteX5" fmla="*/ 262188 w 505781"/>
                        <a:gd name="connsiteY5" fmla="*/ 107103 h 184207"/>
                        <a:gd name="connsiteX6" fmla="*/ 361259 w 505781"/>
                        <a:gd name="connsiteY6" fmla="*/ 182898 h 184207"/>
                        <a:gd name="connsiteX7" fmla="*/ 497419 w 505781"/>
                        <a:gd name="connsiteY7" fmla="*/ 148177 h 184207"/>
                        <a:gd name="connsiteX8" fmla="*/ 475559 w 505781"/>
                        <a:gd name="connsiteY8" fmla="*/ 60978 h 184207"/>
                        <a:gd name="connsiteX0" fmla="*/ 27273 w 507075"/>
                        <a:gd name="connsiteY0" fmla="*/ 45738 h 184207"/>
                        <a:gd name="connsiteX1" fmla="*/ 4413 w 507075"/>
                        <a:gd name="connsiteY1" fmla="*/ 99078 h 184207"/>
                        <a:gd name="connsiteX2" fmla="*/ 107458 w 507075"/>
                        <a:gd name="connsiteY2" fmla="*/ 164864 h 184207"/>
                        <a:gd name="connsiteX3" fmla="*/ 240633 w 507075"/>
                        <a:gd name="connsiteY3" fmla="*/ 99078 h 184207"/>
                        <a:gd name="connsiteX4" fmla="*/ 263493 w 507075"/>
                        <a:gd name="connsiteY4" fmla="*/ 18 h 184207"/>
                        <a:gd name="connsiteX5" fmla="*/ 263482 w 507075"/>
                        <a:gd name="connsiteY5" fmla="*/ 107103 h 184207"/>
                        <a:gd name="connsiteX6" fmla="*/ 362553 w 507075"/>
                        <a:gd name="connsiteY6" fmla="*/ 182898 h 184207"/>
                        <a:gd name="connsiteX7" fmla="*/ 498713 w 507075"/>
                        <a:gd name="connsiteY7" fmla="*/ 148177 h 184207"/>
                        <a:gd name="connsiteX8" fmla="*/ 476853 w 507075"/>
                        <a:gd name="connsiteY8" fmla="*/ 60978 h 184207"/>
                        <a:gd name="connsiteX0" fmla="*/ 18837 w 498639"/>
                        <a:gd name="connsiteY0" fmla="*/ 45738 h 184207"/>
                        <a:gd name="connsiteX1" fmla="*/ 6379 w 498639"/>
                        <a:gd name="connsiteY1" fmla="*/ 118708 h 184207"/>
                        <a:gd name="connsiteX2" fmla="*/ 99022 w 498639"/>
                        <a:gd name="connsiteY2" fmla="*/ 164864 h 184207"/>
                        <a:gd name="connsiteX3" fmla="*/ 232197 w 498639"/>
                        <a:gd name="connsiteY3" fmla="*/ 99078 h 184207"/>
                        <a:gd name="connsiteX4" fmla="*/ 255057 w 498639"/>
                        <a:gd name="connsiteY4" fmla="*/ 18 h 184207"/>
                        <a:gd name="connsiteX5" fmla="*/ 255046 w 498639"/>
                        <a:gd name="connsiteY5" fmla="*/ 107103 h 184207"/>
                        <a:gd name="connsiteX6" fmla="*/ 354117 w 498639"/>
                        <a:gd name="connsiteY6" fmla="*/ 182898 h 184207"/>
                        <a:gd name="connsiteX7" fmla="*/ 490277 w 498639"/>
                        <a:gd name="connsiteY7" fmla="*/ 148177 h 184207"/>
                        <a:gd name="connsiteX8" fmla="*/ 468417 w 498639"/>
                        <a:gd name="connsiteY8" fmla="*/ 60978 h 184207"/>
                        <a:gd name="connsiteX0" fmla="*/ 18837 w 490561"/>
                        <a:gd name="connsiteY0" fmla="*/ 45738 h 184149"/>
                        <a:gd name="connsiteX1" fmla="*/ 6379 w 490561"/>
                        <a:gd name="connsiteY1" fmla="*/ 118708 h 184149"/>
                        <a:gd name="connsiteX2" fmla="*/ 99022 w 490561"/>
                        <a:gd name="connsiteY2" fmla="*/ 164864 h 184149"/>
                        <a:gd name="connsiteX3" fmla="*/ 232197 w 490561"/>
                        <a:gd name="connsiteY3" fmla="*/ 99078 h 184149"/>
                        <a:gd name="connsiteX4" fmla="*/ 255057 w 490561"/>
                        <a:gd name="connsiteY4" fmla="*/ 18 h 184149"/>
                        <a:gd name="connsiteX5" fmla="*/ 255046 w 490561"/>
                        <a:gd name="connsiteY5" fmla="*/ 107103 h 184149"/>
                        <a:gd name="connsiteX6" fmla="*/ 354117 w 490561"/>
                        <a:gd name="connsiteY6" fmla="*/ 182898 h 184149"/>
                        <a:gd name="connsiteX7" fmla="*/ 478863 w 490561"/>
                        <a:gd name="connsiteY7" fmla="*/ 147570 h 184149"/>
                        <a:gd name="connsiteX8" fmla="*/ 468417 w 490561"/>
                        <a:gd name="connsiteY8" fmla="*/ 60978 h 184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0561" h="184149">
                          <a:moveTo>
                            <a:pt x="18837" y="45738"/>
                          </a:moveTo>
                          <a:cubicBezTo>
                            <a:pt x="2327" y="62248"/>
                            <a:pt x="-6985" y="98854"/>
                            <a:pt x="6379" y="118708"/>
                          </a:cubicBezTo>
                          <a:cubicBezTo>
                            <a:pt x="19743" y="138562"/>
                            <a:pt x="61386" y="168136"/>
                            <a:pt x="99022" y="164864"/>
                          </a:cubicBezTo>
                          <a:cubicBezTo>
                            <a:pt x="136658" y="161592"/>
                            <a:pt x="206191" y="126552"/>
                            <a:pt x="232197" y="99078"/>
                          </a:cubicBezTo>
                          <a:cubicBezTo>
                            <a:pt x="258203" y="71604"/>
                            <a:pt x="251249" y="-1319"/>
                            <a:pt x="255057" y="18"/>
                          </a:cubicBezTo>
                          <a:cubicBezTo>
                            <a:pt x="258865" y="1355"/>
                            <a:pt x="238536" y="76623"/>
                            <a:pt x="255046" y="107103"/>
                          </a:cubicBezTo>
                          <a:cubicBezTo>
                            <a:pt x="271556" y="137583"/>
                            <a:pt x="316814" y="176154"/>
                            <a:pt x="354117" y="182898"/>
                          </a:cubicBezTo>
                          <a:cubicBezTo>
                            <a:pt x="391420" y="189642"/>
                            <a:pt x="459813" y="167890"/>
                            <a:pt x="478863" y="147570"/>
                          </a:cubicBezTo>
                          <a:cubicBezTo>
                            <a:pt x="497913" y="127250"/>
                            <a:pt x="493182" y="85108"/>
                            <a:pt x="468417" y="60978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2" name="รูปแบบอิสระ: รูปร่าง 241">
                      <a:extLst>
                        <a:ext uri="{FF2B5EF4-FFF2-40B4-BE49-F238E27FC236}">
                          <a16:creationId xmlns:a16="http://schemas.microsoft.com/office/drawing/2014/main" id="{3ED03C9F-3312-45B1-B64F-5B7774986203}"/>
                        </a:ext>
                      </a:extLst>
                    </p:cNvPr>
                    <p:cNvSpPr/>
                    <p:nvPr/>
                  </p:nvSpPr>
                  <p:spPr>
                    <a:xfrm rot="20654224">
                      <a:off x="3822367" y="3224085"/>
                      <a:ext cx="200701" cy="117505"/>
                    </a:xfrm>
                    <a:custGeom>
                      <a:avLst/>
                      <a:gdLst>
                        <a:gd name="connsiteX0" fmla="*/ 24294 w 200701"/>
                        <a:gd name="connsiteY0" fmla="*/ 3155 h 117505"/>
                        <a:gd name="connsiteX1" fmla="*/ 146214 w 200701"/>
                        <a:gd name="connsiteY1" fmla="*/ 18395 h 117505"/>
                        <a:gd name="connsiteX2" fmla="*/ 199554 w 200701"/>
                        <a:gd name="connsiteY2" fmla="*/ 79355 h 117505"/>
                        <a:gd name="connsiteX3" fmla="*/ 100494 w 200701"/>
                        <a:gd name="connsiteY3" fmla="*/ 117455 h 117505"/>
                        <a:gd name="connsiteX4" fmla="*/ 9054 w 200701"/>
                        <a:gd name="connsiteY4" fmla="*/ 71735 h 117505"/>
                        <a:gd name="connsiteX5" fmla="*/ 24294 w 200701"/>
                        <a:gd name="connsiteY5" fmla="*/ 3155 h 117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0701" h="117505">
                          <a:moveTo>
                            <a:pt x="24294" y="3155"/>
                          </a:moveTo>
                          <a:cubicBezTo>
                            <a:pt x="47154" y="-5735"/>
                            <a:pt x="117004" y="5695"/>
                            <a:pt x="146214" y="18395"/>
                          </a:cubicBezTo>
                          <a:cubicBezTo>
                            <a:pt x="175424" y="31095"/>
                            <a:pt x="207174" y="62845"/>
                            <a:pt x="199554" y="79355"/>
                          </a:cubicBezTo>
                          <a:cubicBezTo>
                            <a:pt x="191934" y="95865"/>
                            <a:pt x="132244" y="118725"/>
                            <a:pt x="100494" y="117455"/>
                          </a:cubicBezTo>
                          <a:cubicBezTo>
                            <a:pt x="68744" y="116185"/>
                            <a:pt x="26834" y="88245"/>
                            <a:pt x="9054" y="71735"/>
                          </a:cubicBezTo>
                          <a:cubicBezTo>
                            <a:pt x="-8726" y="55225"/>
                            <a:pt x="1434" y="12045"/>
                            <a:pt x="24294" y="3155"/>
                          </a:cubicBezTo>
                          <a:close/>
                        </a:path>
                      </a:pathLst>
                    </a:custGeom>
                    <a:solidFill>
                      <a:srgbClr val="5E2700"/>
                    </a:soli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29" name="กลุ่ม 228">
                    <a:extLst>
                      <a:ext uri="{FF2B5EF4-FFF2-40B4-BE49-F238E27FC236}">
                        <a16:creationId xmlns:a16="http://schemas.microsoft.com/office/drawing/2014/main" id="{93E76F8C-2900-4C3E-BED2-1281BAA562D0}"/>
                      </a:ext>
                    </a:extLst>
                  </p:cNvPr>
                  <p:cNvGrpSpPr/>
                  <p:nvPr/>
                </p:nvGrpSpPr>
                <p:grpSpPr>
                  <a:xfrm>
                    <a:off x="995333" y="3324777"/>
                    <a:ext cx="256540" cy="246380"/>
                    <a:chOff x="3390605" y="2906545"/>
                    <a:chExt cx="256540" cy="246380"/>
                  </a:xfrm>
                </p:grpSpPr>
                <p:sp>
                  <p:nvSpPr>
                    <p:cNvPr id="238" name="แผนผังลำดับงาน: ตัวเชื่อมต่อ 237">
                      <a:extLst>
                        <a:ext uri="{FF2B5EF4-FFF2-40B4-BE49-F238E27FC236}">
                          <a16:creationId xmlns:a16="http://schemas.microsoft.com/office/drawing/2014/main" id="{1AFB2DD4-140C-4F63-9471-7ADCD8C8BE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605" y="2906545"/>
                      <a:ext cx="256540" cy="246380"/>
                    </a:xfrm>
                    <a:prstGeom prst="flowChartConnector">
                      <a:avLst/>
                    </a:prstGeom>
                    <a:solidFill>
                      <a:srgbClr val="FFC000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39" name="แผนผังลำดับงาน: ตัวเชื่อมต่อ 238">
                      <a:extLst>
                        <a:ext uri="{FF2B5EF4-FFF2-40B4-BE49-F238E27FC236}">
                          <a16:creationId xmlns:a16="http://schemas.microsoft.com/office/drawing/2014/main" id="{63D140D4-4890-4961-8184-8CD52F2B8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1245" y="2941077"/>
                      <a:ext cx="175260" cy="177315"/>
                    </a:xfrm>
                    <a:prstGeom prst="flowChartConnector">
                      <a:avLst/>
                    </a:prstGeom>
                    <a:solidFill>
                      <a:schemeClr val="tx1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0" name="แผนผังลำดับงาน: ตัวเชื่อมต่อ 239">
                      <a:extLst>
                        <a:ext uri="{FF2B5EF4-FFF2-40B4-BE49-F238E27FC236}">
                          <a16:creationId xmlns:a16="http://schemas.microsoft.com/office/drawing/2014/main" id="{90FB2AF2-E19E-4BA9-ABEF-E7FDB4BAE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8875" y="2966870"/>
                      <a:ext cx="62525" cy="62358"/>
                    </a:xfrm>
                    <a:prstGeom prst="flowChartConnector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30" name="กลุ่ม 229">
                    <a:extLst>
                      <a:ext uri="{FF2B5EF4-FFF2-40B4-BE49-F238E27FC236}">
                        <a16:creationId xmlns:a16="http://schemas.microsoft.com/office/drawing/2014/main" id="{6F2B3292-4400-4143-93F2-30B24F382CFB}"/>
                      </a:ext>
                    </a:extLst>
                  </p:cNvPr>
                  <p:cNvGrpSpPr/>
                  <p:nvPr/>
                </p:nvGrpSpPr>
                <p:grpSpPr>
                  <a:xfrm>
                    <a:off x="845557" y="3679212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5" name="ตัวเชื่อมต่อตรง 234">
                      <a:extLst>
                        <a:ext uri="{FF2B5EF4-FFF2-40B4-BE49-F238E27FC236}">
                          <a16:creationId xmlns:a16="http://schemas.microsoft.com/office/drawing/2014/main" id="{8DCDF958-36FC-485D-9360-3CB52C6FFA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ตัวเชื่อมต่อตรง 235">
                      <a:extLst>
                        <a:ext uri="{FF2B5EF4-FFF2-40B4-BE49-F238E27FC236}">
                          <a16:creationId xmlns:a16="http://schemas.microsoft.com/office/drawing/2014/main" id="{43F05726-8DFD-4E1F-8DE8-8C09576223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ตัวเชื่อมต่อตรง 236">
                      <a:extLst>
                        <a:ext uri="{FF2B5EF4-FFF2-40B4-BE49-F238E27FC236}">
                          <a16:creationId xmlns:a16="http://schemas.microsoft.com/office/drawing/2014/main" id="{4B6C278C-DF2B-4FA4-84AD-3571F06255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" name="กลุ่ม 230">
                    <a:extLst>
                      <a:ext uri="{FF2B5EF4-FFF2-40B4-BE49-F238E27FC236}">
                        <a16:creationId xmlns:a16="http://schemas.microsoft.com/office/drawing/2014/main" id="{684E373E-6EC9-4EF2-8046-14D56FDF9CA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989959" y="3680275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2" name="ตัวเชื่อมต่อตรง 231">
                      <a:extLst>
                        <a:ext uri="{FF2B5EF4-FFF2-40B4-BE49-F238E27FC236}">
                          <a16:creationId xmlns:a16="http://schemas.microsoft.com/office/drawing/2014/main" id="{F9A33AA7-FCAD-4FE0-8BF5-B5A71735A3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ตัวเชื่อมต่อตรง 232">
                      <a:extLst>
                        <a:ext uri="{FF2B5EF4-FFF2-40B4-BE49-F238E27FC236}">
                          <a16:creationId xmlns:a16="http://schemas.microsoft.com/office/drawing/2014/main" id="{461F2F65-E37C-4C2D-8A09-B44DB15A29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ตัวเชื่อมต่อตรง 233">
                      <a:extLst>
                        <a:ext uri="{FF2B5EF4-FFF2-40B4-BE49-F238E27FC236}">
                          <a16:creationId xmlns:a16="http://schemas.microsoft.com/office/drawing/2014/main" id="{F5A8D5C6-C09B-40FE-B92B-1984E29B33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5" name="กลุ่ม 224">
                  <a:extLst>
                    <a:ext uri="{FF2B5EF4-FFF2-40B4-BE49-F238E27FC236}">
                      <a16:creationId xmlns:a16="http://schemas.microsoft.com/office/drawing/2014/main" id="{1BCE5A23-24D1-4C67-9854-ECAEB1A2658F}"/>
                    </a:ext>
                  </a:extLst>
                </p:cNvPr>
                <p:cNvGrpSpPr/>
                <p:nvPr/>
              </p:nvGrpSpPr>
              <p:grpSpPr>
                <a:xfrm>
                  <a:off x="8696953" y="2964198"/>
                  <a:ext cx="342803" cy="194817"/>
                  <a:chOff x="10123398" y="2191217"/>
                  <a:chExt cx="342803" cy="194817"/>
                </a:xfrm>
              </p:grpSpPr>
              <p:cxnSp>
                <p:nvCxnSpPr>
                  <p:cNvPr id="226" name="ตัวเชื่อมต่อตรง 225">
                    <a:extLst>
                      <a:ext uri="{FF2B5EF4-FFF2-40B4-BE49-F238E27FC236}">
                        <a16:creationId xmlns:a16="http://schemas.microsoft.com/office/drawing/2014/main" id="{067FEB36-9EE6-498E-9602-99163E3DA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23398" y="2191217"/>
                    <a:ext cx="317556" cy="139751"/>
                  </a:xfrm>
                  <a:prstGeom prst="line">
                    <a:avLst/>
                  </a:prstGeom>
                  <a:solidFill>
                    <a:srgbClr val="444642"/>
                  </a:solidFill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ตัวเชื่อมต่อตรง 226">
                    <a:extLst>
                      <a:ext uri="{FF2B5EF4-FFF2-40B4-BE49-F238E27FC236}">
                        <a16:creationId xmlns:a16="http://schemas.microsoft.com/office/drawing/2014/main" id="{189396A1-84AF-48D8-BC14-2405DF317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123398" y="2330968"/>
                    <a:ext cx="342803" cy="55066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7" name="รูปแบบอิสระ: รูปร่าง 216">
                <a:extLst>
                  <a:ext uri="{FF2B5EF4-FFF2-40B4-BE49-F238E27FC236}">
                    <a16:creationId xmlns:a16="http://schemas.microsoft.com/office/drawing/2014/main" id="{108415A0-6DCC-4A55-AAF2-B7B7FD6320B7}"/>
                  </a:ext>
                </a:extLst>
              </p:cNvPr>
              <p:cNvSpPr/>
              <p:nvPr/>
            </p:nvSpPr>
            <p:spPr>
              <a:xfrm rot="21144157">
                <a:off x="4561332" y="466178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218" name="รูปแบบอิสระ: รูปร่าง 217">
                <a:extLst>
                  <a:ext uri="{FF2B5EF4-FFF2-40B4-BE49-F238E27FC236}">
                    <a16:creationId xmlns:a16="http://schemas.microsoft.com/office/drawing/2014/main" id="{BD32F5B5-30FA-445E-9447-4152C98E0C10}"/>
                  </a:ext>
                </a:extLst>
              </p:cNvPr>
              <p:cNvSpPr/>
              <p:nvPr/>
            </p:nvSpPr>
            <p:spPr>
              <a:xfrm rot="455843" flipH="1">
                <a:off x="5172595" y="466054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212" name="รูปแบบอิสระ: รูปร่าง 211">
              <a:extLst>
                <a:ext uri="{FF2B5EF4-FFF2-40B4-BE49-F238E27FC236}">
                  <a16:creationId xmlns:a16="http://schemas.microsoft.com/office/drawing/2014/main" id="{59684491-E920-4C86-9827-83CEA86C2B7C}"/>
                </a:ext>
              </a:extLst>
            </p:cNvPr>
            <p:cNvSpPr/>
            <p:nvPr/>
          </p:nvSpPr>
          <p:spPr>
            <a:xfrm>
              <a:off x="6505748" y="3497466"/>
              <a:ext cx="269393" cy="522541"/>
            </a:xfrm>
            <a:custGeom>
              <a:avLst/>
              <a:gdLst>
                <a:gd name="connsiteX0" fmla="*/ 133774 w 250431"/>
                <a:gd name="connsiteY0" fmla="*/ 2524 h 520723"/>
                <a:gd name="connsiteX1" fmla="*/ 249598 w 250431"/>
                <a:gd name="connsiteY1" fmla="*/ 264652 h 520723"/>
                <a:gd name="connsiteX2" fmla="*/ 72814 w 250431"/>
                <a:gd name="connsiteY2" fmla="*/ 520684 h 520723"/>
                <a:gd name="connsiteX3" fmla="*/ 17950 w 250431"/>
                <a:gd name="connsiteY3" fmla="*/ 246364 h 520723"/>
                <a:gd name="connsiteX4" fmla="*/ 5758 w 250431"/>
                <a:gd name="connsiteY4" fmla="*/ 136636 h 520723"/>
                <a:gd name="connsiteX5" fmla="*/ 133774 w 250431"/>
                <a:gd name="connsiteY5" fmla="*/ 2524 h 520723"/>
                <a:gd name="connsiteX0" fmla="*/ 149762 w 266446"/>
                <a:gd name="connsiteY0" fmla="*/ 4097 h 522296"/>
                <a:gd name="connsiteX1" fmla="*/ 265586 w 266446"/>
                <a:gd name="connsiteY1" fmla="*/ 266225 h 522296"/>
                <a:gd name="connsiteX2" fmla="*/ 88802 w 266446"/>
                <a:gd name="connsiteY2" fmla="*/ 522257 h 522296"/>
                <a:gd name="connsiteX3" fmla="*/ 33938 w 266446"/>
                <a:gd name="connsiteY3" fmla="*/ 247937 h 522296"/>
                <a:gd name="connsiteX4" fmla="*/ 3458 w 266446"/>
                <a:gd name="connsiteY4" fmla="*/ 113825 h 522296"/>
                <a:gd name="connsiteX5" fmla="*/ 149762 w 266446"/>
                <a:gd name="connsiteY5" fmla="*/ 4097 h 522296"/>
                <a:gd name="connsiteX0" fmla="*/ 152709 w 269393"/>
                <a:gd name="connsiteY0" fmla="*/ 4381 h 522541"/>
                <a:gd name="connsiteX1" fmla="*/ 268533 w 269393"/>
                <a:gd name="connsiteY1" fmla="*/ 266509 h 522541"/>
                <a:gd name="connsiteX2" fmla="*/ 91749 w 269393"/>
                <a:gd name="connsiteY2" fmla="*/ 522541 h 522541"/>
                <a:gd name="connsiteX3" fmla="*/ 30789 w 269393"/>
                <a:gd name="connsiteY3" fmla="*/ 266509 h 522541"/>
                <a:gd name="connsiteX4" fmla="*/ 6405 w 269393"/>
                <a:gd name="connsiteY4" fmla="*/ 114109 h 522541"/>
                <a:gd name="connsiteX5" fmla="*/ 152709 w 269393"/>
                <a:gd name="connsiteY5" fmla="*/ 4381 h 5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393" h="522541">
                  <a:moveTo>
                    <a:pt x="152709" y="4381"/>
                  </a:moveTo>
                  <a:cubicBezTo>
                    <a:pt x="196397" y="29781"/>
                    <a:pt x="278693" y="180149"/>
                    <a:pt x="268533" y="266509"/>
                  </a:cubicBezTo>
                  <a:cubicBezTo>
                    <a:pt x="258373" y="352869"/>
                    <a:pt x="131373" y="522541"/>
                    <a:pt x="91749" y="522541"/>
                  </a:cubicBezTo>
                  <a:cubicBezTo>
                    <a:pt x="52125" y="522541"/>
                    <a:pt x="41965" y="330517"/>
                    <a:pt x="30789" y="266509"/>
                  </a:cubicBezTo>
                  <a:cubicBezTo>
                    <a:pt x="19613" y="202501"/>
                    <a:pt x="-13915" y="157797"/>
                    <a:pt x="6405" y="114109"/>
                  </a:cubicBezTo>
                  <a:cubicBezTo>
                    <a:pt x="26725" y="70421"/>
                    <a:pt x="109021" y="-21019"/>
                    <a:pt x="152709" y="4381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3" name="รูปแบบอิสระ: รูปร่าง 212">
              <a:extLst>
                <a:ext uri="{FF2B5EF4-FFF2-40B4-BE49-F238E27FC236}">
                  <a16:creationId xmlns:a16="http://schemas.microsoft.com/office/drawing/2014/main" id="{62DD7AB8-CD2F-4D7C-8B1C-A4FC6C8FFB3A}"/>
                </a:ext>
              </a:extLst>
            </p:cNvPr>
            <p:cNvSpPr/>
            <p:nvPr/>
          </p:nvSpPr>
          <p:spPr>
            <a:xfrm>
              <a:off x="6576192" y="4321524"/>
              <a:ext cx="207847" cy="361297"/>
            </a:xfrm>
            <a:custGeom>
              <a:avLst/>
              <a:gdLst>
                <a:gd name="connsiteX0" fmla="*/ 37968 w 207847"/>
                <a:gd name="connsiteY0" fmla="*/ 360204 h 361297"/>
                <a:gd name="connsiteX1" fmla="*/ 1392 w 207847"/>
                <a:gd name="connsiteY1" fmla="*/ 207804 h 361297"/>
                <a:gd name="connsiteX2" fmla="*/ 74544 w 207847"/>
                <a:gd name="connsiteY2" fmla="*/ 24924 h 361297"/>
                <a:gd name="connsiteX3" fmla="*/ 202560 w 207847"/>
                <a:gd name="connsiteY3" fmla="*/ 12732 h 361297"/>
                <a:gd name="connsiteX4" fmla="*/ 172080 w 207847"/>
                <a:gd name="connsiteY4" fmla="*/ 128556 h 361297"/>
                <a:gd name="connsiteX5" fmla="*/ 37968 w 207847"/>
                <a:gd name="connsiteY5" fmla="*/ 360204 h 36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847" h="361297">
                  <a:moveTo>
                    <a:pt x="37968" y="360204"/>
                  </a:moveTo>
                  <a:cubicBezTo>
                    <a:pt x="9520" y="373412"/>
                    <a:pt x="-4704" y="263684"/>
                    <a:pt x="1392" y="207804"/>
                  </a:cubicBezTo>
                  <a:cubicBezTo>
                    <a:pt x="7488" y="151924"/>
                    <a:pt x="41016" y="57436"/>
                    <a:pt x="74544" y="24924"/>
                  </a:cubicBezTo>
                  <a:cubicBezTo>
                    <a:pt x="108072" y="-7588"/>
                    <a:pt x="186304" y="-4540"/>
                    <a:pt x="202560" y="12732"/>
                  </a:cubicBezTo>
                  <a:cubicBezTo>
                    <a:pt x="218816" y="30004"/>
                    <a:pt x="194432" y="74708"/>
                    <a:pt x="172080" y="128556"/>
                  </a:cubicBezTo>
                  <a:cubicBezTo>
                    <a:pt x="149728" y="182404"/>
                    <a:pt x="66416" y="346996"/>
                    <a:pt x="37968" y="360204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4" name="รูปแบบอิสระ: รูปร่าง 213">
              <a:extLst>
                <a:ext uri="{FF2B5EF4-FFF2-40B4-BE49-F238E27FC236}">
                  <a16:creationId xmlns:a16="http://schemas.microsoft.com/office/drawing/2014/main" id="{EEE803DB-F81E-4A80-BAD8-AF5748593595}"/>
                </a:ext>
              </a:extLst>
            </p:cNvPr>
            <p:cNvSpPr/>
            <p:nvPr/>
          </p:nvSpPr>
          <p:spPr>
            <a:xfrm>
              <a:off x="4578962" y="4680290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5" name="รูปแบบอิสระ: รูปร่าง 214">
              <a:extLst>
                <a:ext uri="{FF2B5EF4-FFF2-40B4-BE49-F238E27FC236}">
                  <a16:creationId xmlns:a16="http://schemas.microsoft.com/office/drawing/2014/main" id="{EAB5175A-6DC2-404B-927C-C0613BFACF56}"/>
                </a:ext>
              </a:extLst>
            </p:cNvPr>
            <p:cNvSpPr/>
            <p:nvPr/>
          </p:nvSpPr>
          <p:spPr>
            <a:xfrm flipH="1">
              <a:off x="5208577" y="4682821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01" name="รูปแบบอิสระ: รูปร่าง 700">
            <a:extLst>
              <a:ext uri="{FF2B5EF4-FFF2-40B4-BE49-F238E27FC236}">
                <a16:creationId xmlns:a16="http://schemas.microsoft.com/office/drawing/2014/main" id="{FB12ECCD-3937-445F-A322-D43572FA74BF}"/>
              </a:ext>
            </a:extLst>
          </p:cNvPr>
          <p:cNvSpPr/>
          <p:nvPr userDrawn="1"/>
        </p:nvSpPr>
        <p:spPr>
          <a:xfrm>
            <a:off x="4434196" y="1774554"/>
            <a:ext cx="18479444" cy="6119829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4" name="รูปแบบอิสระ: รูปร่าง 703">
            <a:extLst>
              <a:ext uri="{FF2B5EF4-FFF2-40B4-BE49-F238E27FC236}">
                <a16:creationId xmlns:a16="http://schemas.microsoft.com/office/drawing/2014/main" id="{5D98BEE7-9597-4408-A5CB-CEFAAA745E95}"/>
              </a:ext>
            </a:extLst>
          </p:cNvPr>
          <p:cNvSpPr/>
          <p:nvPr userDrawn="1"/>
        </p:nvSpPr>
        <p:spPr>
          <a:xfrm rot="1072314">
            <a:off x="7003206" y="2447540"/>
            <a:ext cx="1264920" cy="495491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5" name="รูปแบบอิสระ: รูปร่าง 704">
            <a:extLst>
              <a:ext uri="{FF2B5EF4-FFF2-40B4-BE49-F238E27FC236}">
                <a16:creationId xmlns:a16="http://schemas.microsoft.com/office/drawing/2014/main" id="{C5A18BF7-AC1A-409B-BBD6-455E8F9A4BAB}"/>
              </a:ext>
            </a:extLst>
          </p:cNvPr>
          <p:cNvSpPr/>
          <p:nvPr userDrawn="1"/>
        </p:nvSpPr>
        <p:spPr>
          <a:xfrm>
            <a:off x="15299019" y="2777219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6" name="รูปแบบอิสระ: รูปร่าง 705">
            <a:extLst>
              <a:ext uri="{FF2B5EF4-FFF2-40B4-BE49-F238E27FC236}">
                <a16:creationId xmlns:a16="http://schemas.microsoft.com/office/drawing/2014/main" id="{1D11AEA5-0CA8-4E7E-97F8-B23CE37EA9C7}"/>
              </a:ext>
            </a:extLst>
          </p:cNvPr>
          <p:cNvSpPr/>
          <p:nvPr userDrawn="1"/>
        </p:nvSpPr>
        <p:spPr>
          <a:xfrm rot="1072314">
            <a:off x="12802161" y="6544910"/>
            <a:ext cx="1264920" cy="495491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07" name="กลุ่ม 706">
            <a:extLst>
              <a:ext uri="{FF2B5EF4-FFF2-40B4-BE49-F238E27FC236}">
                <a16:creationId xmlns:a16="http://schemas.microsoft.com/office/drawing/2014/main" id="{3500132B-BFDD-441C-BF0A-E5A3415CCC10}"/>
              </a:ext>
            </a:extLst>
          </p:cNvPr>
          <p:cNvGrpSpPr/>
          <p:nvPr userDrawn="1"/>
        </p:nvGrpSpPr>
        <p:grpSpPr>
          <a:xfrm rot="21170487">
            <a:off x="5080982" y="6519859"/>
            <a:ext cx="3639783" cy="2230776"/>
            <a:chOff x="-912501" y="3330446"/>
            <a:chExt cx="4929161" cy="3231594"/>
          </a:xfrm>
        </p:grpSpPr>
        <p:sp>
          <p:nvSpPr>
            <p:cNvPr id="708" name="เมฆ 45">
              <a:extLst>
                <a:ext uri="{FF2B5EF4-FFF2-40B4-BE49-F238E27FC236}">
                  <a16:creationId xmlns:a16="http://schemas.microsoft.com/office/drawing/2014/main" id="{7CAFA6F7-2B4C-46E0-B596-86F38C54167A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09" name="กลุ่ม 708">
              <a:extLst>
                <a:ext uri="{FF2B5EF4-FFF2-40B4-BE49-F238E27FC236}">
                  <a16:creationId xmlns:a16="http://schemas.microsoft.com/office/drawing/2014/main" id="{00CBA153-3247-4F03-82B2-6D7B9290D39A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10" name="กลุ่ม 709">
                <a:extLst>
                  <a:ext uri="{FF2B5EF4-FFF2-40B4-BE49-F238E27FC236}">
                    <a16:creationId xmlns:a16="http://schemas.microsoft.com/office/drawing/2014/main" id="{8A5756D7-1CAD-499F-9CCE-77F28C1C6DD0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20" name="รูปแบบอิสระ: รูปร่าง 719">
                  <a:extLst>
                    <a:ext uri="{FF2B5EF4-FFF2-40B4-BE49-F238E27FC236}">
                      <a16:creationId xmlns:a16="http://schemas.microsoft.com/office/drawing/2014/main" id="{5B07B562-7BBF-4504-8897-2634E39E4D4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21" name="วงรี 77">
                  <a:extLst>
                    <a:ext uri="{FF2B5EF4-FFF2-40B4-BE49-F238E27FC236}">
                      <a16:creationId xmlns:a16="http://schemas.microsoft.com/office/drawing/2014/main" id="{98890EB2-D96A-4B4B-BEC3-BF901E9DAF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1" name="กลุ่ม 710">
                <a:extLst>
                  <a:ext uri="{FF2B5EF4-FFF2-40B4-BE49-F238E27FC236}">
                    <a16:creationId xmlns:a16="http://schemas.microsoft.com/office/drawing/2014/main" id="{2BEF175F-47D6-4E91-B901-837C642798BD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8" name="รูปแบบอิสระ: รูปร่าง 717">
                  <a:extLst>
                    <a:ext uri="{FF2B5EF4-FFF2-40B4-BE49-F238E27FC236}">
                      <a16:creationId xmlns:a16="http://schemas.microsoft.com/office/drawing/2014/main" id="{2D85CB1D-019F-40D7-A164-F7F409A2BBC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9" name="วงรี 77">
                  <a:extLst>
                    <a:ext uri="{FF2B5EF4-FFF2-40B4-BE49-F238E27FC236}">
                      <a16:creationId xmlns:a16="http://schemas.microsoft.com/office/drawing/2014/main" id="{3A144EDB-526F-4948-88AC-F90F26132B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2" name="กลุ่ม 711">
                <a:extLst>
                  <a:ext uri="{FF2B5EF4-FFF2-40B4-BE49-F238E27FC236}">
                    <a16:creationId xmlns:a16="http://schemas.microsoft.com/office/drawing/2014/main" id="{4C3C38AF-6A15-435F-A580-676580D25F1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16" name="รูปแบบอิสระ: รูปร่าง 715">
                  <a:extLst>
                    <a:ext uri="{FF2B5EF4-FFF2-40B4-BE49-F238E27FC236}">
                      <a16:creationId xmlns:a16="http://schemas.microsoft.com/office/drawing/2014/main" id="{CE5F4B4E-A4A0-4EB7-8AA1-B91BB409A0D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7" name="วงรี 77">
                  <a:extLst>
                    <a:ext uri="{FF2B5EF4-FFF2-40B4-BE49-F238E27FC236}">
                      <a16:creationId xmlns:a16="http://schemas.microsoft.com/office/drawing/2014/main" id="{35ADB003-E1E8-4C80-82B7-6E7A494A32F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3" name="กลุ่ม 712">
                <a:extLst>
                  <a:ext uri="{FF2B5EF4-FFF2-40B4-BE49-F238E27FC236}">
                    <a16:creationId xmlns:a16="http://schemas.microsoft.com/office/drawing/2014/main" id="{E09F644C-8BDB-4DA6-824C-247C109492B8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4" name="รูปแบบอิสระ: รูปร่าง 713">
                  <a:extLst>
                    <a:ext uri="{FF2B5EF4-FFF2-40B4-BE49-F238E27FC236}">
                      <a16:creationId xmlns:a16="http://schemas.microsoft.com/office/drawing/2014/main" id="{8B5B1DA5-E7CD-49A1-B2D4-671E5D9F4D4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5" name="วงรี 77">
                  <a:extLst>
                    <a:ext uri="{FF2B5EF4-FFF2-40B4-BE49-F238E27FC236}">
                      <a16:creationId xmlns:a16="http://schemas.microsoft.com/office/drawing/2014/main" id="{D48EECE6-9B15-4188-8DA1-FE523E1D550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722" name="กลุ่ม 721">
            <a:extLst>
              <a:ext uri="{FF2B5EF4-FFF2-40B4-BE49-F238E27FC236}">
                <a16:creationId xmlns:a16="http://schemas.microsoft.com/office/drawing/2014/main" id="{7B4982C1-9A27-49FC-838A-B276795F6076}"/>
              </a:ext>
            </a:extLst>
          </p:cNvPr>
          <p:cNvGrpSpPr/>
          <p:nvPr userDrawn="1"/>
        </p:nvGrpSpPr>
        <p:grpSpPr>
          <a:xfrm rot="21170487">
            <a:off x="14656895" y="6432746"/>
            <a:ext cx="3639783" cy="2230776"/>
            <a:chOff x="-912501" y="3330446"/>
            <a:chExt cx="4929161" cy="3231594"/>
          </a:xfrm>
        </p:grpSpPr>
        <p:sp>
          <p:nvSpPr>
            <p:cNvPr id="723" name="เมฆ 45">
              <a:extLst>
                <a:ext uri="{FF2B5EF4-FFF2-40B4-BE49-F238E27FC236}">
                  <a16:creationId xmlns:a16="http://schemas.microsoft.com/office/drawing/2014/main" id="{C5601CFC-0CA2-4BC3-A9A4-616CC2F737C0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24" name="กลุ่ม 723">
              <a:extLst>
                <a:ext uri="{FF2B5EF4-FFF2-40B4-BE49-F238E27FC236}">
                  <a16:creationId xmlns:a16="http://schemas.microsoft.com/office/drawing/2014/main" id="{B02F7195-5E51-4E83-9DB4-CE4384094069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25" name="กลุ่ม 724">
                <a:extLst>
                  <a:ext uri="{FF2B5EF4-FFF2-40B4-BE49-F238E27FC236}">
                    <a16:creationId xmlns:a16="http://schemas.microsoft.com/office/drawing/2014/main" id="{379A2D59-84A9-43B8-B800-019DA22150EF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35" name="รูปแบบอิสระ: รูปร่าง 734">
                  <a:extLst>
                    <a:ext uri="{FF2B5EF4-FFF2-40B4-BE49-F238E27FC236}">
                      <a16:creationId xmlns:a16="http://schemas.microsoft.com/office/drawing/2014/main" id="{32E2A79D-11BB-46B9-9297-9265E9BB84B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6" name="วงรี 77">
                  <a:extLst>
                    <a:ext uri="{FF2B5EF4-FFF2-40B4-BE49-F238E27FC236}">
                      <a16:creationId xmlns:a16="http://schemas.microsoft.com/office/drawing/2014/main" id="{620A78DD-265A-4E58-A02F-9BC63824DCB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6" name="กลุ่ม 725">
                <a:extLst>
                  <a:ext uri="{FF2B5EF4-FFF2-40B4-BE49-F238E27FC236}">
                    <a16:creationId xmlns:a16="http://schemas.microsoft.com/office/drawing/2014/main" id="{E05F330F-ADC5-482D-9B49-1995A6AF9AB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33" name="รูปแบบอิสระ: รูปร่าง 732">
                  <a:extLst>
                    <a:ext uri="{FF2B5EF4-FFF2-40B4-BE49-F238E27FC236}">
                      <a16:creationId xmlns:a16="http://schemas.microsoft.com/office/drawing/2014/main" id="{215FF3CB-F9E7-4D6F-B7ED-40699BBF17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4" name="วงรี 77">
                  <a:extLst>
                    <a:ext uri="{FF2B5EF4-FFF2-40B4-BE49-F238E27FC236}">
                      <a16:creationId xmlns:a16="http://schemas.microsoft.com/office/drawing/2014/main" id="{BB0C2F5A-737D-4F1C-A949-2E5975DED96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7" name="กลุ่ม 726">
                <a:extLst>
                  <a:ext uri="{FF2B5EF4-FFF2-40B4-BE49-F238E27FC236}">
                    <a16:creationId xmlns:a16="http://schemas.microsoft.com/office/drawing/2014/main" id="{C7D1C74B-99FB-41F1-BE8E-179C25982B78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31" name="รูปแบบอิสระ: รูปร่าง 730">
                  <a:extLst>
                    <a:ext uri="{FF2B5EF4-FFF2-40B4-BE49-F238E27FC236}">
                      <a16:creationId xmlns:a16="http://schemas.microsoft.com/office/drawing/2014/main" id="{7AC359B2-9AC4-451E-99E7-9B1F4662479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2" name="วงรี 77">
                  <a:extLst>
                    <a:ext uri="{FF2B5EF4-FFF2-40B4-BE49-F238E27FC236}">
                      <a16:creationId xmlns:a16="http://schemas.microsoft.com/office/drawing/2014/main" id="{FF85ECA8-7522-480E-A97E-D23C87C7B17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8" name="กลุ่ม 727">
                <a:extLst>
                  <a:ext uri="{FF2B5EF4-FFF2-40B4-BE49-F238E27FC236}">
                    <a16:creationId xmlns:a16="http://schemas.microsoft.com/office/drawing/2014/main" id="{331D6933-D56F-4E7F-92C7-8B84FFA11B8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29" name="รูปแบบอิสระ: รูปร่าง 728">
                  <a:extLst>
                    <a:ext uri="{FF2B5EF4-FFF2-40B4-BE49-F238E27FC236}">
                      <a16:creationId xmlns:a16="http://schemas.microsoft.com/office/drawing/2014/main" id="{B8EC57C0-DACC-4BFE-88EF-DD07AFF84D8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0" name="วงรี 77">
                  <a:extLst>
                    <a:ext uri="{FF2B5EF4-FFF2-40B4-BE49-F238E27FC236}">
                      <a16:creationId xmlns:a16="http://schemas.microsoft.com/office/drawing/2014/main" id="{F6E7693A-23BE-4361-A2AD-EF0B208BDD6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737" name="สี่เหลี่ยมผืนผ้า 736">
            <a:extLst>
              <a:ext uri="{FF2B5EF4-FFF2-40B4-BE49-F238E27FC236}">
                <a16:creationId xmlns:a16="http://schemas.microsoft.com/office/drawing/2014/main" id="{A7B04AB5-EEEC-46BA-9B87-4728A2A065D9}"/>
              </a:ext>
            </a:extLst>
          </p:cNvPr>
          <p:cNvSpPr/>
          <p:nvPr userDrawn="1"/>
        </p:nvSpPr>
        <p:spPr>
          <a:xfrm>
            <a:off x="4712890" y="7980221"/>
            <a:ext cx="4667996" cy="1490616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8" name="สี่เหลี่ยมผืนผ้า 737">
            <a:extLst>
              <a:ext uri="{FF2B5EF4-FFF2-40B4-BE49-F238E27FC236}">
                <a16:creationId xmlns:a16="http://schemas.microsoft.com/office/drawing/2014/main" id="{C4B30222-5B01-4774-8C7E-8CECA437BAEA}"/>
              </a:ext>
            </a:extLst>
          </p:cNvPr>
          <p:cNvSpPr/>
          <p:nvPr userDrawn="1"/>
        </p:nvSpPr>
        <p:spPr>
          <a:xfrm>
            <a:off x="13575113" y="7887875"/>
            <a:ext cx="4667996" cy="1490616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907ACFF-FA3F-45C5-B2F9-C5011329F99F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63B2DEA-73C6-4252-9D8C-A2F280511E95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37247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1431C7-4621-44EA-994D-A346FE23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D7E4F9-085B-4DE6-BD33-FB4B5EEF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DD8B19-C46B-40C4-8AB4-D7D0380C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D9666A6-7B54-43CE-A895-FA1D282F4BD8}"/>
              </a:ext>
            </a:extLst>
          </p:cNvPr>
          <p:cNvGrpSpPr/>
          <p:nvPr userDrawn="1"/>
        </p:nvGrpSpPr>
        <p:grpSpPr>
          <a:xfrm>
            <a:off x="4902953" y="7155669"/>
            <a:ext cx="1875698" cy="1220124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67240AD7-7014-405C-AB63-FB9E57C62BA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4D0F1C09-67ED-40D0-A27E-716EB6DB3A9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3F204640-EEC2-4425-AD7B-F2675709ED9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82D9EB3-39B4-45E3-ACA1-7AF2AAACC29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EB84C1DA-2B47-4A28-86D4-7FD4DF5D0F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DB603DB1-B596-49F4-A61E-A3EF841AE41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75BA575-FC92-49AF-B38C-C406456612E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4AB5EB0-44C7-4A25-A9A7-71B1BE449705}"/>
              </a:ext>
            </a:extLst>
          </p:cNvPr>
          <p:cNvGrpSpPr/>
          <p:nvPr userDrawn="1"/>
        </p:nvGrpSpPr>
        <p:grpSpPr>
          <a:xfrm flipH="1">
            <a:off x="16789400" y="6523358"/>
            <a:ext cx="1875698" cy="1220124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CD8FCF7-CFDC-4EDE-8FD1-EBED1BF2B3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79275AA5-B0E0-42A5-94AA-E3E5F83634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10EF319-F7DC-4970-903E-457D404E1E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3A207A35-6F06-4EC6-80CD-2A3EE3B9DA7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B5D6C7-9273-402E-9EE0-39444D9A193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76B682D-0B96-4DB9-A911-EF9355834E7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C7C36FA4-78C7-4A4C-99E3-3D8766C4145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C567EA1-FDD3-49B3-8B9D-49744397AFE5}"/>
              </a:ext>
            </a:extLst>
          </p:cNvPr>
          <p:cNvGrpSpPr/>
          <p:nvPr userDrawn="1"/>
        </p:nvGrpSpPr>
        <p:grpSpPr>
          <a:xfrm>
            <a:off x="-111081" y="-34232"/>
            <a:ext cx="1651734" cy="1326576"/>
            <a:chOff x="1752751" y="749874"/>
            <a:chExt cx="1101156" cy="884384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BCA222C-F259-4E55-B6DA-8DB4272443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C9F40ED-E82F-4F78-9E5C-DB14F42AC55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8310EFA-C1BA-402D-B853-ECC9B90AB22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FBA8C4F4-506C-4DE5-8C5C-66E224644B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5E16C37C-332A-408A-9E94-30199984CDBE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9CAB851E-8BC4-4709-902A-09CAD6ACB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C024525-64E6-4B38-9DC4-FC3AA6214E76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F6095B1-5F2C-4DF2-A71F-0F77CA0B6ACA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7A6C7F9-C1CE-437D-8EDD-A1E79F5FEBDA}"/>
              </a:ext>
            </a:extLst>
          </p:cNvPr>
          <p:cNvGrpSpPr/>
          <p:nvPr userDrawn="1"/>
        </p:nvGrpSpPr>
        <p:grpSpPr>
          <a:xfrm flipH="1">
            <a:off x="-935266" y="5488862"/>
            <a:ext cx="1875698" cy="1220124"/>
            <a:chOff x="28214" y="967908"/>
            <a:chExt cx="1250465" cy="813416"/>
          </a:xfrm>
        </p:grpSpPr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E3DBCE9D-B14D-44FC-8E3D-5AE2078E1C6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B72FEC05-BE81-4B3D-AF64-B6FC33BC9C1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BD4ED0D-0B60-4626-BE2C-8F1281C953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EA8085B-2E37-4F66-986C-17836B5447B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46F221C-4CA4-494C-94ED-1EFA15511D6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67A8C432-7DC7-4B1A-AED7-3E329780192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8BABE968-6AC5-47F9-B8A9-494E2399840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E8FFCF4-5694-4255-9528-EA1127F613CF}"/>
              </a:ext>
            </a:extLst>
          </p:cNvPr>
          <p:cNvGrpSpPr/>
          <p:nvPr userDrawn="1"/>
        </p:nvGrpSpPr>
        <p:grpSpPr>
          <a:xfrm>
            <a:off x="15172943" y="-425006"/>
            <a:ext cx="1875698" cy="1220124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02377A99-E231-4A31-8449-B89AF329C4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C51AED75-C0A6-4F89-B177-4C15B2A8616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7B3C0299-8229-49A8-A2ED-CDF96ABFF2D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C74436E2-6AB0-4F81-8750-994C1F22CF3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C1159943-6E54-4BA6-A297-51DA46CEF5B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C39C260F-EADB-4230-B074-D6C30C83EA6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5C6B9AD0-FCEB-4856-823C-D35D3485C12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สี่เหลี่ยมผืนผ้า 209">
            <a:extLst>
              <a:ext uri="{FF2B5EF4-FFF2-40B4-BE49-F238E27FC236}">
                <a16:creationId xmlns:a16="http://schemas.microsoft.com/office/drawing/2014/main" id="{C8240FAB-DB71-417A-80D7-23D55B3F2A06}"/>
              </a:ext>
            </a:extLst>
          </p:cNvPr>
          <p:cNvSpPr/>
          <p:nvPr userDrawn="1"/>
        </p:nvSpPr>
        <p:spPr>
          <a:xfrm>
            <a:off x="5607486" y="1916589"/>
            <a:ext cx="7426518" cy="211226"/>
          </a:xfrm>
          <a:prstGeom prst="rect">
            <a:avLst/>
          </a:prstGeom>
          <a:solidFill>
            <a:srgbClr val="5E27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6AD9B-023D-4E34-A67F-D1CF527D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4810" y="445108"/>
            <a:ext cx="7047411" cy="1445519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6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217" name="ตัวแทนข้อความ 216">
            <a:extLst>
              <a:ext uri="{FF2B5EF4-FFF2-40B4-BE49-F238E27FC236}">
                <a16:creationId xmlns:a16="http://schemas.microsoft.com/office/drawing/2014/main" id="{D9B9D48F-128D-4992-B19C-3B08D6496A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6484" y="3198473"/>
            <a:ext cx="2861417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01</a:t>
            </a:r>
          </a:p>
          <a:p>
            <a:pPr lvl="0"/>
            <a:endParaRPr lang="th-TH" dirty="0"/>
          </a:p>
        </p:txBody>
      </p:sp>
      <p:sp>
        <p:nvSpPr>
          <p:cNvPr id="219" name="ตัวแทนข้อความ 218">
            <a:extLst>
              <a:ext uri="{FF2B5EF4-FFF2-40B4-BE49-F238E27FC236}">
                <a16:creationId xmlns:a16="http://schemas.microsoft.com/office/drawing/2014/main" id="{B4AFA6C8-6A48-4D08-A797-33D4DF676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1887" y="4158515"/>
            <a:ext cx="4591265" cy="187404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2" name="ตัวแทนข้อความ 216">
            <a:extLst>
              <a:ext uri="{FF2B5EF4-FFF2-40B4-BE49-F238E27FC236}">
                <a16:creationId xmlns:a16="http://schemas.microsoft.com/office/drawing/2014/main" id="{D88C4EBF-56E3-4C45-87E0-44EA6BE8CD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04320" y="3152811"/>
            <a:ext cx="2861417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02</a:t>
            </a:r>
          </a:p>
          <a:p>
            <a:pPr lvl="0"/>
            <a:endParaRPr lang="th-TH" dirty="0"/>
          </a:p>
        </p:txBody>
      </p:sp>
      <p:sp>
        <p:nvSpPr>
          <p:cNvPr id="223" name="ตัวแทนข้อความ 218">
            <a:extLst>
              <a:ext uri="{FF2B5EF4-FFF2-40B4-BE49-F238E27FC236}">
                <a16:creationId xmlns:a16="http://schemas.microsoft.com/office/drawing/2014/main" id="{A17FC43F-5862-4AA5-9FB2-35A5D4F0D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9723" y="4112854"/>
            <a:ext cx="4591265" cy="187404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4" name="ตัวแทนข้อความ 216">
            <a:extLst>
              <a:ext uri="{FF2B5EF4-FFF2-40B4-BE49-F238E27FC236}">
                <a16:creationId xmlns:a16="http://schemas.microsoft.com/office/drawing/2014/main" id="{49AE9E1E-BDA2-4DFD-986C-4E2A2B6BC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28494" y="3152811"/>
            <a:ext cx="2861417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03</a:t>
            </a:r>
          </a:p>
          <a:p>
            <a:pPr lvl="0"/>
            <a:endParaRPr lang="th-TH" dirty="0"/>
          </a:p>
        </p:txBody>
      </p:sp>
      <p:sp>
        <p:nvSpPr>
          <p:cNvPr id="225" name="ตัวแทนข้อความ 218">
            <a:extLst>
              <a:ext uri="{FF2B5EF4-FFF2-40B4-BE49-F238E27FC236}">
                <a16:creationId xmlns:a16="http://schemas.microsoft.com/office/drawing/2014/main" id="{0E47DDC1-F8A4-4CE7-BBDE-ECF5FFEC2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3898" y="4112854"/>
            <a:ext cx="4591265" cy="187404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83B501-7C93-4CF1-8480-2798E85491E8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E04B41-18E0-4401-9890-1F6343C0E784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88085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FD42267-4991-4834-8F80-4D39EA63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7514C00-7AC2-4021-B9FE-7A1B1ACE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FE6FCF2-53B4-43F1-9926-59B38ADC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92DE850-A879-4937-96C0-7F6F5D15BCB5}"/>
              </a:ext>
            </a:extLst>
          </p:cNvPr>
          <p:cNvGrpSpPr/>
          <p:nvPr userDrawn="1"/>
        </p:nvGrpSpPr>
        <p:grpSpPr>
          <a:xfrm>
            <a:off x="5963897" y="6669857"/>
            <a:ext cx="1875698" cy="1220124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1A4FFB70-152D-4F8B-A9F5-AE52C4432DD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3E65152-531F-4618-B1DB-E211BC522238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65C62C7-AB46-4967-91C1-DBA2645428E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5BE2770-988C-4A36-A4D0-76A5543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8ABB8240-0D0D-4F1A-8A05-A665B73FFBB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4C88184-7E0C-4B9C-B72B-5F0C0B83B81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77CCC6B-461C-470E-8F95-971546AB73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216A4C4-C06E-4F06-82C6-92D0001EA113}"/>
              </a:ext>
            </a:extLst>
          </p:cNvPr>
          <p:cNvGrpSpPr/>
          <p:nvPr userDrawn="1"/>
        </p:nvGrpSpPr>
        <p:grpSpPr>
          <a:xfrm>
            <a:off x="4830161" y="-15261"/>
            <a:ext cx="1651734" cy="1326576"/>
            <a:chOff x="1752751" y="749874"/>
            <a:chExt cx="1101156" cy="88438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F52F2BD-9ED0-4003-9B74-26D5288408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FFEC6D41-985E-4FA8-952E-FB3F45A2087F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8855CBEF-5F9D-4101-81F5-A599E38A2D2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004AE3F0-8011-4CD7-BFF0-F537EE28F15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AA7DFF0F-27AE-4C4A-B4D8-33C32721FF9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FC39CC98-73B4-47F9-B4F9-DFAE14AFCD17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872DCF56-D783-4415-833E-9B4FE86B63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3889A45-4DE4-4FF3-9463-8694D1369E1F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C2FC286-564B-4E11-AB8D-069B6183315C}"/>
              </a:ext>
            </a:extLst>
          </p:cNvPr>
          <p:cNvGrpSpPr/>
          <p:nvPr userDrawn="1"/>
        </p:nvGrpSpPr>
        <p:grpSpPr>
          <a:xfrm>
            <a:off x="17112752" y="5963180"/>
            <a:ext cx="1875698" cy="1220124"/>
            <a:chOff x="28214" y="967908"/>
            <a:chExt cx="1250465" cy="813416"/>
          </a:xfrm>
        </p:grpSpPr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77E2D008-2272-4B7E-BD26-3C309221D6E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0FA8992-EC8C-459A-AC83-4509751D705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428B2C58-3EE0-4E16-B79F-6501085B947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4CE02DA-1A1F-4550-9071-AFBE61826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1CEBB0B3-7973-49C2-950B-464E91066B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96E4B6CD-5532-47C0-821A-D72887F8D1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6E5B3D8A-A1DC-4DC1-89AA-2E69EE35CF2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798CD051-8B19-4B06-9A93-A25ACD22839F}"/>
              </a:ext>
            </a:extLst>
          </p:cNvPr>
          <p:cNvGrpSpPr/>
          <p:nvPr userDrawn="1"/>
        </p:nvGrpSpPr>
        <p:grpSpPr>
          <a:xfrm flipH="1">
            <a:off x="11270362" y="-738672"/>
            <a:ext cx="1875698" cy="1220124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0F8101B1-A4F6-4FB7-82A7-63FAC1D02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EA74DCBB-91B7-4B44-93A0-3098A25D17C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EEB0983-A536-4303-9AB8-5917B8A97B2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6892EBB9-688B-4027-8E81-6301988D605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42F1A0-898D-4942-A141-30160AC36A0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9195E88-586E-4779-8DAA-73130E9EB34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ED09D25D-3F65-416D-83C8-2248011377A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DEA7791B-8CEE-464C-94E2-8EDC0383ABFF}"/>
              </a:ext>
            </a:extLst>
          </p:cNvPr>
          <p:cNvGrpSpPr/>
          <p:nvPr userDrawn="1"/>
        </p:nvGrpSpPr>
        <p:grpSpPr>
          <a:xfrm>
            <a:off x="16889624" y="753542"/>
            <a:ext cx="1875698" cy="1220124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15315B1-BE68-472D-A5AD-D2AE09D095A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FDEC446C-A114-407B-A0E2-C631C6F87CE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4D8C93F4-3184-4B43-93DE-CBC4C3838C0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7C5F27D6-BB75-4AB6-BCAB-23CC129B618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4C978DDB-8FA7-4A4C-8AD1-37FE734942E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3232BC46-E76B-45B9-AFEA-07F0DF015DF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90F43C9B-F0F1-4ADB-AF65-82BE409CC70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4ED8291-42E7-48BC-94F0-0D3EA10387D1}"/>
              </a:ext>
            </a:extLst>
          </p:cNvPr>
          <p:cNvGrpSpPr/>
          <p:nvPr userDrawn="1"/>
        </p:nvGrpSpPr>
        <p:grpSpPr>
          <a:xfrm>
            <a:off x="0" y="7472240"/>
            <a:ext cx="18288000" cy="2814758"/>
            <a:chOff x="0" y="5038725"/>
            <a:chExt cx="12192000" cy="1819273"/>
          </a:xfrm>
        </p:grpSpPr>
        <p:sp>
          <p:nvSpPr>
            <p:cNvPr id="50" name="สี่เหลี่ยมผืนผ้า 49">
              <a:extLst>
                <a:ext uri="{FF2B5EF4-FFF2-40B4-BE49-F238E27FC236}">
                  <a16:creationId xmlns:a16="http://schemas.microsoft.com/office/drawing/2014/main" id="{290E80B3-24E5-4273-846C-4DC0281C6F86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E5E1B95-6123-4873-8E6D-B04A52A025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9F4E633-C1A2-4FB3-946C-7725A68D2A79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6DCDE3E3-5159-43B7-B6DA-25146FACC9E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39DE1DF-CD16-431F-A232-C75400D58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133B1D9-6465-4FA5-8C72-26A631FBF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819C1E0A-D243-4D92-B180-24364E808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A5B65D00-EC2F-4B17-8997-7099738A07D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E497C685-5449-4EDE-88C4-FC05657FF533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BD9AF59-4DAE-4FFB-A5D2-28CA5994A1E1}"/>
              </a:ext>
            </a:extLst>
          </p:cNvPr>
          <p:cNvGrpSpPr/>
          <p:nvPr userDrawn="1"/>
        </p:nvGrpSpPr>
        <p:grpSpPr>
          <a:xfrm>
            <a:off x="2" y="-15261"/>
            <a:ext cx="5212079" cy="10302261"/>
            <a:chOff x="1" y="-10174"/>
            <a:chExt cx="3474719" cy="686817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396515EF-5113-45F1-9CAE-16B99ED16DC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84FCD3D7-48C9-44C0-A9B1-BCE298E16145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2E967190-0E43-4CB2-9A68-D47B81C13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B5A2EA09-72FE-46E4-AF1C-085457A6E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FDBFE67C-3583-4F15-B5DD-21E9C4AFB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8E9F755-E74E-48A8-A5D3-BA7BEEC7F307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80CE14-087F-46C6-8FA8-2E0A8F6A0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1560" y="1569853"/>
            <a:ext cx="5248818" cy="19883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1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288" name="ตัวแทนข้อความ 287">
            <a:extLst>
              <a:ext uri="{FF2B5EF4-FFF2-40B4-BE49-F238E27FC236}">
                <a16:creationId xmlns:a16="http://schemas.microsoft.com/office/drawing/2014/main" id="{A49A50A3-0DF6-472E-898C-D521889FB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12225" y="3802255"/>
            <a:ext cx="6507957" cy="140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70A0839-8555-4098-8358-D067359C010E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92A25-1FD9-4D68-8E71-06E7A837DFB0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30329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5EF478-D5EE-46B0-874C-CAC2F575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9CB8E4-39D5-471A-A32E-6A3402F3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4158A3-93A8-4C96-88C7-8E3F8489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705C2C3-B5A0-4CF8-BFA8-4D595EAA5BA6}"/>
              </a:ext>
            </a:extLst>
          </p:cNvPr>
          <p:cNvGrpSpPr/>
          <p:nvPr userDrawn="1"/>
        </p:nvGrpSpPr>
        <p:grpSpPr>
          <a:xfrm>
            <a:off x="5127137" y="4602302"/>
            <a:ext cx="1875698" cy="1220124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A0323DF-883B-454C-BA2C-DAD01454ED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0F15B62-007A-4C6E-95F5-06DB167592F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7931F45-B947-4BE9-8936-70CF03F8D1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0FB37B7-2735-4505-BCAF-C84947B87E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913FE506-80B1-4A23-84CB-E76300180D6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593201BB-F181-4F43-B5A7-25405322E4B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3C5E664D-FB6C-498F-A2EF-798CA0C0589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F72E751-2BCC-47F0-BFAB-8453897972D7}"/>
              </a:ext>
            </a:extLst>
          </p:cNvPr>
          <p:cNvGrpSpPr/>
          <p:nvPr userDrawn="1"/>
        </p:nvGrpSpPr>
        <p:grpSpPr>
          <a:xfrm>
            <a:off x="-576775" y="7679916"/>
            <a:ext cx="1875698" cy="1220124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A75EA4BD-F166-4A94-B65D-AEA343CDB64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9F1FC4A8-F111-450F-8090-8E4D9B1CF3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BA2F1567-BC51-4288-98A8-7287E7673FC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E8647F7D-4A4C-4ACA-8B3E-6567F6F1EB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050DB0-103C-486E-94DD-D74B808C4E9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E0E6C77-20B5-46AE-8137-E836133D5DD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92EDF65-F571-4394-B421-58F361066F8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5F2358E2-5EC0-4973-8BC0-9F7777023DBB}"/>
              </a:ext>
            </a:extLst>
          </p:cNvPr>
          <p:cNvGrpSpPr/>
          <p:nvPr userDrawn="1"/>
        </p:nvGrpSpPr>
        <p:grpSpPr>
          <a:xfrm flipH="1">
            <a:off x="9999971" y="7286199"/>
            <a:ext cx="1875698" cy="1220124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8EEA588-A014-4113-8B93-C0753A113A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E5C17C46-0435-49CE-ABC7-07B21BC8E42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25BD1B2F-14A8-4C8E-BE08-871D03C9FD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4EA2B0FE-042E-4BB0-8C29-4C06D747AD3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1BDAD18F-DDFE-42C7-BA7B-08B9A01AAEB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B9932222-B8ED-4BD9-A329-35B9F97F9DC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334F0878-BDC3-43D0-974F-C913247D2B9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92C2C3F-2FE5-42E3-BAAF-29A2105D4E63}"/>
              </a:ext>
            </a:extLst>
          </p:cNvPr>
          <p:cNvGrpSpPr/>
          <p:nvPr userDrawn="1"/>
        </p:nvGrpSpPr>
        <p:grpSpPr>
          <a:xfrm>
            <a:off x="2418762" y="425601"/>
            <a:ext cx="1651734" cy="1326576"/>
            <a:chOff x="1752751" y="749874"/>
            <a:chExt cx="1101156" cy="884384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660E094-BEA4-43D5-A4E8-8A3C16D06AC1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A0F91DEC-F195-4849-B405-799A9BA22B2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3E49D2C7-69B1-4FC7-8311-9517B0A282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10E21CC2-DFBC-4FA6-902D-E504E712A547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368C5DE-5376-4BE9-B124-8AB8525F92C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45762B6D-097C-4261-9CC3-C80D5E9331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152E19CD-BC5C-40D6-B7D6-1214D9C432B0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FDE6BB9-C678-4021-823A-EEB678D2B2B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6382DA9-345F-41AE-ABDA-B027EEC612EB}"/>
              </a:ext>
            </a:extLst>
          </p:cNvPr>
          <p:cNvGrpSpPr/>
          <p:nvPr userDrawn="1"/>
        </p:nvGrpSpPr>
        <p:grpSpPr>
          <a:xfrm flipV="1">
            <a:off x="16636266" y="8960424"/>
            <a:ext cx="1651734" cy="1326576"/>
            <a:chOff x="1752751" y="749874"/>
            <a:chExt cx="1101156" cy="884384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2BBC6121-64AD-4038-912F-67EDC5C6268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CFD6CE0-9945-414E-8AD6-50334D7112F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DBF44162-CB72-4218-B3B1-75AF3B712C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60DCFD2-E426-477E-8621-947EA3423E2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CFDAF96-1411-4087-A1DC-6894216614F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3CDB8F59-141D-4967-AC88-119E5F5B01C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F35989AB-98B1-4FD8-B1E1-6D42EF63C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215B265-6C33-49D0-8CD2-E7E345E532BB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9F084C10-BDCD-48C9-A4F4-D5B3687E9816}"/>
              </a:ext>
            </a:extLst>
          </p:cNvPr>
          <p:cNvGrpSpPr/>
          <p:nvPr userDrawn="1"/>
        </p:nvGrpSpPr>
        <p:grpSpPr>
          <a:xfrm flipH="1">
            <a:off x="10680193" y="1329615"/>
            <a:ext cx="1875698" cy="1220124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D600D3E9-06C3-42C4-868B-4859ED0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ED97DA67-68FB-428C-B08A-7258A93C58D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F21C78EE-2C63-46AD-8812-A787E721548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DFF206D-A2A2-4783-ACFB-04DB084C090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AD7A4F1-4935-4E34-B07F-9970A8599C3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95A1EB8-8F92-4DC0-B70B-B1337B1802A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AE9EA0D6-AA0C-400C-814D-CCF802F6B53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0FDF09A4-9BE5-43B7-8165-972022B6AE75}"/>
              </a:ext>
            </a:extLst>
          </p:cNvPr>
          <p:cNvGrpSpPr/>
          <p:nvPr userDrawn="1"/>
        </p:nvGrpSpPr>
        <p:grpSpPr>
          <a:xfrm>
            <a:off x="16334039" y="0"/>
            <a:ext cx="1875698" cy="1220124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5994BD91-B479-49A1-BE9D-4CCA1A2AC9A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CAD3CE25-37A9-48AE-9C5C-4102CBB9A55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8CCDC7BF-9991-4896-A94B-80F7CF4E3AA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03552C5-8147-4EC1-B8D6-2627FF6736D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5ECA0298-9BF5-4785-9E33-4EA3EACA645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E9CFB70B-21E2-40D3-A239-92571B452F0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A611DB4C-98AF-4642-91B1-DB03DBD449D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F89F608A-0184-41A4-8D2A-43CD2FE098C4}"/>
              </a:ext>
            </a:extLst>
          </p:cNvPr>
          <p:cNvGrpSpPr/>
          <p:nvPr userDrawn="1"/>
        </p:nvGrpSpPr>
        <p:grpSpPr>
          <a:xfrm>
            <a:off x="-112733" y="8170376"/>
            <a:ext cx="18728010" cy="4398416"/>
            <a:chOff x="-75155" y="5446917"/>
            <a:chExt cx="12485340" cy="2932277"/>
          </a:xfrm>
        </p:grpSpPr>
        <p:sp>
          <p:nvSpPr>
            <p:cNvPr id="66" name="เมฆ 65">
              <a:extLst>
                <a:ext uri="{FF2B5EF4-FFF2-40B4-BE49-F238E27FC236}">
                  <a16:creationId xmlns:a16="http://schemas.microsoft.com/office/drawing/2014/main" id="{79AD124A-0EB1-4C5C-B733-75EC30D641B4}"/>
                </a:ext>
              </a:extLst>
            </p:cNvPr>
            <p:cNvSpPr/>
            <p:nvPr/>
          </p:nvSpPr>
          <p:spPr>
            <a:xfrm rot="536932">
              <a:off x="-75155" y="5552684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7" name="เมฆ 66">
              <a:extLst>
                <a:ext uri="{FF2B5EF4-FFF2-40B4-BE49-F238E27FC236}">
                  <a16:creationId xmlns:a16="http://schemas.microsoft.com/office/drawing/2014/main" id="{AB68E2E0-5352-45F5-AC95-D646D6A216EA}"/>
                </a:ext>
              </a:extLst>
            </p:cNvPr>
            <p:cNvSpPr/>
            <p:nvPr/>
          </p:nvSpPr>
          <p:spPr>
            <a:xfrm>
              <a:off x="8054689" y="544691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8" name="เมฆ 67">
              <a:extLst>
                <a:ext uri="{FF2B5EF4-FFF2-40B4-BE49-F238E27FC236}">
                  <a16:creationId xmlns:a16="http://schemas.microsoft.com/office/drawing/2014/main" id="{E58EB70B-91F5-4251-8B2C-7B4086B8C524}"/>
                </a:ext>
              </a:extLst>
            </p:cNvPr>
            <p:cNvSpPr/>
            <p:nvPr/>
          </p:nvSpPr>
          <p:spPr>
            <a:xfrm rot="429282" flipH="1" flipV="1">
              <a:off x="4142990" y="560395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9" name="กลุ่ม 68">
              <a:extLst>
                <a:ext uri="{FF2B5EF4-FFF2-40B4-BE49-F238E27FC236}">
                  <a16:creationId xmlns:a16="http://schemas.microsoft.com/office/drawing/2014/main" id="{7668335B-AE8B-4A8A-B80D-7913916A60E6}"/>
                </a:ext>
              </a:extLst>
            </p:cNvPr>
            <p:cNvGrpSpPr/>
            <p:nvPr/>
          </p:nvGrpSpPr>
          <p:grpSpPr>
            <a:xfrm>
              <a:off x="746795" y="5909579"/>
              <a:ext cx="2941384" cy="762693"/>
              <a:chOff x="746256" y="5820536"/>
              <a:chExt cx="2941384" cy="762693"/>
            </a:xfrm>
          </p:grpSpPr>
          <p:grpSp>
            <p:nvGrpSpPr>
              <p:cNvPr id="96" name="กลุ่ม 95">
                <a:extLst>
                  <a:ext uri="{FF2B5EF4-FFF2-40B4-BE49-F238E27FC236}">
                    <a16:creationId xmlns:a16="http://schemas.microsoft.com/office/drawing/2014/main" id="{C7E2D716-71FD-445F-8190-1E1B87EECFE9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06" name="รูปแบบอิสระ: รูปร่าง 105">
                  <a:extLst>
                    <a:ext uri="{FF2B5EF4-FFF2-40B4-BE49-F238E27FC236}">
                      <a16:creationId xmlns:a16="http://schemas.microsoft.com/office/drawing/2014/main" id="{EFEC5E73-C8CA-4B61-8FA1-94CA8D7234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7" name="วงรี 77">
                  <a:extLst>
                    <a:ext uri="{FF2B5EF4-FFF2-40B4-BE49-F238E27FC236}">
                      <a16:creationId xmlns:a16="http://schemas.microsoft.com/office/drawing/2014/main" id="{251BFDDF-C997-4655-897A-031A59049C8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7" name="กลุ่ม 96">
                <a:extLst>
                  <a:ext uri="{FF2B5EF4-FFF2-40B4-BE49-F238E27FC236}">
                    <a16:creationId xmlns:a16="http://schemas.microsoft.com/office/drawing/2014/main" id="{256478F3-6239-4572-A0B7-165769C6BB39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4" name="รูปแบบอิสระ: รูปร่าง 103">
                  <a:extLst>
                    <a:ext uri="{FF2B5EF4-FFF2-40B4-BE49-F238E27FC236}">
                      <a16:creationId xmlns:a16="http://schemas.microsoft.com/office/drawing/2014/main" id="{DF7C965F-5630-4CC2-B9F4-2DB019F4885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5" name="วงรี 77">
                  <a:extLst>
                    <a:ext uri="{FF2B5EF4-FFF2-40B4-BE49-F238E27FC236}">
                      <a16:creationId xmlns:a16="http://schemas.microsoft.com/office/drawing/2014/main" id="{1AED9CB3-3929-4211-BA90-7AFC1ACF5BA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8" name="กลุ่ม 97">
                <a:extLst>
                  <a:ext uri="{FF2B5EF4-FFF2-40B4-BE49-F238E27FC236}">
                    <a16:creationId xmlns:a16="http://schemas.microsoft.com/office/drawing/2014/main" id="{EFC26408-13F8-4D75-8CAB-6415FC7FD215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2" name="รูปแบบอิสระ: รูปร่าง 101">
                  <a:extLst>
                    <a:ext uri="{FF2B5EF4-FFF2-40B4-BE49-F238E27FC236}">
                      <a16:creationId xmlns:a16="http://schemas.microsoft.com/office/drawing/2014/main" id="{024CA3FB-C0BB-4358-90E7-8771AF7A10E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3" name="วงรี 77">
                  <a:extLst>
                    <a:ext uri="{FF2B5EF4-FFF2-40B4-BE49-F238E27FC236}">
                      <a16:creationId xmlns:a16="http://schemas.microsoft.com/office/drawing/2014/main" id="{C7E0D018-6D7F-4BC0-ADDF-14C65AA614D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9" name="กลุ่ม 98">
                <a:extLst>
                  <a:ext uri="{FF2B5EF4-FFF2-40B4-BE49-F238E27FC236}">
                    <a16:creationId xmlns:a16="http://schemas.microsoft.com/office/drawing/2014/main" id="{79F71224-B542-4710-9EDB-E3B63E1F5327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0" name="รูปแบบอิสระ: รูปร่าง 99">
                  <a:extLst>
                    <a:ext uri="{FF2B5EF4-FFF2-40B4-BE49-F238E27FC236}">
                      <a16:creationId xmlns:a16="http://schemas.microsoft.com/office/drawing/2014/main" id="{4834F35E-DC67-454A-B9F6-8202C80552EC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1" name="วงรี 77">
                  <a:extLst>
                    <a:ext uri="{FF2B5EF4-FFF2-40B4-BE49-F238E27FC236}">
                      <a16:creationId xmlns:a16="http://schemas.microsoft.com/office/drawing/2014/main" id="{A309D720-DA12-43DA-A2A0-4820DCCDE04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3F82415-AD8B-427F-A353-2EC650CBD5B7}"/>
                </a:ext>
              </a:extLst>
            </p:cNvPr>
            <p:cNvGrpSpPr/>
            <p:nvPr/>
          </p:nvGrpSpPr>
          <p:grpSpPr>
            <a:xfrm rot="341305">
              <a:off x="5004488" y="6014831"/>
              <a:ext cx="2941384" cy="762691"/>
              <a:chOff x="746256" y="5820536"/>
              <a:chExt cx="2941384" cy="762691"/>
            </a:xfrm>
          </p:grpSpPr>
          <p:grpSp>
            <p:nvGrpSpPr>
              <p:cNvPr id="84" name="กลุ่ม 83">
                <a:extLst>
                  <a:ext uri="{FF2B5EF4-FFF2-40B4-BE49-F238E27FC236}">
                    <a16:creationId xmlns:a16="http://schemas.microsoft.com/office/drawing/2014/main" id="{CE366FCC-FEDD-439B-B5E3-771DF5EFA71C}"/>
                  </a:ext>
                </a:extLst>
              </p:cNvPr>
              <p:cNvGrpSpPr/>
              <p:nvPr/>
            </p:nvGrpSpPr>
            <p:grpSpPr>
              <a:xfrm>
                <a:off x="746256" y="5948737"/>
                <a:ext cx="492299" cy="42495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94" name="รูปแบบอิสระ: รูปร่าง 93">
                  <a:extLst>
                    <a:ext uri="{FF2B5EF4-FFF2-40B4-BE49-F238E27FC236}">
                      <a16:creationId xmlns:a16="http://schemas.microsoft.com/office/drawing/2014/main" id="{23AF9A6D-BD7E-4E88-97B4-16AF7D3B38F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5" name="วงรี 77">
                  <a:extLst>
                    <a:ext uri="{FF2B5EF4-FFF2-40B4-BE49-F238E27FC236}">
                      <a16:creationId xmlns:a16="http://schemas.microsoft.com/office/drawing/2014/main" id="{CD086149-E306-4A11-BEB7-378B04BDBCB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5" name="กลุ่ม 84">
                <a:extLst>
                  <a:ext uri="{FF2B5EF4-FFF2-40B4-BE49-F238E27FC236}">
                    <a16:creationId xmlns:a16="http://schemas.microsoft.com/office/drawing/2014/main" id="{86FE52C9-9F47-4607-895F-D5F9A042BABA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2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2" name="รูปแบบอิสระ: รูปร่าง 91">
                  <a:extLst>
                    <a:ext uri="{FF2B5EF4-FFF2-40B4-BE49-F238E27FC236}">
                      <a16:creationId xmlns:a16="http://schemas.microsoft.com/office/drawing/2014/main" id="{ED0B5B29-566E-4418-8A4D-6A7A2A12686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3" name="วงรี 77">
                  <a:extLst>
                    <a:ext uri="{FF2B5EF4-FFF2-40B4-BE49-F238E27FC236}">
                      <a16:creationId xmlns:a16="http://schemas.microsoft.com/office/drawing/2014/main" id="{E69AB58B-ACE6-42BE-9C08-BF7314DDB0B6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6" name="กลุ่ม 85">
                <a:extLst>
                  <a:ext uri="{FF2B5EF4-FFF2-40B4-BE49-F238E27FC236}">
                    <a16:creationId xmlns:a16="http://schemas.microsoft.com/office/drawing/2014/main" id="{56BAE73B-08DB-426F-AA39-443E726124D4}"/>
                  </a:ext>
                </a:extLst>
              </p:cNvPr>
              <p:cNvGrpSpPr/>
              <p:nvPr/>
            </p:nvGrpSpPr>
            <p:grpSpPr>
              <a:xfrm>
                <a:off x="2423837" y="6158272"/>
                <a:ext cx="492299" cy="424955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6BCDAE48-1197-467D-81B1-355D0358C93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1" name="วงรี 77">
                  <a:extLst>
                    <a:ext uri="{FF2B5EF4-FFF2-40B4-BE49-F238E27FC236}">
                      <a16:creationId xmlns:a16="http://schemas.microsoft.com/office/drawing/2014/main" id="{F1A557B2-4211-428C-801E-99FE4ECFF0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7" name="กลุ่ม 86">
                <a:extLst>
                  <a:ext uri="{FF2B5EF4-FFF2-40B4-BE49-F238E27FC236}">
                    <a16:creationId xmlns:a16="http://schemas.microsoft.com/office/drawing/2014/main" id="{DAF43756-204D-4713-82FA-FCBDAC3AE28E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69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8" name="รูปแบบอิสระ: รูปร่าง 87">
                  <a:extLst>
                    <a:ext uri="{FF2B5EF4-FFF2-40B4-BE49-F238E27FC236}">
                      <a16:creationId xmlns:a16="http://schemas.microsoft.com/office/drawing/2014/main" id="{87E5C65C-6AC5-4038-94EF-F847D53BAAB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9" name="วงรี 77">
                  <a:extLst>
                    <a:ext uri="{FF2B5EF4-FFF2-40B4-BE49-F238E27FC236}">
                      <a16:creationId xmlns:a16="http://schemas.microsoft.com/office/drawing/2014/main" id="{E57B79BF-1422-4038-9ECD-D4107C5EF648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1" name="กลุ่ม 70">
              <a:extLst>
                <a:ext uri="{FF2B5EF4-FFF2-40B4-BE49-F238E27FC236}">
                  <a16:creationId xmlns:a16="http://schemas.microsoft.com/office/drawing/2014/main" id="{8A3910B8-61B4-4BDC-B95F-6856065779CC}"/>
                </a:ext>
              </a:extLst>
            </p:cNvPr>
            <p:cNvGrpSpPr/>
            <p:nvPr/>
          </p:nvGrpSpPr>
          <p:grpSpPr>
            <a:xfrm>
              <a:off x="8820332" y="5948738"/>
              <a:ext cx="2941384" cy="762693"/>
              <a:chOff x="746256" y="5820536"/>
              <a:chExt cx="2941384" cy="762693"/>
            </a:xfrm>
          </p:grpSpPr>
          <p:grpSp>
            <p:nvGrpSpPr>
              <p:cNvPr id="72" name="กลุ่ม 71">
                <a:extLst>
                  <a:ext uri="{FF2B5EF4-FFF2-40B4-BE49-F238E27FC236}">
                    <a16:creationId xmlns:a16="http://schemas.microsoft.com/office/drawing/2014/main" id="{0CCF639A-B9E0-476E-97D3-80483E1AB8C8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2" name="รูปแบบอิสระ: รูปร่าง 81">
                  <a:extLst>
                    <a:ext uri="{FF2B5EF4-FFF2-40B4-BE49-F238E27FC236}">
                      <a16:creationId xmlns:a16="http://schemas.microsoft.com/office/drawing/2014/main" id="{83D971E2-3F32-4945-AD19-250FE7DCCD1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" name="วงรี 77">
                  <a:extLst>
                    <a:ext uri="{FF2B5EF4-FFF2-40B4-BE49-F238E27FC236}">
                      <a16:creationId xmlns:a16="http://schemas.microsoft.com/office/drawing/2014/main" id="{EF781FF2-9604-4D0C-96EC-5B5AF39B2E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3" name="กลุ่ม 72">
                <a:extLst>
                  <a:ext uri="{FF2B5EF4-FFF2-40B4-BE49-F238E27FC236}">
                    <a16:creationId xmlns:a16="http://schemas.microsoft.com/office/drawing/2014/main" id="{AA213F37-4301-4DC4-BC2D-EA059CFC5542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F8973443-5C7C-4E0B-81EB-FDED18848E7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1" name="วงรี 77">
                  <a:extLst>
                    <a:ext uri="{FF2B5EF4-FFF2-40B4-BE49-F238E27FC236}">
                      <a16:creationId xmlns:a16="http://schemas.microsoft.com/office/drawing/2014/main" id="{B161B252-CECA-43E8-BAEB-A3EECB28F7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4" name="กลุ่ม 73">
                <a:extLst>
                  <a:ext uri="{FF2B5EF4-FFF2-40B4-BE49-F238E27FC236}">
                    <a16:creationId xmlns:a16="http://schemas.microsoft.com/office/drawing/2014/main" id="{614B2CE5-A7E6-456B-AB99-9C7F1D0A901C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8" name="รูปแบบอิสระ: รูปร่าง 77">
                  <a:extLst>
                    <a:ext uri="{FF2B5EF4-FFF2-40B4-BE49-F238E27FC236}">
                      <a16:creationId xmlns:a16="http://schemas.microsoft.com/office/drawing/2014/main" id="{C082FC19-28D1-44BC-94AA-36826D0DB28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9" name="วงรี 77">
                  <a:extLst>
                    <a:ext uri="{FF2B5EF4-FFF2-40B4-BE49-F238E27FC236}">
                      <a16:creationId xmlns:a16="http://schemas.microsoft.com/office/drawing/2014/main" id="{E0E5B19E-67C3-45D4-A9B7-9A8DE9C3C50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5" name="กลุ่ม 74">
                <a:extLst>
                  <a:ext uri="{FF2B5EF4-FFF2-40B4-BE49-F238E27FC236}">
                    <a16:creationId xmlns:a16="http://schemas.microsoft.com/office/drawing/2014/main" id="{BF2B67C0-1A27-409B-9FD1-5B470099C442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6" name="รูปแบบอิสระ: รูปร่าง 75">
                  <a:extLst>
                    <a:ext uri="{FF2B5EF4-FFF2-40B4-BE49-F238E27FC236}">
                      <a16:creationId xmlns:a16="http://schemas.microsoft.com/office/drawing/2014/main" id="{1070FB43-3579-43F0-81C6-2BFDBBCC162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7" name="วงรี 77">
                  <a:extLst>
                    <a:ext uri="{FF2B5EF4-FFF2-40B4-BE49-F238E27FC236}">
                      <a16:creationId xmlns:a16="http://schemas.microsoft.com/office/drawing/2014/main" id="{12993C3C-FB5A-45E2-B6BE-5554E99C7C0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53DFE091-089B-477C-AA8D-5D0035835366}"/>
              </a:ext>
            </a:extLst>
          </p:cNvPr>
          <p:cNvGrpSpPr/>
          <p:nvPr userDrawn="1"/>
        </p:nvGrpSpPr>
        <p:grpSpPr>
          <a:xfrm>
            <a:off x="12658190" y="2046044"/>
            <a:ext cx="4702493" cy="5704997"/>
            <a:chOff x="8438793" y="1364029"/>
            <a:chExt cx="3134995" cy="3803331"/>
          </a:xfrm>
        </p:grpSpPr>
        <p:grpSp>
          <p:nvGrpSpPr>
            <p:cNvPr id="109" name="กลุ่ม 108">
              <a:extLst>
                <a:ext uri="{FF2B5EF4-FFF2-40B4-BE49-F238E27FC236}">
                  <a16:creationId xmlns:a16="http://schemas.microsoft.com/office/drawing/2014/main" id="{D196D9C0-0D4B-4EBF-95C4-AB3BA5A8CB58}"/>
                </a:ext>
              </a:extLst>
            </p:cNvPr>
            <p:cNvGrpSpPr/>
            <p:nvPr/>
          </p:nvGrpSpPr>
          <p:grpSpPr>
            <a:xfrm>
              <a:off x="8438793" y="1738360"/>
              <a:ext cx="3134995" cy="3429000"/>
              <a:chOff x="8438793" y="1738360"/>
              <a:chExt cx="3134995" cy="3429000"/>
            </a:xfrm>
          </p:grpSpPr>
          <p:sp>
            <p:nvSpPr>
              <p:cNvPr id="111" name="แผนผังลำดับงาน: หน่วงเวลา 110">
                <a:extLst>
                  <a:ext uri="{FF2B5EF4-FFF2-40B4-BE49-F238E27FC236}">
                    <a16:creationId xmlns:a16="http://schemas.microsoft.com/office/drawing/2014/main" id="{8272657C-FEE1-463A-88FF-3BC482D08D79}"/>
                  </a:ext>
                </a:extLst>
              </p:cNvPr>
              <p:cNvSpPr/>
              <p:nvPr/>
            </p:nvSpPr>
            <p:spPr>
              <a:xfrm rot="16200000">
                <a:off x="8291791" y="188536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B89D77CC-BA74-44D3-9A73-25376E5F07F2}"/>
                  </a:ext>
                </a:extLst>
              </p:cNvPr>
              <p:cNvSpPr/>
              <p:nvPr/>
            </p:nvSpPr>
            <p:spPr>
              <a:xfrm>
                <a:off x="8603329" y="189711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0" name="รูปแบบอิสระ: รูปร่าง 109">
              <a:extLst>
                <a:ext uri="{FF2B5EF4-FFF2-40B4-BE49-F238E27FC236}">
                  <a16:creationId xmlns:a16="http://schemas.microsoft.com/office/drawing/2014/main" id="{60F45C3D-C5C9-44B0-A898-E0F5DD19AEA2}"/>
                </a:ext>
              </a:extLst>
            </p:cNvPr>
            <p:cNvSpPr/>
            <p:nvPr/>
          </p:nvSpPr>
          <p:spPr>
            <a:xfrm>
              <a:off x="9668717" y="1364029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DDC86245-A3E2-4117-8632-D27614B7D810}"/>
              </a:ext>
            </a:extLst>
          </p:cNvPr>
          <p:cNvGrpSpPr/>
          <p:nvPr userDrawn="1"/>
        </p:nvGrpSpPr>
        <p:grpSpPr>
          <a:xfrm>
            <a:off x="6829477" y="2085092"/>
            <a:ext cx="4702493" cy="5692142"/>
            <a:chOff x="4552984" y="1390061"/>
            <a:chExt cx="3134995" cy="3794761"/>
          </a:xfrm>
        </p:grpSpPr>
        <p:sp>
          <p:nvSpPr>
            <p:cNvPr id="114" name="แผนผังลำดับงาน: หน่วงเวลา 113">
              <a:extLst>
                <a:ext uri="{FF2B5EF4-FFF2-40B4-BE49-F238E27FC236}">
                  <a16:creationId xmlns:a16="http://schemas.microsoft.com/office/drawing/2014/main" id="{75540C84-9F50-441D-9620-986DD3ED2111}"/>
                </a:ext>
              </a:extLst>
            </p:cNvPr>
            <p:cNvSpPr/>
            <p:nvPr/>
          </p:nvSpPr>
          <p:spPr>
            <a:xfrm rot="16200000">
              <a:off x="4405982" y="1902824"/>
              <a:ext cx="3429000" cy="3134995"/>
            </a:xfrm>
            <a:prstGeom prst="flowChartDelay">
              <a:avLst/>
            </a:prstGeom>
            <a:solidFill>
              <a:srgbClr val="672E0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5" name="รูปแบบอิสระ: รูปร่าง 114">
              <a:extLst>
                <a:ext uri="{FF2B5EF4-FFF2-40B4-BE49-F238E27FC236}">
                  <a16:creationId xmlns:a16="http://schemas.microsoft.com/office/drawing/2014/main" id="{039629D0-232F-47D4-A49D-53E85E4040A7}"/>
                </a:ext>
              </a:extLst>
            </p:cNvPr>
            <p:cNvSpPr/>
            <p:nvPr/>
          </p:nvSpPr>
          <p:spPr>
            <a:xfrm>
              <a:off x="4717520" y="1914573"/>
              <a:ext cx="2794302" cy="3096522"/>
            </a:xfrm>
            <a:custGeom>
              <a:avLst/>
              <a:gdLst>
                <a:gd name="connsiteX0" fmla="*/ 30645 w 3048671"/>
                <a:gd name="connsiteY0" fmla="*/ 3398829 h 3420654"/>
                <a:gd name="connsiteX1" fmla="*/ 45885 w 3048671"/>
                <a:gd name="connsiteY1" fmla="*/ 1453189 h 3420654"/>
                <a:gd name="connsiteX2" fmla="*/ 467525 w 3048671"/>
                <a:gd name="connsiteY2" fmla="*/ 487989 h 3420654"/>
                <a:gd name="connsiteX3" fmla="*/ 1046645 w 3048671"/>
                <a:gd name="connsiteY3" fmla="*/ 86669 h 3420654"/>
                <a:gd name="connsiteX4" fmla="*/ 1554645 w 3048671"/>
                <a:gd name="connsiteY4" fmla="*/ 309 h 3420654"/>
                <a:gd name="connsiteX5" fmla="*/ 1976285 w 3048671"/>
                <a:gd name="connsiteY5" fmla="*/ 66349 h 3420654"/>
                <a:gd name="connsiteX6" fmla="*/ 2342045 w 3048671"/>
                <a:gd name="connsiteY6" fmla="*/ 269549 h 3420654"/>
                <a:gd name="connsiteX7" fmla="*/ 2733205 w 3048671"/>
                <a:gd name="connsiteY7" fmla="*/ 650549 h 3420654"/>
                <a:gd name="connsiteX8" fmla="*/ 3007525 w 3048671"/>
                <a:gd name="connsiteY8" fmla="*/ 1321109 h 3420654"/>
                <a:gd name="connsiteX9" fmla="*/ 3043085 w 3048671"/>
                <a:gd name="connsiteY9" fmla="*/ 2372669 h 3420654"/>
                <a:gd name="connsiteX10" fmla="*/ 3032925 w 3048671"/>
                <a:gd name="connsiteY10" fmla="*/ 3190549 h 3420654"/>
                <a:gd name="connsiteX11" fmla="*/ 3038005 w 3048671"/>
                <a:gd name="connsiteY11" fmla="*/ 3322629 h 3420654"/>
                <a:gd name="connsiteX12" fmla="*/ 3032925 w 3048671"/>
                <a:gd name="connsiteY12" fmla="*/ 3398829 h 3420654"/>
                <a:gd name="connsiteX13" fmla="*/ 2844965 w 3048671"/>
                <a:gd name="connsiteY13" fmla="*/ 3419149 h 3420654"/>
                <a:gd name="connsiteX14" fmla="*/ 1351445 w 3048671"/>
                <a:gd name="connsiteY14" fmla="*/ 3419149 h 3420654"/>
                <a:gd name="connsiteX15" fmla="*/ 30645 w 3048671"/>
                <a:gd name="connsiteY15" fmla="*/ 3398829 h 3420654"/>
                <a:gd name="connsiteX0" fmla="*/ 21216 w 3062102"/>
                <a:gd name="connsiteY0" fmla="*/ 3444549 h 3445343"/>
                <a:gd name="connsiteX1" fmla="*/ 59316 w 3062102"/>
                <a:gd name="connsiteY1" fmla="*/ 1453189 h 3445343"/>
                <a:gd name="connsiteX2" fmla="*/ 480956 w 3062102"/>
                <a:gd name="connsiteY2" fmla="*/ 487989 h 3445343"/>
                <a:gd name="connsiteX3" fmla="*/ 1060076 w 3062102"/>
                <a:gd name="connsiteY3" fmla="*/ 86669 h 3445343"/>
                <a:gd name="connsiteX4" fmla="*/ 1568076 w 3062102"/>
                <a:gd name="connsiteY4" fmla="*/ 309 h 3445343"/>
                <a:gd name="connsiteX5" fmla="*/ 1989716 w 3062102"/>
                <a:gd name="connsiteY5" fmla="*/ 66349 h 3445343"/>
                <a:gd name="connsiteX6" fmla="*/ 2355476 w 3062102"/>
                <a:gd name="connsiteY6" fmla="*/ 269549 h 3445343"/>
                <a:gd name="connsiteX7" fmla="*/ 2746636 w 3062102"/>
                <a:gd name="connsiteY7" fmla="*/ 650549 h 3445343"/>
                <a:gd name="connsiteX8" fmla="*/ 3020956 w 3062102"/>
                <a:gd name="connsiteY8" fmla="*/ 1321109 h 3445343"/>
                <a:gd name="connsiteX9" fmla="*/ 3056516 w 3062102"/>
                <a:gd name="connsiteY9" fmla="*/ 2372669 h 3445343"/>
                <a:gd name="connsiteX10" fmla="*/ 3046356 w 3062102"/>
                <a:gd name="connsiteY10" fmla="*/ 3190549 h 3445343"/>
                <a:gd name="connsiteX11" fmla="*/ 3051436 w 3062102"/>
                <a:gd name="connsiteY11" fmla="*/ 3322629 h 3445343"/>
                <a:gd name="connsiteX12" fmla="*/ 3046356 w 3062102"/>
                <a:gd name="connsiteY12" fmla="*/ 3398829 h 3445343"/>
                <a:gd name="connsiteX13" fmla="*/ 2858396 w 3062102"/>
                <a:gd name="connsiteY13" fmla="*/ 3419149 h 3445343"/>
                <a:gd name="connsiteX14" fmla="*/ 1364876 w 3062102"/>
                <a:gd name="connsiteY14" fmla="*/ 3419149 h 3445343"/>
                <a:gd name="connsiteX15" fmla="*/ 21216 w 3062102"/>
                <a:gd name="connsiteY15" fmla="*/ 3444549 h 3445343"/>
                <a:gd name="connsiteX0" fmla="*/ 244 w 3041130"/>
                <a:gd name="connsiteY0" fmla="*/ 3444549 h 3445343"/>
                <a:gd name="connsiteX1" fmla="*/ 38344 w 3041130"/>
                <a:gd name="connsiteY1" fmla="*/ 1453189 h 3445343"/>
                <a:gd name="connsiteX2" fmla="*/ 459984 w 3041130"/>
                <a:gd name="connsiteY2" fmla="*/ 487989 h 3445343"/>
                <a:gd name="connsiteX3" fmla="*/ 1039104 w 3041130"/>
                <a:gd name="connsiteY3" fmla="*/ 86669 h 3445343"/>
                <a:gd name="connsiteX4" fmla="*/ 1547104 w 3041130"/>
                <a:gd name="connsiteY4" fmla="*/ 309 h 3445343"/>
                <a:gd name="connsiteX5" fmla="*/ 1968744 w 3041130"/>
                <a:gd name="connsiteY5" fmla="*/ 66349 h 3445343"/>
                <a:gd name="connsiteX6" fmla="*/ 2334504 w 3041130"/>
                <a:gd name="connsiteY6" fmla="*/ 269549 h 3445343"/>
                <a:gd name="connsiteX7" fmla="*/ 2725664 w 3041130"/>
                <a:gd name="connsiteY7" fmla="*/ 650549 h 3445343"/>
                <a:gd name="connsiteX8" fmla="*/ 2999984 w 3041130"/>
                <a:gd name="connsiteY8" fmla="*/ 1321109 h 3445343"/>
                <a:gd name="connsiteX9" fmla="*/ 3035544 w 3041130"/>
                <a:gd name="connsiteY9" fmla="*/ 2372669 h 3445343"/>
                <a:gd name="connsiteX10" fmla="*/ 3025384 w 3041130"/>
                <a:gd name="connsiteY10" fmla="*/ 3190549 h 3445343"/>
                <a:gd name="connsiteX11" fmla="*/ 3030464 w 3041130"/>
                <a:gd name="connsiteY11" fmla="*/ 3322629 h 3445343"/>
                <a:gd name="connsiteX12" fmla="*/ 3025384 w 3041130"/>
                <a:gd name="connsiteY12" fmla="*/ 3398829 h 3445343"/>
                <a:gd name="connsiteX13" fmla="*/ 2837424 w 3041130"/>
                <a:gd name="connsiteY13" fmla="*/ 3419149 h 3445343"/>
                <a:gd name="connsiteX14" fmla="*/ 1343904 w 3041130"/>
                <a:gd name="connsiteY14" fmla="*/ 3419149 h 3445343"/>
                <a:gd name="connsiteX15" fmla="*/ 244 w 3041130"/>
                <a:gd name="connsiteY15" fmla="*/ 3444549 h 3445343"/>
                <a:gd name="connsiteX0" fmla="*/ 0 w 3040886"/>
                <a:gd name="connsiteY0" fmla="*/ 3444549 h 3445343"/>
                <a:gd name="connsiteX1" fmla="*/ 38100 w 3040886"/>
                <a:gd name="connsiteY1" fmla="*/ 1453189 h 3445343"/>
                <a:gd name="connsiteX2" fmla="*/ 459740 w 3040886"/>
                <a:gd name="connsiteY2" fmla="*/ 487989 h 3445343"/>
                <a:gd name="connsiteX3" fmla="*/ 1038860 w 3040886"/>
                <a:gd name="connsiteY3" fmla="*/ 86669 h 3445343"/>
                <a:gd name="connsiteX4" fmla="*/ 1546860 w 3040886"/>
                <a:gd name="connsiteY4" fmla="*/ 309 h 3445343"/>
                <a:gd name="connsiteX5" fmla="*/ 1968500 w 3040886"/>
                <a:gd name="connsiteY5" fmla="*/ 66349 h 3445343"/>
                <a:gd name="connsiteX6" fmla="*/ 2334260 w 3040886"/>
                <a:gd name="connsiteY6" fmla="*/ 269549 h 3445343"/>
                <a:gd name="connsiteX7" fmla="*/ 2725420 w 3040886"/>
                <a:gd name="connsiteY7" fmla="*/ 650549 h 3445343"/>
                <a:gd name="connsiteX8" fmla="*/ 2999740 w 3040886"/>
                <a:gd name="connsiteY8" fmla="*/ 1321109 h 3445343"/>
                <a:gd name="connsiteX9" fmla="*/ 3035300 w 3040886"/>
                <a:gd name="connsiteY9" fmla="*/ 2372669 h 3445343"/>
                <a:gd name="connsiteX10" fmla="*/ 3025140 w 3040886"/>
                <a:gd name="connsiteY10" fmla="*/ 3190549 h 3445343"/>
                <a:gd name="connsiteX11" fmla="*/ 3030220 w 3040886"/>
                <a:gd name="connsiteY11" fmla="*/ 3322629 h 3445343"/>
                <a:gd name="connsiteX12" fmla="*/ 3025140 w 3040886"/>
                <a:gd name="connsiteY12" fmla="*/ 3398829 h 3445343"/>
                <a:gd name="connsiteX13" fmla="*/ 2837180 w 3040886"/>
                <a:gd name="connsiteY13" fmla="*/ 3419149 h 3445343"/>
                <a:gd name="connsiteX14" fmla="*/ 1343660 w 3040886"/>
                <a:gd name="connsiteY14" fmla="*/ 3419149 h 3445343"/>
                <a:gd name="connsiteX15" fmla="*/ 0 w 3040886"/>
                <a:gd name="connsiteY15" fmla="*/ 3444549 h 3445343"/>
                <a:gd name="connsiteX0" fmla="*/ 11941 w 3052827"/>
                <a:gd name="connsiteY0" fmla="*/ 3444549 h 3445343"/>
                <a:gd name="connsiteX1" fmla="*/ 50041 w 3052827"/>
                <a:gd name="connsiteY1" fmla="*/ 1453189 h 3445343"/>
                <a:gd name="connsiteX2" fmla="*/ 471681 w 3052827"/>
                <a:gd name="connsiteY2" fmla="*/ 487989 h 3445343"/>
                <a:gd name="connsiteX3" fmla="*/ 1050801 w 3052827"/>
                <a:gd name="connsiteY3" fmla="*/ 86669 h 3445343"/>
                <a:gd name="connsiteX4" fmla="*/ 1558801 w 3052827"/>
                <a:gd name="connsiteY4" fmla="*/ 309 h 3445343"/>
                <a:gd name="connsiteX5" fmla="*/ 1980441 w 3052827"/>
                <a:gd name="connsiteY5" fmla="*/ 66349 h 3445343"/>
                <a:gd name="connsiteX6" fmla="*/ 2346201 w 3052827"/>
                <a:gd name="connsiteY6" fmla="*/ 269549 h 3445343"/>
                <a:gd name="connsiteX7" fmla="*/ 2737361 w 3052827"/>
                <a:gd name="connsiteY7" fmla="*/ 650549 h 3445343"/>
                <a:gd name="connsiteX8" fmla="*/ 3011681 w 3052827"/>
                <a:gd name="connsiteY8" fmla="*/ 1321109 h 3445343"/>
                <a:gd name="connsiteX9" fmla="*/ 3047241 w 3052827"/>
                <a:gd name="connsiteY9" fmla="*/ 2372669 h 3445343"/>
                <a:gd name="connsiteX10" fmla="*/ 3037081 w 3052827"/>
                <a:gd name="connsiteY10" fmla="*/ 3190549 h 3445343"/>
                <a:gd name="connsiteX11" fmla="*/ 3042161 w 3052827"/>
                <a:gd name="connsiteY11" fmla="*/ 3322629 h 3445343"/>
                <a:gd name="connsiteX12" fmla="*/ 3037081 w 3052827"/>
                <a:gd name="connsiteY12" fmla="*/ 3398829 h 3445343"/>
                <a:gd name="connsiteX13" fmla="*/ 2849121 w 3052827"/>
                <a:gd name="connsiteY13" fmla="*/ 3419149 h 3445343"/>
                <a:gd name="connsiteX14" fmla="*/ 1355601 w 3052827"/>
                <a:gd name="connsiteY14" fmla="*/ 3419149 h 3445343"/>
                <a:gd name="connsiteX15" fmla="*/ 11941 w 3052827"/>
                <a:gd name="connsiteY15" fmla="*/ 3444549 h 3445343"/>
                <a:gd name="connsiteX0" fmla="*/ 7752 w 3060068"/>
                <a:gd name="connsiteY0" fmla="*/ 3433119 h 3434200"/>
                <a:gd name="connsiteX1" fmla="*/ 57282 w 3060068"/>
                <a:gd name="connsiteY1" fmla="*/ 1453189 h 3434200"/>
                <a:gd name="connsiteX2" fmla="*/ 478922 w 3060068"/>
                <a:gd name="connsiteY2" fmla="*/ 487989 h 3434200"/>
                <a:gd name="connsiteX3" fmla="*/ 1058042 w 3060068"/>
                <a:gd name="connsiteY3" fmla="*/ 86669 h 3434200"/>
                <a:gd name="connsiteX4" fmla="*/ 1566042 w 3060068"/>
                <a:gd name="connsiteY4" fmla="*/ 309 h 3434200"/>
                <a:gd name="connsiteX5" fmla="*/ 1987682 w 3060068"/>
                <a:gd name="connsiteY5" fmla="*/ 66349 h 3434200"/>
                <a:gd name="connsiteX6" fmla="*/ 2353442 w 3060068"/>
                <a:gd name="connsiteY6" fmla="*/ 269549 h 3434200"/>
                <a:gd name="connsiteX7" fmla="*/ 2744602 w 3060068"/>
                <a:gd name="connsiteY7" fmla="*/ 650549 h 3434200"/>
                <a:gd name="connsiteX8" fmla="*/ 3018922 w 3060068"/>
                <a:gd name="connsiteY8" fmla="*/ 1321109 h 3434200"/>
                <a:gd name="connsiteX9" fmla="*/ 3054482 w 3060068"/>
                <a:gd name="connsiteY9" fmla="*/ 2372669 h 3434200"/>
                <a:gd name="connsiteX10" fmla="*/ 3044322 w 3060068"/>
                <a:gd name="connsiteY10" fmla="*/ 3190549 h 3434200"/>
                <a:gd name="connsiteX11" fmla="*/ 3049402 w 3060068"/>
                <a:gd name="connsiteY11" fmla="*/ 3322629 h 3434200"/>
                <a:gd name="connsiteX12" fmla="*/ 3044322 w 3060068"/>
                <a:gd name="connsiteY12" fmla="*/ 3398829 h 3434200"/>
                <a:gd name="connsiteX13" fmla="*/ 2856362 w 3060068"/>
                <a:gd name="connsiteY13" fmla="*/ 3419149 h 3434200"/>
                <a:gd name="connsiteX14" fmla="*/ 1362842 w 3060068"/>
                <a:gd name="connsiteY14" fmla="*/ 3419149 h 3434200"/>
                <a:gd name="connsiteX15" fmla="*/ 7752 w 3060068"/>
                <a:gd name="connsiteY15" fmla="*/ 3433119 h 3434200"/>
                <a:gd name="connsiteX0" fmla="*/ 14543 w 3066859"/>
                <a:gd name="connsiteY0" fmla="*/ 3433119 h 3434200"/>
                <a:gd name="connsiteX1" fmla="*/ 48833 w 3066859"/>
                <a:gd name="connsiteY1" fmla="*/ 1373179 h 3434200"/>
                <a:gd name="connsiteX2" fmla="*/ 485713 w 3066859"/>
                <a:gd name="connsiteY2" fmla="*/ 487989 h 3434200"/>
                <a:gd name="connsiteX3" fmla="*/ 1064833 w 3066859"/>
                <a:gd name="connsiteY3" fmla="*/ 86669 h 3434200"/>
                <a:gd name="connsiteX4" fmla="*/ 1572833 w 3066859"/>
                <a:gd name="connsiteY4" fmla="*/ 309 h 3434200"/>
                <a:gd name="connsiteX5" fmla="*/ 1994473 w 3066859"/>
                <a:gd name="connsiteY5" fmla="*/ 66349 h 3434200"/>
                <a:gd name="connsiteX6" fmla="*/ 2360233 w 3066859"/>
                <a:gd name="connsiteY6" fmla="*/ 269549 h 3434200"/>
                <a:gd name="connsiteX7" fmla="*/ 2751393 w 3066859"/>
                <a:gd name="connsiteY7" fmla="*/ 650549 h 3434200"/>
                <a:gd name="connsiteX8" fmla="*/ 3025713 w 3066859"/>
                <a:gd name="connsiteY8" fmla="*/ 1321109 h 3434200"/>
                <a:gd name="connsiteX9" fmla="*/ 3061273 w 3066859"/>
                <a:gd name="connsiteY9" fmla="*/ 2372669 h 3434200"/>
                <a:gd name="connsiteX10" fmla="*/ 3051113 w 3066859"/>
                <a:gd name="connsiteY10" fmla="*/ 3190549 h 3434200"/>
                <a:gd name="connsiteX11" fmla="*/ 3056193 w 3066859"/>
                <a:gd name="connsiteY11" fmla="*/ 3322629 h 3434200"/>
                <a:gd name="connsiteX12" fmla="*/ 3051113 w 3066859"/>
                <a:gd name="connsiteY12" fmla="*/ 3398829 h 3434200"/>
                <a:gd name="connsiteX13" fmla="*/ 2863153 w 3066859"/>
                <a:gd name="connsiteY13" fmla="*/ 3419149 h 3434200"/>
                <a:gd name="connsiteX14" fmla="*/ 1369633 w 3066859"/>
                <a:gd name="connsiteY14" fmla="*/ 3419149 h 3434200"/>
                <a:gd name="connsiteX15" fmla="*/ 14543 w 3066859"/>
                <a:gd name="connsiteY15" fmla="*/ 3433119 h 3434200"/>
                <a:gd name="connsiteX0" fmla="*/ 14543 w 3066859"/>
                <a:gd name="connsiteY0" fmla="*/ 3433119 h 3442009"/>
                <a:gd name="connsiteX1" fmla="*/ 48833 w 3066859"/>
                <a:gd name="connsiteY1" fmla="*/ 1373179 h 3442009"/>
                <a:gd name="connsiteX2" fmla="*/ 485713 w 3066859"/>
                <a:gd name="connsiteY2" fmla="*/ 487989 h 3442009"/>
                <a:gd name="connsiteX3" fmla="*/ 1064833 w 3066859"/>
                <a:gd name="connsiteY3" fmla="*/ 86669 h 3442009"/>
                <a:gd name="connsiteX4" fmla="*/ 1572833 w 3066859"/>
                <a:gd name="connsiteY4" fmla="*/ 309 h 3442009"/>
                <a:gd name="connsiteX5" fmla="*/ 1994473 w 3066859"/>
                <a:gd name="connsiteY5" fmla="*/ 66349 h 3442009"/>
                <a:gd name="connsiteX6" fmla="*/ 2360233 w 3066859"/>
                <a:gd name="connsiteY6" fmla="*/ 269549 h 3442009"/>
                <a:gd name="connsiteX7" fmla="*/ 2751393 w 3066859"/>
                <a:gd name="connsiteY7" fmla="*/ 650549 h 3442009"/>
                <a:gd name="connsiteX8" fmla="*/ 3025713 w 3066859"/>
                <a:gd name="connsiteY8" fmla="*/ 1321109 h 3442009"/>
                <a:gd name="connsiteX9" fmla="*/ 3061273 w 3066859"/>
                <a:gd name="connsiteY9" fmla="*/ 2372669 h 3442009"/>
                <a:gd name="connsiteX10" fmla="*/ 3051113 w 3066859"/>
                <a:gd name="connsiteY10" fmla="*/ 3190549 h 3442009"/>
                <a:gd name="connsiteX11" fmla="*/ 3056193 w 3066859"/>
                <a:gd name="connsiteY11" fmla="*/ 3322629 h 3442009"/>
                <a:gd name="connsiteX12" fmla="*/ 3051113 w 3066859"/>
                <a:gd name="connsiteY12" fmla="*/ 3398829 h 3442009"/>
                <a:gd name="connsiteX13" fmla="*/ 2863153 w 3066859"/>
                <a:gd name="connsiteY13" fmla="*/ 3419149 h 3442009"/>
                <a:gd name="connsiteX14" fmla="*/ 1358203 w 3066859"/>
                <a:gd name="connsiteY14" fmla="*/ 3442009 h 3442009"/>
                <a:gd name="connsiteX15" fmla="*/ 14543 w 3066859"/>
                <a:gd name="connsiteY15" fmla="*/ 3433119 h 3442009"/>
                <a:gd name="connsiteX0" fmla="*/ 14543 w 3066859"/>
                <a:gd name="connsiteY0" fmla="*/ 3433119 h 3445819"/>
                <a:gd name="connsiteX1" fmla="*/ 48833 w 3066859"/>
                <a:gd name="connsiteY1" fmla="*/ 1373179 h 3445819"/>
                <a:gd name="connsiteX2" fmla="*/ 485713 w 3066859"/>
                <a:gd name="connsiteY2" fmla="*/ 487989 h 3445819"/>
                <a:gd name="connsiteX3" fmla="*/ 1064833 w 3066859"/>
                <a:gd name="connsiteY3" fmla="*/ 86669 h 3445819"/>
                <a:gd name="connsiteX4" fmla="*/ 1572833 w 3066859"/>
                <a:gd name="connsiteY4" fmla="*/ 309 h 3445819"/>
                <a:gd name="connsiteX5" fmla="*/ 1994473 w 3066859"/>
                <a:gd name="connsiteY5" fmla="*/ 66349 h 3445819"/>
                <a:gd name="connsiteX6" fmla="*/ 2360233 w 3066859"/>
                <a:gd name="connsiteY6" fmla="*/ 269549 h 3445819"/>
                <a:gd name="connsiteX7" fmla="*/ 2751393 w 3066859"/>
                <a:gd name="connsiteY7" fmla="*/ 650549 h 3445819"/>
                <a:gd name="connsiteX8" fmla="*/ 3025713 w 3066859"/>
                <a:gd name="connsiteY8" fmla="*/ 1321109 h 3445819"/>
                <a:gd name="connsiteX9" fmla="*/ 3061273 w 3066859"/>
                <a:gd name="connsiteY9" fmla="*/ 2372669 h 3445819"/>
                <a:gd name="connsiteX10" fmla="*/ 3051113 w 3066859"/>
                <a:gd name="connsiteY10" fmla="*/ 3190549 h 3445819"/>
                <a:gd name="connsiteX11" fmla="*/ 3056193 w 3066859"/>
                <a:gd name="connsiteY11" fmla="*/ 3322629 h 3445819"/>
                <a:gd name="connsiteX12" fmla="*/ 3051113 w 3066859"/>
                <a:gd name="connsiteY12" fmla="*/ 3398829 h 3445819"/>
                <a:gd name="connsiteX13" fmla="*/ 2863153 w 3066859"/>
                <a:gd name="connsiteY13" fmla="*/ 3445819 h 3445819"/>
                <a:gd name="connsiteX14" fmla="*/ 1358203 w 3066859"/>
                <a:gd name="connsiteY14" fmla="*/ 3442009 h 3445819"/>
                <a:gd name="connsiteX15" fmla="*/ 14543 w 3066859"/>
                <a:gd name="connsiteY15" fmla="*/ 3433119 h 3445819"/>
                <a:gd name="connsiteX0" fmla="*/ 14543 w 3064667"/>
                <a:gd name="connsiteY0" fmla="*/ 3433119 h 3445819"/>
                <a:gd name="connsiteX1" fmla="*/ 48833 w 3064667"/>
                <a:gd name="connsiteY1" fmla="*/ 1373179 h 3445819"/>
                <a:gd name="connsiteX2" fmla="*/ 485713 w 3064667"/>
                <a:gd name="connsiteY2" fmla="*/ 487989 h 3445819"/>
                <a:gd name="connsiteX3" fmla="*/ 1064833 w 3064667"/>
                <a:gd name="connsiteY3" fmla="*/ 86669 h 3445819"/>
                <a:gd name="connsiteX4" fmla="*/ 1572833 w 3064667"/>
                <a:gd name="connsiteY4" fmla="*/ 309 h 3445819"/>
                <a:gd name="connsiteX5" fmla="*/ 1994473 w 3064667"/>
                <a:gd name="connsiteY5" fmla="*/ 66349 h 3445819"/>
                <a:gd name="connsiteX6" fmla="*/ 2360233 w 3064667"/>
                <a:gd name="connsiteY6" fmla="*/ 269549 h 3445819"/>
                <a:gd name="connsiteX7" fmla="*/ 2751393 w 3064667"/>
                <a:gd name="connsiteY7" fmla="*/ 650549 h 3445819"/>
                <a:gd name="connsiteX8" fmla="*/ 3025713 w 3064667"/>
                <a:gd name="connsiteY8" fmla="*/ 1321109 h 3445819"/>
                <a:gd name="connsiteX9" fmla="*/ 3061273 w 3064667"/>
                <a:gd name="connsiteY9" fmla="*/ 2372669 h 3445819"/>
                <a:gd name="connsiteX10" fmla="*/ 3051113 w 3064667"/>
                <a:gd name="connsiteY10" fmla="*/ 3190549 h 3445819"/>
                <a:gd name="connsiteX11" fmla="*/ 3051113 w 3064667"/>
                <a:gd name="connsiteY11" fmla="*/ 3398829 h 3445819"/>
                <a:gd name="connsiteX12" fmla="*/ 2863153 w 3064667"/>
                <a:gd name="connsiteY12" fmla="*/ 3445819 h 3445819"/>
                <a:gd name="connsiteX13" fmla="*/ 1358203 w 3064667"/>
                <a:gd name="connsiteY13" fmla="*/ 3442009 h 3445819"/>
                <a:gd name="connsiteX14" fmla="*/ 14543 w 3064667"/>
                <a:gd name="connsiteY14" fmla="*/ 3433119 h 3445819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64667"/>
                <a:gd name="connsiteY0" fmla="*/ 3433119 h 3445910"/>
                <a:gd name="connsiteX1" fmla="*/ 48833 w 3064667"/>
                <a:gd name="connsiteY1" fmla="*/ 1373179 h 3445910"/>
                <a:gd name="connsiteX2" fmla="*/ 485713 w 3064667"/>
                <a:gd name="connsiteY2" fmla="*/ 487989 h 3445910"/>
                <a:gd name="connsiteX3" fmla="*/ 1064833 w 3064667"/>
                <a:gd name="connsiteY3" fmla="*/ 86669 h 3445910"/>
                <a:gd name="connsiteX4" fmla="*/ 1572833 w 3064667"/>
                <a:gd name="connsiteY4" fmla="*/ 309 h 3445910"/>
                <a:gd name="connsiteX5" fmla="*/ 1994473 w 3064667"/>
                <a:gd name="connsiteY5" fmla="*/ 66349 h 3445910"/>
                <a:gd name="connsiteX6" fmla="*/ 2360233 w 3064667"/>
                <a:gd name="connsiteY6" fmla="*/ 269549 h 3445910"/>
                <a:gd name="connsiteX7" fmla="*/ 2751393 w 3064667"/>
                <a:gd name="connsiteY7" fmla="*/ 650549 h 3445910"/>
                <a:gd name="connsiteX8" fmla="*/ 3025713 w 3064667"/>
                <a:gd name="connsiteY8" fmla="*/ 1321109 h 3445910"/>
                <a:gd name="connsiteX9" fmla="*/ 3061273 w 3064667"/>
                <a:gd name="connsiteY9" fmla="*/ 2372669 h 3445910"/>
                <a:gd name="connsiteX10" fmla="*/ 3051113 w 3064667"/>
                <a:gd name="connsiteY10" fmla="*/ 3190549 h 3445910"/>
                <a:gd name="connsiteX11" fmla="*/ 3051113 w 3064667"/>
                <a:gd name="connsiteY11" fmla="*/ 3433119 h 3445910"/>
                <a:gd name="connsiteX12" fmla="*/ 2863153 w 3064667"/>
                <a:gd name="connsiteY12" fmla="*/ 3445819 h 3445910"/>
                <a:gd name="connsiteX13" fmla="*/ 1358203 w 3064667"/>
                <a:gd name="connsiteY13" fmla="*/ 3442009 h 3445910"/>
                <a:gd name="connsiteX14" fmla="*/ 14543 w 3064667"/>
                <a:gd name="connsiteY14" fmla="*/ 3433119 h 3445910"/>
                <a:gd name="connsiteX0" fmla="*/ 14543 w 3070869"/>
                <a:gd name="connsiteY0" fmla="*/ 3433119 h 3454993"/>
                <a:gd name="connsiteX1" fmla="*/ 48833 w 3070869"/>
                <a:gd name="connsiteY1" fmla="*/ 1373179 h 3454993"/>
                <a:gd name="connsiteX2" fmla="*/ 485713 w 3070869"/>
                <a:gd name="connsiteY2" fmla="*/ 487989 h 3454993"/>
                <a:gd name="connsiteX3" fmla="*/ 1064833 w 3070869"/>
                <a:gd name="connsiteY3" fmla="*/ 86669 h 3454993"/>
                <a:gd name="connsiteX4" fmla="*/ 1572833 w 3070869"/>
                <a:gd name="connsiteY4" fmla="*/ 309 h 3454993"/>
                <a:gd name="connsiteX5" fmla="*/ 1994473 w 3070869"/>
                <a:gd name="connsiteY5" fmla="*/ 66349 h 3454993"/>
                <a:gd name="connsiteX6" fmla="*/ 2360233 w 3070869"/>
                <a:gd name="connsiteY6" fmla="*/ 269549 h 3454993"/>
                <a:gd name="connsiteX7" fmla="*/ 2751393 w 3070869"/>
                <a:gd name="connsiteY7" fmla="*/ 650549 h 3454993"/>
                <a:gd name="connsiteX8" fmla="*/ 3025713 w 3070869"/>
                <a:gd name="connsiteY8" fmla="*/ 1321109 h 3454993"/>
                <a:gd name="connsiteX9" fmla="*/ 3061273 w 3070869"/>
                <a:gd name="connsiteY9" fmla="*/ 2372669 h 3454993"/>
                <a:gd name="connsiteX10" fmla="*/ 3066353 w 3070869"/>
                <a:gd name="connsiteY10" fmla="*/ 3190549 h 3454993"/>
                <a:gd name="connsiteX11" fmla="*/ 3051113 w 3070869"/>
                <a:gd name="connsiteY11" fmla="*/ 3433119 h 3454993"/>
                <a:gd name="connsiteX12" fmla="*/ 2863153 w 3070869"/>
                <a:gd name="connsiteY12" fmla="*/ 3445819 h 3454993"/>
                <a:gd name="connsiteX13" fmla="*/ 1358203 w 3070869"/>
                <a:gd name="connsiteY13" fmla="*/ 3442009 h 3454993"/>
                <a:gd name="connsiteX14" fmla="*/ 14543 w 3070869"/>
                <a:gd name="connsiteY14" fmla="*/ 3433119 h 3454993"/>
                <a:gd name="connsiteX0" fmla="*/ 14543 w 3071905"/>
                <a:gd name="connsiteY0" fmla="*/ 3433119 h 3454993"/>
                <a:gd name="connsiteX1" fmla="*/ 48833 w 3071905"/>
                <a:gd name="connsiteY1" fmla="*/ 1373179 h 3454993"/>
                <a:gd name="connsiteX2" fmla="*/ 485713 w 3071905"/>
                <a:gd name="connsiteY2" fmla="*/ 487989 h 3454993"/>
                <a:gd name="connsiteX3" fmla="*/ 1064833 w 3071905"/>
                <a:gd name="connsiteY3" fmla="*/ 86669 h 3454993"/>
                <a:gd name="connsiteX4" fmla="*/ 1572833 w 3071905"/>
                <a:gd name="connsiteY4" fmla="*/ 309 h 3454993"/>
                <a:gd name="connsiteX5" fmla="*/ 1994473 w 3071905"/>
                <a:gd name="connsiteY5" fmla="*/ 66349 h 3454993"/>
                <a:gd name="connsiteX6" fmla="*/ 2360233 w 3071905"/>
                <a:gd name="connsiteY6" fmla="*/ 269549 h 3454993"/>
                <a:gd name="connsiteX7" fmla="*/ 2751393 w 3071905"/>
                <a:gd name="connsiteY7" fmla="*/ 650549 h 3454993"/>
                <a:gd name="connsiteX8" fmla="*/ 3025713 w 3071905"/>
                <a:gd name="connsiteY8" fmla="*/ 1321109 h 3454993"/>
                <a:gd name="connsiteX9" fmla="*/ 3068893 w 3071905"/>
                <a:gd name="connsiteY9" fmla="*/ 2376479 h 3454993"/>
                <a:gd name="connsiteX10" fmla="*/ 3066353 w 3071905"/>
                <a:gd name="connsiteY10" fmla="*/ 3190549 h 3454993"/>
                <a:gd name="connsiteX11" fmla="*/ 3051113 w 3071905"/>
                <a:gd name="connsiteY11" fmla="*/ 3433119 h 3454993"/>
                <a:gd name="connsiteX12" fmla="*/ 2863153 w 3071905"/>
                <a:gd name="connsiteY12" fmla="*/ 3445819 h 3454993"/>
                <a:gd name="connsiteX13" fmla="*/ 1358203 w 3071905"/>
                <a:gd name="connsiteY13" fmla="*/ 3442009 h 3454993"/>
                <a:gd name="connsiteX14" fmla="*/ 14543 w 3071905"/>
                <a:gd name="connsiteY14" fmla="*/ 3433119 h 3454993"/>
                <a:gd name="connsiteX0" fmla="*/ 14543 w 3073182"/>
                <a:gd name="connsiteY0" fmla="*/ 3433119 h 3454993"/>
                <a:gd name="connsiteX1" fmla="*/ 48833 w 3073182"/>
                <a:gd name="connsiteY1" fmla="*/ 1373179 h 3454993"/>
                <a:gd name="connsiteX2" fmla="*/ 485713 w 3073182"/>
                <a:gd name="connsiteY2" fmla="*/ 487989 h 3454993"/>
                <a:gd name="connsiteX3" fmla="*/ 1064833 w 3073182"/>
                <a:gd name="connsiteY3" fmla="*/ 86669 h 3454993"/>
                <a:gd name="connsiteX4" fmla="*/ 1572833 w 3073182"/>
                <a:gd name="connsiteY4" fmla="*/ 309 h 3454993"/>
                <a:gd name="connsiteX5" fmla="*/ 1994473 w 3073182"/>
                <a:gd name="connsiteY5" fmla="*/ 66349 h 3454993"/>
                <a:gd name="connsiteX6" fmla="*/ 2360233 w 3073182"/>
                <a:gd name="connsiteY6" fmla="*/ 269549 h 3454993"/>
                <a:gd name="connsiteX7" fmla="*/ 2751393 w 3073182"/>
                <a:gd name="connsiteY7" fmla="*/ 650549 h 3454993"/>
                <a:gd name="connsiteX8" fmla="*/ 3040953 w 3073182"/>
                <a:gd name="connsiteY8" fmla="*/ 1324919 h 3454993"/>
                <a:gd name="connsiteX9" fmla="*/ 3068893 w 3073182"/>
                <a:gd name="connsiteY9" fmla="*/ 2376479 h 3454993"/>
                <a:gd name="connsiteX10" fmla="*/ 3066353 w 3073182"/>
                <a:gd name="connsiteY10" fmla="*/ 3190549 h 3454993"/>
                <a:gd name="connsiteX11" fmla="*/ 3051113 w 3073182"/>
                <a:gd name="connsiteY11" fmla="*/ 3433119 h 3454993"/>
                <a:gd name="connsiteX12" fmla="*/ 2863153 w 3073182"/>
                <a:gd name="connsiteY12" fmla="*/ 3445819 h 3454993"/>
                <a:gd name="connsiteX13" fmla="*/ 1358203 w 3073182"/>
                <a:gd name="connsiteY13" fmla="*/ 3442009 h 3454993"/>
                <a:gd name="connsiteX14" fmla="*/ 14543 w 3073182"/>
                <a:gd name="connsiteY14" fmla="*/ 3433119 h 3454993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6483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2859 w 3071498"/>
                <a:gd name="connsiteY0" fmla="*/ 3471055 h 3492929"/>
                <a:gd name="connsiteX1" fmla="*/ 47149 w 3071498"/>
                <a:gd name="connsiteY1" fmla="*/ 1411115 h 3492929"/>
                <a:gd name="connsiteX2" fmla="*/ 457359 w 3071498"/>
                <a:gd name="connsiteY2" fmla="*/ 514495 h 3492929"/>
                <a:gd name="connsiteX3" fmla="*/ 1005999 w 3071498"/>
                <a:gd name="connsiteY3" fmla="*/ 124605 h 3492929"/>
                <a:gd name="connsiteX4" fmla="*/ 1502569 w 3071498"/>
                <a:gd name="connsiteY4" fmla="*/ 145 h 3492929"/>
                <a:gd name="connsiteX5" fmla="*/ 1992789 w 3071498"/>
                <a:gd name="connsiteY5" fmla="*/ 104285 h 3492929"/>
                <a:gd name="connsiteX6" fmla="*/ 2358549 w 3071498"/>
                <a:gd name="connsiteY6" fmla="*/ 307485 h 3492929"/>
                <a:gd name="connsiteX7" fmla="*/ 2749709 w 3071498"/>
                <a:gd name="connsiteY7" fmla="*/ 688485 h 3492929"/>
                <a:gd name="connsiteX8" fmla="*/ 3039269 w 3071498"/>
                <a:gd name="connsiteY8" fmla="*/ 1362855 h 3492929"/>
                <a:gd name="connsiteX9" fmla="*/ 3067209 w 3071498"/>
                <a:gd name="connsiteY9" fmla="*/ 2414415 h 3492929"/>
                <a:gd name="connsiteX10" fmla="*/ 3064669 w 3071498"/>
                <a:gd name="connsiteY10" fmla="*/ 3228485 h 3492929"/>
                <a:gd name="connsiteX11" fmla="*/ 3049429 w 3071498"/>
                <a:gd name="connsiteY11" fmla="*/ 3471055 h 3492929"/>
                <a:gd name="connsiteX12" fmla="*/ 2861469 w 3071498"/>
                <a:gd name="connsiteY12" fmla="*/ 3483755 h 3492929"/>
                <a:gd name="connsiteX13" fmla="*/ 1356519 w 3071498"/>
                <a:gd name="connsiteY13" fmla="*/ 3479945 h 3492929"/>
                <a:gd name="connsiteX14" fmla="*/ 12859 w 3071498"/>
                <a:gd name="connsiteY14" fmla="*/ 3471055 h 3492929"/>
                <a:gd name="connsiteX0" fmla="*/ 12859 w 3071498"/>
                <a:gd name="connsiteY0" fmla="*/ 3471053 h 3492927"/>
                <a:gd name="connsiteX1" fmla="*/ 47149 w 3071498"/>
                <a:gd name="connsiteY1" fmla="*/ 1411113 h 3492927"/>
                <a:gd name="connsiteX2" fmla="*/ 457359 w 3071498"/>
                <a:gd name="connsiteY2" fmla="*/ 514493 h 3492927"/>
                <a:gd name="connsiteX3" fmla="*/ 1005999 w 3071498"/>
                <a:gd name="connsiteY3" fmla="*/ 124603 h 3492927"/>
                <a:gd name="connsiteX4" fmla="*/ 1502569 w 3071498"/>
                <a:gd name="connsiteY4" fmla="*/ 143 h 3492927"/>
                <a:gd name="connsiteX5" fmla="*/ 1992789 w 3071498"/>
                <a:gd name="connsiteY5" fmla="*/ 104283 h 3492927"/>
                <a:gd name="connsiteX6" fmla="*/ 2400459 w 3071498"/>
                <a:gd name="connsiteY6" fmla="*/ 299863 h 3492927"/>
                <a:gd name="connsiteX7" fmla="*/ 2749709 w 3071498"/>
                <a:gd name="connsiteY7" fmla="*/ 688483 h 3492927"/>
                <a:gd name="connsiteX8" fmla="*/ 3039269 w 3071498"/>
                <a:gd name="connsiteY8" fmla="*/ 1362853 h 3492927"/>
                <a:gd name="connsiteX9" fmla="*/ 3067209 w 3071498"/>
                <a:gd name="connsiteY9" fmla="*/ 2414413 h 3492927"/>
                <a:gd name="connsiteX10" fmla="*/ 3064669 w 3071498"/>
                <a:gd name="connsiteY10" fmla="*/ 3228483 h 3492927"/>
                <a:gd name="connsiteX11" fmla="*/ 3049429 w 3071498"/>
                <a:gd name="connsiteY11" fmla="*/ 3471053 h 3492927"/>
                <a:gd name="connsiteX12" fmla="*/ 2861469 w 3071498"/>
                <a:gd name="connsiteY12" fmla="*/ 3483753 h 3492927"/>
                <a:gd name="connsiteX13" fmla="*/ 1356519 w 3071498"/>
                <a:gd name="connsiteY13" fmla="*/ 3479943 h 3492927"/>
                <a:gd name="connsiteX14" fmla="*/ 12859 w 3071498"/>
                <a:gd name="connsiteY14" fmla="*/ 3471053 h 3492927"/>
                <a:gd name="connsiteX0" fmla="*/ 12859 w 3071498"/>
                <a:gd name="connsiteY0" fmla="*/ 3471310 h 3493184"/>
                <a:gd name="connsiteX1" fmla="*/ 47149 w 3071498"/>
                <a:gd name="connsiteY1" fmla="*/ 1411370 h 3493184"/>
                <a:gd name="connsiteX2" fmla="*/ 457359 w 3071498"/>
                <a:gd name="connsiteY2" fmla="*/ 514750 h 3493184"/>
                <a:gd name="connsiteX3" fmla="*/ 1005999 w 3071498"/>
                <a:gd name="connsiteY3" fmla="*/ 124860 h 3493184"/>
                <a:gd name="connsiteX4" fmla="*/ 1502569 w 3071498"/>
                <a:gd name="connsiteY4" fmla="*/ 400 h 3493184"/>
                <a:gd name="connsiteX5" fmla="*/ 1992789 w 3071498"/>
                <a:gd name="connsiteY5" fmla="*/ 93110 h 3493184"/>
                <a:gd name="connsiteX6" fmla="*/ 2400459 w 3071498"/>
                <a:gd name="connsiteY6" fmla="*/ 300120 h 3493184"/>
                <a:gd name="connsiteX7" fmla="*/ 2749709 w 3071498"/>
                <a:gd name="connsiteY7" fmla="*/ 688740 h 3493184"/>
                <a:gd name="connsiteX8" fmla="*/ 3039269 w 3071498"/>
                <a:gd name="connsiteY8" fmla="*/ 1363110 h 3493184"/>
                <a:gd name="connsiteX9" fmla="*/ 3067209 w 3071498"/>
                <a:gd name="connsiteY9" fmla="*/ 2414670 h 3493184"/>
                <a:gd name="connsiteX10" fmla="*/ 3064669 w 3071498"/>
                <a:gd name="connsiteY10" fmla="*/ 3228740 h 3493184"/>
                <a:gd name="connsiteX11" fmla="*/ 3049429 w 3071498"/>
                <a:gd name="connsiteY11" fmla="*/ 3471310 h 3493184"/>
                <a:gd name="connsiteX12" fmla="*/ 2861469 w 3071498"/>
                <a:gd name="connsiteY12" fmla="*/ 3484010 h 3493184"/>
                <a:gd name="connsiteX13" fmla="*/ 1356519 w 3071498"/>
                <a:gd name="connsiteY13" fmla="*/ 3480200 h 3493184"/>
                <a:gd name="connsiteX14" fmla="*/ 12859 w 3071498"/>
                <a:gd name="connsiteY14" fmla="*/ 3471310 h 3493184"/>
                <a:gd name="connsiteX0" fmla="*/ 12859 w 3071498"/>
                <a:gd name="connsiteY0" fmla="*/ 3471833 h 3493707"/>
                <a:gd name="connsiteX1" fmla="*/ 47149 w 3071498"/>
                <a:gd name="connsiteY1" fmla="*/ 1411893 h 3493707"/>
                <a:gd name="connsiteX2" fmla="*/ 457359 w 3071498"/>
                <a:gd name="connsiteY2" fmla="*/ 515273 h 3493707"/>
                <a:gd name="connsiteX3" fmla="*/ 945039 w 3071498"/>
                <a:gd name="connsiteY3" fmla="*/ 144433 h 3493707"/>
                <a:gd name="connsiteX4" fmla="*/ 1502569 w 3071498"/>
                <a:gd name="connsiteY4" fmla="*/ 923 h 3493707"/>
                <a:gd name="connsiteX5" fmla="*/ 1992789 w 3071498"/>
                <a:gd name="connsiteY5" fmla="*/ 93633 h 3493707"/>
                <a:gd name="connsiteX6" fmla="*/ 2400459 w 3071498"/>
                <a:gd name="connsiteY6" fmla="*/ 300643 h 3493707"/>
                <a:gd name="connsiteX7" fmla="*/ 2749709 w 3071498"/>
                <a:gd name="connsiteY7" fmla="*/ 689263 h 3493707"/>
                <a:gd name="connsiteX8" fmla="*/ 3039269 w 3071498"/>
                <a:gd name="connsiteY8" fmla="*/ 1363633 h 3493707"/>
                <a:gd name="connsiteX9" fmla="*/ 3067209 w 3071498"/>
                <a:gd name="connsiteY9" fmla="*/ 2415193 h 3493707"/>
                <a:gd name="connsiteX10" fmla="*/ 3064669 w 3071498"/>
                <a:gd name="connsiteY10" fmla="*/ 3229263 h 3493707"/>
                <a:gd name="connsiteX11" fmla="*/ 3049429 w 3071498"/>
                <a:gd name="connsiteY11" fmla="*/ 3471833 h 3493707"/>
                <a:gd name="connsiteX12" fmla="*/ 2861469 w 3071498"/>
                <a:gd name="connsiteY12" fmla="*/ 3484533 h 3493707"/>
                <a:gd name="connsiteX13" fmla="*/ 1356519 w 3071498"/>
                <a:gd name="connsiteY13" fmla="*/ 3480723 h 3493707"/>
                <a:gd name="connsiteX14" fmla="*/ 12859 w 3071498"/>
                <a:gd name="connsiteY14" fmla="*/ 3471833 h 3493707"/>
                <a:gd name="connsiteX0" fmla="*/ 16912 w 3075551"/>
                <a:gd name="connsiteY0" fmla="*/ 3471833 h 3493707"/>
                <a:gd name="connsiteX1" fmla="*/ 43582 w 3075551"/>
                <a:gd name="connsiteY1" fmla="*/ 1411893 h 3493707"/>
                <a:gd name="connsiteX2" fmla="*/ 461412 w 3075551"/>
                <a:gd name="connsiteY2" fmla="*/ 515273 h 3493707"/>
                <a:gd name="connsiteX3" fmla="*/ 949092 w 3075551"/>
                <a:gd name="connsiteY3" fmla="*/ 144433 h 3493707"/>
                <a:gd name="connsiteX4" fmla="*/ 1506622 w 3075551"/>
                <a:gd name="connsiteY4" fmla="*/ 923 h 3493707"/>
                <a:gd name="connsiteX5" fmla="*/ 1996842 w 3075551"/>
                <a:gd name="connsiteY5" fmla="*/ 93633 h 3493707"/>
                <a:gd name="connsiteX6" fmla="*/ 2404512 w 3075551"/>
                <a:gd name="connsiteY6" fmla="*/ 300643 h 3493707"/>
                <a:gd name="connsiteX7" fmla="*/ 2753762 w 3075551"/>
                <a:gd name="connsiteY7" fmla="*/ 689263 h 3493707"/>
                <a:gd name="connsiteX8" fmla="*/ 3043322 w 3075551"/>
                <a:gd name="connsiteY8" fmla="*/ 1363633 h 3493707"/>
                <a:gd name="connsiteX9" fmla="*/ 3071262 w 3075551"/>
                <a:gd name="connsiteY9" fmla="*/ 2415193 h 3493707"/>
                <a:gd name="connsiteX10" fmla="*/ 3068722 w 3075551"/>
                <a:gd name="connsiteY10" fmla="*/ 3229263 h 3493707"/>
                <a:gd name="connsiteX11" fmla="*/ 3053482 w 3075551"/>
                <a:gd name="connsiteY11" fmla="*/ 3471833 h 3493707"/>
                <a:gd name="connsiteX12" fmla="*/ 2865522 w 3075551"/>
                <a:gd name="connsiteY12" fmla="*/ 3484533 h 3493707"/>
                <a:gd name="connsiteX13" fmla="*/ 1360572 w 3075551"/>
                <a:gd name="connsiteY13" fmla="*/ 3480723 h 3493707"/>
                <a:gd name="connsiteX14" fmla="*/ 16912 w 3075551"/>
                <a:gd name="connsiteY14" fmla="*/ 3471833 h 3493707"/>
                <a:gd name="connsiteX0" fmla="*/ 16912 w 3077593"/>
                <a:gd name="connsiteY0" fmla="*/ 3471833 h 3493158"/>
                <a:gd name="connsiteX1" fmla="*/ 43582 w 3077593"/>
                <a:gd name="connsiteY1" fmla="*/ 1411893 h 3493158"/>
                <a:gd name="connsiteX2" fmla="*/ 461412 w 3077593"/>
                <a:gd name="connsiteY2" fmla="*/ 515273 h 3493158"/>
                <a:gd name="connsiteX3" fmla="*/ 949092 w 3077593"/>
                <a:gd name="connsiteY3" fmla="*/ 144433 h 3493158"/>
                <a:gd name="connsiteX4" fmla="*/ 1506622 w 3077593"/>
                <a:gd name="connsiteY4" fmla="*/ 923 h 3493158"/>
                <a:gd name="connsiteX5" fmla="*/ 1996842 w 3077593"/>
                <a:gd name="connsiteY5" fmla="*/ 93633 h 3493158"/>
                <a:gd name="connsiteX6" fmla="*/ 2404512 w 3077593"/>
                <a:gd name="connsiteY6" fmla="*/ 300643 h 3493158"/>
                <a:gd name="connsiteX7" fmla="*/ 2753762 w 3077593"/>
                <a:gd name="connsiteY7" fmla="*/ 689263 h 3493158"/>
                <a:gd name="connsiteX8" fmla="*/ 3043322 w 3077593"/>
                <a:gd name="connsiteY8" fmla="*/ 1363633 h 3493158"/>
                <a:gd name="connsiteX9" fmla="*/ 3071262 w 3077593"/>
                <a:gd name="connsiteY9" fmla="*/ 2415193 h 3493158"/>
                <a:gd name="connsiteX10" fmla="*/ 3076342 w 3077593"/>
                <a:gd name="connsiteY10" fmla="*/ 3236883 h 3493158"/>
                <a:gd name="connsiteX11" fmla="*/ 3053482 w 3077593"/>
                <a:gd name="connsiteY11" fmla="*/ 3471833 h 3493158"/>
                <a:gd name="connsiteX12" fmla="*/ 2865522 w 3077593"/>
                <a:gd name="connsiteY12" fmla="*/ 3484533 h 3493158"/>
                <a:gd name="connsiteX13" fmla="*/ 1360572 w 3077593"/>
                <a:gd name="connsiteY13" fmla="*/ 3480723 h 3493158"/>
                <a:gd name="connsiteX14" fmla="*/ 16912 w 3077593"/>
                <a:gd name="connsiteY14" fmla="*/ 3471833 h 3493158"/>
                <a:gd name="connsiteX0" fmla="*/ 16912 w 3083835"/>
                <a:gd name="connsiteY0" fmla="*/ 3471833 h 3485124"/>
                <a:gd name="connsiteX1" fmla="*/ 43582 w 3083835"/>
                <a:gd name="connsiteY1" fmla="*/ 1411893 h 3485124"/>
                <a:gd name="connsiteX2" fmla="*/ 461412 w 3083835"/>
                <a:gd name="connsiteY2" fmla="*/ 515273 h 3485124"/>
                <a:gd name="connsiteX3" fmla="*/ 949092 w 3083835"/>
                <a:gd name="connsiteY3" fmla="*/ 144433 h 3485124"/>
                <a:gd name="connsiteX4" fmla="*/ 1506622 w 3083835"/>
                <a:gd name="connsiteY4" fmla="*/ 923 h 3485124"/>
                <a:gd name="connsiteX5" fmla="*/ 1996842 w 3083835"/>
                <a:gd name="connsiteY5" fmla="*/ 93633 h 3485124"/>
                <a:gd name="connsiteX6" fmla="*/ 2404512 w 3083835"/>
                <a:gd name="connsiteY6" fmla="*/ 300643 h 3485124"/>
                <a:gd name="connsiteX7" fmla="*/ 2753762 w 3083835"/>
                <a:gd name="connsiteY7" fmla="*/ 689263 h 3485124"/>
                <a:gd name="connsiteX8" fmla="*/ 3043322 w 3083835"/>
                <a:gd name="connsiteY8" fmla="*/ 1363633 h 3485124"/>
                <a:gd name="connsiteX9" fmla="*/ 3071262 w 3083835"/>
                <a:gd name="connsiteY9" fmla="*/ 2415193 h 3485124"/>
                <a:gd name="connsiteX10" fmla="*/ 3076342 w 3083835"/>
                <a:gd name="connsiteY10" fmla="*/ 3236883 h 3485124"/>
                <a:gd name="connsiteX11" fmla="*/ 3064912 w 3083835"/>
                <a:gd name="connsiteY11" fmla="*/ 3456593 h 3485124"/>
                <a:gd name="connsiteX12" fmla="*/ 2865522 w 3083835"/>
                <a:gd name="connsiteY12" fmla="*/ 3484533 h 3485124"/>
                <a:gd name="connsiteX13" fmla="*/ 1360572 w 3083835"/>
                <a:gd name="connsiteY13" fmla="*/ 3480723 h 3485124"/>
                <a:gd name="connsiteX14" fmla="*/ 16912 w 3083835"/>
                <a:gd name="connsiteY14" fmla="*/ 3471833 h 3485124"/>
                <a:gd name="connsiteX0" fmla="*/ 16912 w 3076768"/>
                <a:gd name="connsiteY0" fmla="*/ 3471833 h 3486332"/>
                <a:gd name="connsiteX1" fmla="*/ 43582 w 3076768"/>
                <a:gd name="connsiteY1" fmla="*/ 1411893 h 3486332"/>
                <a:gd name="connsiteX2" fmla="*/ 461412 w 3076768"/>
                <a:gd name="connsiteY2" fmla="*/ 515273 h 3486332"/>
                <a:gd name="connsiteX3" fmla="*/ 949092 w 3076768"/>
                <a:gd name="connsiteY3" fmla="*/ 144433 h 3486332"/>
                <a:gd name="connsiteX4" fmla="*/ 1506622 w 3076768"/>
                <a:gd name="connsiteY4" fmla="*/ 923 h 3486332"/>
                <a:gd name="connsiteX5" fmla="*/ 1996842 w 3076768"/>
                <a:gd name="connsiteY5" fmla="*/ 93633 h 3486332"/>
                <a:gd name="connsiteX6" fmla="*/ 2404512 w 3076768"/>
                <a:gd name="connsiteY6" fmla="*/ 300643 h 3486332"/>
                <a:gd name="connsiteX7" fmla="*/ 2753762 w 3076768"/>
                <a:gd name="connsiteY7" fmla="*/ 689263 h 3486332"/>
                <a:gd name="connsiteX8" fmla="*/ 3043322 w 3076768"/>
                <a:gd name="connsiteY8" fmla="*/ 1363633 h 3486332"/>
                <a:gd name="connsiteX9" fmla="*/ 3071262 w 3076768"/>
                <a:gd name="connsiteY9" fmla="*/ 2415193 h 3486332"/>
                <a:gd name="connsiteX10" fmla="*/ 3076342 w 3076768"/>
                <a:gd name="connsiteY10" fmla="*/ 3236883 h 3486332"/>
                <a:gd name="connsiteX11" fmla="*/ 3064912 w 3076768"/>
                <a:gd name="connsiteY11" fmla="*/ 3456593 h 3486332"/>
                <a:gd name="connsiteX12" fmla="*/ 2865522 w 3076768"/>
                <a:gd name="connsiteY12" fmla="*/ 3484533 h 3486332"/>
                <a:gd name="connsiteX13" fmla="*/ 1360572 w 3076768"/>
                <a:gd name="connsiteY13" fmla="*/ 3480723 h 3486332"/>
                <a:gd name="connsiteX14" fmla="*/ 16912 w 3076768"/>
                <a:gd name="connsiteY14" fmla="*/ 3471833 h 3486332"/>
                <a:gd name="connsiteX0" fmla="*/ 16912 w 3076623"/>
                <a:gd name="connsiteY0" fmla="*/ 3471833 h 3486332"/>
                <a:gd name="connsiteX1" fmla="*/ 43582 w 3076623"/>
                <a:gd name="connsiteY1" fmla="*/ 1411893 h 3486332"/>
                <a:gd name="connsiteX2" fmla="*/ 461412 w 3076623"/>
                <a:gd name="connsiteY2" fmla="*/ 515273 h 3486332"/>
                <a:gd name="connsiteX3" fmla="*/ 949092 w 3076623"/>
                <a:gd name="connsiteY3" fmla="*/ 144433 h 3486332"/>
                <a:gd name="connsiteX4" fmla="*/ 1506622 w 3076623"/>
                <a:gd name="connsiteY4" fmla="*/ 923 h 3486332"/>
                <a:gd name="connsiteX5" fmla="*/ 1996842 w 3076623"/>
                <a:gd name="connsiteY5" fmla="*/ 93633 h 3486332"/>
                <a:gd name="connsiteX6" fmla="*/ 2404512 w 3076623"/>
                <a:gd name="connsiteY6" fmla="*/ 300643 h 3486332"/>
                <a:gd name="connsiteX7" fmla="*/ 2753762 w 3076623"/>
                <a:gd name="connsiteY7" fmla="*/ 689263 h 3486332"/>
                <a:gd name="connsiteX8" fmla="*/ 3043322 w 3076623"/>
                <a:gd name="connsiteY8" fmla="*/ 1363633 h 3486332"/>
                <a:gd name="connsiteX9" fmla="*/ 3056022 w 3076623"/>
                <a:gd name="connsiteY9" fmla="*/ 2422813 h 3486332"/>
                <a:gd name="connsiteX10" fmla="*/ 3076342 w 3076623"/>
                <a:gd name="connsiteY10" fmla="*/ 3236883 h 3486332"/>
                <a:gd name="connsiteX11" fmla="*/ 3064912 w 3076623"/>
                <a:gd name="connsiteY11" fmla="*/ 3456593 h 3486332"/>
                <a:gd name="connsiteX12" fmla="*/ 2865522 w 3076623"/>
                <a:gd name="connsiteY12" fmla="*/ 3484533 h 3486332"/>
                <a:gd name="connsiteX13" fmla="*/ 1360572 w 3076623"/>
                <a:gd name="connsiteY13" fmla="*/ 3480723 h 3486332"/>
                <a:gd name="connsiteX14" fmla="*/ 16912 w 3076623"/>
                <a:gd name="connsiteY14" fmla="*/ 3471833 h 3486332"/>
                <a:gd name="connsiteX0" fmla="*/ 16912 w 3076457"/>
                <a:gd name="connsiteY0" fmla="*/ 3471833 h 3486332"/>
                <a:gd name="connsiteX1" fmla="*/ 43582 w 3076457"/>
                <a:gd name="connsiteY1" fmla="*/ 1411893 h 3486332"/>
                <a:gd name="connsiteX2" fmla="*/ 461412 w 3076457"/>
                <a:gd name="connsiteY2" fmla="*/ 515273 h 3486332"/>
                <a:gd name="connsiteX3" fmla="*/ 949092 w 3076457"/>
                <a:gd name="connsiteY3" fmla="*/ 144433 h 3486332"/>
                <a:gd name="connsiteX4" fmla="*/ 1506622 w 3076457"/>
                <a:gd name="connsiteY4" fmla="*/ 923 h 3486332"/>
                <a:gd name="connsiteX5" fmla="*/ 1996842 w 3076457"/>
                <a:gd name="connsiteY5" fmla="*/ 93633 h 3486332"/>
                <a:gd name="connsiteX6" fmla="*/ 2404512 w 3076457"/>
                <a:gd name="connsiteY6" fmla="*/ 300643 h 3486332"/>
                <a:gd name="connsiteX7" fmla="*/ 2753762 w 3076457"/>
                <a:gd name="connsiteY7" fmla="*/ 689263 h 3486332"/>
                <a:gd name="connsiteX8" fmla="*/ 3043322 w 3076457"/>
                <a:gd name="connsiteY8" fmla="*/ 1363633 h 3486332"/>
                <a:gd name="connsiteX9" fmla="*/ 3059832 w 3076457"/>
                <a:gd name="connsiteY9" fmla="*/ 2426623 h 3486332"/>
                <a:gd name="connsiteX10" fmla="*/ 3076342 w 3076457"/>
                <a:gd name="connsiteY10" fmla="*/ 3236883 h 3486332"/>
                <a:gd name="connsiteX11" fmla="*/ 3064912 w 3076457"/>
                <a:gd name="connsiteY11" fmla="*/ 3456593 h 3486332"/>
                <a:gd name="connsiteX12" fmla="*/ 2865522 w 3076457"/>
                <a:gd name="connsiteY12" fmla="*/ 3484533 h 3486332"/>
                <a:gd name="connsiteX13" fmla="*/ 1360572 w 3076457"/>
                <a:gd name="connsiteY13" fmla="*/ 3480723 h 3486332"/>
                <a:gd name="connsiteX14" fmla="*/ 16912 w 3076457"/>
                <a:gd name="connsiteY14" fmla="*/ 3471833 h 3486332"/>
                <a:gd name="connsiteX0" fmla="*/ 16912 w 3076374"/>
                <a:gd name="connsiteY0" fmla="*/ 3471833 h 3486332"/>
                <a:gd name="connsiteX1" fmla="*/ 43582 w 3076374"/>
                <a:gd name="connsiteY1" fmla="*/ 1411893 h 3486332"/>
                <a:gd name="connsiteX2" fmla="*/ 461412 w 3076374"/>
                <a:gd name="connsiteY2" fmla="*/ 515273 h 3486332"/>
                <a:gd name="connsiteX3" fmla="*/ 949092 w 3076374"/>
                <a:gd name="connsiteY3" fmla="*/ 144433 h 3486332"/>
                <a:gd name="connsiteX4" fmla="*/ 1506622 w 3076374"/>
                <a:gd name="connsiteY4" fmla="*/ 923 h 3486332"/>
                <a:gd name="connsiteX5" fmla="*/ 1996842 w 3076374"/>
                <a:gd name="connsiteY5" fmla="*/ 93633 h 3486332"/>
                <a:gd name="connsiteX6" fmla="*/ 2404512 w 3076374"/>
                <a:gd name="connsiteY6" fmla="*/ 300643 h 3486332"/>
                <a:gd name="connsiteX7" fmla="*/ 2753762 w 3076374"/>
                <a:gd name="connsiteY7" fmla="*/ 689263 h 3486332"/>
                <a:gd name="connsiteX8" fmla="*/ 3043322 w 3076374"/>
                <a:gd name="connsiteY8" fmla="*/ 1363633 h 3486332"/>
                <a:gd name="connsiteX9" fmla="*/ 3067452 w 3076374"/>
                <a:gd name="connsiteY9" fmla="*/ 2445673 h 3486332"/>
                <a:gd name="connsiteX10" fmla="*/ 3076342 w 3076374"/>
                <a:gd name="connsiteY10" fmla="*/ 3236883 h 3486332"/>
                <a:gd name="connsiteX11" fmla="*/ 3064912 w 3076374"/>
                <a:gd name="connsiteY11" fmla="*/ 3456593 h 3486332"/>
                <a:gd name="connsiteX12" fmla="*/ 2865522 w 3076374"/>
                <a:gd name="connsiteY12" fmla="*/ 3484533 h 3486332"/>
                <a:gd name="connsiteX13" fmla="*/ 1360572 w 3076374"/>
                <a:gd name="connsiteY13" fmla="*/ 3480723 h 3486332"/>
                <a:gd name="connsiteX14" fmla="*/ 16912 w 3076374"/>
                <a:gd name="connsiteY14" fmla="*/ 3471833 h 3486332"/>
                <a:gd name="connsiteX0" fmla="*/ 16912 w 3076537"/>
                <a:gd name="connsiteY0" fmla="*/ 3471833 h 3486332"/>
                <a:gd name="connsiteX1" fmla="*/ 43582 w 3076537"/>
                <a:gd name="connsiteY1" fmla="*/ 1411893 h 3486332"/>
                <a:gd name="connsiteX2" fmla="*/ 461412 w 3076537"/>
                <a:gd name="connsiteY2" fmla="*/ 515273 h 3486332"/>
                <a:gd name="connsiteX3" fmla="*/ 949092 w 3076537"/>
                <a:gd name="connsiteY3" fmla="*/ 144433 h 3486332"/>
                <a:gd name="connsiteX4" fmla="*/ 1506622 w 3076537"/>
                <a:gd name="connsiteY4" fmla="*/ 923 h 3486332"/>
                <a:gd name="connsiteX5" fmla="*/ 1996842 w 3076537"/>
                <a:gd name="connsiteY5" fmla="*/ 93633 h 3486332"/>
                <a:gd name="connsiteX6" fmla="*/ 2404512 w 3076537"/>
                <a:gd name="connsiteY6" fmla="*/ 300643 h 3486332"/>
                <a:gd name="connsiteX7" fmla="*/ 2753762 w 3076537"/>
                <a:gd name="connsiteY7" fmla="*/ 689263 h 3486332"/>
                <a:gd name="connsiteX8" fmla="*/ 3016652 w 3076537"/>
                <a:gd name="connsiteY8" fmla="*/ 1363633 h 3486332"/>
                <a:gd name="connsiteX9" fmla="*/ 3067452 w 3076537"/>
                <a:gd name="connsiteY9" fmla="*/ 2445673 h 3486332"/>
                <a:gd name="connsiteX10" fmla="*/ 3076342 w 3076537"/>
                <a:gd name="connsiteY10" fmla="*/ 3236883 h 3486332"/>
                <a:gd name="connsiteX11" fmla="*/ 3064912 w 3076537"/>
                <a:gd name="connsiteY11" fmla="*/ 3456593 h 3486332"/>
                <a:gd name="connsiteX12" fmla="*/ 2865522 w 3076537"/>
                <a:gd name="connsiteY12" fmla="*/ 3484533 h 3486332"/>
                <a:gd name="connsiteX13" fmla="*/ 1360572 w 3076537"/>
                <a:gd name="connsiteY13" fmla="*/ 3480723 h 3486332"/>
                <a:gd name="connsiteX14" fmla="*/ 16912 w 3076537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413" h="3486332">
                  <a:moveTo>
                    <a:pt x="16912" y="3471833"/>
                  </a:moveTo>
                  <a:cubicBezTo>
                    <a:pt x="10985" y="2753013"/>
                    <a:pt x="-30501" y="1904653"/>
                    <a:pt x="43582" y="1411893"/>
                  </a:cubicBezTo>
                  <a:cubicBezTo>
                    <a:pt x="117665" y="919133"/>
                    <a:pt x="310494" y="726516"/>
                    <a:pt x="461412" y="515273"/>
                  </a:cubicBezTo>
                  <a:cubicBezTo>
                    <a:pt x="612330" y="304030"/>
                    <a:pt x="774890" y="230158"/>
                    <a:pt x="949092" y="144433"/>
                  </a:cubicBezTo>
                  <a:cubicBezTo>
                    <a:pt x="1123294" y="58708"/>
                    <a:pt x="1331997" y="9390"/>
                    <a:pt x="1506622" y="923"/>
                  </a:cubicBezTo>
                  <a:cubicBezTo>
                    <a:pt x="1681247" y="-7544"/>
                    <a:pt x="1847194" y="43680"/>
                    <a:pt x="1996842" y="93633"/>
                  </a:cubicBezTo>
                  <a:cubicBezTo>
                    <a:pt x="2146490" y="143586"/>
                    <a:pt x="2278359" y="201371"/>
                    <a:pt x="2404512" y="300643"/>
                  </a:cubicBezTo>
                  <a:cubicBezTo>
                    <a:pt x="2530665" y="399915"/>
                    <a:pt x="2649834" y="512733"/>
                    <a:pt x="2753762" y="689263"/>
                  </a:cubicBezTo>
                  <a:cubicBezTo>
                    <a:pt x="2857690" y="865793"/>
                    <a:pt x="2971990" y="1097568"/>
                    <a:pt x="3028082" y="1359823"/>
                  </a:cubicBezTo>
                  <a:cubicBezTo>
                    <a:pt x="3084174" y="1622078"/>
                    <a:pt x="3059409" y="2132830"/>
                    <a:pt x="3067452" y="2445673"/>
                  </a:cubicBezTo>
                  <a:cubicBezTo>
                    <a:pt x="3075495" y="2758516"/>
                    <a:pt x="3076765" y="3068396"/>
                    <a:pt x="3076342" y="3236883"/>
                  </a:cubicBezTo>
                  <a:cubicBezTo>
                    <a:pt x="3075919" y="3405370"/>
                    <a:pt x="3073379" y="3411508"/>
                    <a:pt x="3064912" y="3456593"/>
                  </a:cubicBezTo>
                  <a:cubicBezTo>
                    <a:pt x="3056445" y="3501678"/>
                    <a:pt x="3145769" y="3481146"/>
                    <a:pt x="2865522" y="3484533"/>
                  </a:cubicBezTo>
                  <a:lnTo>
                    <a:pt x="1360572" y="3480723"/>
                  </a:lnTo>
                  <a:lnTo>
                    <a:pt x="16912" y="3471833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6" name="รูปแบบอิสระ: รูปร่าง 115">
              <a:extLst>
                <a:ext uri="{FF2B5EF4-FFF2-40B4-BE49-F238E27FC236}">
                  <a16:creationId xmlns:a16="http://schemas.microsoft.com/office/drawing/2014/main" id="{F347EEE9-B210-4424-9862-682E29DB15F0}"/>
                </a:ext>
              </a:extLst>
            </p:cNvPr>
            <p:cNvSpPr/>
            <p:nvPr/>
          </p:nvSpPr>
          <p:spPr>
            <a:xfrm>
              <a:off x="5713124" y="1390061"/>
              <a:ext cx="663525" cy="507050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EF507E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id="{CE1E0786-3B98-45E8-A855-73392ACA068F}"/>
              </a:ext>
            </a:extLst>
          </p:cNvPr>
          <p:cNvGrpSpPr/>
          <p:nvPr userDrawn="1"/>
        </p:nvGrpSpPr>
        <p:grpSpPr>
          <a:xfrm>
            <a:off x="857815" y="2116067"/>
            <a:ext cx="4702493" cy="5674580"/>
            <a:chOff x="571876" y="1410711"/>
            <a:chExt cx="3134995" cy="3783053"/>
          </a:xfrm>
        </p:grpSpPr>
        <p:grpSp>
          <p:nvGrpSpPr>
            <p:cNvPr id="118" name="กลุ่ม 117">
              <a:extLst>
                <a:ext uri="{FF2B5EF4-FFF2-40B4-BE49-F238E27FC236}">
                  <a16:creationId xmlns:a16="http://schemas.microsoft.com/office/drawing/2014/main" id="{68E1B4DA-9695-4BF5-A4FA-9D42681C721B}"/>
                </a:ext>
              </a:extLst>
            </p:cNvPr>
            <p:cNvGrpSpPr/>
            <p:nvPr/>
          </p:nvGrpSpPr>
          <p:grpSpPr>
            <a:xfrm>
              <a:off x="571876" y="1764764"/>
              <a:ext cx="3134995" cy="3429000"/>
              <a:chOff x="629210" y="1747850"/>
              <a:chExt cx="3134995" cy="3429000"/>
            </a:xfrm>
          </p:grpSpPr>
          <p:sp>
            <p:nvSpPr>
              <p:cNvPr id="120" name="แผนผังลำดับงาน: หน่วงเวลา 119">
                <a:extLst>
                  <a:ext uri="{FF2B5EF4-FFF2-40B4-BE49-F238E27FC236}">
                    <a16:creationId xmlns:a16="http://schemas.microsoft.com/office/drawing/2014/main" id="{C39FABD0-4F15-4947-B4B3-9943A1EB1145}"/>
                  </a:ext>
                </a:extLst>
              </p:cNvPr>
              <p:cNvSpPr/>
              <p:nvPr/>
            </p:nvSpPr>
            <p:spPr>
              <a:xfrm rot="16200000">
                <a:off x="482208" y="189485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0463FF1D-46BC-4293-94BD-6339643A5BAD}"/>
                  </a:ext>
                </a:extLst>
              </p:cNvPr>
              <p:cNvSpPr/>
              <p:nvPr/>
            </p:nvSpPr>
            <p:spPr>
              <a:xfrm>
                <a:off x="793746" y="190660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9" name="รูปแบบอิสระ: รูปร่าง 118">
              <a:extLst>
                <a:ext uri="{FF2B5EF4-FFF2-40B4-BE49-F238E27FC236}">
                  <a16:creationId xmlns:a16="http://schemas.microsoft.com/office/drawing/2014/main" id="{1DE0A4BC-2353-4C63-AF37-6B1E8B6CCF15}"/>
                </a:ext>
              </a:extLst>
            </p:cNvPr>
            <p:cNvSpPr/>
            <p:nvPr/>
          </p:nvSpPr>
          <p:spPr>
            <a:xfrm>
              <a:off x="1750757" y="1410711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5FC5B1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28" name="ตัวแทนรูปภาพ 127">
            <a:extLst>
              <a:ext uri="{FF2B5EF4-FFF2-40B4-BE49-F238E27FC236}">
                <a16:creationId xmlns:a16="http://schemas.microsoft.com/office/drawing/2014/main" id="{55E71CF9-8F30-4355-9F6A-6E79F5CE5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0193" y="2862194"/>
            <a:ext cx="4126157" cy="4667862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0" name="ตัวแทนรูปภาพ 127">
            <a:extLst>
              <a:ext uri="{FF2B5EF4-FFF2-40B4-BE49-F238E27FC236}">
                <a16:creationId xmlns:a16="http://schemas.microsoft.com/office/drawing/2014/main" id="{766EB64D-D8EC-462F-94E3-A89AB57CE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77217" y="2845667"/>
            <a:ext cx="4126157" cy="4667862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1" name="ตัวแทนรูปภาพ 127">
            <a:extLst>
              <a:ext uri="{FF2B5EF4-FFF2-40B4-BE49-F238E27FC236}">
                <a16:creationId xmlns:a16="http://schemas.microsoft.com/office/drawing/2014/main" id="{0A5FD6A9-47D0-4C9A-9C07-448DEA9E2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899764" y="2816350"/>
            <a:ext cx="4126157" cy="4667862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27" name="ชื่อเรื่อง 306">
            <a:extLst>
              <a:ext uri="{FF2B5EF4-FFF2-40B4-BE49-F238E27FC236}">
                <a16:creationId xmlns:a16="http://schemas.microsoft.com/office/drawing/2014/main" id="{8955CCA3-1834-46EE-930E-88A87B030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06941">
            <a:off x="5325004" y="634597"/>
            <a:ext cx="4050746" cy="198834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6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</a:t>
            </a:r>
            <a:endParaRPr lang="th-T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ED0DFE4-87A2-458A-83CB-0D46111F05C2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AA9CD4-728D-4D8A-AE4C-A772CDD21B34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54153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901DA2-5B73-46FB-BE83-0833C62E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A44A591-EB17-445F-B6BB-7D7C260B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DC7386F-13DE-48DB-81CD-0C94C6D4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39BCA807-15D8-4C79-BF96-11CE497A00C1}"/>
              </a:ext>
            </a:extLst>
          </p:cNvPr>
          <p:cNvGrpSpPr/>
          <p:nvPr userDrawn="1"/>
        </p:nvGrpSpPr>
        <p:grpSpPr>
          <a:xfrm>
            <a:off x="5963897" y="6669857"/>
            <a:ext cx="1875698" cy="1220124"/>
            <a:chOff x="28214" y="967908"/>
            <a:chExt cx="1250465" cy="813416"/>
          </a:xfrm>
        </p:grpSpPr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FC5E04C-B1AB-4CDC-A134-D5A743698E4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9F6277EE-87AA-432F-8C16-5C4B3AAE540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065EC9CD-6A64-414D-9C2A-4817F7EB5F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DECCA93B-15DD-41AA-A2C5-006F3EE277E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F6B3E3D4-07F2-4B14-93E9-5DAF7A092C7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4126B42-F30E-4C25-A272-98E07341FB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AC68BC22-D66E-4DBB-95A7-590540DE75A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AC2F6B8D-0A83-4994-AADD-B02EBBFF3093}"/>
              </a:ext>
            </a:extLst>
          </p:cNvPr>
          <p:cNvGrpSpPr/>
          <p:nvPr userDrawn="1"/>
        </p:nvGrpSpPr>
        <p:grpSpPr>
          <a:xfrm>
            <a:off x="4830161" y="-15261"/>
            <a:ext cx="1651734" cy="1326576"/>
            <a:chOff x="1752751" y="749874"/>
            <a:chExt cx="1101156" cy="884384"/>
          </a:xfrm>
        </p:grpSpPr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110F8CCC-90F0-4DD8-BC32-8A37DD22C37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4B8B2DE7-0D97-472B-9044-5B940E6F5E17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E771B33-0CB5-439A-BF6B-CD1CB976E90B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411F4679-27F5-41E9-A3C5-618F1DA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61A4B4DB-86CB-483C-BF69-2BE918DFA831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E1DAF18E-CF92-4002-B56D-6BAD99154EC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3494A258-DD0D-4EB3-B5B3-7C64DBEBA1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7D45D76-CEE8-4995-9093-8D8925EA6BF0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5B22248C-304F-479B-A436-4AAEB91A343D}"/>
              </a:ext>
            </a:extLst>
          </p:cNvPr>
          <p:cNvGrpSpPr/>
          <p:nvPr userDrawn="1"/>
        </p:nvGrpSpPr>
        <p:grpSpPr>
          <a:xfrm>
            <a:off x="0" y="7472240"/>
            <a:ext cx="18288000" cy="2814758"/>
            <a:chOff x="0" y="5038725"/>
            <a:chExt cx="12192000" cy="1819273"/>
          </a:xfrm>
        </p:grpSpPr>
        <p:sp>
          <p:nvSpPr>
            <p:cNvPr id="63" name="สี่เหลี่ยมผืนผ้า 62">
              <a:extLst>
                <a:ext uri="{FF2B5EF4-FFF2-40B4-BE49-F238E27FC236}">
                  <a16:creationId xmlns:a16="http://schemas.microsoft.com/office/drawing/2014/main" id="{BC2D1AF6-7333-4936-8281-E676D971258F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B2751CB7-97A6-49E1-BE50-3B56A4325DE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E020C70-85A9-49BC-AC1E-05810034891D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EA0D1E32-D979-493A-93C4-87352730FAD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80927C89-A5A6-4EF4-A915-ACFCC8CAE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11BFC73C-6DF1-441A-964A-50E4BEAD0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F5AF6BAF-9AE2-482D-9B6B-21E5F88D3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B9DCC8B3-226B-4CAF-AB34-1534691B9CE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27FC376A-9B44-42D8-84C6-B63EAB030D1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9DC58048-C6FA-4063-9CC7-BDD3034E6581}"/>
              </a:ext>
            </a:extLst>
          </p:cNvPr>
          <p:cNvGrpSpPr/>
          <p:nvPr userDrawn="1"/>
        </p:nvGrpSpPr>
        <p:grpSpPr>
          <a:xfrm>
            <a:off x="17112752" y="5963180"/>
            <a:ext cx="1875698" cy="1220124"/>
            <a:chOff x="28214" y="967908"/>
            <a:chExt cx="1250465" cy="813416"/>
          </a:xfrm>
        </p:grpSpPr>
        <p:cxnSp>
          <p:nvCxnSpPr>
            <p:cNvPr id="132" name="ตัวเชื่อมต่อตรง 131">
              <a:extLst>
                <a:ext uri="{FF2B5EF4-FFF2-40B4-BE49-F238E27FC236}">
                  <a16:creationId xmlns:a16="http://schemas.microsoft.com/office/drawing/2014/main" id="{75FF0436-F3A2-4912-B9BE-1A17A73D8CA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ตัวเชื่อมต่อตรง 132">
              <a:extLst>
                <a:ext uri="{FF2B5EF4-FFF2-40B4-BE49-F238E27FC236}">
                  <a16:creationId xmlns:a16="http://schemas.microsoft.com/office/drawing/2014/main" id="{F6E3EB61-EC6E-49D4-8FB1-479F22B0523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ตัวเชื่อมต่อตรง 133">
              <a:extLst>
                <a:ext uri="{FF2B5EF4-FFF2-40B4-BE49-F238E27FC236}">
                  <a16:creationId xmlns:a16="http://schemas.microsoft.com/office/drawing/2014/main" id="{10E2D536-0164-48E0-833C-18AD6181EC6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ตัวเชื่อมต่อตรง 134">
              <a:extLst>
                <a:ext uri="{FF2B5EF4-FFF2-40B4-BE49-F238E27FC236}">
                  <a16:creationId xmlns:a16="http://schemas.microsoft.com/office/drawing/2014/main" id="{D2872660-14E3-4F05-837F-1E3FFC5A2C1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ตัวเชื่อมต่อตรง 135">
              <a:extLst>
                <a:ext uri="{FF2B5EF4-FFF2-40B4-BE49-F238E27FC236}">
                  <a16:creationId xmlns:a16="http://schemas.microsoft.com/office/drawing/2014/main" id="{3DB0A1DA-A193-41E6-A392-A55CCC6A51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ตัวเชื่อมต่อตรง 136">
              <a:extLst>
                <a:ext uri="{FF2B5EF4-FFF2-40B4-BE49-F238E27FC236}">
                  <a16:creationId xmlns:a16="http://schemas.microsoft.com/office/drawing/2014/main" id="{16A04775-E3DD-4239-9D1C-F9766F6F5A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ตัวเชื่อมต่อตรง 137">
              <a:extLst>
                <a:ext uri="{FF2B5EF4-FFF2-40B4-BE49-F238E27FC236}">
                  <a16:creationId xmlns:a16="http://schemas.microsoft.com/office/drawing/2014/main" id="{83B15E61-57F0-43A3-BA77-74FDF2874C2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กลุ่ม 138">
            <a:extLst>
              <a:ext uri="{FF2B5EF4-FFF2-40B4-BE49-F238E27FC236}">
                <a16:creationId xmlns:a16="http://schemas.microsoft.com/office/drawing/2014/main" id="{EF308D73-8B5C-4CF6-A626-BE3AF5D719B6}"/>
              </a:ext>
            </a:extLst>
          </p:cNvPr>
          <p:cNvGrpSpPr/>
          <p:nvPr userDrawn="1"/>
        </p:nvGrpSpPr>
        <p:grpSpPr>
          <a:xfrm flipH="1">
            <a:off x="11270362" y="-738672"/>
            <a:ext cx="1875698" cy="1220124"/>
            <a:chOff x="28214" y="967908"/>
            <a:chExt cx="1250465" cy="813416"/>
          </a:xfrm>
        </p:grpSpPr>
        <p:cxnSp>
          <p:nvCxnSpPr>
            <p:cNvPr id="140" name="ตัวเชื่อมต่อตรง 139">
              <a:extLst>
                <a:ext uri="{FF2B5EF4-FFF2-40B4-BE49-F238E27FC236}">
                  <a16:creationId xmlns:a16="http://schemas.microsoft.com/office/drawing/2014/main" id="{4DF391CD-66F4-43E8-A3A7-76E64160C45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ตัวเชื่อมต่อตรง 140">
              <a:extLst>
                <a:ext uri="{FF2B5EF4-FFF2-40B4-BE49-F238E27FC236}">
                  <a16:creationId xmlns:a16="http://schemas.microsoft.com/office/drawing/2014/main" id="{83519F9E-424D-45AB-BE0E-9B100F318C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ตัวเชื่อมต่อตรง 141">
              <a:extLst>
                <a:ext uri="{FF2B5EF4-FFF2-40B4-BE49-F238E27FC236}">
                  <a16:creationId xmlns:a16="http://schemas.microsoft.com/office/drawing/2014/main" id="{569441C2-2B3B-4ED0-BB7C-F5E47837539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ตัวเชื่อมต่อตรง 142">
              <a:extLst>
                <a:ext uri="{FF2B5EF4-FFF2-40B4-BE49-F238E27FC236}">
                  <a16:creationId xmlns:a16="http://schemas.microsoft.com/office/drawing/2014/main" id="{49C47CB8-22DF-487A-AD2C-0CAB86D8272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ตัวเชื่อมต่อตรง 143">
              <a:extLst>
                <a:ext uri="{FF2B5EF4-FFF2-40B4-BE49-F238E27FC236}">
                  <a16:creationId xmlns:a16="http://schemas.microsoft.com/office/drawing/2014/main" id="{7FF17B41-9536-4A14-978B-B8CF7F9E8A9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ตัวเชื่อมต่อตรง 144">
              <a:extLst>
                <a:ext uri="{FF2B5EF4-FFF2-40B4-BE49-F238E27FC236}">
                  <a16:creationId xmlns:a16="http://schemas.microsoft.com/office/drawing/2014/main" id="{441150E5-C721-4CD5-BE4B-98D5483F072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ตัวเชื่อมต่อตรง 145">
              <a:extLst>
                <a:ext uri="{FF2B5EF4-FFF2-40B4-BE49-F238E27FC236}">
                  <a16:creationId xmlns:a16="http://schemas.microsoft.com/office/drawing/2014/main" id="{E77BEB01-403E-4604-AAD5-64A889BBA6A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D6DD805F-7477-4E8D-9E47-D3A1940CCC82}"/>
              </a:ext>
            </a:extLst>
          </p:cNvPr>
          <p:cNvGrpSpPr/>
          <p:nvPr userDrawn="1"/>
        </p:nvGrpSpPr>
        <p:grpSpPr>
          <a:xfrm>
            <a:off x="16889624" y="753542"/>
            <a:ext cx="1875698" cy="1220124"/>
            <a:chOff x="28214" y="967908"/>
            <a:chExt cx="1250465" cy="813416"/>
          </a:xfrm>
        </p:grpSpPr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89825688-247A-4CA4-862B-3E9F715F0F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56F222B7-9EF0-498F-8B75-A47D6B4F28A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0B559048-012B-4DD4-AA9C-56B614F746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4C9A6859-2E8F-41EE-992D-AB0AE7B92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3A635FA-1525-4959-A756-DE3FC0A53A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B834654B-EDFF-45A3-AE3E-92075F5124F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5C8AD021-6143-4EA5-A71F-5C9EE6795B7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5B2FA7F8-5D17-4FA7-A351-5AC63D8D1CEC}"/>
              </a:ext>
            </a:extLst>
          </p:cNvPr>
          <p:cNvGrpSpPr/>
          <p:nvPr userDrawn="1"/>
        </p:nvGrpSpPr>
        <p:grpSpPr>
          <a:xfrm>
            <a:off x="2" y="-15261"/>
            <a:ext cx="5212079" cy="10302261"/>
            <a:chOff x="1" y="-10174"/>
            <a:chExt cx="3474719" cy="6868174"/>
          </a:xfrm>
        </p:grpSpPr>
        <p:sp>
          <p:nvSpPr>
            <p:cNvPr id="195" name="สี่เหลี่ยมผืนผ้า 194">
              <a:extLst>
                <a:ext uri="{FF2B5EF4-FFF2-40B4-BE49-F238E27FC236}">
                  <a16:creationId xmlns:a16="http://schemas.microsoft.com/office/drawing/2014/main" id="{7AC51F30-9F03-4C43-A322-10BF2AA2ABD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98B3901C-DE2B-42CA-8F85-B95356570A51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ตัวเชื่อมต่อตรง 196">
              <a:extLst>
                <a:ext uri="{FF2B5EF4-FFF2-40B4-BE49-F238E27FC236}">
                  <a16:creationId xmlns:a16="http://schemas.microsoft.com/office/drawing/2014/main" id="{46B34DEF-F002-47BA-B000-861D25BC14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ตัวเชื่อมต่อตรง 197">
              <a:extLst>
                <a:ext uri="{FF2B5EF4-FFF2-40B4-BE49-F238E27FC236}">
                  <a16:creationId xmlns:a16="http://schemas.microsoft.com/office/drawing/2014/main" id="{8383A86F-76B6-44A2-8601-0B0929141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ตัวเชื่อมต่อตรง 198">
              <a:extLst>
                <a:ext uri="{FF2B5EF4-FFF2-40B4-BE49-F238E27FC236}">
                  <a16:creationId xmlns:a16="http://schemas.microsoft.com/office/drawing/2014/main" id="{EDE8836E-89CE-4034-B939-1A97223E1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ตัวเชื่อมต่อตรง 199">
              <a:extLst>
                <a:ext uri="{FF2B5EF4-FFF2-40B4-BE49-F238E27FC236}">
                  <a16:creationId xmlns:a16="http://schemas.microsoft.com/office/drawing/2014/main" id="{D18D4821-9C13-471C-BA18-A9624B52A233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ชื่อเรื่อง 1">
            <a:extLst>
              <a:ext uri="{FF2B5EF4-FFF2-40B4-BE49-F238E27FC236}">
                <a16:creationId xmlns:a16="http://schemas.microsoft.com/office/drawing/2014/main" id="{2B4761A9-EA55-4B15-B551-9894A21B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5976" y="1416863"/>
            <a:ext cx="5248818" cy="19883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1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03</a:t>
            </a:r>
          </a:p>
        </p:txBody>
      </p:sp>
      <p:sp>
        <p:nvSpPr>
          <p:cNvPr id="255" name="ตัวแทนข้อความ 287">
            <a:extLst>
              <a:ext uri="{FF2B5EF4-FFF2-40B4-BE49-F238E27FC236}">
                <a16:creationId xmlns:a16="http://schemas.microsoft.com/office/drawing/2014/main" id="{D522E124-12D1-4BCE-B505-A251BE83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16641" y="3649265"/>
            <a:ext cx="6507957" cy="140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0E77B7F-49FA-4D31-9C44-BDD135DD4B05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0D3B57C-B600-4480-A761-82C25E5F0FAA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0024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689A185-5E3C-46BF-98B8-59011090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951BD6-931B-4308-8483-0333F4DC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A7F61CA-8DB4-42B5-8434-5A56F37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D7EC698-E212-41E3-BA1D-E7449C736255}"/>
              </a:ext>
            </a:extLst>
          </p:cNvPr>
          <p:cNvGrpSpPr/>
          <p:nvPr userDrawn="1"/>
        </p:nvGrpSpPr>
        <p:grpSpPr>
          <a:xfrm>
            <a:off x="10289492" y="5459361"/>
            <a:ext cx="1875698" cy="1220124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C5B916E4-EF6D-491F-8737-DB99A5BEEE50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FA799169-D3E4-42AB-B10C-0FF5F4746AD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93D6676B-1A7B-4629-80CF-6F06560196C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B32032E-0CFE-45A8-ABC3-3FC455A7BE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5B4389-A19F-4DDB-B5DE-CE84690858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61724E1-CC9B-4BD6-9840-35602C3DF50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402D1D66-7815-4C75-85E7-D725BC260AC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4028E7D-0130-4F57-8475-FC7A70BA8883}"/>
              </a:ext>
            </a:extLst>
          </p:cNvPr>
          <p:cNvGrpSpPr/>
          <p:nvPr userDrawn="1"/>
        </p:nvGrpSpPr>
        <p:grpSpPr>
          <a:xfrm>
            <a:off x="8612977" y="-750321"/>
            <a:ext cx="1875698" cy="1220124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902CE65-3711-47B6-A74B-DA0BD7564D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C85773AC-169C-4709-87AB-46FA4E39C8F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E6C72E8D-2D7F-48F4-A35D-7AE8FBF8266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9CBA97E2-A475-4E63-A5B8-38FC39D726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7EC79C6-3B12-4EAB-A7CA-47A94B1CA69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B0C0923C-97E9-49CD-A6EF-0053AD4B8ED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393CEAC-EF06-494F-AD05-616DB9C82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7244CC53-9198-4D4A-831B-F043D043AB01}"/>
              </a:ext>
            </a:extLst>
          </p:cNvPr>
          <p:cNvGrpSpPr/>
          <p:nvPr userDrawn="1"/>
        </p:nvGrpSpPr>
        <p:grpSpPr>
          <a:xfrm flipH="1">
            <a:off x="16812941" y="-426257"/>
            <a:ext cx="1875698" cy="1220124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AC65D06-43FC-421C-AFD9-2BD436B25FC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922D3D5-8A24-469B-93D7-3CB328F46E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7996C-9C40-4F47-8B74-6019F6A220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11658506-21FF-4546-8152-813010D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D34199C8-D806-484F-9D3F-FBC9E329FE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B3458444-5344-41E2-A9EB-EFA4DDD9B8D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5788360F-2114-453F-8DC5-64E4A70A1FE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88E3DB9-2A13-4846-83A2-39EE0F80B458}"/>
              </a:ext>
            </a:extLst>
          </p:cNvPr>
          <p:cNvGrpSpPr/>
          <p:nvPr userDrawn="1"/>
        </p:nvGrpSpPr>
        <p:grpSpPr>
          <a:xfrm>
            <a:off x="0" y="6180882"/>
            <a:ext cx="18288000" cy="4106118"/>
            <a:chOff x="0" y="4120588"/>
            <a:chExt cx="12192000" cy="2737412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53E1769E-D36A-4F1C-9BE1-8A7643829915}"/>
                </a:ext>
              </a:extLst>
            </p:cNvPr>
            <p:cNvSpPr/>
            <p:nvPr/>
          </p:nvSpPr>
          <p:spPr>
            <a:xfrm>
              <a:off x="0" y="4120588"/>
              <a:ext cx="12192000" cy="2737412"/>
            </a:xfrm>
            <a:prstGeom prst="rect">
              <a:avLst/>
            </a:prstGeom>
            <a:solidFill>
              <a:srgbClr val="A06A3E"/>
            </a:solidFill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7E84B5E8-FF16-4B30-84B9-1894B39AD2A0}"/>
                </a:ext>
              </a:extLst>
            </p:cNvPr>
            <p:cNvGrpSpPr/>
            <p:nvPr/>
          </p:nvGrpSpPr>
          <p:grpSpPr>
            <a:xfrm>
              <a:off x="0" y="4163568"/>
              <a:ext cx="12192000" cy="2694432"/>
              <a:chOff x="0" y="4204554"/>
              <a:chExt cx="12192000" cy="2633578"/>
            </a:xfrm>
          </p:grpSpPr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92F67411-9DD0-4870-8C9E-7D15149FAAE0}"/>
                  </a:ext>
                </a:extLst>
              </p:cNvPr>
              <p:cNvSpPr/>
              <p:nvPr/>
            </p:nvSpPr>
            <p:spPr>
              <a:xfrm>
                <a:off x="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6DC85DF6-9B83-445D-BFC4-1C7866BDB9DC}"/>
                  </a:ext>
                </a:extLst>
              </p:cNvPr>
              <p:cNvSpPr/>
              <p:nvPr/>
            </p:nvSpPr>
            <p:spPr>
              <a:xfrm>
                <a:off x="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3B24243F-EA69-4C3D-A87B-D6F164470026}"/>
                  </a:ext>
                </a:extLst>
              </p:cNvPr>
              <p:cNvSpPr/>
              <p:nvPr/>
            </p:nvSpPr>
            <p:spPr>
              <a:xfrm>
                <a:off x="1757679" y="5555587"/>
                <a:ext cx="1761793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6" name="สี่เหลี่ยมผืนผ้า 35">
                <a:extLst>
                  <a:ext uri="{FF2B5EF4-FFF2-40B4-BE49-F238E27FC236}">
                    <a16:creationId xmlns:a16="http://schemas.microsoft.com/office/drawing/2014/main" id="{5D31BF67-DA9F-4E0B-9E99-6361AEB2EC94}"/>
                  </a:ext>
                </a:extLst>
              </p:cNvPr>
              <p:cNvSpPr/>
              <p:nvPr/>
            </p:nvSpPr>
            <p:spPr>
              <a:xfrm>
                <a:off x="175768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3C4FED54-0C10-4A1C-B434-6108D61C6679}"/>
                  </a:ext>
                </a:extLst>
              </p:cNvPr>
              <p:cNvSpPr/>
              <p:nvPr/>
            </p:nvSpPr>
            <p:spPr>
              <a:xfrm>
                <a:off x="351536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21EF4ADB-C6D9-419B-BA59-E34BF5B4FB7F}"/>
                  </a:ext>
                </a:extLst>
              </p:cNvPr>
              <p:cNvSpPr/>
              <p:nvPr/>
            </p:nvSpPr>
            <p:spPr>
              <a:xfrm>
                <a:off x="351536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3894F279-A39A-44DD-8ECA-F4BDA0E266E0}"/>
                  </a:ext>
                </a:extLst>
              </p:cNvPr>
              <p:cNvSpPr/>
              <p:nvPr/>
            </p:nvSpPr>
            <p:spPr>
              <a:xfrm>
                <a:off x="5273040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0" name="สี่เหลี่ยมผืนผ้า 39">
                <a:extLst>
                  <a:ext uri="{FF2B5EF4-FFF2-40B4-BE49-F238E27FC236}">
                    <a16:creationId xmlns:a16="http://schemas.microsoft.com/office/drawing/2014/main" id="{2D531611-7126-427D-A35B-73AA71E7D40C}"/>
                  </a:ext>
                </a:extLst>
              </p:cNvPr>
              <p:cNvSpPr/>
              <p:nvPr/>
            </p:nvSpPr>
            <p:spPr>
              <a:xfrm>
                <a:off x="527304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1" name="สี่เหลี่ยมผืนผ้า 40">
                <a:extLst>
                  <a:ext uri="{FF2B5EF4-FFF2-40B4-BE49-F238E27FC236}">
                    <a16:creationId xmlns:a16="http://schemas.microsoft.com/office/drawing/2014/main" id="{F6E06EBD-707E-4391-A704-1F27CFD53420}"/>
                  </a:ext>
                </a:extLst>
              </p:cNvPr>
              <p:cNvSpPr/>
              <p:nvPr/>
            </p:nvSpPr>
            <p:spPr>
              <a:xfrm>
                <a:off x="7026607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2" name="สี่เหลี่ยมผืนผ้า 41">
                <a:extLst>
                  <a:ext uri="{FF2B5EF4-FFF2-40B4-BE49-F238E27FC236}">
                    <a16:creationId xmlns:a16="http://schemas.microsoft.com/office/drawing/2014/main" id="{2A736B9A-ABCA-4659-A851-918DA4D716A7}"/>
                  </a:ext>
                </a:extLst>
              </p:cNvPr>
              <p:cNvSpPr/>
              <p:nvPr/>
            </p:nvSpPr>
            <p:spPr>
              <a:xfrm>
                <a:off x="7026607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3" name="สี่เหลี่ยมผืนผ้า 42">
                <a:extLst>
                  <a:ext uri="{FF2B5EF4-FFF2-40B4-BE49-F238E27FC236}">
                    <a16:creationId xmlns:a16="http://schemas.microsoft.com/office/drawing/2014/main" id="{8D91A3BC-9A97-499B-BDBB-0F33BAA7548F}"/>
                  </a:ext>
                </a:extLst>
              </p:cNvPr>
              <p:cNvSpPr/>
              <p:nvPr/>
            </p:nvSpPr>
            <p:spPr>
              <a:xfrm>
                <a:off x="8784287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8C324AB0-4990-4077-B555-508607950EA1}"/>
                  </a:ext>
                </a:extLst>
              </p:cNvPr>
              <p:cNvSpPr/>
              <p:nvPr/>
            </p:nvSpPr>
            <p:spPr>
              <a:xfrm>
                <a:off x="8784287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73CDF465-F171-48F4-BEE8-87739F23FDA0}"/>
                  </a:ext>
                </a:extLst>
              </p:cNvPr>
              <p:cNvSpPr/>
              <p:nvPr/>
            </p:nvSpPr>
            <p:spPr>
              <a:xfrm>
                <a:off x="1043432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สี่เหลี่ยมผืนผ้า 45">
                <a:extLst>
                  <a:ext uri="{FF2B5EF4-FFF2-40B4-BE49-F238E27FC236}">
                    <a16:creationId xmlns:a16="http://schemas.microsoft.com/office/drawing/2014/main" id="{24F3174A-24A1-4844-B8A1-41F22070772C}"/>
                  </a:ext>
                </a:extLst>
              </p:cNvPr>
              <p:cNvSpPr/>
              <p:nvPr/>
            </p:nvSpPr>
            <p:spPr>
              <a:xfrm>
                <a:off x="1043432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23CD7CC-675B-48B3-8F82-ED7815B2D72C}"/>
              </a:ext>
            </a:extLst>
          </p:cNvPr>
          <p:cNvGrpSpPr/>
          <p:nvPr userDrawn="1"/>
        </p:nvGrpSpPr>
        <p:grpSpPr>
          <a:xfrm>
            <a:off x="-106581" y="4245"/>
            <a:ext cx="1651734" cy="1326576"/>
            <a:chOff x="1752751" y="749874"/>
            <a:chExt cx="1101156" cy="884384"/>
          </a:xfrm>
        </p:grpSpPr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C0BEBDAF-5E2C-4E05-A970-0BEBBB7AA3B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C7F99A45-30C5-40FA-821B-FB1F837E957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0A441E19-70B4-40B0-8FB6-2B6CE25DC06E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FA737AAD-A3AC-4C31-A7D2-3F975236D64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53D6590E-3BFB-4AB9-9BA0-16966522623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AC48AC67-0A6E-4F00-BBB4-320ADC77688E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4B562D88-6B96-4721-8F77-98FE684E1F4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A3E365C0-6948-467B-B92F-EBB7B66079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ตัวแทนข้อความ 152">
            <a:extLst>
              <a:ext uri="{FF2B5EF4-FFF2-40B4-BE49-F238E27FC236}">
                <a16:creationId xmlns:a16="http://schemas.microsoft.com/office/drawing/2014/main" id="{CE9353FB-F3B9-4F0A-9488-BD5DC5890B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8773" y="6215585"/>
            <a:ext cx="7476719" cy="1217618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81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31,570,863 $</a:t>
            </a:r>
            <a:endParaRPr lang="th-TH" dirty="0"/>
          </a:p>
        </p:txBody>
      </p:sp>
      <p:sp>
        <p:nvSpPr>
          <p:cNvPr id="154" name="ชื่อเรื่อง 1">
            <a:extLst>
              <a:ext uri="{FF2B5EF4-FFF2-40B4-BE49-F238E27FC236}">
                <a16:creationId xmlns:a16="http://schemas.microsoft.com/office/drawing/2014/main" id="{270A5DE2-2C21-4525-8E1B-4BB8B996F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3328" y="706811"/>
            <a:ext cx="3905159" cy="198834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6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5" name="ตัวแทนข้อความ 277">
            <a:extLst>
              <a:ext uri="{FF2B5EF4-FFF2-40B4-BE49-F238E27FC236}">
                <a16:creationId xmlns:a16="http://schemas.microsoft.com/office/drawing/2014/main" id="{9894565D-A003-49A3-ACE8-D82F705E3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00524" y="2957040"/>
            <a:ext cx="6381401" cy="163825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56" name="ตัวแทนข้อความ 98">
            <a:extLst>
              <a:ext uri="{FF2B5EF4-FFF2-40B4-BE49-F238E27FC236}">
                <a16:creationId xmlns:a16="http://schemas.microsoft.com/office/drawing/2014/main" id="{760BFE93-19EF-4EB3-A459-46F10BDF9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8388" y="8384539"/>
            <a:ext cx="4688328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ECE289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4B8932-E429-449B-AE61-B8F39457A4D3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DD6CE0-317B-4356-8620-1545FC18D071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1474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F3AA47-77B5-4F3D-9B21-0F6DE0AC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15CF2B6-1BE1-4B6F-BB20-7DDB588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B819D83-FFF6-4107-855D-B072495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1D3F7B8-22E0-4E0E-8D3F-F4718D85395F}"/>
              </a:ext>
            </a:extLst>
          </p:cNvPr>
          <p:cNvGrpSpPr/>
          <p:nvPr userDrawn="1"/>
        </p:nvGrpSpPr>
        <p:grpSpPr>
          <a:xfrm flipH="1">
            <a:off x="15728165" y="6450147"/>
            <a:ext cx="1875698" cy="1220124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F0C772F1-CDFB-455F-A0B7-82584B971E2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B427EB4-26E8-425A-AA87-6E9D11297BB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B5E3E31-DD97-4286-99F6-DBF4C2076C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5B572D0E-F2EF-4C78-AC14-2C3A5727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DEDE25C-B741-419B-86FE-C9BAD5D7A77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65334CCB-2DAB-43FB-80CD-92F21C32C48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94FDC75-0B2D-455B-AEF0-ACBA5665C5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BDB58E8-2905-48D6-8291-A71BC4B74294}"/>
              </a:ext>
            </a:extLst>
          </p:cNvPr>
          <p:cNvGrpSpPr/>
          <p:nvPr userDrawn="1"/>
        </p:nvGrpSpPr>
        <p:grpSpPr>
          <a:xfrm>
            <a:off x="939078" y="4670441"/>
            <a:ext cx="1875698" cy="1220124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2147B326-B67E-4863-9347-6E2EE8BDCAC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BA9C3DD-39AA-4EAB-99BC-4ABDE5F8977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F68B2FF-2974-4216-A9D8-08659030859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94EDC8E-7F07-447C-B263-0590D5F9B8E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E6F5913-BCF2-44C1-94EB-5665FBBACD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8EA2B208-6687-47E2-B9F3-BD0660E7BFC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8689FE6B-8C38-426D-AFF7-FB3CF5E55EB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597584C-164B-4E5F-B8D4-D53E0E3EB835}"/>
              </a:ext>
            </a:extLst>
          </p:cNvPr>
          <p:cNvGrpSpPr/>
          <p:nvPr userDrawn="1"/>
        </p:nvGrpSpPr>
        <p:grpSpPr>
          <a:xfrm>
            <a:off x="0" y="7639539"/>
            <a:ext cx="18288000" cy="2617659"/>
            <a:chOff x="0" y="5038725"/>
            <a:chExt cx="12192000" cy="1819273"/>
          </a:xfrm>
        </p:grpSpPr>
        <p:sp>
          <p:nvSpPr>
            <p:cNvPr id="23" name="สี่เหลี่ยมผืนผ้า 22">
              <a:extLst>
                <a:ext uri="{FF2B5EF4-FFF2-40B4-BE49-F238E27FC236}">
                  <a16:creationId xmlns:a16="http://schemas.microsoft.com/office/drawing/2014/main" id="{CE523AA2-F473-4464-B676-D19AEEA78330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4B2AD91-8D92-43FE-92EB-392FE1D6BEC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2369875-EC6F-4DD6-AC18-3D65B08D39D7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536B2541-A623-4261-9B64-84CF2D024F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76671E1E-8FE7-48E0-BBA7-04F95F211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C34C7285-48AB-4F6D-A551-667959DFC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40C9F53B-30A5-4A90-8A40-C634667F4E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0CD76DFC-D7EF-475F-BD81-38B01BDD478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ED6745AC-1DFE-4EA8-8D48-58F8DB43DA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E38D0ED0-CCBD-4034-B082-1B7D26DB80C2}"/>
              </a:ext>
            </a:extLst>
          </p:cNvPr>
          <p:cNvGrpSpPr/>
          <p:nvPr userDrawn="1"/>
        </p:nvGrpSpPr>
        <p:grpSpPr>
          <a:xfrm>
            <a:off x="1968657" y="2065657"/>
            <a:ext cx="14188440" cy="6926900"/>
            <a:chOff x="2468880" y="175865"/>
            <a:chExt cx="9458960" cy="4617933"/>
          </a:xfrm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B9F96826-79C3-44CA-972C-40F87FF9493B}"/>
                </a:ext>
              </a:extLst>
            </p:cNvPr>
            <p:cNvSpPr/>
            <p:nvPr/>
          </p:nvSpPr>
          <p:spPr>
            <a:xfrm>
              <a:off x="2468880" y="175865"/>
              <a:ext cx="9458960" cy="4617933"/>
            </a:xfrm>
            <a:prstGeom prst="rect">
              <a:avLst/>
            </a:prstGeom>
            <a:solidFill>
              <a:srgbClr val="754F28"/>
            </a:solidFill>
            <a:ln w="57150"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9" name="สี่เหลี่ยมผืนผ้า 68">
              <a:extLst>
                <a:ext uri="{FF2B5EF4-FFF2-40B4-BE49-F238E27FC236}">
                  <a16:creationId xmlns:a16="http://schemas.microsoft.com/office/drawing/2014/main" id="{59109425-67BA-47BA-ABC0-359C346D4F33}"/>
                </a:ext>
              </a:extLst>
            </p:cNvPr>
            <p:cNvSpPr/>
            <p:nvPr/>
          </p:nvSpPr>
          <p:spPr>
            <a:xfrm>
              <a:off x="2661920" y="365077"/>
              <a:ext cx="9093200" cy="4187842"/>
            </a:xfrm>
            <a:prstGeom prst="rect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F1A11EED-3C85-47C0-B2A4-0471A7866E5D}"/>
              </a:ext>
            </a:extLst>
          </p:cNvPr>
          <p:cNvSpPr/>
          <p:nvPr userDrawn="1"/>
        </p:nvSpPr>
        <p:spPr>
          <a:xfrm rot="10611038" flipH="1">
            <a:off x="5606748" y="1920647"/>
            <a:ext cx="576048" cy="45075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4" name="วงรี 73">
            <a:extLst>
              <a:ext uri="{FF2B5EF4-FFF2-40B4-BE49-F238E27FC236}">
                <a16:creationId xmlns:a16="http://schemas.microsoft.com/office/drawing/2014/main" id="{B83543E6-C9D2-47DD-839F-D5B7F2D99A07}"/>
              </a:ext>
            </a:extLst>
          </p:cNvPr>
          <p:cNvSpPr/>
          <p:nvPr userDrawn="1"/>
        </p:nvSpPr>
        <p:spPr>
          <a:xfrm rot="10611038" flipH="1">
            <a:off x="3320724" y="1890200"/>
            <a:ext cx="576048" cy="45075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FD365B72-2AC7-4693-8A2B-E85A9ACF298E}"/>
              </a:ext>
            </a:extLst>
          </p:cNvPr>
          <p:cNvGrpSpPr/>
          <p:nvPr userDrawn="1"/>
        </p:nvGrpSpPr>
        <p:grpSpPr>
          <a:xfrm>
            <a:off x="16664926" y="-129216"/>
            <a:ext cx="1875698" cy="1220124"/>
            <a:chOff x="28214" y="967908"/>
            <a:chExt cx="1250465" cy="813416"/>
          </a:xfrm>
        </p:grpSpPr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80D53011-5E87-44C8-80FE-735C0287089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2FC6E76A-1FA2-4122-BCBC-134E7B679EB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FBAE37F-6B08-43D5-92CB-D6251BBB87D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00EE1AA9-62E8-4DEC-AB14-96E45A9D33E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46641BB8-34A6-4B9E-996E-FF6D03F6009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2D1F137F-2FF6-4BFA-B4BC-30A00629CEA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ตัวเชื่อมต่อตรง 81">
              <a:extLst>
                <a:ext uri="{FF2B5EF4-FFF2-40B4-BE49-F238E27FC236}">
                  <a16:creationId xmlns:a16="http://schemas.microsoft.com/office/drawing/2014/main" id="{BD4D6CF5-C6B5-4221-9537-386545754E2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E3461C65-9009-42C5-985D-9C9B99CA7AB3}"/>
              </a:ext>
            </a:extLst>
          </p:cNvPr>
          <p:cNvGrpSpPr/>
          <p:nvPr userDrawn="1"/>
        </p:nvGrpSpPr>
        <p:grpSpPr>
          <a:xfrm>
            <a:off x="-106581" y="4245"/>
            <a:ext cx="1651734" cy="1326576"/>
            <a:chOff x="1752751" y="749874"/>
            <a:chExt cx="1101156" cy="884384"/>
          </a:xfrm>
        </p:grpSpPr>
        <p:cxnSp>
          <p:nvCxnSpPr>
            <p:cNvPr id="84" name="ตัวเชื่อมต่อตรง 83">
              <a:extLst>
                <a:ext uri="{FF2B5EF4-FFF2-40B4-BE49-F238E27FC236}">
                  <a16:creationId xmlns:a16="http://schemas.microsoft.com/office/drawing/2014/main" id="{B0B88676-1BAB-44A3-8038-58354F88CDF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D4E89F16-8886-4E85-A446-81A7B9C1ED0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2195398C-2DAE-49A2-AE1E-83E644F9AA6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56FC65DD-E097-4843-998B-2D126F2C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0279242C-4249-4265-B8EE-776778D4B3C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47106104-0D25-40C6-A790-E9B5DE508E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B72F8901-38D5-424D-A6E1-24DD335B68D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7C604FF-1781-40AD-9ECB-91306D533B7E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รูปแบบอิสระ: รูปร่าง 92">
            <a:extLst>
              <a:ext uri="{FF2B5EF4-FFF2-40B4-BE49-F238E27FC236}">
                <a16:creationId xmlns:a16="http://schemas.microsoft.com/office/drawing/2014/main" id="{0F31174B-C42B-4EF7-A710-E39498447801}"/>
              </a:ext>
            </a:extLst>
          </p:cNvPr>
          <p:cNvSpPr/>
          <p:nvPr userDrawn="1"/>
        </p:nvSpPr>
        <p:spPr>
          <a:xfrm>
            <a:off x="3502389" y="2164634"/>
            <a:ext cx="0" cy="16764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4" name="รูปแบบอิสระ: รูปร่าง 93">
            <a:extLst>
              <a:ext uri="{FF2B5EF4-FFF2-40B4-BE49-F238E27FC236}">
                <a16:creationId xmlns:a16="http://schemas.microsoft.com/office/drawing/2014/main" id="{3B5BAEFE-2F2B-4F49-8BE4-0F68E55FB77C}"/>
              </a:ext>
            </a:extLst>
          </p:cNvPr>
          <p:cNvSpPr/>
          <p:nvPr userDrawn="1"/>
        </p:nvSpPr>
        <p:spPr>
          <a:xfrm flipH="1">
            <a:off x="3603923" y="2158491"/>
            <a:ext cx="98312" cy="173487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8184DE80-1166-4E55-B6FD-6C66A2AF990B}"/>
              </a:ext>
            </a:extLst>
          </p:cNvPr>
          <p:cNvSpPr/>
          <p:nvPr userDrawn="1"/>
        </p:nvSpPr>
        <p:spPr>
          <a:xfrm>
            <a:off x="5786507" y="2177829"/>
            <a:ext cx="0" cy="16764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6" name="รูปแบบอิสระ: รูปร่าง 95">
            <a:extLst>
              <a:ext uri="{FF2B5EF4-FFF2-40B4-BE49-F238E27FC236}">
                <a16:creationId xmlns:a16="http://schemas.microsoft.com/office/drawing/2014/main" id="{E545BB6E-B057-41A0-87F9-BCB3285B2720}"/>
              </a:ext>
            </a:extLst>
          </p:cNvPr>
          <p:cNvSpPr/>
          <p:nvPr userDrawn="1"/>
        </p:nvSpPr>
        <p:spPr>
          <a:xfrm flipH="1">
            <a:off x="5887106" y="2177601"/>
            <a:ext cx="98312" cy="173487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D6D8AD0D-5731-4698-AD41-568F05928212}"/>
              </a:ext>
            </a:extLst>
          </p:cNvPr>
          <p:cNvGrpSpPr/>
          <p:nvPr userDrawn="1"/>
        </p:nvGrpSpPr>
        <p:grpSpPr>
          <a:xfrm>
            <a:off x="14216069" y="1564117"/>
            <a:ext cx="1198352" cy="534548"/>
            <a:chOff x="8376717" y="859612"/>
            <a:chExt cx="798901" cy="356365"/>
          </a:xfrm>
        </p:grpSpPr>
        <p:sp>
          <p:nvSpPr>
            <p:cNvPr id="152" name="สี่เหลี่ยมผืนผ้า: มุมมน 151">
              <a:extLst>
                <a:ext uri="{FF2B5EF4-FFF2-40B4-BE49-F238E27FC236}">
                  <a16:creationId xmlns:a16="http://schemas.microsoft.com/office/drawing/2014/main" id="{0050D065-0D08-46F3-8045-FD86F014B66E}"/>
                </a:ext>
              </a:extLst>
            </p:cNvPr>
            <p:cNvSpPr/>
            <p:nvPr/>
          </p:nvSpPr>
          <p:spPr>
            <a:xfrm>
              <a:off x="8376717" y="975192"/>
              <a:ext cx="798901" cy="240785"/>
            </a:xfrm>
            <a:prstGeom prst="roundRect">
              <a:avLst/>
            </a:prstGeom>
            <a:solidFill>
              <a:srgbClr val="DF714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สี่เหลี่ยมผืนผ้า: มุมมน 152">
              <a:extLst>
                <a:ext uri="{FF2B5EF4-FFF2-40B4-BE49-F238E27FC236}">
                  <a16:creationId xmlns:a16="http://schemas.microsoft.com/office/drawing/2014/main" id="{A29AD2E3-8709-4BA0-9975-57F12E05D43E}"/>
                </a:ext>
              </a:extLst>
            </p:cNvPr>
            <p:cNvSpPr/>
            <p:nvPr/>
          </p:nvSpPr>
          <p:spPr>
            <a:xfrm>
              <a:off x="8414065" y="859612"/>
              <a:ext cx="708101" cy="11736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54" name="สี่เหลี่ยมผืนผ้า: มุมมน 153">
            <a:extLst>
              <a:ext uri="{FF2B5EF4-FFF2-40B4-BE49-F238E27FC236}">
                <a16:creationId xmlns:a16="http://schemas.microsoft.com/office/drawing/2014/main" id="{DFBB4FFC-D1A0-4D57-A358-A15D66E88F20}"/>
              </a:ext>
            </a:extLst>
          </p:cNvPr>
          <p:cNvSpPr/>
          <p:nvPr userDrawn="1"/>
        </p:nvSpPr>
        <p:spPr>
          <a:xfrm>
            <a:off x="12934360" y="1876652"/>
            <a:ext cx="941402" cy="155225"/>
          </a:xfrm>
          <a:prstGeom prst="roundRect">
            <a:avLst/>
          </a:prstGeom>
          <a:solidFill>
            <a:srgbClr val="FDE65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55" name="สี่เหลี่ยมผืนผ้า: มุมมน 154">
            <a:extLst>
              <a:ext uri="{FF2B5EF4-FFF2-40B4-BE49-F238E27FC236}">
                <a16:creationId xmlns:a16="http://schemas.microsoft.com/office/drawing/2014/main" id="{7E00E34B-8B2E-4C2A-95EB-9E9047345A13}"/>
              </a:ext>
            </a:extLst>
          </p:cNvPr>
          <p:cNvSpPr/>
          <p:nvPr userDrawn="1"/>
        </p:nvSpPr>
        <p:spPr>
          <a:xfrm>
            <a:off x="11753839" y="1866052"/>
            <a:ext cx="941402" cy="155225"/>
          </a:xfrm>
          <a:prstGeom prst="roundRect">
            <a:avLst/>
          </a:prstGeom>
          <a:solidFill>
            <a:srgbClr val="DDA0B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BACD179-4625-4EF2-BFDF-5A4863FA9F39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EC209D-2FE0-4BDC-B2DA-AE005394F4E3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04580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9AB71D0-D351-4D24-B726-802ACD906A10}"/>
              </a:ext>
            </a:extLst>
          </p:cNvPr>
          <p:cNvGrpSpPr/>
          <p:nvPr userDrawn="1"/>
        </p:nvGrpSpPr>
        <p:grpSpPr>
          <a:xfrm>
            <a:off x="-666708" y="8876855"/>
            <a:ext cx="1875698" cy="1220124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74FC48C8-1A41-4C50-A5F1-E9FC595ED26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7E9FA2F9-EA3B-485D-874F-BB079F2AAB9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51565A9-ECB9-49BF-BE2D-9D6BA5DE40A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1C24372-E7D1-49B0-BD19-CBD141AEECC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948B821-ADC4-480B-A749-F6E8EA26984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803B3D-1943-490C-B054-9F540C449FC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90C241B0-1A37-4FC1-9E8A-06B29630BE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5E40031-834E-475C-870F-07861BA73712}"/>
              </a:ext>
            </a:extLst>
          </p:cNvPr>
          <p:cNvGrpSpPr/>
          <p:nvPr userDrawn="1"/>
        </p:nvGrpSpPr>
        <p:grpSpPr>
          <a:xfrm>
            <a:off x="2436755" y="9197821"/>
            <a:ext cx="4433108" cy="4678421"/>
            <a:chOff x="68370" y="1997785"/>
            <a:chExt cx="3078739" cy="3214425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13FEDC1A-EB63-49EF-9BAF-3829342D8D48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C2DD151B-9D8D-4DC6-9C41-B46E00A959AE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29B56116-AC23-48FA-BA1C-DC986B02EAB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21" name="กลุ่ม 20">
                  <a:extLst>
                    <a:ext uri="{FF2B5EF4-FFF2-40B4-BE49-F238E27FC236}">
                      <a16:creationId xmlns:a16="http://schemas.microsoft.com/office/drawing/2014/main" id="{518D1B8D-7574-4A89-932D-1E5F47FAA56F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รูปแบบอิสระ: รูปร่าง 23">
                    <a:extLst>
                      <a:ext uri="{FF2B5EF4-FFF2-40B4-BE49-F238E27FC236}">
                        <a16:creationId xmlns:a16="http://schemas.microsoft.com/office/drawing/2014/main" id="{06B5528B-9DC7-4525-96B4-FE5E39792302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5" name="รูปแบบอิสระ: รูปร่าง 24">
                    <a:extLst>
                      <a:ext uri="{FF2B5EF4-FFF2-40B4-BE49-F238E27FC236}">
                        <a16:creationId xmlns:a16="http://schemas.microsoft.com/office/drawing/2014/main" id="{C67DF493-809B-4317-8B91-90F21F64DAA3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6" name="รูปแบบอิสระ: รูปร่าง 25">
                    <a:extLst>
                      <a:ext uri="{FF2B5EF4-FFF2-40B4-BE49-F238E27FC236}">
                        <a16:creationId xmlns:a16="http://schemas.microsoft.com/office/drawing/2014/main" id="{B6EB5BED-E3B4-4B21-9CF1-397F6DCDA059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7" name="รูปแบบอิสระ: รูปร่าง 26">
                    <a:extLst>
                      <a:ext uri="{FF2B5EF4-FFF2-40B4-BE49-F238E27FC236}">
                        <a16:creationId xmlns:a16="http://schemas.microsoft.com/office/drawing/2014/main" id="{1D622427-505D-42E7-993E-5356F731CE2C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grpSp>
                <p:nvGrpSpPr>
                  <p:cNvPr id="28" name="กลุ่ม 27">
                    <a:extLst>
                      <a:ext uri="{FF2B5EF4-FFF2-40B4-BE49-F238E27FC236}">
                        <a16:creationId xmlns:a16="http://schemas.microsoft.com/office/drawing/2014/main" id="{CFC629EB-820A-425F-8951-839A5F5E52DA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31" name="กลุ่ม 30">
                      <a:extLst>
                        <a:ext uri="{FF2B5EF4-FFF2-40B4-BE49-F238E27FC236}">
                          <a16:creationId xmlns:a16="http://schemas.microsoft.com/office/drawing/2014/main" id="{0B1A0B45-FCC0-4768-9765-4DC0F6D92E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47" name="รูปแบบอิสระ: รูปร่าง 46">
                        <a:extLst>
                          <a:ext uri="{FF2B5EF4-FFF2-40B4-BE49-F238E27FC236}">
                            <a16:creationId xmlns:a16="http://schemas.microsoft.com/office/drawing/2014/main" id="{6F4AC054-C88E-414E-B7A7-0C58C71EC1E1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8" name="รูปแบบอิสระ: รูปร่าง 47">
                        <a:extLst>
                          <a:ext uri="{FF2B5EF4-FFF2-40B4-BE49-F238E27FC236}">
                            <a16:creationId xmlns:a16="http://schemas.microsoft.com/office/drawing/2014/main" id="{FED92E9A-8D3C-4C9C-B4F6-AFAA2CA4F74A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2" name="กลุ่ม 31">
                      <a:extLst>
                        <a:ext uri="{FF2B5EF4-FFF2-40B4-BE49-F238E27FC236}">
                          <a16:creationId xmlns:a16="http://schemas.microsoft.com/office/drawing/2014/main" id="{47903348-A987-484C-81C1-AC0104DD0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41" name="แผนผังลำดับงาน: ตัวเชื่อมต่อ 40">
                        <a:extLst>
                          <a:ext uri="{FF2B5EF4-FFF2-40B4-BE49-F238E27FC236}">
                            <a16:creationId xmlns:a16="http://schemas.microsoft.com/office/drawing/2014/main" id="{C1A94FBC-F8BB-49D3-88B4-9F56927C1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2" name="แผนผังลำดับงาน: ตัวเชื่อมต่อ 41">
                        <a:extLst>
                          <a:ext uri="{FF2B5EF4-FFF2-40B4-BE49-F238E27FC236}">
                            <a16:creationId xmlns:a16="http://schemas.microsoft.com/office/drawing/2014/main" id="{78B6AB7C-1665-4762-93D9-DAE7F6F80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3" name="แผนผังลำดับงาน: ตัวเชื่อมต่อ 42">
                        <a:extLst>
                          <a:ext uri="{FF2B5EF4-FFF2-40B4-BE49-F238E27FC236}">
                            <a16:creationId xmlns:a16="http://schemas.microsoft.com/office/drawing/2014/main" id="{D8219A13-E70D-431E-BE8C-9C3A73DA0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4" name="แผนผังลำดับงาน: ตัวเชื่อมต่อ 43">
                        <a:extLst>
                          <a:ext uri="{FF2B5EF4-FFF2-40B4-BE49-F238E27FC236}">
                            <a16:creationId xmlns:a16="http://schemas.microsoft.com/office/drawing/2014/main" id="{4C7466CD-9AB8-4A7A-A7A5-A5823875E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5" name="แผนผังลำดับงาน: ตัวเชื่อมต่อ 44">
                        <a:extLst>
                          <a:ext uri="{FF2B5EF4-FFF2-40B4-BE49-F238E27FC236}">
                            <a16:creationId xmlns:a16="http://schemas.microsoft.com/office/drawing/2014/main" id="{49897A39-579E-41E6-A719-47B2350280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6" name="แผนผังลำดับงาน: ตัวเชื่อมต่อ 45">
                        <a:extLst>
                          <a:ext uri="{FF2B5EF4-FFF2-40B4-BE49-F238E27FC236}">
                            <a16:creationId xmlns:a16="http://schemas.microsoft.com/office/drawing/2014/main" id="{7D870A4C-58D5-4B6F-9561-32C241179A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3" name="กลุ่ม 32">
                      <a:extLst>
                        <a:ext uri="{FF2B5EF4-FFF2-40B4-BE49-F238E27FC236}">
                          <a16:creationId xmlns:a16="http://schemas.microsoft.com/office/drawing/2014/main" id="{99D15CE1-6F1A-4F57-9596-DAF1E21ED5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8" name="ตัวเชื่อมต่อตรง 37">
                        <a:extLst>
                          <a:ext uri="{FF2B5EF4-FFF2-40B4-BE49-F238E27FC236}">
                            <a16:creationId xmlns:a16="http://schemas.microsoft.com/office/drawing/2014/main" id="{2279FFB8-6B00-4835-992B-7FCC953B4B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ตัวเชื่อมต่อตรง 38">
                        <a:extLst>
                          <a:ext uri="{FF2B5EF4-FFF2-40B4-BE49-F238E27FC236}">
                            <a16:creationId xmlns:a16="http://schemas.microsoft.com/office/drawing/2014/main" id="{6FCFB403-951F-4FB3-A7DD-630C04471E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ตัวเชื่อมต่อตรง 39">
                        <a:extLst>
                          <a:ext uri="{FF2B5EF4-FFF2-40B4-BE49-F238E27FC236}">
                            <a16:creationId xmlns:a16="http://schemas.microsoft.com/office/drawing/2014/main" id="{F8B080F2-861C-48F5-BF8A-6E458F2F3F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" name="กลุ่ม 33">
                      <a:extLst>
                        <a:ext uri="{FF2B5EF4-FFF2-40B4-BE49-F238E27FC236}">
                          <a16:creationId xmlns:a16="http://schemas.microsoft.com/office/drawing/2014/main" id="{3D1BB23A-F70F-4A6B-B718-678943F605EC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5" name="ตัวเชื่อมต่อตรง 34">
                        <a:extLst>
                          <a:ext uri="{FF2B5EF4-FFF2-40B4-BE49-F238E27FC236}">
                            <a16:creationId xmlns:a16="http://schemas.microsoft.com/office/drawing/2014/main" id="{5D5944A0-B238-4DE3-814A-232F5CFB23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ตัวเชื่อมต่อตรง 35">
                        <a:extLst>
                          <a:ext uri="{FF2B5EF4-FFF2-40B4-BE49-F238E27FC236}">
                            <a16:creationId xmlns:a16="http://schemas.microsoft.com/office/drawing/2014/main" id="{1695ED49-946F-4761-9645-C55F9D184E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ตัวเชื่อมต่อตรง 36">
                        <a:extLst>
                          <a:ext uri="{FF2B5EF4-FFF2-40B4-BE49-F238E27FC236}">
                            <a16:creationId xmlns:a16="http://schemas.microsoft.com/office/drawing/2014/main" id="{1596B23B-D316-4575-B0C9-1D3C000004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" name="คอร์ด 28">
                    <a:extLst>
                      <a:ext uri="{FF2B5EF4-FFF2-40B4-BE49-F238E27FC236}">
                        <a16:creationId xmlns:a16="http://schemas.microsoft.com/office/drawing/2014/main" id="{784916E2-3697-452C-B280-33FD1C265F70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30" name="คอร์ด 99">
                    <a:extLst>
                      <a:ext uri="{FF2B5EF4-FFF2-40B4-BE49-F238E27FC236}">
                        <a16:creationId xmlns:a16="http://schemas.microsoft.com/office/drawing/2014/main" id="{492CFD2E-AC8F-4B05-AC7B-6025D86484E6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4877EF21-60D9-4BCC-972C-F57F11C20D4B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5BF0D630-DC60-4404-9278-C028D7F4837B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4BD55ACB-9A42-4BE7-B0BC-9E32EBC07307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6" name="สามเหลี่ยมหน้าจั่ว 872">
              <a:extLst>
                <a:ext uri="{FF2B5EF4-FFF2-40B4-BE49-F238E27FC236}">
                  <a16:creationId xmlns:a16="http://schemas.microsoft.com/office/drawing/2014/main" id="{FB0602EB-C4F4-4ADF-A997-88C809491DDC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7" name="สามเหลี่ยมหน้าจั่ว 872">
              <a:extLst>
                <a:ext uri="{FF2B5EF4-FFF2-40B4-BE49-F238E27FC236}">
                  <a16:creationId xmlns:a16="http://schemas.microsoft.com/office/drawing/2014/main" id="{3EB4E626-5895-443D-8DC6-F8EF5CF6F277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CF5C9E1C-BAC5-4740-877C-BCFEB211A157}"/>
              </a:ext>
            </a:extLst>
          </p:cNvPr>
          <p:cNvGrpSpPr/>
          <p:nvPr userDrawn="1"/>
        </p:nvGrpSpPr>
        <p:grpSpPr>
          <a:xfrm>
            <a:off x="5878889" y="2938157"/>
            <a:ext cx="1875698" cy="1220124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839BA8FA-AD24-4CB4-B262-2DC831B6FED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C878808F-6D18-44AC-A3E0-DC8DE5FFF48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28183E6-C23A-43E7-9A9C-2D6AB7EADAD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1BF2B41B-6553-4E7C-9FE1-AF3A4BD6863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6C3F772B-E14E-4F55-86B9-4F2E09CFE3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1F9B1DE-7EC0-4445-90AC-22B46DCD45A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5279CA1-D46C-4D78-8B10-B61E1A22B79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30C43EA3-261E-4617-8A95-5C0D4F87D3E9}"/>
              </a:ext>
            </a:extLst>
          </p:cNvPr>
          <p:cNvGrpSpPr/>
          <p:nvPr userDrawn="1"/>
        </p:nvGrpSpPr>
        <p:grpSpPr>
          <a:xfrm flipH="1">
            <a:off x="10122859" y="7903472"/>
            <a:ext cx="1875698" cy="1220124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9E3C890F-E355-4A38-83BB-14CEFDF7628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66A86C50-234A-4285-BEE1-368FB73CBBB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D4BC5A3E-3F1C-4E65-B129-BE046913EF0A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56DF39FF-36E6-46D0-A605-4B115908344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BAC2E096-99A6-4CEB-96D2-D01C074FBC0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D3745258-EBCB-466E-9504-023375B08E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8DC0B3C6-B8D5-426B-AA3B-DA611379C3B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22536DBA-5751-41E4-ABB5-55F3805B6036}"/>
              </a:ext>
            </a:extLst>
          </p:cNvPr>
          <p:cNvGrpSpPr/>
          <p:nvPr userDrawn="1"/>
        </p:nvGrpSpPr>
        <p:grpSpPr>
          <a:xfrm>
            <a:off x="-88977" y="0"/>
            <a:ext cx="1651734" cy="1326576"/>
            <a:chOff x="1752751" y="749874"/>
            <a:chExt cx="1101156" cy="884384"/>
          </a:xfrm>
        </p:grpSpPr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857CA008-3898-42E6-A93E-F56EC81B8E9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7748242B-2714-4AF0-82DC-F53C901A3A0C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4685BF4B-E94C-4624-8ECD-B82D22054EB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04EAD4E8-081B-4503-893C-0CB08E30AB6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86260E28-9F51-4F3D-9211-A601E748DC97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1686259A-BECE-4FC6-81AC-7022825B3AAC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E3D2C40E-F383-4F65-A82D-A66744EC6082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F4722E54-61AF-4C12-B5A8-83AA74DFFF1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620D8A98-BA62-4F01-8AD0-0DAB489D1B23}"/>
              </a:ext>
            </a:extLst>
          </p:cNvPr>
          <p:cNvGrpSpPr/>
          <p:nvPr userDrawn="1"/>
        </p:nvGrpSpPr>
        <p:grpSpPr>
          <a:xfrm>
            <a:off x="16401773" y="0"/>
            <a:ext cx="1875698" cy="1220124"/>
            <a:chOff x="28214" y="967908"/>
            <a:chExt cx="1250465" cy="813416"/>
          </a:xfrm>
        </p:grpSpPr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5FCEC8C2-D7DD-4C73-8228-A500A920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BDE9CCD1-0B5C-4D10-BD01-60009F4F0B3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804D3B61-9FCB-4335-A23C-931649D2254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738299C-51B7-4318-9231-B19CE4F5733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844415EE-BD30-4EE1-BE97-882AF475771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2EF714B4-495E-4C9B-B16B-5B7556576EB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37AB0BDF-78A9-4464-8CB5-33FD2600DA8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เมฆ 81">
            <a:extLst>
              <a:ext uri="{FF2B5EF4-FFF2-40B4-BE49-F238E27FC236}">
                <a16:creationId xmlns:a16="http://schemas.microsoft.com/office/drawing/2014/main" id="{81FC6653-9820-485E-9528-B691D97FD441}"/>
              </a:ext>
            </a:extLst>
          </p:cNvPr>
          <p:cNvSpPr/>
          <p:nvPr userDrawn="1"/>
        </p:nvSpPr>
        <p:spPr>
          <a:xfrm rot="536932">
            <a:off x="-774191" y="9546917"/>
            <a:ext cx="6533244" cy="387461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3" name="เมฆ 82">
            <a:extLst>
              <a:ext uri="{FF2B5EF4-FFF2-40B4-BE49-F238E27FC236}">
                <a16:creationId xmlns:a16="http://schemas.microsoft.com/office/drawing/2014/main" id="{F524785E-53D3-4DFD-9C3D-55C107A836E4}"/>
              </a:ext>
            </a:extLst>
          </p:cNvPr>
          <p:cNvSpPr/>
          <p:nvPr userDrawn="1"/>
        </p:nvSpPr>
        <p:spPr>
          <a:xfrm rot="21255287" flipH="1">
            <a:off x="9519120" y="9546919"/>
            <a:ext cx="6533244" cy="387461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4" name="เมฆ 83">
            <a:extLst>
              <a:ext uri="{FF2B5EF4-FFF2-40B4-BE49-F238E27FC236}">
                <a16:creationId xmlns:a16="http://schemas.microsoft.com/office/drawing/2014/main" id="{969610E4-CF68-4EE3-8D81-9BF600A45846}"/>
              </a:ext>
            </a:extLst>
          </p:cNvPr>
          <p:cNvSpPr/>
          <p:nvPr userDrawn="1"/>
        </p:nvSpPr>
        <p:spPr>
          <a:xfrm rot="21170718" flipH="1">
            <a:off x="4330431" y="9623306"/>
            <a:ext cx="6533244" cy="387461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5" name="เมฆ 84">
            <a:extLst>
              <a:ext uri="{FF2B5EF4-FFF2-40B4-BE49-F238E27FC236}">
                <a16:creationId xmlns:a16="http://schemas.microsoft.com/office/drawing/2014/main" id="{9FD1107E-5971-4314-85F2-65558A7EED5E}"/>
              </a:ext>
            </a:extLst>
          </p:cNvPr>
          <p:cNvSpPr/>
          <p:nvPr userDrawn="1"/>
        </p:nvSpPr>
        <p:spPr>
          <a:xfrm rot="21099074" flipH="1">
            <a:off x="13881369" y="9577691"/>
            <a:ext cx="6533244" cy="387461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6" name="รูปแบบอิสระ: รูปร่าง 85">
            <a:extLst>
              <a:ext uri="{FF2B5EF4-FFF2-40B4-BE49-F238E27FC236}">
                <a16:creationId xmlns:a16="http://schemas.microsoft.com/office/drawing/2014/main" id="{DCE209D8-BBD6-4AA6-96DE-4D4DCBA50418}"/>
              </a:ext>
            </a:extLst>
          </p:cNvPr>
          <p:cNvSpPr/>
          <p:nvPr userDrawn="1"/>
        </p:nvSpPr>
        <p:spPr>
          <a:xfrm rot="20413323">
            <a:off x="632089" y="10158631"/>
            <a:ext cx="274733" cy="933863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7" name="รูปแบบอิสระ: รูปร่าง 86">
            <a:extLst>
              <a:ext uri="{FF2B5EF4-FFF2-40B4-BE49-F238E27FC236}">
                <a16:creationId xmlns:a16="http://schemas.microsoft.com/office/drawing/2014/main" id="{E42F17F7-93FC-485F-A2F4-CBBAB352EB6B}"/>
              </a:ext>
            </a:extLst>
          </p:cNvPr>
          <p:cNvSpPr/>
          <p:nvPr userDrawn="1"/>
        </p:nvSpPr>
        <p:spPr>
          <a:xfrm rot="466433" flipH="1">
            <a:off x="952682" y="10129799"/>
            <a:ext cx="274733" cy="933863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11DAD51D-91DC-4132-B45C-26512E5D8A03}"/>
              </a:ext>
            </a:extLst>
          </p:cNvPr>
          <p:cNvCxnSpPr>
            <a:cxnSpLocks/>
            <a:endCxn id="87" idx="0"/>
          </p:cNvCxnSpPr>
          <p:nvPr userDrawn="1"/>
        </p:nvCxnSpPr>
        <p:spPr>
          <a:xfrm rot="21016477" flipH="1">
            <a:off x="891465" y="9995894"/>
            <a:ext cx="45867" cy="1063089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9D30930D-5775-4A91-8200-C523730F0BFB}"/>
              </a:ext>
            </a:extLst>
          </p:cNvPr>
          <p:cNvGrpSpPr/>
          <p:nvPr userDrawn="1"/>
        </p:nvGrpSpPr>
        <p:grpSpPr>
          <a:xfrm rot="21016477">
            <a:off x="7689259" y="9807390"/>
            <a:ext cx="491150" cy="426714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0" name="รูปแบบอิสระ: รูปร่าง 89">
              <a:extLst>
                <a:ext uri="{FF2B5EF4-FFF2-40B4-BE49-F238E27FC236}">
                  <a16:creationId xmlns:a16="http://schemas.microsoft.com/office/drawing/2014/main" id="{95BDB1C1-C586-49FF-B6F9-D319E37723A4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C0EEE6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1" name="วงรี 77">
              <a:extLst>
                <a:ext uri="{FF2B5EF4-FFF2-40B4-BE49-F238E27FC236}">
                  <a16:creationId xmlns:a16="http://schemas.microsoft.com/office/drawing/2014/main" id="{B1319B89-E380-4699-8A9B-66F679BD956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FD747406-DE8B-433E-801A-591366A84862}"/>
              </a:ext>
            </a:extLst>
          </p:cNvPr>
          <p:cNvGrpSpPr/>
          <p:nvPr userDrawn="1"/>
        </p:nvGrpSpPr>
        <p:grpSpPr>
          <a:xfrm rot="21016477">
            <a:off x="12924838" y="9749915"/>
            <a:ext cx="491150" cy="449157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3" name="รูปแบบอิสระ: รูปร่าง 92">
              <a:extLst>
                <a:ext uri="{FF2B5EF4-FFF2-40B4-BE49-F238E27FC236}">
                  <a16:creationId xmlns:a16="http://schemas.microsoft.com/office/drawing/2014/main" id="{25E7E387-900C-4653-BD0E-A64182C1F67B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C516E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4" name="วงรี 77">
              <a:extLst>
                <a:ext uri="{FF2B5EF4-FFF2-40B4-BE49-F238E27FC236}">
                  <a16:creationId xmlns:a16="http://schemas.microsoft.com/office/drawing/2014/main" id="{C90842F2-E7D9-4399-A1DE-A0E0B33E4FD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7F27D00A-7644-47C0-A3C0-3220D7C5AD43}"/>
              </a:ext>
            </a:extLst>
          </p:cNvPr>
          <p:cNvGrpSpPr/>
          <p:nvPr userDrawn="1"/>
        </p:nvGrpSpPr>
        <p:grpSpPr>
          <a:xfrm rot="21016477">
            <a:off x="17203697" y="9775079"/>
            <a:ext cx="491150" cy="449157"/>
            <a:chOff x="3730717" y="705950"/>
            <a:chExt cx="1993079" cy="1624074"/>
          </a:xfrm>
          <a:solidFill>
            <a:srgbClr val="FEC3D4"/>
          </a:solidFill>
        </p:grpSpPr>
        <p:sp>
          <p:nvSpPr>
            <p:cNvPr id="96" name="รูปแบบอิสระ: รูปร่าง 95">
              <a:extLst>
                <a:ext uri="{FF2B5EF4-FFF2-40B4-BE49-F238E27FC236}">
                  <a16:creationId xmlns:a16="http://schemas.microsoft.com/office/drawing/2014/main" id="{3DB58F49-CD6E-4A4D-9662-2B77B031D309}"/>
                </a:ext>
              </a:extLst>
            </p:cNvPr>
            <p:cNvSpPr/>
            <p:nvPr/>
          </p:nvSpPr>
          <p:spPr>
            <a:xfrm>
              <a:off x="3730717" y="705950"/>
              <a:ext cx="1993079" cy="1624074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7" name="วงรี 77">
              <a:extLst>
                <a:ext uri="{FF2B5EF4-FFF2-40B4-BE49-F238E27FC236}">
                  <a16:creationId xmlns:a16="http://schemas.microsoft.com/office/drawing/2014/main" id="{CCE377FA-2CE7-477C-BFA0-83DB07BC9729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B73476CF-311A-4DE8-B4F3-17DA3B1D3161}"/>
              </a:ext>
            </a:extLst>
          </p:cNvPr>
          <p:cNvGrpSpPr/>
          <p:nvPr userDrawn="1"/>
        </p:nvGrpSpPr>
        <p:grpSpPr>
          <a:xfrm rot="21016477">
            <a:off x="1935994" y="9716169"/>
            <a:ext cx="491150" cy="449157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9" name="รูปแบบอิสระ: รูปร่าง 98">
              <a:extLst>
                <a:ext uri="{FF2B5EF4-FFF2-40B4-BE49-F238E27FC236}">
                  <a16:creationId xmlns:a16="http://schemas.microsoft.com/office/drawing/2014/main" id="{30767FB6-A86D-42F1-A419-35E1B509E5E3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DA0BA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00" name="วงรี 77">
              <a:extLst>
                <a:ext uri="{FF2B5EF4-FFF2-40B4-BE49-F238E27FC236}">
                  <a16:creationId xmlns:a16="http://schemas.microsoft.com/office/drawing/2014/main" id="{BE016AC4-8731-4CE6-A3B8-F05D2C9F0CCE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" name="ตัวแทนแผนภูมิ 2">
            <a:extLst>
              <a:ext uri="{FF2B5EF4-FFF2-40B4-BE49-F238E27FC236}">
                <a16:creationId xmlns:a16="http://schemas.microsoft.com/office/drawing/2014/main" id="{F77149F9-AFF6-469C-8CCD-2EA1B4FDB69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933329" y="895709"/>
            <a:ext cx="10816529" cy="8110521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03" name="ตัวแทนข้อความ 216">
            <a:extLst>
              <a:ext uri="{FF2B5EF4-FFF2-40B4-BE49-F238E27FC236}">
                <a16:creationId xmlns:a16="http://schemas.microsoft.com/office/drawing/2014/main" id="{4C0D29BB-699B-4EFD-ACE3-14F5EFDACB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5793" y="5696510"/>
            <a:ext cx="2732282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4" name="ตัวแทนข้อความ 98">
            <a:extLst>
              <a:ext uri="{FF2B5EF4-FFF2-40B4-BE49-F238E27FC236}">
                <a16:creationId xmlns:a16="http://schemas.microsoft.com/office/drawing/2014/main" id="{AFF5A624-2F77-4588-BE3E-C5BB4FF10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6920" y="6644579"/>
            <a:ext cx="4114800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7" name="ตัวแทนข้อความ 216">
            <a:extLst>
              <a:ext uri="{FF2B5EF4-FFF2-40B4-BE49-F238E27FC236}">
                <a16:creationId xmlns:a16="http://schemas.microsoft.com/office/drawing/2014/main" id="{6200E6E1-9AF1-4B04-B192-55C39A2C1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52343" y="2069261"/>
            <a:ext cx="2732282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8" name="ตัวแทนข้อความ 98">
            <a:extLst>
              <a:ext uri="{FF2B5EF4-FFF2-40B4-BE49-F238E27FC236}">
                <a16:creationId xmlns:a16="http://schemas.microsoft.com/office/drawing/2014/main" id="{99D4AEE8-59AB-4768-93DE-2C231D7490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3470" y="3017330"/>
            <a:ext cx="4114800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9" name="ตัวแทนข้อความ 216">
            <a:extLst>
              <a:ext uri="{FF2B5EF4-FFF2-40B4-BE49-F238E27FC236}">
                <a16:creationId xmlns:a16="http://schemas.microsoft.com/office/drawing/2014/main" id="{19DD9201-C242-4064-8134-D4CC220737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78911" y="5696510"/>
            <a:ext cx="2732282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0" name="ตัวแทนข้อความ 98">
            <a:extLst>
              <a:ext uri="{FF2B5EF4-FFF2-40B4-BE49-F238E27FC236}">
                <a16:creationId xmlns:a16="http://schemas.microsoft.com/office/drawing/2014/main" id="{E64F2382-AC81-4F81-B4F4-F760A8F04B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0038" y="6644579"/>
            <a:ext cx="4114800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1" name="ตัวแทนข้อความ 216">
            <a:extLst>
              <a:ext uri="{FF2B5EF4-FFF2-40B4-BE49-F238E27FC236}">
                <a16:creationId xmlns:a16="http://schemas.microsoft.com/office/drawing/2014/main" id="{AC37D4AE-EBBC-4651-B2D5-2A480FE27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3850" y="2069261"/>
            <a:ext cx="2732282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2" name="ตัวแทนข้อความ 98">
            <a:extLst>
              <a:ext uri="{FF2B5EF4-FFF2-40B4-BE49-F238E27FC236}">
                <a16:creationId xmlns:a16="http://schemas.microsoft.com/office/drawing/2014/main" id="{8CAA305C-1C33-46E3-BD92-54120D6A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894977" y="3017330"/>
            <a:ext cx="4114800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0FE9C68-F38C-4582-924A-42716D0C5965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47B85CE-0742-4D9D-9C3E-C9E3157368F5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3079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C96483B-0AE1-4E37-9DC0-D6588D08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B52E018-66E3-4691-B8AC-FF537743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91519ED-4D61-4CDF-B7C8-841E421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72BF39C-68D7-4A53-8454-6ACAFDED31D1}"/>
              </a:ext>
            </a:extLst>
          </p:cNvPr>
          <p:cNvGrpSpPr/>
          <p:nvPr userDrawn="1"/>
        </p:nvGrpSpPr>
        <p:grpSpPr>
          <a:xfrm>
            <a:off x="16871008" y="7468131"/>
            <a:ext cx="1875698" cy="1220124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0E4C22-8C13-4DFD-B5A8-98CF1DA9888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005E88E-EB9F-4D36-9E72-55849E0588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A1D6751-AFF0-4896-9BC6-3ECD2AB00CB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5F6E06A-A293-4875-A4F5-2FC76D7E90C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FA76694-15BB-4FEA-9602-26D6C687018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2A169F-A14A-4203-B3C7-391C1A70BED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E812269-3F0F-4933-A8DD-7B7D18D8C43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BF8F07B2-D6BA-4EA3-B60B-EF311B21DB5F}"/>
              </a:ext>
            </a:extLst>
          </p:cNvPr>
          <p:cNvCxnSpPr/>
          <p:nvPr userDrawn="1"/>
        </p:nvCxnSpPr>
        <p:spPr>
          <a:xfrm>
            <a:off x="1099662" y="5456387"/>
            <a:ext cx="508119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EC227C8-BE30-4759-B56A-C011BD7369AA}"/>
              </a:ext>
            </a:extLst>
          </p:cNvPr>
          <p:cNvGrpSpPr/>
          <p:nvPr userDrawn="1"/>
        </p:nvGrpSpPr>
        <p:grpSpPr>
          <a:xfrm>
            <a:off x="13592407" y="-25401"/>
            <a:ext cx="1875698" cy="1220124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D4A733CC-0583-4BD2-B1E1-87876E501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BEBFD3-5A80-4719-9FCD-7135DBE020D5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C8C67624-59DA-4B8A-B182-A3FE5331624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73376DB-E123-459C-922C-A362B493B2D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46781932-178A-4F0E-A838-3B7E7210D35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19C36E7-CA82-4207-A6D9-15F826DF596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2D23FD8-E9E4-44AD-87A2-EBB4A4FA272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F6C0640C-4C58-41E6-847D-3BAA9F820817}"/>
              </a:ext>
            </a:extLst>
          </p:cNvPr>
          <p:cNvGrpSpPr/>
          <p:nvPr userDrawn="1"/>
        </p:nvGrpSpPr>
        <p:grpSpPr>
          <a:xfrm flipH="1">
            <a:off x="15347386" y="7445045"/>
            <a:ext cx="1875698" cy="1220124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A4706D41-355D-4AFE-8D4D-FDA8ACB4301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4FB6D1E-CBDB-4ADF-B4A2-F26CDB89871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9C600D8-F8E4-4398-BC2F-83DB54202D0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DA1DAB0-23A0-48A1-8740-A148DB9E4A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9EC46C17-5273-4790-B1CA-8947B62EB0D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8178759A-7C28-4D18-831E-3ADEA02456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070523B-B2A2-4306-8F1E-3D5C6CD71F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85492F6C-CDDD-4F14-B1BF-DD9306C97634}"/>
              </a:ext>
            </a:extLst>
          </p:cNvPr>
          <p:cNvGrpSpPr/>
          <p:nvPr userDrawn="1"/>
        </p:nvGrpSpPr>
        <p:grpSpPr>
          <a:xfrm>
            <a:off x="-397959" y="6582822"/>
            <a:ext cx="1651734" cy="1726452"/>
            <a:chOff x="1752751" y="749874"/>
            <a:chExt cx="1101156" cy="1150968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38F5D06B-2571-466F-9944-3C8F77C9669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9310B732-129C-4392-A319-25515C6AA330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87720EE7-0BC5-43FA-B539-A10BE078B7E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CFD3C34-3D17-48E4-874E-CC59800151E9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026E8A2A-1C2F-48A5-B08D-E9E53EF5304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8A30FE4-3B42-4365-B76E-703F274910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2D502C-2BB8-4E71-9D64-A21273A5675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9EAE216-E0BC-4C2D-A940-13B6A4AFE40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DF2F530-26F0-41FC-9E63-CEEAA8B84713}"/>
              </a:ext>
            </a:extLst>
          </p:cNvPr>
          <p:cNvGrpSpPr/>
          <p:nvPr userDrawn="1"/>
        </p:nvGrpSpPr>
        <p:grpSpPr>
          <a:xfrm>
            <a:off x="17192002" y="2514477"/>
            <a:ext cx="1875698" cy="1220124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74AE94D-BDCD-45F2-A9FE-7E89BC8335C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0E277721-01F6-43B6-88E0-3BC70F4B032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24A3AFA2-8008-4B77-8D9E-41C0CBE5511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F2A751C-A987-4D2F-ADCA-AFF03EAFE9D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F1C814A-E3CF-46D4-B97F-708DD0836BF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364DBB9-61B8-4ECC-A5F0-862DD34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64FBB50-CA8B-43CC-81FE-E24CAB4FDB4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71E75E8-E1FE-4429-87C2-4E333F037308}"/>
              </a:ext>
            </a:extLst>
          </p:cNvPr>
          <p:cNvGrpSpPr/>
          <p:nvPr userDrawn="1"/>
        </p:nvGrpSpPr>
        <p:grpSpPr>
          <a:xfrm>
            <a:off x="0" y="8275320"/>
            <a:ext cx="18288000" cy="1981878"/>
            <a:chOff x="0" y="5038725"/>
            <a:chExt cx="12192000" cy="1819273"/>
          </a:xfrm>
        </p:grpSpPr>
        <p:sp>
          <p:nvSpPr>
            <p:cNvPr id="49" name="สี่เหลี่ยมผืนผ้า 48">
              <a:extLst>
                <a:ext uri="{FF2B5EF4-FFF2-40B4-BE49-F238E27FC236}">
                  <a16:creationId xmlns:a16="http://schemas.microsoft.com/office/drawing/2014/main" id="{84D0B324-E820-47AA-B137-6D834E9E9F0B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AF082DEF-164D-4854-87EB-7C51A6BA931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DD49C630-79DF-48EC-B553-C89207EEC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4E14C71-6B86-4C9C-9E26-F0FF45B3B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7EBB6991-197B-4A5B-A66B-A1E2E031A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C45E662A-1F64-4FAA-88E1-69C6DE31E3C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8660B085-0AA8-4265-8442-B99A958E7C5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ตัวเชื่อมต่อตรง 119">
            <a:extLst>
              <a:ext uri="{FF2B5EF4-FFF2-40B4-BE49-F238E27FC236}">
                <a16:creationId xmlns:a16="http://schemas.microsoft.com/office/drawing/2014/main" id="{BAEAB81E-A15E-4209-8451-2EFDF2A1CC8C}"/>
              </a:ext>
            </a:extLst>
          </p:cNvPr>
          <p:cNvCxnSpPr>
            <a:cxnSpLocks/>
          </p:cNvCxnSpPr>
          <p:nvPr userDrawn="1"/>
        </p:nvCxnSpPr>
        <p:spPr>
          <a:xfrm>
            <a:off x="0" y="8725934"/>
            <a:ext cx="833211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กลุ่ม 120">
            <a:extLst>
              <a:ext uri="{FF2B5EF4-FFF2-40B4-BE49-F238E27FC236}">
                <a16:creationId xmlns:a16="http://schemas.microsoft.com/office/drawing/2014/main" id="{1183E5BF-38D3-4C62-8C5F-4DC88B93D9D0}"/>
              </a:ext>
            </a:extLst>
          </p:cNvPr>
          <p:cNvGrpSpPr/>
          <p:nvPr userDrawn="1"/>
        </p:nvGrpSpPr>
        <p:grpSpPr>
          <a:xfrm flipH="1">
            <a:off x="-263563" y="-525678"/>
            <a:ext cx="1875698" cy="1220124"/>
            <a:chOff x="28214" y="967908"/>
            <a:chExt cx="1250465" cy="813416"/>
          </a:xfrm>
        </p:grpSpPr>
        <p:cxnSp>
          <p:nvCxnSpPr>
            <p:cNvPr id="122" name="ตัวเชื่อมต่อตรง 121">
              <a:extLst>
                <a:ext uri="{FF2B5EF4-FFF2-40B4-BE49-F238E27FC236}">
                  <a16:creationId xmlns:a16="http://schemas.microsoft.com/office/drawing/2014/main" id="{D41AC5AA-D694-40D6-81E1-4C2FFBE3A6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B267F29B-CAC9-476B-8BD2-A2886F7AA5E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8C01EDE-CB15-4EC1-92A7-58B7415FE61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61F1F0DF-9836-4678-AD2F-8FBA04CFFE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8C542DC7-1895-42CE-A89A-605F80E3867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4143042E-5B54-4F88-906A-AA2301A3857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D868388-2873-4104-BBF7-8688C39099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ตัวเชื่อมต่อตรง 147">
            <a:extLst>
              <a:ext uri="{FF2B5EF4-FFF2-40B4-BE49-F238E27FC236}">
                <a16:creationId xmlns:a16="http://schemas.microsoft.com/office/drawing/2014/main" id="{8D0C9B28-35D5-48E7-BF8A-FCD251D4C023}"/>
              </a:ext>
            </a:extLst>
          </p:cNvPr>
          <p:cNvCxnSpPr/>
          <p:nvPr userDrawn="1"/>
        </p:nvCxnSpPr>
        <p:spPr>
          <a:xfrm>
            <a:off x="401370" y="4507992"/>
            <a:ext cx="508119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ตัวเชื่อมต่อตรง 148">
            <a:extLst>
              <a:ext uri="{FF2B5EF4-FFF2-40B4-BE49-F238E27FC236}">
                <a16:creationId xmlns:a16="http://schemas.microsoft.com/office/drawing/2014/main" id="{26304C8F-3BF6-4EBD-BDFC-C96FEA3790BB}"/>
              </a:ext>
            </a:extLst>
          </p:cNvPr>
          <p:cNvCxnSpPr/>
          <p:nvPr userDrawn="1"/>
        </p:nvCxnSpPr>
        <p:spPr>
          <a:xfrm>
            <a:off x="896519" y="3346839"/>
            <a:ext cx="554108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ตัวเชื่อมต่อตรง 149">
            <a:extLst>
              <a:ext uri="{FF2B5EF4-FFF2-40B4-BE49-F238E27FC236}">
                <a16:creationId xmlns:a16="http://schemas.microsoft.com/office/drawing/2014/main" id="{127A007C-74B2-4C33-9AA4-D567E683D720}"/>
              </a:ext>
            </a:extLst>
          </p:cNvPr>
          <p:cNvCxnSpPr/>
          <p:nvPr userDrawn="1"/>
        </p:nvCxnSpPr>
        <p:spPr>
          <a:xfrm>
            <a:off x="524620" y="2126183"/>
            <a:ext cx="563117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ACE759D4-3503-431B-8870-8F80332F18B3}"/>
              </a:ext>
            </a:extLst>
          </p:cNvPr>
          <p:cNvGrpSpPr/>
          <p:nvPr userDrawn="1"/>
        </p:nvGrpSpPr>
        <p:grpSpPr>
          <a:xfrm rot="17480286">
            <a:off x="641804" y="3749765"/>
            <a:ext cx="456957" cy="379328"/>
            <a:chOff x="1187573" y="6247766"/>
            <a:chExt cx="450097" cy="430590"/>
          </a:xfrm>
        </p:grpSpPr>
        <p:sp>
          <p:nvSpPr>
            <p:cNvPr id="152" name="รูปแบบอิสระ: รูปร่าง 151">
              <a:extLst>
                <a:ext uri="{FF2B5EF4-FFF2-40B4-BE49-F238E27FC236}">
                  <a16:creationId xmlns:a16="http://schemas.microsoft.com/office/drawing/2014/main" id="{5A0256C4-01C1-4D17-B60A-72D3C9515622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วงรี 152">
              <a:extLst>
                <a:ext uri="{FF2B5EF4-FFF2-40B4-BE49-F238E27FC236}">
                  <a16:creationId xmlns:a16="http://schemas.microsoft.com/office/drawing/2014/main" id="{E3C67829-C981-4EB3-AD76-FC190803C39D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4" name="วงรี 153">
              <a:extLst>
                <a:ext uri="{FF2B5EF4-FFF2-40B4-BE49-F238E27FC236}">
                  <a16:creationId xmlns:a16="http://schemas.microsoft.com/office/drawing/2014/main" id="{88EAC7A2-1254-4B56-B377-1E082741587B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5" name="วงรี 154">
              <a:extLst>
                <a:ext uri="{FF2B5EF4-FFF2-40B4-BE49-F238E27FC236}">
                  <a16:creationId xmlns:a16="http://schemas.microsoft.com/office/drawing/2014/main" id="{38F3BD57-F10B-48A6-BADC-3A7F814A5938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6" name="วงรี 155">
              <a:extLst>
                <a:ext uri="{FF2B5EF4-FFF2-40B4-BE49-F238E27FC236}">
                  <a16:creationId xmlns:a16="http://schemas.microsoft.com/office/drawing/2014/main" id="{CE24821F-9154-4E40-AF80-C6CC622D3918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57" name="กลุ่ม 156">
            <a:extLst>
              <a:ext uri="{FF2B5EF4-FFF2-40B4-BE49-F238E27FC236}">
                <a16:creationId xmlns:a16="http://schemas.microsoft.com/office/drawing/2014/main" id="{7B9738D0-B571-426F-9038-FA2ED6BE8C0A}"/>
              </a:ext>
            </a:extLst>
          </p:cNvPr>
          <p:cNvGrpSpPr/>
          <p:nvPr userDrawn="1"/>
        </p:nvGrpSpPr>
        <p:grpSpPr>
          <a:xfrm rot="858746">
            <a:off x="1059324" y="2435402"/>
            <a:ext cx="456957" cy="379328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58" name="รูปแบบอิสระ: รูปร่าง 157">
              <a:extLst>
                <a:ext uri="{FF2B5EF4-FFF2-40B4-BE49-F238E27FC236}">
                  <a16:creationId xmlns:a16="http://schemas.microsoft.com/office/drawing/2014/main" id="{DAD6DDA2-4D59-4676-9AE2-F6612C8459F5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9" name="วงรี 158">
              <a:extLst>
                <a:ext uri="{FF2B5EF4-FFF2-40B4-BE49-F238E27FC236}">
                  <a16:creationId xmlns:a16="http://schemas.microsoft.com/office/drawing/2014/main" id="{E5516CEA-5716-482E-B30C-41492BBE392C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0" name="วงรี 159">
              <a:extLst>
                <a:ext uri="{FF2B5EF4-FFF2-40B4-BE49-F238E27FC236}">
                  <a16:creationId xmlns:a16="http://schemas.microsoft.com/office/drawing/2014/main" id="{DBEDD46C-9C39-4CE0-AFEC-BDBD9A814E29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1" name="วงรี 160">
              <a:extLst>
                <a:ext uri="{FF2B5EF4-FFF2-40B4-BE49-F238E27FC236}">
                  <a16:creationId xmlns:a16="http://schemas.microsoft.com/office/drawing/2014/main" id="{9E4ABCCA-C1BB-441C-BA4C-37ADFBE42334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2" name="วงรี 161">
              <a:extLst>
                <a:ext uri="{FF2B5EF4-FFF2-40B4-BE49-F238E27FC236}">
                  <a16:creationId xmlns:a16="http://schemas.microsoft.com/office/drawing/2014/main" id="{650C4761-10EA-485E-8DA4-D74664FD2FFA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63" name="กลุ่ม 162">
            <a:extLst>
              <a:ext uri="{FF2B5EF4-FFF2-40B4-BE49-F238E27FC236}">
                <a16:creationId xmlns:a16="http://schemas.microsoft.com/office/drawing/2014/main" id="{22F5CDB1-96F6-4A7C-BB8E-6830329896F7}"/>
              </a:ext>
            </a:extLst>
          </p:cNvPr>
          <p:cNvGrpSpPr/>
          <p:nvPr userDrawn="1"/>
        </p:nvGrpSpPr>
        <p:grpSpPr>
          <a:xfrm rot="858746">
            <a:off x="1044630" y="4736816"/>
            <a:ext cx="456957" cy="379328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64" name="รูปแบบอิสระ: รูปร่าง 163">
              <a:extLst>
                <a:ext uri="{FF2B5EF4-FFF2-40B4-BE49-F238E27FC236}">
                  <a16:creationId xmlns:a16="http://schemas.microsoft.com/office/drawing/2014/main" id="{AB0D0111-1A18-40AB-840E-260A085C991E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5" name="วงรี 164">
              <a:extLst>
                <a:ext uri="{FF2B5EF4-FFF2-40B4-BE49-F238E27FC236}">
                  <a16:creationId xmlns:a16="http://schemas.microsoft.com/office/drawing/2014/main" id="{880A55D1-DB10-49A2-B1D0-A4C0B6522AF1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6" name="วงรี 165">
              <a:extLst>
                <a:ext uri="{FF2B5EF4-FFF2-40B4-BE49-F238E27FC236}">
                  <a16:creationId xmlns:a16="http://schemas.microsoft.com/office/drawing/2014/main" id="{E04A81E5-6535-4870-BBBE-0ECCABF5CF0F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7" name="วงรี 166">
              <a:extLst>
                <a:ext uri="{FF2B5EF4-FFF2-40B4-BE49-F238E27FC236}">
                  <a16:creationId xmlns:a16="http://schemas.microsoft.com/office/drawing/2014/main" id="{68162F5A-1CB6-489F-995C-EBC1F2178BBA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8" name="วงรี 167">
              <a:extLst>
                <a:ext uri="{FF2B5EF4-FFF2-40B4-BE49-F238E27FC236}">
                  <a16:creationId xmlns:a16="http://schemas.microsoft.com/office/drawing/2014/main" id="{BB12DBA8-9805-4C53-B581-4B72F71F088C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56" name="ตัวแทนแผนภูมิ 55">
            <a:extLst>
              <a:ext uri="{FF2B5EF4-FFF2-40B4-BE49-F238E27FC236}">
                <a16:creationId xmlns:a16="http://schemas.microsoft.com/office/drawing/2014/main" id="{1700C3B1-3E52-4F83-BC03-006B6B1332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049367" y="908440"/>
            <a:ext cx="12100262" cy="6694568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5063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E95D3C7-5606-4228-B9F0-D8D8139C16A5}"/>
              </a:ext>
            </a:extLst>
          </p:cNvPr>
          <p:cNvGrpSpPr/>
          <p:nvPr userDrawn="1"/>
        </p:nvGrpSpPr>
        <p:grpSpPr>
          <a:xfrm flipH="1">
            <a:off x="1" y="9066876"/>
            <a:ext cx="1875698" cy="1220124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B1A088F-648D-49F0-A72A-14ACF9A9112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CFC743B-CC01-4233-B59A-8A3B8BEC820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9931AF4-B858-4A85-8FAC-F5FC4CD74BE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A345B134-9807-4A68-BCF1-540CCEB5E66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A850CACA-10FF-4CD1-B25F-87C0669B73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5674841E-DE43-41A2-940D-60B331C2A30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89EB7CAE-71CB-41B2-AF4B-5FFB0F4BBB3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443412C7-15C7-436E-8D51-1F23B2296ED3}"/>
              </a:ext>
            </a:extLst>
          </p:cNvPr>
          <p:cNvGrpSpPr/>
          <p:nvPr userDrawn="1"/>
        </p:nvGrpSpPr>
        <p:grpSpPr>
          <a:xfrm flipH="1">
            <a:off x="16412303" y="13304"/>
            <a:ext cx="1875698" cy="1220124"/>
            <a:chOff x="28214" y="967908"/>
            <a:chExt cx="1250465" cy="813416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EC7BBE2-E4DD-49E6-86FB-404E5586321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62C36B6D-68BB-459F-892A-AF38AC2802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529F4B33-387E-4E5E-9F82-1A5EC449116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E8902531-0D8E-40B4-8413-672AD6CC988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35B7ED9E-FB38-4CC4-9596-4FD1B7C1772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0DBB7162-EC24-438C-8E9F-9BA08C8DFE83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BCDE1032-F162-4A36-9761-5E3771135EF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7C6A133F-39C5-4190-B032-A54DB7C6AA90}"/>
              </a:ext>
            </a:extLst>
          </p:cNvPr>
          <p:cNvGrpSpPr/>
          <p:nvPr userDrawn="1"/>
        </p:nvGrpSpPr>
        <p:grpSpPr>
          <a:xfrm>
            <a:off x="-119646" y="-17873"/>
            <a:ext cx="1651734" cy="1326576"/>
            <a:chOff x="1752751" y="749874"/>
            <a:chExt cx="1101156" cy="884384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D17F99B-D659-4861-9F1B-5010AF24C63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EA8C9599-7BED-4C1B-B8BF-08218198190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353742A-B8D9-422A-BBF8-148C29817C28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D9DDC71D-A0AD-4696-80DB-DC55FFCAAA90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EC6FFB0D-2966-449E-96A3-8DEE1109D89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536FE77-55B8-42BA-937E-96991059C52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4CDE396-9A05-4DB2-ACBB-46A17CBC1DF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1B05F102-5E96-4940-B2E0-649B8ED948FC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F2D73D17-82A6-4476-AE59-9467B93026A1}"/>
              </a:ext>
            </a:extLst>
          </p:cNvPr>
          <p:cNvGrpSpPr/>
          <p:nvPr userDrawn="1"/>
        </p:nvGrpSpPr>
        <p:grpSpPr>
          <a:xfrm>
            <a:off x="16412303" y="9053573"/>
            <a:ext cx="1875698" cy="1220124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28BFBB41-108A-445E-9DEE-D62EB6D27DC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CD828E3-FCFA-4081-957F-99C2B2B273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D6E5918F-985D-48ED-A41D-71BCA4A8F91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0430E3B6-16A8-48EF-880A-379B42EDB33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74C51B-169E-4CF7-8442-4472A50F43F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32D7CE1F-AD28-46C0-8815-82E8EAF5749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47865F03-42D5-4059-A22A-F026F77BFE1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50961878-F413-470A-A781-82D09BC24A70}"/>
              </a:ext>
            </a:extLst>
          </p:cNvPr>
          <p:cNvGrpSpPr/>
          <p:nvPr userDrawn="1"/>
        </p:nvGrpSpPr>
        <p:grpSpPr>
          <a:xfrm rot="658354">
            <a:off x="8054192" y="501856"/>
            <a:ext cx="2146091" cy="1040582"/>
            <a:chOff x="10001184" y="5338622"/>
            <a:chExt cx="2106391" cy="1022263"/>
          </a:xfrm>
        </p:grpSpPr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FC49DE66-4842-4B1F-9DF6-C7EC589E4456}"/>
                </a:ext>
              </a:extLst>
            </p:cNvPr>
            <p:cNvGrpSpPr/>
            <p:nvPr/>
          </p:nvGrpSpPr>
          <p:grpSpPr>
            <a:xfrm>
              <a:off x="10001184" y="5587453"/>
              <a:ext cx="2106391" cy="773432"/>
              <a:chOff x="271617" y="1864931"/>
              <a:chExt cx="2106391" cy="773432"/>
            </a:xfrm>
          </p:grpSpPr>
          <p:sp>
            <p:nvSpPr>
              <p:cNvPr id="49" name="รูปแบบอิสระ: รูปร่าง 48">
                <a:extLst>
                  <a:ext uri="{FF2B5EF4-FFF2-40B4-BE49-F238E27FC236}">
                    <a16:creationId xmlns:a16="http://schemas.microsoft.com/office/drawing/2014/main" id="{74E89770-B13D-458C-896C-EBD2D6CB2AE6}"/>
                  </a:ext>
                </a:extLst>
              </p:cNvPr>
              <p:cNvSpPr/>
              <p:nvPr/>
            </p:nvSpPr>
            <p:spPr>
              <a:xfrm rot="19753974">
                <a:off x="386109" y="236995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E6BF7BCC-02BF-4934-831D-E59C3BB67CE6}"/>
                  </a:ext>
                </a:extLst>
              </p:cNvPr>
              <p:cNvSpPr/>
              <p:nvPr/>
            </p:nvSpPr>
            <p:spPr>
              <a:xfrm rot="18050207">
                <a:off x="287204" y="242125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80227CE0-6286-45D4-80FE-5C4A0E2E5295}"/>
                  </a:ext>
                </a:extLst>
              </p:cNvPr>
              <p:cNvSpPr/>
              <p:nvPr/>
            </p:nvSpPr>
            <p:spPr>
              <a:xfrm rot="18961787">
                <a:off x="340177" y="2273656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2" name="วงรี 51">
                <a:extLst>
                  <a:ext uri="{FF2B5EF4-FFF2-40B4-BE49-F238E27FC236}">
                    <a16:creationId xmlns:a16="http://schemas.microsoft.com/office/drawing/2014/main" id="{149D154E-9DD6-4840-A38E-8B156554897C}"/>
                  </a:ext>
                </a:extLst>
              </p:cNvPr>
              <p:cNvSpPr/>
              <p:nvPr/>
            </p:nvSpPr>
            <p:spPr>
              <a:xfrm rot="20999948">
                <a:off x="476946" y="22188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21087835-A3D4-4B64-BB5A-4C8459E01F3A}"/>
                  </a:ext>
                </a:extLst>
              </p:cNvPr>
              <p:cNvSpPr/>
              <p:nvPr/>
            </p:nvSpPr>
            <p:spPr>
              <a:xfrm rot="21427761">
                <a:off x="607174" y="22476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:a16="http://schemas.microsoft.com/office/drawing/2014/main" id="{29116D79-D504-4F8C-B538-2BBDA1BE12D6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5" name="วงรี 54">
                <a:extLst>
                  <a:ext uri="{FF2B5EF4-FFF2-40B4-BE49-F238E27FC236}">
                    <a16:creationId xmlns:a16="http://schemas.microsoft.com/office/drawing/2014/main" id="{382609F1-C9BD-45E0-B6D3-3A346C173EA3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135DEA79-B7F4-4820-8CD0-026816A0E662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10333BF2-6B45-4534-9604-75EFA336EABF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A42BB694-8778-41BF-83F4-EEA36584F9EC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43" name="กลุ่ม 42">
              <a:extLst>
                <a:ext uri="{FF2B5EF4-FFF2-40B4-BE49-F238E27FC236}">
                  <a16:creationId xmlns:a16="http://schemas.microsoft.com/office/drawing/2014/main" id="{FD48B47A-76C3-4792-998A-6F17A187CBDA}"/>
                </a:ext>
              </a:extLst>
            </p:cNvPr>
            <p:cNvGrpSpPr/>
            <p:nvPr/>
          </p:nvGrpSpPr>
          <p:grpSpPr>
            <a:xfrm>
              <a:off x="10898877" y="5338622"/>
              <a:ext cx="450097" cy="430590"/>
              <a:chOff x="1187573" y="6247766"/>
              <a:chExt cx="450097" cy="430590"/>
            </a:xfrm>
          </p:grpSpPr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:a16="http://schemas.microsoft.com/office/drawing/2014/main" id="{C65195E9-82CC-43BD-89F0-A5D5EC307D82}"/>
                  </a:ext>
                </a:extLst>
              </p:cNvPr>
              <p:cNvSpPr/>
              <p:nvPr/>
            </p:nvSpPr>
            <p:spPr>
              <a:xfrm rot="1294749">
                <a:off x="1189233" y="6409947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2A16D64D-B7C8-4BB6-836C-5B74669FF621}"/>
                  </a:ext>
                </a:extLst>
              </p:cNvPr>
              <p:cNvSpPr/>
              <p:nvPr/>
            </p:nvSpPr>
            <p:spPr>
              <a:xfrm rot="21190982">
                <a:off x="1187573" y="629641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CB277814-9095-42DB-BF5B-446A8CF2B935}"/>
                  </a:ext>
                </a:extLst>
              </p:cNvPr>
              <p:cNvSpPr/>
              <p:nvPr/>
            </p:nvSpPr>
            <p:spPr>
              <a:xfrm rot="502562">
                <a:off x="1329778" y="6247766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52A7EE20-1ADA-4160-A845-BD75FB14170A}"/>
                  </a:ext>
                </a:extLst>
              </p:cNvPr>
              <p:cNvSpPr/>
              <p:nvPr/>
            </p:nvSpPr>
            <p:spPr>
              <a:xfrm rot="2540723">
                <a:off x="1463762" y="632296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0869383B-C533-4042-B55B-D8575E26F8B2}"/>
                  </a:ext>
                </a:extLst>
              </p:cNvPr>
              <p:cNvSpPr/>
              <p:nvPr/>
            </p:nvSpPr>
            <p:spPr>
              <a:xfrm rot="2968536">
                <a:off x="1520478" y="64436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ECD3E8E3-05F3-4B69-94C2-494059F68542}"/>
              </a:ext>
            </a:extLst>
          </p:cNvPr>
          <p:cNvGrpSpPr/>
          <p:nvPr userDrawn="1"/>
        </p:nvGrpSpPr>
        <p:grpSpPr>
          <a:xfrm>
            <a:off x="7429866" y="8521856"/>
            <a:ext cx="2835177" cy="2467224"/>
            <a:chOff x="477874" y="4449141"/>
            <a:chExt cx="2783713" cy="2402704"/>
          </a:xfrm>
        </p:grpSpPr>
        <p:grpSp>
          <p:nvGrpSpPr>
            <p:cNvPr id="60" name="กลุ่ม 59">
              <a:extLst>
                <a:ext uri="{FF2B5EF4-FFF2-40B4-BE49-F238E27FC236}">
                  <a16:creationId xmlns:a16="http://schemas.microsoft.com/office/drawing/2014/main" id="{70A97A61-1C29-4A10-B4A4-BE005738C920}"/>
                </a:ext>
              </a:extLst>
            </p:cNvPr>
            <p:cNvGrpSpPr/>
            <p:nvPr/>
          </p:nvGrpSpPr>
          <p:grpSpPr>
            <a:xfrm>
              <a:off x="477874" y="4449141"/>
              <a:ext cx="1164560" cy="2402704"/>
              <a:chOff x="9168013" y="2583276"/>
              <a:chExt cx="1164560" cy="2402704"/>
            </a:xfrm>
          </p:grpSpPr>
          <p:sp>
            <p:nvSpPr>
              <p:cNvPr id="71" name="รูปแบบอิสระ: รูปร่าง 70">
                <a:extLst>
                  <a:ext uri="{FF2B5EF4-FFF2-40B4-BE49-F238E27FC236}">
                    <a16:creationId xmlns:a16="http://schemas.microsoft.com/office/drawing/2014/main" id="{D0328F12-18CF-45E3-A7C4-5B33F9CF6D1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3B5A7F5D-5CDB-4D26-B41D-13B8F5A5C107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16BFDDC4-DF6A-4B4C-BB6E-E29A8EC0086E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59B662CD-7561-4254-A64C-D1943DABA4F2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9A09C6AC-64AC-478C-A539-C89174AFABAA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6" name="หัวใจ 75">
                <a:extLst>
                  <a:ext uri="{FF2B5EF4-FFF2-40B4-BE49-F238E27FC236}">
                    <a16:creationId xmlns:a16="http://schemas.microsoft.com/office/drawing/2014/main" id="{85A62DC2-BBED-44D1-AA55-AC063A30F937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7" name="สามเหลี่ยมหน้าจั่ว 76">
                <a:extLst>
                  <a:ext uri="{FF2B5EF4-FFF2-40B4-BE49-F238E27FC236}">
                    <a16:creationId xmlns:a16="http://schemas.microsoft.com/office/drawing/2014/main" id="{6349FBFE-1760-4297-8802-6B63ABDECC90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8" name="สามเหลี่ยมหน้าจั่ว 26">
                <a:extLst>
                  <a:ext uri="{FF2B5EF4-FFF2-40B4-BE49-F238E27FC236}">
                    <a16:creationId xmlns:a16="http://schemas.microsoft.com/office/drawing/2014/main" id="{B4B0EA81-B143-4CDF-90F6-B94BD9A8F34D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9" name="สามเหลี่ยมหน้าจั่ว 78">
                <a:extLst>
                  <a:ext uri="{FF2B5EF4-FFF2-40B4-BE49-F238E27FC236}">
                    <a16:creationId xmlns:a16="http://schemas.microsoft.com/office/drawing/2014/main" id="{0E24BF88-EA16-450C-88C2-E433B8399281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053558BE-1717-417E-B91B-CFE2C5AB658A}"/>
                </a:ext>
              </a:extLst>
            </p:cNvPr>
            <p:cNvGrpSpPr/>
            <p:nvPr/>
          </p:nvGrpSpPr>
          <p:grpSpPr>
            <a:xfrm flipH="1">
              <a:off x="2097027" y="4449141"/>
              <a:ext cx="1164560" cy="2402704"/>
              <a:chOff x="9168013" y="2583276"/>
              <a:chExt cx="1164560" cy="2402704"/>
            </a:xfrm>
          </p:grpSpPr>
          <p:sp>
            <p:nvSpPr>
              <p:cNvPr id="62" name="รูปแบบอิสระ: รูปร่าง 61">
                <a:extLst>
                  <a:ext uri="{FF2B5EF4-FFF2-40B4-BE49-F238E27FC236}">
                    <a16:creationId xmlns:a16="http://schemas.microsoft.com/office/drawing/2014/main" id="{EF911968-A38A-4A89-92FB-F0504FCEE6D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1E62B02D-8C80-42D3-9F19-BFC115254F90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8962D71F-53BB-41A3-AAEF-875942A1342A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5" name="วงรี 64">
                <a:extLst>
                  <a:ext uri="{FF2B5EF4-FFF2-40B4-BE49-F238E27FC236}">
                    <a16:creationId xmlns:a16="http://schemas.microsoft.com/office/drawing/2014/main" id="{78B66685-A5CD-4576-BB6F-7D1E8CF21303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842360BF-0D91-47DD-BF57-84D74AB2611B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7" name="หัวใจ 66">
                <a:extLst>
                  <a:ext uri="{FF2B5EF4-FFF2-40B4-BE49-F238E27FC236}">
                    <a16:creationId xmlns:a16="http://schemas.microsoft.com/office/drawing/2014/main" id="{36DB954B-3958-4FE3-B57F-D5F19149ED12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8" name="สามเหลี่ยมหน้าจั่ว 67">
                <a:extLst>
                  <a:ext uri="{FF2B5EF4-FFF2-40B4-BE49-F238E27FC236}">
                    <a16:creationId xmlns:a16="http://schemas.microsoft.com/office/drawing/2014/main" id="{7892965C-3BF8-4862-A2AD-17D2C60646B5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9" name="สามเหลี่ยมหน้าจั่ว 26">
                <a:extLst>
                  <a:ext uri="{FF2B5EF4-FFF2-40B4-BE49-F238E27FC236}">
                    <a16:creationId xmlns:a16="http://schemas.microsoft.com/office/drawing/2014/main" id="{4CB6F25E-B21F-4A5D-B09E-5554AEC64AC8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0" name="สามเหลี่ยมหน้าจั่ว 69">
                <a:extLst>
                  <a:ext uri="{FF2B5EF4-FFF2-40B4-BE49-F238E27FC236}">
                    <a16:creationId xmlns:a16="http://schemas.microsoft.com/office/drawing/2014/main" id="{AB13FEAD-6162-483F-98BA-AB7C78110C72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80" name="กลุ่ม 79">
            <a:extLst>
              <a:ext uri="{FF2B5EF4-FFF2-40B4-BE49-F238E27FC236}">
                <a16:creationId xmlns:a16="http://schemas.microsoft.com/office/drawing/2014/main" id="{7C45D26E-F098-4A0D-B7F7-40059D643F99}"/>
              </a:ext>
            </a:extLst>
          </p:cNvPr>
          <p:cNvGrpSpPr/>
          <p:nvPr userDrawn="1"/>
        </p:nvGrpSpPr>
        <p:grpSpPr>
          <a:xfrm>
            <a:off x="3963068" y="8450561"/>
            <a:ext cx="2964732" cy="2832651"/>
            <a:chOff x="8586514" y="4441384"/>
            <a:chExt cx="2918545" cy="2732381"/>
          </a:xfrm>
        </p:grpSpPr>
        <p:grpSp>
          <p:nvGrpSpPr>
            <p:cNvPr id="81" name="กลุ่ม 80">
              <a:extLst>
                <a:ext uri="{FF2B5EF4-FFF2-40B4-BE49-F238E27FC236}">
                  <a16:creationId xmlns:a16="http://schemas.microsoft.com/office/drawing/2014/main" id="{187DD33E-E1A4-4440-92FC-12B45ACB8C2E}"/>
                </a:ext>
              </a:extLst>
            </p:cNvPr>
            <p:cNvGrpSpPr/>
            <p:nvPr/>
          </p:nvGrpSpPr>
          <p:grpSpPr>
            <a:xfrm>
              <a:off x="8586514" y="4441384"/>
              <a:ext cx="1235628" cy="2703461"/>
              <a:chOff x="9141615" y="2583276"/>
              <a:chExt cx="1235628" cy="2703461"/>
            </a:xfrm>
          </p:grpSpPr>
          <p:sp>
            <p:nvSpPr>
              <p:cNvPr id="90" name="รูปแบบอิสระ: รูปร่าง 89">
                <a:extLst>
                  <a:ext uri="{FF2B5EF4-FFF2-40B4-BE49-F238E27FC236}">
                    <a16:creationId xmlns:a16="http://schemas.microsoft.com/office/drawing/2014/main" id="{D22A5A43-777D-4F5D-AF07-4D3121C9C94C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BB681B7B-9F92-4FE6-AB6B-A37A35DAC2AB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D65DD488-D1E4-486D-BB58-5393C17FB003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3CF2EEAD-4F29-4947-9DE4-65692EC72EA6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5435D378-D876-41A5-9231-5D7A552148C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id="{229895BD-0885-4FEF-988E-0942525D897A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6" name="สามเหลี่ยมหน้าจั่ว 41">
                <a:extLst>
                  <a:ext uri="{FF2B5EF4-FFF2-40B4-BE49-F238E27FC236}">
                    <a16:creationId xmlns:a16="http://schemas.microsoft.com/office/drawing/2014/main" id="{2D9112F1-3375-4248-80D1-A32586DE761F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82" name="กลุ่ม 81">
              <a:extLst>
                <a:ext uri="{FF2B5EF4-FFF2-40B4-BE49-F238E27FC236}">
                  <a16:creationId xmlns:a16="http://schemas.microsoft.com/office/drawing/2014/main" id="{D91EB7ED-B316-4506-B90D-69BA191BC138}"/>
                </a:ext>
              </a:extLst>
            </p:cNvPr>
            <p:cNvGrpSpPr/>
            <p:nvPr/>
          </p:nvGrpSpPr>
          <p:grpSpPr>
            <a:xfrm flipH="1">
              <a:off x="10269431" y="4470304"/>
              <a:ext cx="1235628" cy="2703461"/>
              <a:chOff x="9141615" y="2583276"/>
              <a:chExt cx="1235628" cy="2703461"/>
            </a:xfrm>
          </p:grpSpPr>
          <p:sp>
            <p:nvSpPr>
              <p:cNvPr id="83" name="รูปแบบอิสระ: รูปร่าง 82">
                <a:extLst>
                  <a:ext uri="{FF2B5EF4-FFF2-40B4-BE49-F238E27FC236}">
                    <a16:creationId xmlns:a16="http://schemas.microsoft.com/office/drawing/2014/main" id="{691C1F06-87BB-4E9D-8D74-512ADE734A03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067196D2-7A4C-4738-A11D-87BDF56336A2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5" name="วงรี 84">
                <a:extLst>
                  <a:ext uri="{FF2B5EF4-FFF2-40B4-BE49-F238E27FC236}">
                    <a16:creationId xmlns:a16="http://schemas.microsoft.com/office/drawing/2014/main" id="{7D10099D-B5BE-4616-8D46-4C1147A63C88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C0AF220B-D5CD-440D-9363-30147A8B39B5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0F2C4BAF-8BCE-439E-97AC-CECEF5E61DE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11BE4A37-6E87-475F-92B3-385B15FA7886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9" name="สามเหลี่ยมหน้าจั่ว 41">
                <a:extLst>
                  <a:ext uri="{FF2B5EF4-FFF2-40B4-BE49-F238E27FC236}">
                    <a16:creationId xmlns:a16="http://schemas.microsoft.com/office/drawing/2014/main" id="{1B76FEC2-2D37-4121-BF6D-FA68BBEA5392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97" name="กลุ่ม 96">
            <a:extLst>
              <a:ext uri="{FF2B5EF4-FFF2-40B4-BE49-F238E27FC236}">
                <a16:creationId xmlns:a16="http://schemas.microsoft.com/office/drawing/2014/main" id="{DFB4D6B1-6497-4449-8417-FAEB1F7CF14B}"/>
              </a:ext>
            </a:extLst>
          </p:cNvPr>
          <p:cNvGrpSpPr/>
          <p:nvPr userDrawn="1"/>
        </p:nvGrpSpPr>
        <p:grpSpPr>
          <a:xfrm>
            <a:off x="10740314" y="8501901"/>
            <a:ext cx="2848580" cy="2470875"/>
            <a:chOff x="3681935" y="4432175"/>
            <a:chExt cx="2773069" cy="2415508"/>
          </a:xfrm>
        </p:grpSpPr>
        <p:grpSp>
          <p:nvGrpSpPr>
            <p:cNvPr id="98" name="กลุ่ม 97">
              <a:extLst>
                <a:ext uri="{FF2B5EF4-FFF2-40B4-BE49-F238E27FC236}">
                  <a16:creationId xmlns:a16="http://schemas.microsoft.com/office/drawing/2014/main" id="{D0AF8113-BAD3-4F3C-9C5D-45F62D46B22F}"/>
                </a:ext>
              </a:extLst>
            </p:cNvPr>
            <p:cNvGrpSpPr/>
            <p:nvPr/>
          </p:nvGrpSpPr>
          <p:grpSpPr>
            <a:xfrm>
              <a:off x="3681935" y="4444979"/>
              <a:ext cx="1164560" cy="2402704"/>
              <a:chOff x="10755665" y="2583276"/>
              <a:chExt cx="1164560" cy="2402704"/>
            </a:xfrm>
          </p:grpSpPr>
          <p:sp>
            <p:nvSpPr>
              <p:cNvPr id="107" name="รูปแบบอิสระ: รูปร่าง 106">
                <a:extLst>
                  <a:ext uri="{FF2B5EF4-FFF2-40B4-BE49-F238E27FC236}">
                    <a16:creationId xmlns:a16="http://schemas.microsoft.com/office/drawing/2014/main" id="{B95B1AE2-5C25-40E8-8CC1-2BDE5A56C309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81208BAB-906E-45F4-A02A-637973C0AB8B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3C29EAE0-B4B0-4FC8-A923-26DDF6C88873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0" name="วงรี 109">
                <a:extLst>
                  <a:ext uri="{FF2B5EF4-FFF2-40B4-BE49-F238E27FC236}">
                    <a16:creationId xmlns:a16="http://schemas.microsoft.com/office/drawing/2014/main" id="{CF15E5EB-6CC4-495B-BEE8-160F75252190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6627FBBC-3EA4-47A9-AD02-D4D2B2DD9BFA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DAD04A56-99C4-4A13-9741-54A141551976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3" name="แผนผังลำดับงาน: หน่วงเวลา 112">
                <a:extLst>
                  <a:ext uri="{FF2B5EF4-FFF2-40B4-BE49-F238E27FC236}">
                    <a16:creationId xmlns:a16="http://schemas.microsoft.com/office/drawing/2014/main" id="{97A47076-B76A-473F-B2DE-C6D330F62063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99" name="กลุ่ม 98">
              <a:extLst>
                <a:ext uri="{FF2B5EF4-FFF2-40B4-BE49-F238E27FC236}">
                  <a16:creationId xmlns:a16="http://schemas.microsoft.com/office/drawing/2014/main" id="{02B09823-F2BB-4B41-86C7-AA43FAE6E43A}"/>
                </a:ext>
              </a:extLst>
            </p:cNvPr>
            <p:cNvGrpSpPr/>
            <p:nvPr/>
          </p:nvGrpSpPr>
          <p:grpSpPr>
            <a:xfrm flipH="1">
              <a:off x="5290444" y="4432175"/>
              <a:ext cx="1164560" cy="2402704"/>
              <a:chOff x="10755665" y="2583276"/>
              <a:chExt cx="1164560" cy="2402704"/>
            </a:xfrm>
          </p:grpSpPr>
          <p:sp>
            <p:nvSpPr>
              <p:cNvPr id="100" name="รูปแบบอิสระ: รูปร่าง 99">
                <a:extLst>
                  <a:ext uri="{FF2B5EF4-FFF2-40B4-BE49-F238E27FC236}">
                    <a16:creationId xmlns:a16="http://schemas.microsoft.com/office/drawing/2014/main" id="{8A9BE798-6DBD-4280-8F78-CAEF0F8A7CC3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03B04EB1-3203-4A5D-A381-E7FC324340B0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BC7F0F13-93AB-4BFA-830C-907E1FAB4AA6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96FAAD91-01DB-4AD5-9EF9-44A340035E64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679267F6-2A49-4421-9185-1969ED217ED0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5" name="รูปแบบอิสระ: รูปร่าง 104">
                <a:extLst>
                  <a:ext uri="{FF2B5EF4-FFF2-40B4-BE49-F238E27FC236}">
                    <a16:creationId xmlns:a16="http://schemas.microsoft.com/office/drawing/2014/main" id="{43DFC1CF-DC44-4D4B-B2F7-8A3E6A429B65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6" name="แผนผังลำดับงาน: หน่วงเวลา 105">
                <a:extLst>
                  <a:ext uri="{FF2B5EF4-FFF2-40B4-BE49-F238E27FC236}">
                    <a16:creationId xmlns:a16="http://schemas.microsoft.com/office/drawing/2014/main" id="{DBD47E8B-4B42-4716-ADF8-1DA097F5CABE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114" name="กลุ่ม 113">
            <a:extLst>
              <a:ext uri="{FF2B5EF4-FFF2-40B4-BE49-F238E27FC236}">
                <a16:creationId xmlns:a16="http://schemas.microsoft.com/office/drawing/2014/main" id="{C7EEF136-488A-4E0D-B6C5-0727B28E7966}"/>
              </a:ext>
            </a:extLst>
          </p:cNvPr>
          <p:cNvGrpSpPr/>
          <p:nvPr userDrawn="1"/>
        </p:nvGrpSpPr>
        <p:grpSpPr>
          <a:xfrm flipH="1">
            <a:off x="2372653" y="2113796"/>
            <a:ext cx="1875698" cy="1220124"/>
            <a:chOff x="28214" y="967908"/>
            <a:chExt cx="1250465" cy="813416"/>
          </a:xfrm>
        </p:grpSpPr>
        <p:cxnSp>
          <p:nvCxnSpPr>
            <p:cNvPr id="115" name="ตัวเชื่อมต่อตรง 114">
              <a:extLst>
                <a:ext uri="{FF2B5EF4-FFF2-40B4-BE49-F238E27FC236}">
                  <a16:creationId xmlns:a16="http://schemas.microsoft.com/office/drawing/2014/main" id="{A4B0AC80-6647-41F0-86CA-37CE8A1A04F8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ตรง 115">
              <a:extLst>
                <a:ext uri="{FF2B5EF4-FFF2-40B4-BE49-F238E27FC236}">
                  <a16:creationId xmlns:a16="http://schemas.microsoft.com/office/drawing/2014/main" id="{7DDFC361-DD4A-4B62-8380-CBE4A72CF500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ตัวเชื่อมต่อตรง 116">
              <a:extLst>
                <a:ext uri="{FF2B5EF4-FFF2-40B4-BE49-F238E27FC236}">
                  <a16:creationId xmlns:a16="http://schemas.microsoft.com/office/drawing/2014/main" id="{2BB916D4-93BD-452A-A734-AC217759ECD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ตัวเชื่อมต่อตรง 117">
              <a:extLst>
                <a:ext uri="{FF2B5EF4-FFF2-40B4-BE49-F238E27FC236}">
                  <a16:creationId xmlns:a16="http://schemas.microsoft.com/office/drawing/2014/main" id="{98747653-3C59-44F7-A574-E04BA3A3D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ตัวเชื่อมต่อตรง 118">
              <a:extLst>
                <a:ext uri="{FF2B5EF4-FFF2-40B4-BE49-F238E27FC236}">
                  <a16:creationId xmlns:a16="http://schemas.microsoft.com/office/drawing/2014/main" id="{4698E122-0A3E-4BAA-835D-EEC63EE8321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ตัวเชื่อมต่อตรง 119">
              <a:extLst>
                <a:ext uri="{FF2B5EF4-FFF2-40B4-BE49-F238E27FC236}">
                  <a16:creationId xmlns:a16="http://schemas.microsoft.com/office/drawing/2014/main" id="{C431A5B5-D168-4134-B29C-C802A55A872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ตัวเชื่อมต่อตรง 120">
              <a:extLst>
                <a:ext uri="{FF2B5EF4-FFF2-40B4-BE49-F238E27FC236}">
                  <a16:creationId xmlns:a16="http://schemas.microsoft.com/office/drawing/2014/main" id="{2173ED20-47A9-41DB-A7EE-FF536872013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กลุ่ม 121">
            <a:extLst>
              <a:ext uri="{FF2B5EF4-FFF2-40B4-BE49-F238E27FC236}">
                <a16:creationId xmlns:a16="http://schemas.microsoft.com/office/drawing/2014/main" id="{D7007058-F4F9-4B8B-A39B-40C6FE704E38}"/>
              </a:ext>
            </a:extLst>
          </p:cNvPr>
          <p:cNvGrpSpPr/>
          <p:nvPr userDrawn="1"/>
        </p:nvGrpSpPr>
        <p:grpSpPr>
          <a:xfrm flipV="1">
            <a:off x="14004383" y="7230437"/>
            <a:ext cx="1875698" cy="1220124"/>
            <a:chOff x="28214" y="967908"/>
            <a:chExt cx="1250465" cy="813416"/>
          </a:xfrm>
        </p:grpSpPr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F10BB474-D932-44A9-A0C4-CBD70A3D52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EF77750-0E4D-4CE1-9966-29446141337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EE2216C4-E91F-4C17-A5CC-43B4BC25709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28399921-3AF8-4498-981C-F2B3E1307A6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E67571A7-F243-4FC2-9FB5-580761EA9D8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C905BCF-8BE2-4AF8-BD69-4E54538C581B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ตัวเชื่อมต่อตรง 128">
              <a:extLst>
                <a:ext uri="{FF2B5EF4-FFF2-40B4-BE49-F238E27FC236}">
                  <a16:creationId xmlns:a16="http://schemas.microsoft.com/office/drawing/2014/main" id="{A11D1A0C-7D8C-4A9C-8CAC-15253B4410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รูปแบบอิสระ: รูปร่าง 129">
            <a:extLst>
              <a:ext uri="{FF2B5EF4-FFF2-40B4-BE49-F238E27FC236}">
                <a16:creationId xmlns:a16="http://schemas.microsoft.com/office/drawing/2014/main" id="{75FBFAED-2449-4969-BBFB-60FE8007618E}"/>
              </a:ext>
            </a:extLst>
          </p:cNvPr>
          <p:cNvSpPr/>
          <p:nvPr userDrawn="1"/>
        </p:nvSpPr>
        <p:spPr>
          <a:xfrm>
            <a:off x="2028422" y="5694516"/>
            <a:ext cx="591032" cy="468744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DC516E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1" name="รูปแบบอิสระ: รูปร่าง 130">
            <a:extLst>
              <a:ext uri="{FF2B5EF4-FFF2-40B4-BE49-F238E27FC236}">
                <a16:creationId xmlns:a16="http://schemas.microsoft.com/office/drawing/2014/main" id="{E263CAB1-3DE9-442D-B984-E47179DD6CBE}"/>
              </a:ext>
            </a:extLst>
          </p:cNvPr>
          <p:cNvSpPr/>
          <p:nvPr userDrawn="1"/>
        </p:nvSpPr>
        <p:spPr>
          <a:xfrm>
            <a:off x="4414127" y="6963962"/>
            <a:ext cx="591032" cy="468744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2F3B310-0374-45B1-B775-961D560B923B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A763D2A-B235-4A2F-A8E0-D3FDB0050F93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60670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5FD088-EA36-4E3F-AFB4-B3785965B78C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2195F-FF6D-4CC4-B1FA-E8D6CFF67618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8330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4A800E-5518-43D3-B1F6-F959E657E6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40" y="20177981"/>
            <a:ext cx="2822067" cy="243795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664828-AA00-4834-8144-D9271CB5E5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16360" y="19233322"/>
            <a:ext cx="2822067" cy="2437955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F5C352-103B-4399-BF8B-ABA36564A9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40" y="-18501142"/>
            <a:ext cx="2822067" cy="2437955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83D8B5-094F-4A37-B9B8-E83A3C100B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45507" y="-18226825"/>
            <a:ext cx="2822067" cy="24379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1E6513-A070-45D2-9507-ACFC7A0DAA1E}"/>
              </a:ext>
            </a:extLst>
          </p:cNvPr>
          <p:cNvSpPr txBox="1"/>
          <p:nvPr userDrawn="1"/>
        </p:nvSpPr>
        <p:spPr>
          <a:xfrm>
            <a:off x="8770163" y="21671276"/>
            <a:ext cx="139668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page: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KTUTS.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58F0DD-9666-461F-92F5-30E1A2BB71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76" y="21144796"/>
            <a:ext cx="2822067" cy="24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2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9898" y="1194620"/>
            <a:ext cx="12211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34827" y="2492479"/>
            <a:ext cx="4786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5947862"/>
            <a:ext cx="10309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Âu Thị Thanh Dung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3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530270" y="1331918"/>
            <a:ext cx="5227459" cy="3919019"/>
          </a:xfrm>
          <a:custGeom>
            <a:avLst/>
            <a:gdLst/>
            <a:ahLst/>
            <a:cxnLst/>
            <a:rect l="l" t="t" r="r" b="b"/>
            <a:pathLst>
              <a:path w="5227459" h="3919019">
                <a:moveTo>
                  <a:pt x="0" y="0"/>
                </a:moveTo>
                <a:lnTo>
                  <a:pt x="5227460" y="0"/>
                </a:lnTo>
                <a:lnTo>
                  <a:pt x="5227460" y="3919019"/>
                </a:lnTo>
                <a:lnTo>
                  <a:pt x="0" y="3919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51" t="-248905" r="-119731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67917" y="5241412"/>
            <a:ext cx="9952165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mũ nấm tròn và to, thân nấm tròn và to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070024" y="2962500"/>
            <a:ext cx="5826934" cy="4362000"/>
          </a:xfrm>
          <a:custGeom>
            <a:avLst/>
            <a:gdLst/>
            <a:ahLst/>
            <a:cxnLst/>
            <a:rect l="l" t="t" r="r" b="b"/>
            <a:pathLst>
              <a:path w="5826934" h="4362000">
                <a:moveTo>
                  <a:pt x="0" y="0"/>
                </a:moveTo>
                <a:lnTo>
                  <a:pt x="5826933" y="0"/>
                </a:lnTo>
                <a:lnTo>
                  <a:pt x="5826933" y="4362000"/>
                </a:lnTo>
                <a:lnTo>
                  <a:pt x="0" y="436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786" t="-248905" r="-19554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17858" y="2680335"/>
            <a:ext cx="9952165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BE1E2D"/>
                </a:solidFill>
                <a:latin typeface="UTM Avo Bold"/>
              </a:rPr>
              <a:t>mũ nấm to, xòe tròn có màu đỏ, thân nấm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091091" y="3234782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8" y="0"/>
                </a:lnTo>
                <a:lnTo>
                  <a:pt x="10105818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85246" y="554178"/>
            <a:ext cx="15717509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2.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8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nhận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xét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520109" y="621054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9" y="0"/>
                </a:lnTo>
                <a:lnTo>
                  <a:pt x="10105819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038600" y="3620797"/>
            <a:ext cx="3989074" cy="6220778"/>
          </a:xfrm>
          <a:custGeom>
            <a:avLst/>
            <a:gdLst/>
            <a:ahLst/>
            <a:cxnLst/>
            <a:rect l="l" t="t" r="r" b="b"/>
            <a:pathLst>
              <a:path w="3989074" h="6220778">
                <a:moveTo>
                  <a:pt x="3989074" y="0"/>
                </a:moveTo>
                <a:lnTo>
                  <a:pt x="0" y="0"/>
                </a:lnTo>
                <a:lnTo>
                  <a:pt x="0" y="6220778"/>
                </a:lnTo>
                <a:lnTo>
                  <a:pt x="3989074" y="6220778"/>
                </a:lnTo>
                <a:lnTo>
                  <a:pt x="39890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74755" y="388880"/>
            <a:ext cx="4732874" cy="4141209"/>
            <a:chOff x="-35569" y="-72818"/>
            <a:chExt cx="812811" cy="711200"/>
          </a:xfrm>
        </p:grpSpPr>
        <p:sp>
          <p:nvSpPr>
            <p:cNvPr id="9" name="Freeform 9"/>
            <p:cNvSpPr/>
            <p:nvPr/>
          </p:nvSpPr>
          <p:spPr>
            <a:xfrm>
              <a:off x="-35569" y="-72818"/>
              <a:ext cx="812811" cy="711200"/>
            </a:xfrm>
            <a:prstGeom prst="wedgeEllipseCallout">
              <a:avLst>
                <a:gd name="adj1" fmla="val 22959"/>
                <a:gd name="adj2" fmla="val 63236"/>
              </a:avLst>
            </a:prstGeom>
            <a:solidFill>
              <a:srgbClr val="7541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30334" y="2074"/>
              <a:ext cx="746673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Nấm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kích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thước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50594" y="1851819"/>
            <a:ext cx="14158864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 Bold"/>
              </a:rPr>
              <a:t>3.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Hãy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nêu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tên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loại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chia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sẻ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đó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470139" y="3265322"/>
            <a:ext cx="4913907" cy="6640415"/>
          </a:xfrm>
          <a:custGeom>
            <a:avLst/>
            <a:gdLst/>
            <a:ahLst/>
            <a:cxnLst/>
            <a:rect l="l" t="t" r="r" b="b"/>
            <a:pathLst>
              <a:path w="4913907" h="6640415">
                <a:moveTo>
                  <a:pt x="0" y="0"/>
                </a:moveTo>
                <a:lnTo>
                  <a:pt x="4913907" y="0"/>
                </a:lnTo>
                <a:lnTo>
                  <a:pt x="4913907" y="6640415"/>
                </a:lnTo>
                <a:lnTo>
                  <a:pt x="0" y="6640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017611" y="2036855"/>
            <a:ext cx="3883552" cy="3155386"/>
          </a:xfrm>
          <a:custGeom>
            <a:avLst/>
            <a:gdLst/>
            <a:ahLst/>
            <a:cxnLst/>
            <a:rect l="l" t="t" r="r" b="b"/>
            <a:pathLst>
              <a:path w="3883552" h="3155386">
                <a:moveTo>
                  <a:pt x="0" y="0"/>
                </a:moveTo>
                <a:lnTo>
                  <a:pt x="3883552" y="0"/>
                </a:lnTo>
                <a:lnTo>
                  <a:pt x="3883552" y="3155386"/>
                </a:lnTo>
                <a:lnTo>
                  <a:pt x="0" y="3155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463138" y="1787747"/>
            <a:ext cx="4574147" cy="3653600"/>
          </a:xfrm>
          <a:custGeom>
            <a:avLst/>
            <a:gdLst/>
            <a:ahLst/>
            <a:cxnLst/>
            <a:rect l="l" t="t" r="r" b="b"/>
            <a:pathLst>
              <a:path w="4574147" h="3653600">
                <a:moveTo>
                  <a:pt x="0" y="0"/>
                </a:moveTo>
                <a:lnTo>
                  <a:pt x="4574147" y="0"/>
                </a:lnTo>
                <a:lnTo>
                  <a:pt x="4574147" y="3653601"/>
                </a:lnTo>
                <a:lnTo>
                  <a:pt x="0" y="36536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36346" y="1418096"/>
            <a:ext cx="6021306" cy="4392903"/>
          </a:xfrm>
          <a:custGeom>
            <a:avLst/>
            <a:gdLst/>
            <a:ahLst/>
            <a:cxnLst/>
            <a:rect l="l" t="t" r="r" b="b"/>
            <a:pathLst>
              <a:path w="6021306" h="4392903">
                <a:moveTo>
                  <a:pt x="0" y="0"/>
                </a:moveTo>
                <a:lnTo>
                  <a:pt x="6021306" y="0"/>
                </a:lnTo>
                <a:lnTo>
                  <a:pt x="6021306" y="4392903"/>
                </a:lnTo>
                <a:lnTo>
                  <a:pt x="0" y="4392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640376" y="7164643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hương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đông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cô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72215" y="1339240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40376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bào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ngư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(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sò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36168" y="1549334"/>
            <a:ext cx="8815665" cy="5509791"/>
          </a:xfrm>
          <a:custGeom>
            <a:avLst/>
            <a:gdLst/>
            <a:ahLst/>
            <a:cxnLst/>
            <a:rect l="l" t="t" r="r" b="b"/>
            <a:pathLst>
              <a:path w="8815665" h="5509791">
                <a:moveTo>
                  <a:pt x="0" y="0"/>
                </a:moveTo>
                <a:lnTo>
                  <a:pt x="8815664" y="0"/>
                </a:lnTo>
                <a:lnTo>
                  <a:pt x="8815664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mối (nấm tràm)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996588" y="1491330"/>
            <a:ext cx="8294823" cy="5529882"/>
          </a:xfrm>
          <a:custGeom>
            <a:avLst/>
            <a:gdLst/>
            <a:ahLst/>
            <a:cxnLst/>
            <a:rect l="l" t="t" r="r" b="b"/>
            <a:pathLst>
              <a:path w="8294823" h="5529882">
                <a:moveTo>
                  <a:pt x="0" y="0"/>
                </a:moveTo>
                <a:lnTo>
                  <a:pt x="8294824" y="0"/>
                </a:lnTo>
                <a:lnTo>
                  <a:pt x="8294824" y="5529882"/>
                </a:lnTo>
                <a:lnTo>
                  <a:pt x="0" y="5529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ngọc tẩm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1657" y="1813105"/>
            <a:ext cx="8264686" cy="5509791"/>
          </a:xfrm>
          <a:custGeom>
            <a:avLst/>
            <a:gdLst/>
            <a:ahLst/>
            <a:cxnLst/>
            <a:rect l="l" t="t" r="r" b="b"/>
            <a:pathLst>
              <a:path w="8264686" h="5509791">
                <a:moveTo>
                  <a:pt x="0" y="0"/>
                </a:moveTo>
                <a:lnTo>
                  <a:pt x="8264686" y="0"/>
                </a:lnTo>
                <a:lnTo>
                  <a:pt x="8264686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78912" y="7644226"/>
            <a:ext cx="11007248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tuyết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38800" y="393779"/>
            <a:ext cx="11747280" cy="7439574"/>
            <a:chOff x="0" y="0"/>
            <a:chExt cx="2758062" cy="17573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58062" cy="1757355"/>
            </a:xfrm>
            <a:custGeom>
              <a:avLst/>
              <a:gdLst/>
              <a:ahLst/>
              <a:cxnLst/>
              <a:rect l="l" t="t" r="r" b="b"/>
              <a:pathLst>
                <a:path w="2758062" h="1757355">
                  <a:moveTo>
                    <a:pt x="37704" y="0"/>
                  </a:moveTo>
                  <a:lnTo>
                    <a:pt x="2720358" y="0"/>
                  </a:lnTo>
                  <a:cubicBezTo>
                    <a:pt x="2741181" y="0"/>
                    <a:pt x="2758062" y="16881"/>
                    <a:pt x="2758062" y="37704"/>
                  </a:cubicBezTo>
                  <a:lnTo>
                    <a:pt x="2758062" y="1719650"/>
                  </a:lnTo>
                  <a:cubicBezTo>
                    <a:pt x="2758062" y="1740474"/>
                    <a:pt x="2741181" y="1757355"/>
                    <a:pt x="2720358" y="1757355"/>
                  </a:cubicBezTo>
                  <a:lnTo>
                    <a:pt x="37704" y="1757355"/>
                  </a:lnTo>
                  <a:cubicBezTo>
                    <a:pt x="16881" y="1757355"/>
                    <a:pt x="0" y="1740474"/>
                    <a:pt x="0" y="1719650"/>
                  </a:cubicBezTo>
                  <a:lnTo>
                    <a:pt x="0" y="37704"/>
                  </a:lnTo>
                  <a:cubicBezTo>
                    <a:pt x="0" y="16881"/>
                    <a:pt x="16881" y="0"/>
                    <a:pt x="37704" y="0"/>
                  </a:cubicBezTo>
                  <a:close/>
                </a:path>
              </a:pathLst>
            </a:custGeom>
            <a:solidFill>
              <a:srgbClr val="18270B">
                <a:alpha val="92941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758062" cy="18335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76115" y="6754697"/>
            <a:ext cx="4973630" cy="2157312"/>
          </a:xfrm>
          <a:custGeom>
            <a:avLst/>
            <a:gdLst/>
            <a:ahLst/>
            <a:cxnLst/>
            <a:rect l="l" t="t" r="r" b="b"/>
            <a:pathLst>
              <a:path w="4973630" h="2157312">
                <a:moveTo>
                  <a:pt x="0" y="0"/>
                </a:moveTo>
                <a:lnTo>
                  <a:pt x="4973630" y="0"/>
                </a:lnTo>
                <a:lnTo>
                  <a:pt x="4973630" y="2157312"/>
                </a:lnTo>
                <a:lnTo>
                  <a:pt x="0" y="21573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2346" y="6471967"/>
            <a:ext cx="3820853" cy="3257278"/>
          </a:xfrm>
          <a:custGeom>
            <a:avLst/>
            <a:gdLst/>
            <a:ahLst/>
            <a:cxnLst/>
            <a:rect l="l" t="t" r="r" b="b"/>
            <a:pathLst>
              <a:path w="3820853" h="3257278">
                <a:moveTo>
                  <a:pt x="0" y="0"/>
                </a:moveTo>
                <a:lnTo>
                  <a:pt x="3820853" y="0"/>
                </a:lnTo>
                <a:lnTo>
                  <a:pt x="3820853" y="3257278"/>
                </a:lnTo>
                <a:lnTo>
                  <a:pt x="0" y="3257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78085" y="7833353"/>
            <a:ext cx="2198030" cy="2242887"/>
          </a:xfrm>
          <a:custGeom>
            <a:avLst/>
            <a:gdLst/>
            <a:ahLst/>
            <a:cxnLst/>
            <a:rect l="l" t="t" r="r" b="b"/>
            <a:pathLst>
              <a:path w="2198030" h="2242887">
                <a:moveTo>
                  <a:pt x="0" y="0"/>
                </a:moveTo>
                <a:lnTo>
                  <a:pt x="2198030" y="0"/>
                </a:lnTo>
                <a:lnTo>
                  <a:pt x="2198030" y="2242887"/>
                </a:lnTo>
                <a:lnTo>
                  <a:pt x="0" y="2242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2772" y="512576"/>
            <a:ext cx="12717358" cy="6108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39826" y="5379706"/>
            <a:ext cx="2877561" cy="1877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513530" y="1567774"/>
            <a:ext cx="5846442" cy="7151451"/>
          </a:xfrm>
          <a:custGeom>
            <a:avLst/>
            <a:gdLst/>
            <a:ahLst/>
            <a:cxnLst/>
            <a:rect l="l" t="t" r="r" b="b"/>
            <a:pathLst>
              <a:path w="5846442" h="7151451">
                <a:moveTo>
                  <a:pt x="0" y="0"/>
                </a:moveTo>
                <a:lnTo>
                  <a:pt x="5846442" y="0"/>
                </a:lnTo>
                <a:lnTo>
                  <a:pt x="5846442" y="7151452"/>
                </a:lnTo>
                <a:lnTo>
                  <a:pt x="0" y="7151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95680" y="4682490"/>
            <a:ext cx="8729229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tán trắng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8691049" y="2346421"/>
            <a:ext cx="7733860" cy="5594159"/>
          </a:xfrm>
          <a:custGeom>
            <a:avLst/>
            <a:gdLst/>
            <a:ahLst/>
            <a:cxnLst/>
            <a:rect l="l" t="t" r="r" b="b"/>
            <a:pathLst>
              <a:path w="7733860" h="5594159">
                <a:moveTo>
                  <a:pt x="0" y="0"/>
                </a:moveTo>
                <a:lnTo>
                  <a:pt x="7733860" y="0"/>
                </a:lnTo>
                <a:lnTo>
                  <a:pt x="7733860" y="5594158"/>
                </a:lnTo>
                <a:lnTo>
                  <a:pt x="0" y="5594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32038" y="4485251"/>
            <a:ext cx="4796648" cy="184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>
                <a:solidFill>
                  <a:srgbClr val="BE1E2D"/>
                </a:solidFill>
                <a:latin typeface="UTM Avo Bold"/>
              </a:rPr>
              <a:t>Nấm trắng hình nón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1752" y="1971298"/>
            <a:ext cx="12161297" cy="6344403"/>
            <a:chOff x="0" y="0"/>
            <a:chExt cx="34233569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4088790" cy="17714464"/>
            </a:xfrm>
            <a:custGeom>
              <a:avLst/>
              <a:gdLst/>
              <a:ahLst/>
              <a:cxnLst/>
              <a:rect l="l" t="t" r="r" b="b"/>
              <a:pathLst>
                <a:path w="34088790" h="17714464">
                  <a:moveTo>
                    <a:pt x="0" y="0"/>
                  </a:moveTo>
                  <a:lnTo>
                    <a:pt x="34088790" y="0"/>
                  </a:lnTo>
                  <a:lnTo>
                    <a:pt x="34088790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33569" cy="17859243"/>
            </a:xfrm>
            <a:custGeom>
              <a:avLst/>
              <a:gdLst/>
              <a:ahLst/>
              <a:cxnLst/>
              <a:rect l="l" t="t" r="r" b="b"/>
              <a:pathLst>
                <a:path w="34233569" h="17859243">
                  <a:moveTo>
                    <a:pt x="34088787" y="17714463"/>
                  </a:moveTo>
                  <a:lnTo>
                    <a:pt x="34233569" y="17714463"/>
                  </a:lnTo>
                  <a:lnTo>
                    <a:pt x="34233569" y="17859243"/>
                  </a:lnTo>
                  <a:lnTo>
                    <a:pt x="34088787" y="17859243"/>
                  </a:lnTo>
                  <a:lnTo>
                    <a:pt x="34088787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4088787" y="144780"/>
                  </a:moveTo>
                  <a:lnTo>
                    <a:pt x="34233569" y="144780"/>
                  </a:lnTo>
                  <a:lnTo>
                    <a:pt x="34233569" y="17714463"/>
                  </a:lnTo>
                  <a:lnTo>
                    <a:pt x="34088787" y="17714463"/>
                  </a:lnTo>
                  <a:lnTo>
                    <a:pt x="34088787" y="144780"/>
                  </a:lnTo>
                  <a:close/>
                  <a:moveTo>
                    <a:pt x="144780" y="17714463"/>
                  </a:moveTo>
                  <a:lnTo>
                    <a:pt x="34088787" y="17714463"/>
                  </a:lnTo>
                  <a:lnTo>
                    <a:pt x="34088787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4088787" y="0"/>
                  </a:moveTo>
                  <a:lnTo>
                    <a:pt x="34233569" y="0"/>
                  </a:lnTo>
                  <a:lnTo>
                    <a:pt x="34233569" y="144780"/>
                  </a:lnTo>
                  <a:lnTo>
                    <a:pt x="34088787" y="144780"/>
                  </a:lnTo>
                  <a:lnTo>
                    <a:pt x="340887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088787" y="0"/>
                  </a:lnTo>
                  <a:lnTo>
                    <a:pt x="340887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614" y="2322649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1310067" y="3448972"/>
            <a:ext cx="4316505" cy="6838028"/>
          </a:xfrm>
          <a:custGeom>
            <a:avLst/>
            <a:gdLst/>
            <a:ahLst/>
            <a:cxnLst/>
            <a:rect l="l" t="t" r="r" b="b"/>
            <a:pathLst>
              <a:path w="4316505" h="6838028">
                <a:moveTo>
                  <a:pt x="0" y="0"/>
                </a:moveTo>
                <a:lnTo>
                  <a:pt x="4316505" y="0"/>
                </a:lnTo>
                <a:lnTo>
                  <a:pt x="4316505" y="6838028"/>
                </a:lnTo>
                <a:lnTo>
                  <a:pt x="0" y="6838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685" y="2729274"/>
            <a:ext cx="12180864" cy="482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2932602"/>
            <a:ext cx="2495818" cy="3810409"/>
          </a:xfrm>
          <a:custGeom>
            <a:avLst/>
            <a:gdLst/>
            <a:ahLst/>
            <a:cxnLst/>
            <a:rect l="l" t="t" r="r" b="b"/>
            <a:pathLst>
              <a:path w="2495818" h="3810409">
                <a:moveTo>
                  <a:pt x="0" y="0"/>
                </a:moveTo>
                <a:lnTo>
                  <a:pt x="2495818" y="0"/>
                </a:lnTo>
                <a:lnTo>
                  <a:pt x="2495818" y="3810410"/>
                </a:lnTo>
                <a:lnTo>
                  <a:pt x="0" y="3810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315" y="3057396"/>
            <a:ext cx="15015749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304195" y="468066"/>
            <a:ext cx="8272446" cy="9350868"/>
          </a:xfrm>
          <a:custGeom>
            <a:avLst/>
            <a:gdLst/>
            <a:ahLst/>
            <a:cxnLst/>
            <a:rect l="l" t="t" r="r" b="b"/>
            <a:pathLst>
              <a:path w="8272446" h="9350868">
                <a:moveTo>
                  <a:pt x="0" y="0"/>
                </a:moveTo>
                <a:lnTo>
                  <a:pt x="8272446" y="0"/>
                </a:lnTo>
                <a:lnTo>
                  <a:pt x="8272446" y="9350868"/>
                </a:lnTo>
                <a:lnTo>
                  <a:pt x="0" y="9350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714375"/>
            <a:ext cx="7889958" cy="854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1.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1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đến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7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thường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gặp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mô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tả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chúng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726783" y="2193280"/>
            <a:ext cx="4061317" cy="5900441"/>
          </a:xfrm>
          <a:custGeom>
            <a:avLst/>
            <a:gdLst/>
            <a:ahLst/>
            <a:cxnLst/>
            <a:rect l="l" t="t" r="r" b="b"/>
            <a:pathLst>
              <a:path w="4061317" h="5900441">
                <a:moveTo>
                  <a:pt x="0" y="0"/>
                </a:moveTo>
                <a:lnTo>
                  <a:pt x="4061317" y="0"/>
                </a:lnTo>
                <a:lnTo>
                  <a:pt x="4061317" y="5900440"/>
                </a:lnTo>
                <a:lnTo>
                  <a:pt x="0" y="590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48" r="-217955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99509" y="3293745"/>
            <a:ext cx="9496562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411C"/>
                </a:solidFill>
                <a:latin typeface="UTM Avo Bold"/>
              </a:rPr>
              <a:t>thân to, mũ nấm nhỏ và thường có màu nâu sẫm.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2301589" y="2339343"/>
            <a:ext cx="3735328" cy="5608313"/>
          </a:xfrm>
          <a:custGeom>
            <a:avLst/>
            <a:gdLst/>
            <a:ahLst/>
            <a:cxnLst/>
            <a:rect l="l" t="t" r="r" b="b"/>
            <a:pathLst>
              <a:path w="3735328" h="5608313">
                <a:moveTo>
                  <a:pt x="0" y="0"/>
                </a:moveTo>
                <a:lnTo>
                  <a:pt x="3735328" y="0"/>
                </a:lnTo>
                <a:lnTo>
                  <a:pt x="3735328" y="5608314"/>
                </a:lnTo>
                <a:lnTo>
                  <a:pt x="0" y="5608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124" r="-128264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56241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 mũ nấm to có hình mào gà và thường có màu vàng.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687421" y="2164525"/>
            <a:ext cx="4010385" cy="5957951"/>
          </a:xfrm>
          <a:custGeom>
            <a:avLst/>
            <a:gdLst/>
            <a:ahLst/>
            <a:cxnLst/>
            <a:rect l="l" t="t" r="r" b="b"/>
            <a:pathLst>
              <a:path w="4010385" h="5957951">
                <a:moveTo>
                  <a:pt x="0" y="0"/>
                </a:moveTo>
                <a:lnTo>
                  <a:pt x="4010385" y="0"/>
                </a:lnTo>
                <a:lnTo>
                  <a:pt x="4010385" y="5957950"/>
                </a:lnTo>
                <a:lnTo>
                  <a:pt x="0" y="5957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6256" r="-26593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91863" y="2680335"/>
            <a:ext cx="10167978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Thân nấm dài, mũ nấm nhỏ tròn, thường có màu trắng đục.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927041" y="3118365"/>
            <a:ext cx="5856779" cy="4338020"/>
          </a:xfrm>
          <a:custGeom>
            <a:avLst/>
            <a:gdLst/>
            <a:ahLst/>
            <a:cxnLst/>
            <a:rect l="l" t="t" r="r" b="b"/>
            <a:pathLst>
              <a:path w="5856779" h="4338020">
                <a:moveTo>
                  <a:pt x="0" y="0"/>
                </a:moveTo>
                <a:lnTo>
                  <a:pt x="5856779" y="0"/>
                </a:lnTo>
                <a:lnTo>
                  <a:pt x="5856779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54" t="-145256" r="-11910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mũ nấm to, có màu sẫm, thân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306769" y="1095945"/>
            <a:ext cx="5674463" cy="4338020"/>
          </a:xfrm>
          <a:custGeom>
            <a:avLst/>
            <a:gdLst/>
            <a:ahLst/>
            <a:cxnLst/>
            <a:rect l="l" t="t" r="r" b="b"/>
            <a:pathLst>
              <a:path w="5674463" h="4338020">
                <a:moveTo>
                  <a:pt x="0" y="0"/>
                </a:moveTo>
                <a:lnTo>
                  <a:pt x="5674462" y="0"/>
                </a:lnTo>
                <a:lnTo>
                  <a:pt x="5674462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519" t="-145256" r="-2303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94242" y="5424440"/>
            <a:ext cx="15299516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413620"/>
                </a:solidFill>
                <a:latin typeface="UTM Avo Bold"/>
              </a:rPr>
              <a:t>thân gỗ, nấm non có màu đỏ bóng ở mặt trên và màu trắng ở mặt dưới.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PowerPointHub-The Kitten">
      <a:dk1>
        <a:srgbClr val="000000"/>
      </a:dk1>
      <a:lt1>
        <a:srgbClr val="5E2700"/>
      </a:lt1>
      <a:dk2>
        <a:srgbClr val="ECE289"/>
      </a:dk2>
      <a:lt2>
        <a:srgbClr val="A06A3E"/>
      </a:lt2>
      <a:accent1>
        <a:srgbClr val="F4B945"/>
      </a:accent1>
      <a:accent2>
        <a:srgbClr val="8CAD67"/>
      </a:accent2>
      <a:accent3>
        <a:srgbClr val="A7D1D3"/>
      </a:accent3>
      <a:accent4>
        <a:srgbClr val="FEC3BF"/>
      </a:accent4>
      <a:accent5>
        <a:srgbClr val="DAA2B9"/>
      </a:accent5>
      <a:accent6>
        <a:srgbClr val="CE792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223</Words>
  <Application>Microsoft Office PowerPoint</Application>
  <PresentationFormat>Tùy chỉnh</PresentationFormat>
  <Paragraphs>21</Paragraphs>
  <Slides>22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22</vt:i4>
      </vt:variant>
    </vt:vector>
  </HeadingPairs>
  <TitlesOfParts>
    <vt:vector size="30" baseType="lpstr">
      <vt:lpstr>Arial</vt:lpstr>
      <vt:lpstr>UTM Avo</vt:lpstr>
      <vt:lpstr>Times New Roman</vt:lpstr>
      <vt:lpstr>Itim</vt:lpstr>
      <vt:lpstr>UTM Avo Bold</vt:lpstr>
      <vt:lpstr>Calibri</vt:lpstr>
      <vt:lpstr>Office Theme</vt:lpstr>
      <vt:lpstr>ธีมของ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T19_Khoahoc_KNTT</dc:title>
  <cp:lastModifiedBy>Dung Âu</cp:lastModifiedBy>
  <cp:revision>16</cp:revision>
  <dcterms:created xsi:type="dcterms:W3CDTF">2006-08-16T00:00:00Z</dcterms:created>
  <dcterms:modified xsi:type="dcterms:W3CDTF">2026-01-18T09:30:39Z</dcterms:modified>
  <dc:identifier>DAF157ZmgDA</dc:identifier>
</cp:coreProperties>
</file>