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421" r:id="rId2"/>
    <p:sldId id="433" r:id="rId3"/>
    <p:sldId id="422" r:id="rId4"/>
    <p:sldId id="396" r:id="rId5"/>
    <p:sldId id="410" r:id="rId6"/>
    <p:sldId id="397" r:id="rId7"/>
    <p:sldId id="435" r:id="rId8"/>
    <p:sldId id="400" r:id="rId9"/>
    <p:sldId id="42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86" d="100"/>
          <a:sy n="86" d="100"/>
        </p:scale>
        <p:origin x="171" y="39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Màn hình rộng</PresentationFormat>
  <Paragraphs>19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等线</vt:lpstr>
      <vt:lpstr>#9Slide03 SFU Futura_05</vt:lpstr>
      <vt:lpstr>Arial</vt:lpstr>
      <vt:lpstr>Calibri</vt:lpstr>
      <vt:lpstr>Cambria</vt:lpstr>
      <vt:lpstr>OpenSans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2026-01-18T09:33:04Z</dcterms:modified>
</cp:coreProperties>
</file>