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81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8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4510962" y="1464982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0991885" y="162498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2" y="3655820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4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2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9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3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299383" y="214720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367999" y="3066141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1271302" y="222679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1024418" y="2918837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5"/>
            <a:ext cx="5287986" cy="204467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0868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544560"/>
            <a:ext cx="12192000" cy="4327832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1761546" y="1934019"/>
            <a:ext cx="2875271" cy="1601777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75813" y="1744254"/>
            <a:ext cx="2440378" cy="1749791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3078867"/>
            <a:ext cx="12192000" cy="377913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748057" y="3896576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1931715" y="5481135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7045182" y="61082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8754006" y="6100698"/>
            <a:ext cx="896600" cy="78889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450544" y="5509355"/>
            <a:ext cx="3873230" cy="2548956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1736339" y="2094058"/>
            <a:ext cx="2564279" cy="2667542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2956131" y="1183036"/>
            <a:ext cx="12319629" cy="4079886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4668804" y="1631694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0199346" y="18514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8534774" y="4363274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3387322" y="4346573"/>
            <a:ext cx="2426522" cy="1487184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9771264" y="4288497"/>
            <a:ext cx="2426522" cy="1487184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3141927" y="5320147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9050076" y="5258583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7230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6" y="4770446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4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1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6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3738324" y="1277726"/>
            <a:ext cx="4951012" cy="140817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4" y="296739"/>
            <a:ext cx="4698274" cy="96367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3" y="2132315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2" y="2772344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7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6" y="274190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30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9" y="274190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84572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2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2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5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50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4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2" y="-10174"/>
            <a:ext cx="347471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0" y="1046569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7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5275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2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8" y="4857466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8" y="283734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4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9" y="88641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60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5" y="5446918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4" y="1364030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5" y="1390062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7" y="1410712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6" y="1908129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5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3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3" y="423065"/>
            <a:ext cx="2700497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0771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2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4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2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5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50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2" y="-10174"/>
            <a:ext cx="347471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7" y="944576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8" y="2432844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61792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2" y="363957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5" y="-500214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8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6" y="4143724"/>
            <a:ext cx="4984479" cy="8117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6" y="471208"/>
            <a:ext cx="2603439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3" y="1971360"/>
            <a:ext cx="4254267" cy="109216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3"/>
            <a:ext cx="3125552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60030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4" y="4300098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2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8" y="1377105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2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4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1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6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6" y="143899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80" y="1042745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7" y="1251102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3" y="1244035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1033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2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4" y="6131881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60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3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6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2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3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4" y="6415538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6" y="6385128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3" y="6772421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2" y="6753200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10" y="6663930"/>
            <a:ext cx="30578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3" y="6538260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59" y="6499944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2" y="6516720"/>
            <a:ext cx="327433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3" y="6477446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20" y="597140"/>
            <a:ext cx="7211019" cy="540701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6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20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6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4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8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20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4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4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7964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39" y="497875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5" y="-1693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1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5" y="1676318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80" y="2231226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7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70" y="2499844"/>
            <a:ext cx="304638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6" y="1623602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0" y="3157878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5" y="605627"/>
            <a:ext cx="8066841" cy="446304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4511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1" y="6044584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0941536" y="8869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79764" y="-1191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0941536" y="6035715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5369462" y="334571"/>
            <a:ext cx="1430727" cy="693721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4953244" y="5681237"/>
            <a:ext cx="1890118" cy="1644816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2642045" y="5633708"/>
            <a:ext cx="1976488" cy="1888434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7160210" y="5667934"/>
            <a:ext cx="1899053" cy="1647250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1581769" y="1409197"/>
            <a:ext cx="1250465" cy="813416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9336256" y="4820291"/>
            <a:ext cx="1250465" cy="813416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1352282" y="3796344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2942752" y="4642641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64730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7172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39539D-3325-AB11-4C65-380307DA1B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8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4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6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5846775" y="14447518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18" y="1409653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7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5.svg"/><Relationship Id="rId18" Type="http://schemas.openxmlformats.org/officeDocument/2006/relationships/image" Target="../media/image71.png"/><Relationship Id="rId3" Type="http://schemas.openxmlformats.org/officeDocument/2006/relationships/audio" Target="../media/audio1.wav"/><Relationship Id="rId21" Type="http://schemas.openxmlformats.org/officeDocument/2006/relationships/image" Target="../media/image74.svg"/><Relationship Id="rId7" Type="http://schemas.openxmlformats.org/officeDocument/2006/relationships/image" Target="../media/image29.svg"/><Relationship Id="rId12" Type="http://schemas.openxmlformats.org/officeDocument/2006/relationships/image" Target="../media/image64.png"/><Relationship Id="rId17" Type="http://schemas.openxmlformats.org/officeDocument/2006/relationships/image" Target="../media/image77.svg"/><Relationship Id="rId2" Type="http://schemas.openxmlformats.org/officeDocument/2006/relationships/audio" Target="../media/audio2.wav"/><Relationship Id="rId16" Type="http://schemas.openxmlformats.org/officeDocument/2006/relationships/image" Target="../media/image76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6.svg"/><Relationship Id="rId15" Type="http://schemas.openxmlformats.org/officeDocument/2006/relationships/image" Target="../media/image67.png"/><Relationship Id="rId10" Type="http://schemas.openxmlformats.org/officeDocument/2006/relationships/image" Target="../media/image32.png"/><Relationship Id="rId19" Type="http://schemas.openxmlformats.org/officeDocument/2006/relationships/image" Target="../media/image72.svg"/><Relationship Id="rId4" Type="http://schemas.openxmlformats.org/officeDocument/2006/relationships/image" Target="../media/image5.png"/><Relationship Id="rId9" Type="http://schemas.openxmlformats.org/officeDocument/2006/relationships/image" Target="../media/image31.sv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5.svg"/><Relationship Id="rId18" Type="http://schemas.openxmlformats.org/officeDocument/2006/relationships/image" Target="../media/image71.png"/><Relationship Id="rId3" Type="http://schemas.openxmlformats.org/officeDocument/2006/relationships/audio" Target="../media/audio2.wav"/><Relationship Id="rId21" Type="http://schemas.openxmlformats.org/officeDocument/2006/relationships/image" Target="../media/image74.svg"/><Relationship Id="rId7" Type="http://schemas.openxmlformats.org/officeDocument/2006/relationships/image" Target="../media/image29.sv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audio" Target="../media/audio1.wav"/><Relationship Id="rId16" Type="http://schemas.openxmlformats.org/officeDocument/2006/relationships/image" Target="../media/image77.sv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6.svg"/><Relationship Id="rId15" Type="http://schemas.openxmlformats.org/officeDocument/2006/relationships/image" Target="../media/image76.png"/><Relationship Id="rId10" Type="http://schemas.openxmlformats.org/officeDocument/2006/relationships/image" Target="../media/image32.png"/><Relationship Id="rId19" Type="http://schemas.openxmlformats.org/officeDocument/2006/relationships/image" Target="../media/image72.svg"/><Relationship Id="rId4" Type="http://schemas.openxmlformats.org/officeDocument/2006/relationships/image" Target="../media/image5.png"/><Relationship Id="rId9" Type="http://schemas.openxmlformats.org/officeDocument/2006/relationships/image" Target="../media/image31.sv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0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65.svg"/><Relationship Id="rId17" Type="http://schemas.openxmlformats.org/officeDocument/2006/relationships/image" Target="../media/image74.svg"/><Relationship Id="rId2" Type="http://schemas.openxmlformats.org/officeDocument/2006/relationships/audio" Target="../media/audio2.wav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64.png"/><Relationship Id="rId5" Type="http://schemas.openxmlformats.org/officeDocument/2006/relationships/image" Target="../media/image28.png"/><Relationship Id="rId15" Type="http://schemas.openxmlformats.org/officeDocument/2006/relationships/image" Target="../media/image77.svg"/><Relationship Id="rId10" Type="http://schemas.openxmlformats.org/officeDocument/2006/relationships/image" Target="../media/image33.svg"/><Relationship Id="rId4" Type="http://schemas.openxmlformats.org/officeDocument/2006/relationships/image" Target="../media/image6.svg"/><Relationship Id="rId9" Type="http://schemas.openxmlformats.org/officeDocument/2006/relationships/image" Target="../media/image32.png"/><Relationship Id="rId1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1.pn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68.png"/><Relationship Id="rId17" Type="http://schemas.openxmlformats.org/officeDocument/2006/relationships/image" Target="../media/image59.svg"/><Relationship Id="rId2" Type="http://schemas.openxmlformats.org/officeDocument/2006/relationships/image" Target="../media/image5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5.svg"/><Relationship Id="rId5" Type="http://schemas.openxmlformats.org/officeDocument/2006/relationships/image" Target="../media/image29.sv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3.png"/><Relationship Id="rId18" Type="http://schemas.openxmlformats.org/officeDocument/2006/relationships/image" Target="../media/image59.sv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70.png"/><Relationship Id="rId17" Type="http://schemas.openxmlformats.org/officeDocument/2006/relationships/image" Target="../media/image58.png"/><Relationship Id="rId2" Type="http://schemas.openxmlformats.org/officeDocument/2006/relationships/image" Target="../media/image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5.svg"/><Relationship Id="rId5" Type="http://schemas.openxmlformats.org/officeDocument/2006/relationships/image" Target="../media/image29.svg"/><Relationship Id="rId15" Type="http://schemas.openxmlformats.org/officeDocument/2006/relationships/image" Target="../media/image66.png"/><Relationship Id="rId10" Type="http://schemas.openxmlformats.org/officeDocument/2006/relationships/image" Target="../media/image6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1.pn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80.svg"/><Relationship Id="rId17" Type="http://schemas.openxmlformats.org/officeDocument/2006/relationships/image" Target="../media/image82.png"/><Relationship Id="rId2" Type="http://schemas.openxmlformats.org/officeDocument/2006/relationships/image" Target="../media/image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9.png"/><Relationship Id="rId5" Type="http://schemas.openxmlformats.org/officeDocument/2006/relationships/image" Target="../media/image29.svg"/><Relationship Id="rId15" Type="http://schemas.openxmlformats.org/officeDocument/2006/relationships/image" Target="../media/image40.svg"/><Relationship Id="rId10" Type="http://schemas.openxmlformats.org/officeDocument/2006/relationships/image" Target="../media/image78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6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5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3.pn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80.svg"/><Relationship Id="rId5" Type="http://schemas.openxmlformats.org/officeDocument/2006/relationships/image" Target="../media/image29.svg"/><Relationship Id="rId10" Type="http://schemas.openxmlformats.org/officeDocument/2006/relationships/image" Target="../media/image7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4.sv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80.svg"/><Relationship Id="rId5" Type="http://schemas.openxmlformats.org/officeDocument/2006/relationships/image" Target="../media/image29.svg"/><Relationship Id="rId10" Type="http://schemas.openxmlformats.org/officeDocument/2006/relationships/image" Target="../media/image7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4.sv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80.svg"/><Relationship Id="rId5" Type="http://schemas.openxmlformats.org/officeDocument/2006/relationships/image" Target="../media/image29.svg"/><Relationship Id="rId10" Type="http://schemas.openxmlformats.org/officeDocument/2006/relationships/image" Target="../media/image7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6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5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57.sv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6.svg"/><Relationship Id="rId15" Type="http://schemas.openxmlformats.org/officeDocument/2006/relationships/image" Target="../media/image54.png"/><Relationship Id="rId10" Type="http://schemas.openxmlformats.org/officeDocument/2006/relationships/image" Target="../media/image32.png"/><Relationship Id="rId19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57.svg"/><Relationship Id="rId3" Type="http://schemas.openxmlformats.org/officeDocument/2006/relationships/audio" Target="../media/audio1.wav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56.png"/><Relationship Id="rId2" Type="http://schemas.openxmlformats.org/officeDocument/2006/relationships/audio" Target="../media/audio2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6.svg"/><Relationship Id="rId15" Type="http://schemas.openxmlformats.org/officeDocument/2006/relationships/image" Target="../media/image54.png"/><Relationship Id="rId10" Type="http://schemas.openxmlformats.org/officeDocument/2006/relationships/image" Target="../media/image32.png"/><Relationship Id="rId19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31.sv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61.sv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60.png"/><Relationship Id="rId2" Type="http://schemas.openxmlformats.org/officeDocument/2006/relationships/image" Target="../media/image5.png"/><Relationship Id="rId16" Type="http://schemas.openxmlformats.org/officeDocument/2006/relationships/image" Target="../media/image40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62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7.png"/><Relationship Id="rId3" Type="http://schemas.openxmlformats.org/officeDocument/2006/relationships/image" Target="../media/image6.svg"/><Relationship Id="rId7" Type="http://schemas.openxmlformats.org/officeDocument/2006/relationships/image" Target="../media/image31.svg"/><Relationship Id="rId12" Type="http://schemas.openxmlformats.org/officeDocument/2006/relationships/image" Target="../media/image66.png"/><Relationship Id="rId2" Type="http://schemas.openxmlformats.org/officeDocument/2006/relationships/image" Target="../media/image5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5.svg"/><Relationship Id="rId5" Type="http://schemas.openxmlformats.org/officeDocument/2006/relationships/image" Target="../media/image29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75.png"/><Relationship Id="rId3" Type="http://schemas.openxmlformats.org/officeDocument/2006/relationships/image" Target="../media/image6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74.svg"/><Relationship Id="rId2" Type="http://schemas.openxmlformats.org/officeDocument/2006/relationships/image" Target="../media/image5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7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3266" y="796413"/>
            <a:ext cx="814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6552" y="1661653"/>
            <a:ext cx="3191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3965242"/>
            <a:ext cx="687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Âu Thị Thanh Dung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6A9B2C-4AD7-BEBE-3C27-990D19DD2C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29"/>
            <a:ext cx="1340416" cy="1340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634</Words>
  <Application>Microsoft Office PowerPoint</Application>
  <PresentationFormat>Màn hình rộng</PresentationFormat>
  <Paragraphs>40</Paragraphs>
  <Slides>19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30" baseType="lpstr">
      <vt:lpstr>#9Slide07 HoneyCream</vt:lpstr>
      <vt:lpstr>Arial</vt:lpstr>
      <vt:lpstr>Calibri</vt:lpstr>
      <vt:lpstr>Cambria</vt:lpstr>
      <vt:lpstr>Cambria Bold</vt:lpstr>
      <vt:lpstr>Itim</vt:lpstr>
      <vt:lpstr>SVN-Newton</vt:lpstr>
      <vt:lpstr>SVN-Ready</vt:lpstr>
      <vt:lpstr>Times New Roman</vt:lpstr>
      <vt:lpstr>1_Office Theme</vt:lpstr>
      <vt:lpstr>ธีมของ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Âu</cp:lastModifiedBy>
  <cp:revision>7</cp:revision>
  <dcterms:created xsi:type="dcterms:W3CDTF">2023-10-28T04:53:34Z</dcterms:created>
  <dcterms:modified xsi:type="dcterms:W3CDTF">2026-01-18T09:23:50Z</dcterms:modified>
</cp:coreProperties>
</file>