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0" r:id="rId2"/>
  </p:sldMasterIdLst>
  <p:notesMasterIdLst>
    <p:notesMasterId r:id="rId12"/>
  </p:notesMasterIdLst>
  <p:sldIdLst>
    <p:sldId id="281" r:id="rId3"/>
    <p:sldId id="257" r:id="rId4"/>
    <p:sldId id="264" r:id="rId5"/>
    <p:sldId id="265" r:id="rId6"/>
    <p:sldId id="266" r:id="rId7"/>
    <p:sldId id="291" r:id="rId8"/>
    <p:sldId id="294" r:id="rId9"/>
    <p:sldId id="269" r:id="rId10"/>
    <p:sldId id="295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#9Slide07 HoneyCream" pitchFamily="2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Itim" panose="020B0604020202020204" charset="0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92"/>
    <a:srgbClr val="EF5451"/>
    <a:srgbClr val="4DAA40"/>
    <a:srgbClr val="197B58"/>
    <a:srgbClr val="62C8A3"/>
    <a:srgbClr val="FEEB9F"/>
    <a:srgbClr val="B6C364"/>
    <a:srgbClr val="FFFFFF"/>
    <a:srgbClr val="E6E6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7464" autoAdjust="0"/>
  </p:normalViewPr>
  <p:slideViewPr>
    <p:cSldViewPr snapToGrid="0">
      <p:cViewPr varScale="1">
        <p:scale>
          <a:sx n="75" d="100"/>
          <a:sy n="75" d="100"/>
        </p:scale>
        <p:origin x="1143" y="33"/>
      </p:cViewPr>
      <p:guideLst>
        <p:guide pos="415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2A587-7A2E-426C-9D5C-248827A6B9DA}" type="datetimeFigureOut">
              <a:rPr lang="en-SG" smtClean="0"/>
              <a:t>18/1/2026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A2D69-3534-492C-A035-4BC636576CB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341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A2D69-3534-492C-A035-4BC636576CBD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57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A2D69-3534-492C-A035-4BC636576CBD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794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0F3AA47-77B5-4F3D-9B21-0F6DE0AC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15CF2B6-1BE1-4B6F-BB20-7DDB588D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B819D83-FFF6-4107-855D-B0724954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1D3F7B8-22E0-4E0E-8D3F-F4718D85395F}"/>
              </a:ext>
            </a:extLst>
          </p:cNvPr>
          <p:cNvGrpSpPr/>
          <p:nvPr userDrawn="1"/>
        </p:nvGrpSpPr>
        <p:grpSpPr>
          <a:xfrm flipH="1">
            <a:off x="10485444" y="4300098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F0C772F1-CDFB-455F-A0B7-82584B971E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B427EB4-26E8-425A-AA87-6E9D11297BB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B5E3E31-DD97-4286-99F6-DBF4C2076C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5B572D0E-F2EF-4C78-AC14-2C3A5727BF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DEDE25C-B741-419B-86FE-C9BAD5D7A77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65334CCB-2DAB-43FB-80CD-92F21C32C4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94FDC75-0B2D-455B-AEF0-ACBA5665C5D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BDB58E8-2905-48D6-8291-A71BC4B74294}"/>
              </a:ext>
            </a:extLst>
          </p:cNvPr>
          <p:cNvGrpSpPr/>
          <p:nvPr userDrawn="1"/>
        </p:nvGrpSpPr>
        <p:grpSpPr>
          <a:xfrm>
            <a:off x="626052" y="3113627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2147B326-B67E-4863-9347-6E2EE8BDCAC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BA9C3DD-39AA-4EAB-99BC-4ABDE5F8977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FF68B2FF-2974-4216-A9D8-08659030859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A94EDC8E-7F07-447C-B263-0590D5F9B8E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E6F5913-BCF2-44C1-94EB-5665FBBACD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8EA2B208-6687-47E2-B9F3-BD0660E7BFC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8689FE6B-8C38-426D-AFF7-FB3CF5E55EB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597584C-164B-4E5F-B8D4-D53E0E3EB835}"/>
              </a:ext>
            </a:extLst>
          </p:cNvPr>
          <p:cNvGrpSpPr/>
          <p:nvPr userDrawn="1"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CE523AA2-F473-4464-B676-D19AEEA78330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04B2AD91-8D92-43FE-92EB-392FE1D6BE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2369875-EC6F-4DD6-AC18-3D65B08D39D7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536B2541-A623-4261-9B64-84CF2D024F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76671E1E-8FE7-48E0-BBA7-04F95F211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C34C7285-48AB-4F6D-A551-667959DFC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40C9F53B-30A5-4A90-8A40-C634667F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0CD76DFC-D7EF-475F-BD81-38B01BDD478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ED6745AC-1DFE-4EA8-8D48-58F8DB43DA4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E38D0ED0-CCBD-4034-B082-1B7D26DB80C2}"/>
              </a:ext>
            </a:extLst>
          </p:cNvPr>
          <p:cNvGrpSpPr/>
          <p:nvPr userDrawn="1"/>
        </p:nvGrpSpPr>
        <p:grpSpPr>
          <a:xfrm>
            <a:off x="1312438" y="1377105"/>
            <a:ext cx="9458960" cy="4617933"/>
            <a:chOff x="2468880" y="175865"/>
            <a:chExt cx="9458960" cy="4617933"/>
          </a:xfrm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B9F96826-79C3-44CA-972C-40F87FF9493B}"/>
                </a:ext>
              </a:extLst>
            </p:cNvPr>
            <p:cNvSpPr/>
            <p:nvPr/>
          </p:nvSpPr>
          <p:spPr>
            <a:xfrm>
              <a:off x="2468880" y="175865"/>
              <a:ext cx="9458960" cy="4617933"/>
            </a:xfrm>
            <a:prstGeom prst="rect">
              <a:avLst/>
            </a:prstGeom>
            <a:solidFill>
              <a:srgbClr val="754F28"/>
            </a:solidFill>
            <a:ln w="5715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id="{59109425-67BA-47BA-ABC0-359C346D4F33}"/>
                </a:ext>
              </a:extLst>
            </p:cNvPr>
            <p:cNvSpPr/>
            <p:nvPr/>
          </p:nvSpPr>
          <p:spPr>
            <a:xfrm>
              <a:off x="2661920" y="365077"/>
              <a:ext cx="9093200" cy="4187842"/>
            </a:xfrm>
            <a:prstGeom prst="rect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3" name="วงรี 72">
            <a:extLst>
              <a:ext uri="{FF2B5EF4-FFF2-40B4-BE49-F238E27FC236}">
                <a16:creationId xmlns:a16="http://schemas.microsoft.com/office/drawing/2014/main" id="{F1A11EED-3C85-47C0-B2A4-0471A7866E5D}"/>
              </a:ext>
            </a:extLst>
          </p:cNvPr>
          <p:cNvSpPr/>
          <p:nvPr userDrawn="1"/>
        </p:nvSpPr>
        <p:spPr>
          <a:xfrm rot="10611038" flipH="1">
            <a:off x="3737832" y="1280432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B83543E6-C9D2-47DD-839F-D5B7F2D99A07}"/>
              </a:ext>
            </a:extLst>
          </p:cNvPr>
          <p:cNvSpPr/>
          <p:nvPr userDrawn="1"/>
        </p:nvSpPr>
        <p:spPr>
          <a:xfrm rot="10611038" flipH="1">
            <a:off x="2213816" y="1260134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5" name="กลุ่ม 74">
            <a:extLst>
              <a:ext uri="{FF2B5EF4-FFF2-40B4-BE49-F238E27FC236}">
                <a16:creationId xmlns:a16="http://schemas.microsoft.com/office/drawing/2014/main" id="{FD365B72-2AC7-4693-8A2B-E85A9ACF298E}"/>
              </a:ext>
            </a:extLst>
          </p:cNvPr>
          <p:cNvGrpSpPr/>
          <p:nvPr userDrawn="1"/>
        </p:nvGrpSpPr>
        <p:grpSpPr>
          <a:xfrm>
            <a:off x="11109951" y="-86144"/>
            <a:ext cx="1250465" cy="813416"/>
            <a:chOff x="28214" y="967908"/>
            <a:chExt cx="1250465" cy="813416"/>
          </a:xfrm>
        </p:grpSpPr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80D53011-5E87-44C8-80FE-735C0287089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2FC6E76A-1FA2-4122-BCBC-134E7B679EB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FBAE37F-6B08-43D5-92CB-D6251BBB87D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00EE1AA9-62E8-4DEC-AB14-96E45A9D33E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46641BB8-34A6-4B9E-996E-FF6D03F6009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2D1F137F-2FF6-4BFA-B4BC-30A00629CEA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BD4D6CF5-C6B5-4221-9537-386545754E2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E3461C65-9009-42C5-985D-9C9B99CA7AB3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84" name="ตัวเชื่อมต่อตรง 83">
              <a:extLst>
                <a:ext uri="{FF2B5EF4-FFF2-40B4-BE49-F238E27FC236}">
                  <a16:creationId xmlns:a16="http://schemas.microsoft.com/office/drawing/2014/main" id="{B0B88676-1BAB-44A3-8038-58354F88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D4E89F16-8886-4E85-A446-81A7B9C1ED09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2195398C-2DAE-49A2-AE1E-83E644F9AA6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56FC65DD-E097-4843-998B-2D126F2C2F3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0279242C-4249-4265-B8EE-776778D4B3C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47106104-0D25-40C6-A790-E9B5DE508EB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B72F8901-38D5-424D-A6E1-24DD335B68D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7C604FF-1781-40AD-9ECB-91306D533B7E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รูปแบบอิสระ: รูปร่าง 92">
            <a:extLst>
              <a:ext uri="{FF2B5EF4-FFF2-40B4-BE49-F238E27FC236}">
                <a16:creationId xmlns:a16="http://schemas.microsoft.com/office/drawing/2014/main" id="{0F31174B-C42B-4EF7-A710-E39498447801}"/>
              </a:ext>
            </a:extLst>
          </p:cNvPr>
          <p:cNvSpPr/>
          <p:nvPr userDrawn="1"/>
        </p:nvSpPr>
        <p:spPr>
          <a:xfrm>
            <a:off x="2334926" y="1443089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4" name="รูปแบบอิสระ: รูปร่าง 93">
            <a:extLst>
              <a:ext uri="{FF2B5EF4-FFF2-40B4-BE49-F238E27FC236}">
                <a16:creationId xmlns:a16="http://schemas.microsoft.com/office/drawing/2014/main" id="{3B5BAEFE-2F2B-4F49-8BE4-0F68E55FB77C}"/>
              </a:ext>
            </a:extLst>
          </p:cNvPr>
          <p:cNvSpPr/>
          <p:nvPr userDrawn="1"/>
        </p:nvSpPr>
        <p:spPr>
          <a:xfrm flipH="1">
            <a:off x="2402616" y="143899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5" name="รูปแบบอิสระ: รูปร่าง 94">
            <a:extLst>
              <a:ext uri="{FF2B5EF4-FFF2-40B4-BE49-F238E27FC236}">
                <a16:creationId xmlns:a16="http://schemas.microsoft.com/office/drawing/2014/main" id="{8184DE80-1166-4E55-B6FD-6C66A2AF990B}"/>
              </a:ext>
            </a:extLst>
          </p:cNvPr>
          <p:cNvSpPr/>
          <p:nvPr userDrawn="1"/>
        </p:nvSpPr>
        <p:spPr>
          <a:xfrm>
            <a:off x="3857671" y="1451886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6" name="รูปแบบอิสระ: รูปร่าง 95">
            <a:extLst>
              <a:ext uri="{FF2B5EF4-FFF2-40B4-BE49-F238E27FC236}">
                <a16:creationId xmlns:a16="http://schemas.microsoft.com/office/drawing/2014/main" id="{E545BB6E-B057-41A0-87F9-BCB3285B2720}"/>
              </a:ext>
            </a:extLst>
          </p:cNvPr>
          <p:cNvSpPr/>
          <p:nvPr userDrawn="1"/>
        </p:nvSpPr>
        <p:spPr>
          <a:xfrm flipH="1">
            <a:off x="3924737" y="145173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D6D8AD0D-5731-4698-AD41-568F05928212}"/>
              </a:ext>
            </a:extLst>
          </p:cNvPr>
          <p:cNvGrpSpPr/>
          <p:nvPr userDrawn="1"/>
        </p:nvGrpSpPr>
        <p:grpSpPr>
          <a:xfrm>
            <a:off x="9477380" y="1042745"/>
            <a:ext cx="798901" cy="356365"/>
            <a:chOff x="8376717" y="859612"/>
            <a:chExt cx="798901" cy="356365"/>
          </a:xfrm>
        </p:grpSpPr>
        <p:sp>
          <p:nvSpPr>
            <p:cNvPr id="152" name="สี่เหลี่ยมผืนผ้า: มุมมน 151">
              <a:extLst>
                <a:ext uri="{FF2B5EF4-FFF2-40B4-BE49-F238E27FC236}">
                  <a16:creationId xmlns:a16="http://schemas.microsoft.com/office/drawing/2014/main" id="{0050D065-0D08-46F3-8045-FD86F014B66E}"/>
                </a:ext>
              </a:extLst>
            </p:cNvPr>
            <p:cNvSpPr/>
            <p:nvPr/>
          </p:nvSpPr>
          <p:spPr>
            <a:xfrm>
              <a:off x="8376717" y="975192"/>
              <a:ext cx="798901" cy="240785"/>
            </a:xfrm>
            <a:prstGeom prst="roundRect">
              <a:avLst/>
            </a:prstGeom>
            <a:solidFill>
              <a:srgbClr val="DF714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สี่เหลี่ยมผืนผ้า: มุมมน 152">
              <a:extLst>
                <a:ext uri="{FF2B5EF4-FFF2-40B4-BE49-F238E27FC236}">
                  <a16:creationId xmlns:a16="http://schemas.microsoft.com/office/drawing/2014/main" id="{A29AD2E3-8709-4BA0-9975-57F12E05D43E}"/>
                </a:ext>
              </a:extLst>
            </p:cNvPr>
            <p:cNvSpPr/>
            <p:nvPr/>
          </p:nvSpPr>
          <p:spPr>
            <a:xfrm>
              <a:off x="8414065" y="859612"/>
              <a:ext cx="708101" cy="1173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54" name="สี่เหลี่ยมผืนผ้า: มุมมน 153">
            <a:extLst>
              <a:ext uri="{FF2B5EF4-FFF2-40B4-BE49-F238E27FC236}">
                <a16:creationId xmlns:a16="http://schemas.microsoft.com/office/drawing/2014/main" id="{DFBB4FFC-D1A0-4D57-A358-A15D66E88F20}"/>
              </a:ext>
            </a:extLst>
          </p:cNvPr>
          <p:cNvSpPr/>
          <p:nvPr userDrawn="1"/>
        </p:nvSpPr>
        <p:spPr>
          <a:xfrm>
            <a:off x="8622907" y="1251102"/>
            <a:ext cx="627601" cy="103483"/>
          </a:xfrm>
          <a:prstGeom prst="roundRect">
            <a:avLst/>
          </a:prstGeom>
          <a:solidFill>
            <a:srgbClr val="FDE65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55" name="สี่เหลี่ยมผืนผ้า: มุมมน 154">
            <a:extLst>
              <a:ext uri="{FF2B5EF4-FFF2-40B4-BE49-F238E27FC236}">
                <a16:creationId xmlns:a16="http://schemas.microsoft.com/office/drawing/2014/main" id="{7E00E34B-8B2E-4C2A-95EB-9E9047345A13}"/>
              </a:ext>
            </a:extLst>
          </p:cNvPr>
          <p:cNvSpPr/>
          <p:nvPr userDrawn="1"/>
        </p:nvSpPr>
        <p:spPr>
          <a:xfrm>
            <a:off x="7835893" y="1244035"/>
            <a:ext cx="627601" cy="103483"/>
          </a:xfrm>
          <a:prstGeom prst="roundRect">
            <a:avLst/>
          </a:prstGeom>
          <a:solidFill>
            <a:srgbClr val="DDA0B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ACD179-4625-4EF2-BFDF-5A4863FA9F39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8EC209D-2FE0-4BDC-B2DA-AE005394F4E3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0858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9AB71D0-D351-4D24-B726-802ACD906A10}"/>
              </a:ext>
            </a:extLst>
          </p:cNvPr>
          <p:cNvGrpSpPr/>
          <p:nvPr userDrawn="1"/>
        </p:nvGrpSpPr>
        <p:grpSpPr>
          <a:xfrm>
            <a:off x="-444472" y="5917903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74FC48C8-1A41-4C50-A5F1-E9FC595ED26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7E9FA2F9-EA3B-485D-874F-BB079F2AAB9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51565A9-ECB9-49BF-BE2D-9D6BA5DE40A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1C24372-E7D1-49B0-BD19-CBD141AEE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948B821-ADC4-480B-A749-F6E8EA26984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803B3D-1943-490C-B054-9F540C449FC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90C241B0-1A37-4FC1-9E8A-06B29630BE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5E40031-834E-475C-870F-07861BA73712}"/>
              </a:ext>
            </a:extLst>
          </p:cNvPr>
          <p:cNvGrpSpPr/>
          <p:nvPr userDrawn="1"/>
        </p:nvGrpSpPr>
        <p:grpSpPr>
          <a:xfrm>
            <a:off x="1624504" y="6131881"/>
            <a:ext cx="2955405" cy="3118947"/>
            <a:chOff x="68370" y="1997785"/>
            <a:chExt cx="3078739" cy="3214425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3FEDC1A-EB63-49EF-9BAF-3829342D8D48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C2DD151B-9D8D-4DC6-9C41-B46E00A959AE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29B56116-AC23-48FA-BA1C-DC986B02EABA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1" name="กลุ่ม 20">
                  <a:extLst>
                    <a:ext uri="{FF2B5EF4-FFF2-40B4-BE49-F238E27FC236}">
                      <a16:creationId xmlns:a16="http://schemas.microsoft.com/office/drawing/2014/main" id="{518D1B8D-7574-4A89-932D-1E5F47FAA56F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รูปแบบอิสระ: รูปร่าง 23">
                    <a:extLst>
                      <a:ext uri="{FF2B5EF4-FFF2-40B4-BE49-F238E27FC236}">
                        <a16:creationId xmlns:a16="http://schemas.microsoft.com/office/drawing/2014/main" id="{06B5528B-9DC7-4525-96B4-FE5E39792302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5" name="รูปแบบอิสระ: รูปร่าง 24">
                    <a:extLst>
                      <a:ext uri="{FF2B5EF4-FFF2-40B4-BE49-F238E27FC236}">
                        <a16:creationId xmlns:a16="http://schemas.microsoft.com/office/drawing/2014/main" id="{C67DF493-809B-4317-8B91-90F21F64DAA3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" name="รูปแบบอิสระ: รูปร่าง 25">
                    <a:extLst>
                      <a:ext uri="{FF2B5EF4-FFF2-40B4-BE49-F238E27FC236}">
                        <a16:creationId xmlns:a16="http://schemas.microsoft.com/office/drawing/2014/main" id="{B6EB5BED-E3B4-4B21-9CF1-397F6DCDA059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" name="รูปแบบอิสระ: รูปร่าง 26">
                    <a:extLst>
                      <a:ext uri="{FF2B5EF4-FFF2-40B4-BE49-F238E27FC236}">
                        <a16:creationId xmlns:a16="http://schemas.microsoft.com/office/drawing/2014/main" id="{1D622427-505D-42E7-993E-5356F731CE2C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8" name="กลุ่ม 27">
                    <a:extLst>
                      <a:ext uri="{FF2B5EF4-FFF2-40B4-BE49-F238E27FC236}">
                        <a16:creationId xmlns:a16="http://schemas.microsoft.com/office/drawing/2014/main" id="{CFC629EB-820A-425F-8951-839A5F5E52DA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31" name="กลุ่ม 30">
                      <a:extLst>
                        <a:ext uri="{FF2B5EF4-FFF2-40B4-BE49-F238E27FC236}">
                          <a16:creationId xmlns:a16="http://schemas.microsoft.com/office/drawing/2014/main" id="{0B1A0B45-FCC0-4768-9765-4DC0F6D92E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47" name="รูปแบบอิสระ: รูปร่าง 46">
                        <a:extLst>
                          <a:ext uri="{FF2B5EF4-FFF2-40B4-BE49-F238E27FC236}">
                            <a16:creationId xmlns:a16="http://schemas.microsoft.com/office/drawing/2014/main" id="{6F4AC054-C88E-414E-B7A7-0C58C71EC1E1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8" name="รูปแบบอิสระ: รูปร่าง 47">
                        <a:extLst>
                          <a:ext uri="{FF2B5EF4-FFF2-40B4-BE49-F238E27FC236}">
                            <a16:creationId xmlns:a16="http://schemas.microsoft.com/office/drawing/2014/main" id="{FED92E9A-8D3C-4C9C-B4F6-AFAA2CA4F74A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2" name="กลุ่ม 31">
                      <a:extLst>
                        <a:ext uri="{FF2B5EF4-FFF2-40B4-BE49-F238E27FC236}">
                          <a16:creationId xmlns:a16="http://schemas.microsoft.com/office/drawing/2014/main" id="{47903348-A987-484C-81C1-AC0104DD04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41" name="แผนผังลำดับงาน: ตัวเชื่อมต่อ 40">
                        <a:extLst>
                          <a:ext uri="{FF2B5EF4-FFF2-40B4-BE49-F238E27FC236}">
                            <a16:creationId xmlns:a16="http://schemas.microsoft.com/office/drawing/2014/main" id="{C1A94FBC-F8BB-49D3-88B4-9F56927C1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2" name="แผนผังลำดับงาน: ตัวเชื่อมต่อ 41">
                        <a:extLst>
                          <a:ext uri="{FF2B5EF4-FFF2-40B4-BE49-F238E27FC236}">
                            <a16:creationId xmlns:a16="http://schemas.microsoft.com/office/drawing/2014/main" id="{78B6AB7C-1665-4762-93D9-DAE7F6F80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3" name="แผนผังลำดับงาน: ตัวเชื่อมต่อ 42">
                        <a:extLst>
                          <a:ext uri="{FF2B5EF4-FFF2-40B4-BE49-F238E27FC236}">
                            <a16:creationId xmlns:a16="http://schemas.microsoft.com/office/drawing/2014/main" id="{D8219A13-E70D-431E-BE8C-9C3A73DA0E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4" name="แผนผังลำดับงาน: ตัวเชื่อมต่อ 43">
                        <a:extLst>
                          <a:ext uri="{FF2B5EF4-FFF2-40B4-BE49-F238E27FC236}">
                            <a16:creationId xmlns:a16="http://schemas.microsoft.com/office/drawing/2014/main" id="{4C7466CD-9AB8-4A7A-A7A5-A5823875E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5" name="แผนผังลำดับงาน: ตัวเชื่อมต่อ 44">
                        <a:extLst>
                          <a:ext uri="{FF2B5EF4-FFF2-40B4-BE49-F238E27FC236}">
                            <a16:creationId xmlns:a16="http://schemas.microsoft.com/office/drawing/2014/main" id="{49897A39-579E-41E6-A719-47B235028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6" name="แผนผังลำดับงาน: ตัวเชื่อมต่อ 45">
                        <a:extLst>
                          <a:ext uri="{FF2B5EF4-FFF2-40B4-BE49-F238E27FC236}">
                            <a16:creationId xmlns:a16="http://schemas.microsoft.com/office/drawing/2014/main" id="{7D870A4C-58D5-4B6F-9561-32C241179A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3" name="กลุ่ม 32">
                      <a:extLst>
                        <a:ext uri="{FF2B5EF4-FFF2-40B4-BE49-F238E27FC236}">
                          <a16:creationId xmlns:a16="http://schemas.microsoft.com/office/drawing/2014/main" id="{99D15CE1-6F1A-4F57-9596-DAF1E21ED5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8" name="ตัวเชื่อมต่อตรง 37">
                        <a:extLst>
                          <a:ext uri="{FF2B5EF4-FFF2-40B4-BE49-F238E27FC236}">
                            <a16:creationId xmlns:a16="http://schemas.microsoft.com/office/drawing/2014/main" id="{2279FFB8-6B00-4835-992B-7FCC953B4B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ตัวเชื่อมต่อตรง 38">
                        <a:extLst>
                          <a:ext uri="{FF2B5EF4-FFF2-40B4-BE49-F238E27FC236}">
                            <a16:creationId xmlns:a16="http://schemas.microsoft.com/office/drawing/2014/main" id="{6FCFB403-951F-4FB3-A7DD-630C04471E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ตัวเชื่อมต่อตรง 39">
                        <a:extLst>
                          <a:ext uri="{FF2B5EF4-FFF2-40B4-BE49-F238E27FC236}">
                            <a16:creationId xmlns:a16="http://schemas.microsoft.com/office/drawing/2014/main" id="{F8B080F2-861C-48F5-BF8A-6E458F2F3F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" name="กลุ่ม 33">
                      <a:extLst>
                        <a:ext uri="{FF2B5EF4-FFF2-40B4-BE49-F238E27FC236}">
                          <a16:creationId xmlns:a16="http://schemas.microsoft.com/office/drawing/2014/main" id="{3D1BB23A-F70F-4A6B-B718-678943F605E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5" name="ตัวเชื่อมต่อตรง 34">
                        <a:extLst>
                          <a:ext uri="{FF2B5EF4-FFF2-40B4-BE49-F238E27FC236}">
                            <a16:creationId xmlns:a16="http://schemas.microsoft.com/office/drawing/2014/main" id="{5D5944A0-B238-4DE3-814A-232F5CFB23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ตัวเชื่อมต่อตรง 35">
                        <a:extLst>
                          <a:ext uri="{FF2B5EF4-FFF2-40B4-BE49-F238E27FC236}">
                            <a16:creationId xmlns:a16="http://schemas.microsoft.com/office/drawing/2014/main" id="{1695ED49-946F-4761-9645-C55F9D184E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ตัวเชื่อมต่อตรง 36">
                        <a:extLst>
                          <a:ext uri="{FF2B5EF4-FFF2-40B4-BE49-F238E27FC236}">
                            <a16:creationId xmlns:a16="http://schemas.microsoft.com/office/drawing/2014/main" id="{1596B23B-D316-4575-B0C9-1D3C000004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" name="คอร์ด 28">
                    <a:extLst>
                      <a:ext uri="{FF2B5EF4-FFF2-40B4-BE49-F238E27FC236}">
                        <a16:creationId xmlns:a16="http://schemas.microsoft.com/office/drawing/2014/main" id="{784916E2-3697-452C-B280-33FD1C265F70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" name="คอร์ด 99">
                    <a:extLst>
                      <a:ext uri="{FF2B5EF4-FFF2-40B4-BE49-F238E27FC236}">
                        <a16:creationId xmlns:a16="http://schemas.microsoft.com/office/drawing/2014/main" id="{492CFD2E-AC8F-4B05-AC7B-6025D86484E6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" name="รูปแบบอิสระ: รูปร่าง 21">
                  <a:extLst>
                    <a:ext uri="{FF2B5EF4-FFF2-40B4-BE49-F238E27FC236}">
                      <a16:creationId xmlns:a16="http://schemas.microsoft.com/office/drawing/2014/main" id="{4877EF21-60D9-4BCC-972C-F57F11C20D4B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5BF0D630-DC60-4404-9278-C028D7F4837B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0" name="รูปแบบอิสระ: รูปร่าง 19">
                <a:extLst>
                  <a:ext uri="{FF2B5EF4-FFF2-40B4-BE49-F238E27FC236}">
                    <a16:creationId xmlns:a16="http://schemas.microsoft.com/office/drawing/2014/main" id="{4BD55ACB-9A42-4BE7-B0BC-9E32EBC07307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" name="สามเหลี่ยมหน้าจั่ว 872">
              <a:extLst>
                <a:ext uri="{FF2B5EF4-FFF2-40B4-BE49-F238E27FC236}">
                  <a16:creationId xmlns:a16="http://schemas.microsoft.com/office/drawing/2014/main" id="{FB0602EB-C4F4-4ADF-A997-88C809491DDC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" name="สามเหลี่ยมหน้าจั่ว 872">
              <a:extLst>
                <a:ext uri="{FF2B5EF4-FFF2-40B4-BE49-F238E27FC236}">
                  <a16:creationId xmlns:a16="http://schemas.microsoft.com/office/drawing/2014/main" id="{3EB4E626-5895-443D-8DC6-F8EF5CF6F277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CF5C9E1C-BAC5-4740-877C-BCFEB211A157}"/>
              </a:ext>
            </a:extLst>
          </p:cNvPr>
          <p:cNvGrpSpPr/>
          <p:nvPr userDrawn="1"/>
        </p:nvGrpSpPr>
        <p:grpSpPr>
          <a:xfrm>
            <a:off x="3919260" y="1958771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839BA8FA-AD24-4CB4-B262-2DC831B6FED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C878808F-6D18-44AC-A3E0-DC8DE5FFF48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28183E6-C23A-43E7-9A9C-2D6AB7EADAD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1BF2B41B-6553-4E7C-9FE1-AF3A4BD6863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6C3F772B-E14E-4F55-86B9-4F2E09CFE3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1F9B1DE-7EC0-4445-90AC-22B46DCD45A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5279CA1-D46C-4D78-8B10-B61E1A22B79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30C43EA3-261E-4617-8A95-5C0D4F87D3E9}"/>
              </a:ext>
            </a:extLst>
          </p:cNvPr>
          <p:cNvGrpSpPr/>
          <p:nvPr userDrawn="1"/>
        </p:nvGrpSpPr>
        <p:grpSpPr>
          <a:xfrm flipH="1">
            <a:off x="6748573" y="5268981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9E3C890F-E355-4A38-83BB-14CEFDF7628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66A86C50-234A-4285-BEE1-368FB73CBBB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D4BC5A3E-3F1C-4E65-B129-BE046913EF0A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56DF39FF-36E6-46D0-A605-4B115908344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BAC2E096-99A6-4CEB-96D2-D01C074FBC00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D3745258-EBCB-466E-9504-023375B08E6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8DC0B3C6-B8D5-426B-AA3B-DA611379C3B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22536DBA-5751-41E4-ABB5-55F3805B6036}"/>
              </a:ext>
            </a:extLst>
          </p:cNvPr>
          <p:cNvGrpSpPr/>
          <p:nvPr userDrawn="1"/>
        </p:nvGrpSpPr>
        <p:grpSpPr>
          <a:xfrm>
            <a:off x="-59318" y="0"/>
            <a:ext cx="1101156" cy="884384"/>
            <a:chOff x="1752751" y="749874"/>
            <a:chExt cx="1101156" cy="884384"/>
          </a:xfrm>
        </p:grpSpPr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857CA008-3898-42E6-A93E-F56EC81B8E9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7748242B-2714-4AF0-82DC-F53C901A3A0C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4685BF4B-E94C-4624-8ECD-B82D22054EB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04EAD4E8-081B-4503-893C-0CB08E30A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86260E28-9F51-4F3D-9211-A601E748DC9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1686259A-BECE-4FC6-81AC-7022825B3AAC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E3D2C40E-F383-4F65-A82D-A66744EC608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F4722E54-61AF-4C12-B5A8-83AA74DFFF1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620D8A98-BA62-4F01-8AD0-0DAB489D1B23}"/>
              </a:ext>
            </a:extLst>
          </p:cNvPr>
          <p:cNvGrpSpPr/>
          <p:nvPr userDrawn="1"/>
        </p:nvGrpSpPr>
        <p:grpSpPr>
          <a:xfrm>
            <a:off x="10934516" y="0"/>
            <a:ext cx="1250465" cy="813416"/>
            <a:chOff x="28214" y="967908"/>
            <a:chExt cx="1250465" cy="813416"/>
          </a:xfrm>
        </p:grpSpPr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5FCEC8C2-D7DD-4C73-8228-A500A92022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BDE9CCD1-0B5C-4D10-BD01-60009F4F0B3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804D3B61-9FCB-4335-A23C-931649D2254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738299C-51B7-4318-9231-B19CE4F5733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844415EE-BD30-4EE1-BE97-882AF475771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2EF714B4-495E-4C9B-B16B-5B7556576EB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37AB0BDF-78A9-4464-8CB5-33FD2600DA8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เมฆ 81">
            <a:extLst>
              <a:ext uri="{FF2B5EF4-FFF2-40B4-BE49-F238E27FC236}">
                <a16:creationId xmlns:a16="http://schemas.microsoft.com/office/drawing/2014/main" id="{81FC6653-9820-485E-9528-B691D97FD441}"/>
              </a:ext>
            </a:extLst>
          </p:cNvPr>
          <p:cNvSpPr/>
          <p:nvPr userDrawn="1"/>
        </p:nvSpPr>
        <p:spPr>
          <a:xfrm rot="536932">
            <a:off x="-516127" y="6364612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3" name="เมฆ 82">
            <a:extLst>
              <a:ext uri="{FF2B5EF4-FFF2-40B4-BE49-F238E27FC236}">
                <a16:creationId xmlns:a16="http://schemas.microsoft.com/office/drawing/2014/main" id="{F524785E-53D3-4DFD-9C3D-55C107A836E4}"/>
              </a:ext>
            </a:extLst>
          </p:cNvPr>
          <p:cNvSpPr/>
          <p:nvPr userDrawn="1"/>
        </p:nvSpPr>
        <p:spPr>
          <a:xfrm rot="21255287" flipH="1">
            <a:off x="6346080" y="6364613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4" name="เมฆ 83">
            <a:extLst>
              <a:ext uri="{FF2B5EF4-FFF2-40B4-BE49-F238E27FC236}">
                <a16:creationId xmlns:a16="http://schemas.microsoft.com/office/drawing/2014/main" id="{969610E4-CF68-4EE3-8D81-9BF600A45846}"/>
              </a:ext>
            </a:extLst>
          </p:cNvPr>
          <p:cNvSpPr/>
          <p:nvPr userDrawn="1"/>
        </p:nvSpPr>
        <p:spPr>
          <a:xfrm rot="21170718" flipH="1">
            <a:off x="2886954" y="641553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5" name="เมฆ 84">
            <a:extLst>
              <a:ext uri="{FF2B5EF4-FFF2-40B4-BE49-F238E27FC236}">
                <a16:creationId xmlns:a16="http://schemas.microsoft.com/office/drawing/2014/main" id="{9FD1107E-5971-4314-85F2-65558A7EED5E}"/>
              </a:ext>
            </a:extLst>
          </p:cNvPr>
          <p:cNvSpPr/>
          <p:nvPr userDrawn="1"/>
        </p:nvSpPr>
        <p:spPr>
          <a:xfrm rot="21099074" flipH="1">
            <a:off x="9254246" y="638512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6" name="รูปแบบอิสระ: รูปร่าง 85">
            <a:extLst>
              <a:ext uri="{FF2B5EF4-FFF2-40B4-BE49-F238E27FC236}">
                <a16:creationId xmlns:a16="http://schemas.microsoft.com/office/drawing/2014/main" id="{DCE209D8-BBD6-4AA6-96DE-4D4DCBA50418}"/>
              </a:ext>
            </a:extLst>
          </p:cNvPr>
          <p:cNvSpPr/>
          <p:nvPr userDrawn="1"/>
        </p:nvSpPr>
        <p:spPr>
          <a:xfrm rot="20413323">
            <a:off x="421393" y="6772421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7" name="รูปแบบอิสระ: รูปร่าง 86">
            <a:extLst>
              <a:ext uri="{FF2B5EF4-FFF2-40B4-BE49-F238E27FC236}">
                <a16:creationId xmlns:a16="http://schemas.microsoft.com/office/drawing/2014/main" id="{E42F17F7-93FC-485F-A2F4-CBBAB352EB6B}"/>
              </a:ext>
            </a:extLst>
          </p:cNvPr>
          <p:cNvSpPr/>
          <p:nvPr userDrawn="1"/>
        </p:nvSpPr>
        <p:spPr>
          <a:xfrm rot="466433" flipH="1">
            <a:off x="635122" y="6753200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cxnSp>
        <p:nvCxnSpPr>
          <p:cNvPr id="88" name="ตัวเชื่อมต่อตรง 87">
            <a:extLst>
              <a:ext uri="{FF2B5EF4-FFF2-40B4-BE49-F238E27FC236}">
                <a16:creationId xmlns:a16="http://schemas.microsoft.com/office/drawing/2014/main" id="{11DAD51D-91DC-4132-B45C-26512E5D8A03}"/>
              </a:ext>
            </a:extLst>
          </p:cNvPr>
          <p:cNvCxnSpPr>
            <a:cxnSpLocks/>
            <a:endCxn id="87" idx="0"/>
          </p:cNvCxnSpPr>
          <p:nvPr userDrawn="1"/>
        </p:nvCxnSpPr>
        <p:spPr>
          <a:xfrm rot="21016477" flipH="1">
            <a:off x="594310" y="6663930"/>
            <a:ext cx="30578" cy="708726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9D30930D-5775-4A91-8200-C523730F0BFB}"/>
              </a:ext>
            </a:extLst>
          </p:cNvPr>
          <p:cNvGrpSpPr/>
          <p:nvPr userDrawn="1"/>
        </p:nvGrpSpPr>
        <p:grpSpPr>
          <a:xfrm rot="21016477">
            <a:off x="5126173" y="6538260"/>
            <a:ext cx="327433" cy="284476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0" name="รูปแบบอิสระ: รูปร่าง 89">
              <a:extLst>
                <a:ext uri="{FF2B5EF4-FFF2-40B4-BE49-F238E27FC236}">
                  <a16:creationId xmlns:a16="http://schemas.microsoft.com/office/drawing/2014/main" id="{95BDB1C1-C586-49FF-B6F9-D319E37723A4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C0EEE6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1" name="วงรี 77">
              <a:extLst>
                <a:ext uri="{FF2B5EF4-FFF2-40B4-BE49-F238E27FC236}">
                  <a16:creationId xmlns:a16="http://schemas.microsoft.com/office/drawing/2014/main" id="{B1319B89-E380-4699-8A9B-66F679BD956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2" name="กลุ่ม 91">
            <a:extLst>
              <a:ext uri="{FF2B5EF4-FFF2-40B4-BE49-F238E27FC236}">
                <a16:creationId xmlns:a16="http://schemas.microsoft.com/office/drawing/2014/main" id="{FD747406-DE8B-433E-801A-591366A84862}"/>
              </a:ext>
            </a:extLst>
          </p:cNvPr>
          <p:cNvGrpSpPr/>
          <p:nvPr userDrawn="1"/>
        </p:nvGrpSpPr>
        <p:grpSpPr>
          <a:xfrm rot="21016477">
            <a:off x="8616559" y="6499944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3" name="รูปแบบอิสระ: รูปร่าง 92">
              <a:extLst>
                <a:ext uri="{FF2B5EF4-FFF2-40B4-BE49-F238E27FC236}">
                  <a16:creationId xmlns:a16="http://schemas.microsoft.com/office/drawing/2014/main" id="{25E7E387-900C-4653-BD0E-A64182C1F67B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C516E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4" name="วงรี 77">
              <a:extLst>
                <a:ext uri="{FF2B5EF4-FFF2-40B4-BE49-F238E27FC236}">
                  <a16:creationId xmlns:a16="http://schemas.microsoft.com/office/drawing/2014/main" id="{C90842F2-E7D9-4399-A1DE-A0E0B33E4FD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5" name="กลุ่ม 94">
            <a:extLst>
              <a:ext uri="{FF2B5EF4-FFF2-40B4-BE49-F238E27FC236}">
                <a16:creationId xmlns:a16="http://schemas.microsoft.com/office/drawing/2014/main" id="{7F27D00A-7644-47C0-A3C0-3220D7C5AD43}"/>
              </a:ext>
            </a:extLst>
          </p:cNvPr>
          <p:cNvGrpSpPr/>
          <p:nvPr userDrawn="1"/>
        </p:nvGrpSpPr>
        <p:grpSpPr>
          <a:xfrm rot="21016477">
            <a:off x="11469132" y="6516720"/>
            <a:ext cx="327433" cy="299438"/>
            <a:chOff x="3730717" y="705950"/>
            <a:chExt cx="1993079" cy="1624074"/>
          </a:xfrm>
          <a:solidFill>
            <a:srgbClr val="FEC3D4"/>
          </a:solidFill>
        </p:grpSpPr>
        <p:sp>
          <p:nvSpPr>
            <p:cNvPr id="96" name="รูปแบบอิสระ: รูปร่าง 95">
              <a:extLst>
                <a:ext uri="{FF2B5EF4-FFF2-40B4-BE49-F238E27FC236}">
                  <a16:creationId xmlns:a16="http://schemas.microsoft.com/office/drawing/2014/main" id="{3DB58F49-CD6E-4A4D-9662-2B77B031D309}"/>
                </a:ext>
              </a:extLst>
            </p:cNvPr>
            <p:cNvSpPr/>
            <p:nvPr/>
          </p:nvSpPr>
          <p:spPr>
            <a:xfrm>
              <a:off x="3730717" y="705950"/>
              <a:ext cx="1993079" cy="1624074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7" name="วงรี 77">
              <a:extLst>
                <a:ext uri="{FF2B5EF4-FFF2-40B4-BE49-F238E27FC236}">
                  <a16:creationId xmlns:a16="http://schemas.microsoft.com/office/drawing/2014/main" id="{CCE377FA-2CE7-477C-BFA0-83DB07BC9729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8" name="กลุ่ม 97">
            <a:extLst>
              <a:ext uri="{FF2B5EF4-FFF2-40B4-BE49-F238E27FC236}">
                <a16:creationId xmlns:a16="http://schemas.microsoft.com/office/drawing/2014/main" id="{B73476CF-311A-4DE8-B4F3-17DA3B1D3161}"/>
              </a:ext>
            </a:extLst>
          </p:cNvPr>
          <p:cNvGrpSpPr/>
          <p:nvPr userDrawn="1"/>
        </p:nvGrpSpPr>
        <p:grpSpPr>
          <a:xfrm rot="21016477">
            <a:off x="1290663" y="6477446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30767FB6-A86D-42F1-A419-35E1B509E5E3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DA0BA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วงรี 77">
              <a:extLst>
                <a:ext uri="{FF2B5EF4-FFF2-40B4-BE49-F238E27FC236}">
                  <a16:creationId xmlns:a16="http://schemas.microsoft.com/office/drawing/2014/main" id="{BE016AC4-8731-4CE6-A3B8-F05D2C9F0CCE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" name="ตัวแทนแผนภูมิ 2">
            <a:extLst>
              <a:ext uri="{FF2B5EF4-FFF2-40B4-BE49-F238E27FC236}">
                <a16:creationId xmlns:a16="http://schemas.microsoft.com/office/drawing/2014/main" id="{F77149F9-AFF6-469C-8CCD-2EA1B4FDB69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22220" y="597140"/>
            <a:ext cx="7211019" cy="540701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03" name="ตัวแทนข้อความ 216">
            <a:extLst>
              <a:ext uri="{FF2B5EF4-FFF2-40B4-BE49-F238E27FC236}">
                <a16:creationId xmlns:a16="http://schemas.microsoft.com/office/drawing/2014/main" id="{4C0D29BB-699B-4EFD-ACE3-14F5EFDAC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7196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4" name="ตัวแทนข้อความ 98">
            <a:extLst>
              <a:ext uri="{FF2B5EF4-FFF2-40B4-BE49-F238E27FC236}">
                <a16:creationId xmlns:a16="http://schemas.microsoft.com/office/drawing/2014/main" id="{AFF5A624-2F77-4588-BE3E-C5BB4FF10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613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7" name="ตัวแทนข้อความ 216">
            <a:extLst>
              <a:ext uri="{FF2B5EF4-FFF2-40B4-BE49-F238E27FC236}">
                <a16:creationId xmlns:a16="http://schemas.microsoft.com/office/drawing/2014/main" id="{6200E6E1-9AF1-4B04-B192-55C39A2C13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896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8" name="ตัวแทนข้อความ 98">
            <a:extLst>
              <a:ext uri="{FF2B5EF4-FFF2-40B4-BE49-F238E27FC236}">
                <a16:creationId xmlns:a16="http://schemas.microsoft.com/office/drawing/2014/main" id="{99D4AEE8-59AB-4768-93DE-2C231D7490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13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9" name="ตัวแทนข้อความ 216">
            <a:extLst>
              <a:ext uri="{FF2B5EF4-FFF2-40B4-BE49-F238E27FC236}">
                <a16:creationId xmlns:a16="http://schemas.microsoft.com/office/drawing/2014/main" id="{19DD9201-C242-4064-8134-D4CC22073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2608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0" name="ตัวแทนข้อความ 98">
            <a:extLst>
              <a:ext uri="{FF2B5EF4-FFF2-40B4-BE49-F238E27FC236}">
                <a16:creationId xmlns:a16="http://schemas.microsoft.com/office/drawing/2014/main" id="{E64F2382-AC81-4F81-B4F4-F760A8F04B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0025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11" name="ตัวแทนข้อความ 216">
            <a:extLst>
              <a:ext uri="{FF2B5EF4-FFF2-40B4-BE49-F238E27FC236}">
                <a16:creationId xmlns:a16="http://schemas.microsoft.com/office/drawing/2014/main" id="{AC37D4AE-EBBC-4651-B2D5-2A480FE27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9234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2" name="ตัวแทนข้อความ 98">
            <a:extLst>
              <a:ext uri="{FF2B5EF4-FFF2-40B4-BE49-F238E27FC236}">
                <a16:creationId xmlns:a16="http://schemas.microsoft.com/office/drawing/2014/main" id="{8CAA305C-1C33-46E3-BD92-54120D6A08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6651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FE9C68-F38C-4582-924A-42716D0C5965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7B85CE-0742-4D9D-9C3E-C9E3157368F5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8681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96483B-0AE1-4E37-9DC0-D6588D08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B52E018-66E3-4691-B8AC-FF537743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91519ED-4D61-4CDF-B7C8-841E4215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72BF39C-68D7-4A53-8454-6ACAFDED31D1}"/>
              </a:ext>
            </a:extLst>
          </p:cNvPr>
          <p:cNvGrpSpPr/>
          <p:nvPr userDrawn="1"/>
        </p:nvGrpSpPr>
        <p:grpSpPr>
          <a:xfrm>
            <a:off x="11247339" y="497875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5F0E4C22-8C13-4DFD-B5A8-98CF1DA988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005E88E-EB9F-4D36-9E72-55849E0588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A1D6751-AFF0-4896-9BC6-3ECD2AB00CB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F6E06A-A293-4875-A4F5-2FC76D7E90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FA76694-15BB-4FEA-9602-26D6C687018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2A169F-A14A-4203-B3C7-391C1A70BED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E812269-3F0F-4933-A8DD-7B7D18D8C43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BF8F07B2-D6BA-4EA3-B60B-EF311B21DB5F}"/>
              </a:ext>
            </a:extLst>
          </p:cNvPr>
          <p:cNvCxnSpPr/>
          <p:nvPr userDrawn="1"/>
        </p:nvCxnSpPr>
        <p:spPr>
          <a:xfrm>
            <a:off x="733108" y="3637591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8EC227C8-BE30-4759-B56A-C011BD7369AA}"/>
              </a:ext>
            </a:extLst>
          </p:cNvPr>
          <p:cNvGrpSpPr/>
          <p:nvPr userDrawn="1"/>
        </p:nvGrpSpPr>
        <p:grpSpPr>
          <a:xfrm>
            <a:off x="9061605" y="-1693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D4A733CC-0583-4BD2-B1E1-87876E501E9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3BEBFD3-5A80-4719-9FCD-7135DBE020D5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C8C67624-59DA-4B8A-B182-A3FE5331624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D73376DB-E123-459C-922C-A362B493B2D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46781932-178A-4F0E-A838-3B7E7210D35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19C36E7-CA82-4207-A6D9-15F826DF596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2D23FD8-E9E4-44AD-87A2-EBB4A4FA272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F6C0640C-4C58-41E6-847D-3BAA9F820817}"/>
              </a:ext>
            </a:extLst>
          </p:cNvPr>
          <p:cNvGrpSpPr/>
          <p:nvPr userDrawn="1"/>
        </p:nvGrpSpPr>
        <p:grpSpPr>
          <a:xfrm flipH="1">
            <a:off x="10231591" y="4963363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A4706D41-355D-4AFE-8D4D-FDA8ACB430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4FB6D1E-CBDB-4ADF-B4A2-F26CDB89871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9C600D8-F8E4-4398-BC2F-83DB54202D0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DA1DAB0-23A0-48A1-8740-A148DB9E4A0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9EC46C17-5273-4790-B1CA-8947B62EB0D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8178759A-7C28-4D18-831E-3ADEA024568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7070523B-B2A2-4306-8F1E-3D5C6CD71F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85492F6C-CDDD-4F14-B1BF-DD9306C97634}"/>
              </a:ext>
            </a:extLst>
          </p:cNvPr>
          <p:cNvGrpSpPr/>
          <p:nvPr userDrawn="1"/>
        </p:nvGrpSpPr>
        <p:grpSpPr>
          <a:xfrm>
            <a:off x="-265306" y="4388548"/>
            <a:ext cx="1101156" cy="1150968"/>
            <a:chOff x="1752751" y="749874"/>
            <a:chExt cx="1101156" cy="1150968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38F5D06B-2571-466F-9944-3C8F77C9669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9310B732-129C-4392-A319-25515C6AA330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87720EE7-0BC5-43FA-B539-A10BE078B7E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4CFD3C34-3D17-48E4-874E-CC59800151E9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46" y="1619134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026E8A2A-1C2F-48A5-B08D-E9E53EF5304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C8A30FE4-3B42-4365-B76E-703F274910D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2D502C-2BB8-4E71-9D64-A21273A5675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09EAE216-E0BC-4C2D-A940-13B6A4AFE40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DF2F530-26F0-41FC-9E63-CEEAA8B84713}"/>
              </a:ext>
            </a:extLst>
          </p:cNvPr>
          <p:cNvGrpSpPr/>
          <p:nvPr userDrawn="1"/>
        </p:nvGrpSpPr>
        <p:grpSpPr>
          <a:xfrm>
            <a:off x="11461335" y="1676318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74AE94D-BDCD-45F2-A9FE-7E89BC8335C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0E277721-01F6-43B6-88E0-3BC70F4B032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24A3AFA2-8008-4B77-8D9E-41C0CBE551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BF2A751C-A987-4D2F-ADCA-AFF03EAFE9D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F1C814A-E3CF-46D4-B97F-708DD0836BF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364DBB9-61B8-4ECC-A5F0-862DD34EBFF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64FBB50-CA8B-43CC-81FE-E24CAB4FDB4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C71E75E8-E1FE-4429-87C2-4E333F037308}"/>
              </a:ext>
            </a:extLst>
          </p:cNvPr>
          <p:cNvGrpSpPr/>
          <p:nvPr userDrawn="1"/>
        </p:nvGrpSpPr>
        <p:grpSpPr>
          <a:xfrm>
            <a:off x="0" y="5516880"/>
            <a:ext cx="12192000" cy="1321252"/>
            <a:chOff x="0" y="5038725"/>
            <a:chExt cx="12192000" cy="1819273"/>
          </a:xfrm>
        </p:grpSpPr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id="{84D0B324-E820-47AA-B137-6D834E9E9F0B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AF082DEF-164D-4854-87EB-7C51A6BA931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DD49C630-79DF-48EC-B553-C89207EEC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4E14C71-6B86-4C9C-9E26-F0FF45B3B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7EBB6991-197B-4A5B-A66B-A1E2E031A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C45E662A-1F64-4FAA-88E1-69C6DE31E3C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8660B085-0AA8-4265-8442-B99A958E7C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ตัวเชื่อมต่อตรง 119">
            <a:extLst>
              <a:ext uri="{FF2B5EF4-FFF2-40B4-BE49-F238E27FC236}">
                <a16:creationId xmlns:a16="http://schemas.microsoft.com/office/drawing/2014/main" id="{BAEAB81E-A15E-4209-8451-2EFDF2A1CC8C}"/>
              </a:ext>
            </a:extLst>
          </p:cNvPr>
          <p:cNvCxnSpPr>
            <a:cxnSpLocks/>
          </p:cNvCxnSpPr>
          <p:nvPr userDrawn="1"/>
        </p:nvCxnSpPr>
        <p:spPr>
          <a:xfrm>
            <a:off x="0" y="5817289"/>
            <a:ext cx="55547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กลุ่ม 120">
            <a:extLst>
              <a:ext uri="{FF2B5EF4-FFF2-40B4-BE49-F238E27FC236}">
                <a16:creationId xmlns:a16="http://schemas.microsoft.com/office/drawing/2014/main" id="{1183E5BF-38D3-4C62-8C5F-4DC88B93D9D0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22" name="ตัวเชื่อมต่อตรง 121">
              <a:extLst>
                <a:ext uri="{FF2B5EF4-FFF2-40B4-BE49-F238E27FC236}">
                  <a16:creationId xmlns:a16="http://schemas.microsoft.com/office/drawing/2014/main" id="{D41AC5AA-D694-40D6-81E1-4C2FFBE3A6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B267F29B-CAC9-476B-8BD2-A2886F7AA5E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8C01EDE-CB15-4EC1-92A7-58B7415FE6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61F1F0DF-9836-4678-AD2F-8FBA04CFFE7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8C542DC7-1895-42CE-A89A-605F80E3867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4143042E-5B54-4F88-906A-AA2301A3857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D868388-2873-4104-BBF7-8688C39099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ตัวเชื่อมต่อตรง 147">
            <a:extLst>
              <a:ext uri="{FF2B5EF4-FFF2-40B4-BE49-F238E27FC236}">
                <a16:creationId xmlns:a16="http://schemas.microsoft.com/office/drawing/2014/main" id="{8D0C9B28-35D5-48E7-BF8A-FCD251D4C023}"/>
              </a:ext>
            </a:extLst>
          </p:cNvPr>
          <p:cNvCxnSpPr/>
          <p:nvPr userDrawn="1"/>
        </p:nvCxnSpPr>
        <p:spPr>
          <a:xfrm>
            <a:off x="267580" y="3005328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ตัวเชื่อมต่อตรง 148">
            <a:extLst>
              <a:ext uri="{FF2B5EF4-FFF2-40B4-BE49-F238E27FC236}">
                <a16:creationId xmlns:a16="http://schemas.microsoft.com/office/drawing/2014/main" id="{26304C8F-3BF6-4EBD-BDFC-C96FEA3790BB}"/>
              </a:ext>
            </a:extLst>
          </p:cNvPr>
          <p:cNvCxnSpPr/>
          <p:nvPr userDrawn="1"/>
        </p:nvCxnSpPr>
        <p:spPr>
          <a:xfrm>
            <a:off x="597680" y="2231226"/>
            <a:ext cx="369405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ตัวเชื่อมต่อตรง 149">
            <a:extLst>
              <a:ext uri="{FF2B5EF4-FFF2-40B4-BE49-F238E27FC236}">
                <a16:creationId xmlns:a16="http://schemas.microsoft.com/office/drawing/2014/main" id="{127A007C-74B2-4C33-9AA4-D567E683D720}"/>
              </a:ext>
            </a:extLst>
          </p:cNvPr>
          <p:cNvCxnSpPr/>
          <p:nvPr userDrawn="1"/>
        </p:nvCxnSpPr>
        <p:spPr>
          <a:xfrm>
            <a:off x="349747" y="1417455"/>
            <a:ext cx="375411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ACE759D4-3503-431B-8870-8F80332F18B3}"/>
              </a:ext>
            </a:extLst>
          </p:cNvPr>
          <p:cNvGrpSpPr/>
          <p:nvPr userDrawn="1"/>
        </p:nvGrpSpPr>
        <p:grpSpPr>
          <a:xfrm rot="17480286">
            <a:off x="427870" y="2499844"/>
            <a:ext cx="304638" cy="252885"/>
            <a:chOff x="1187573" y="6247766"/>
            <a:chExt cx="450097" cy="430590"/>
          </a:xfrm>
        </p:grpSpPr>
        <p:sp>
          <p:nvSpPr>
            <p:cNvPr id="152" name="รูปแบบอิสระ: รูปร่าง 151">
              <a:extLst>
                <a:ext uri="{FF2B5EF4-FFF2-40B4-BE49-F238E27FC236}">
                  <a16:creationId xmlns:a16="http://schemas.microsoft.com/office/drawing/2014/main" id="{5A0256C4-01C1-4D17-B60A-72D3C9515622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E3C67829-C981-4EB3-AD76-FC190803C39D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88EAC7A2-1254-4B56-B377-1E082741587B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38F3BD57-F10B-48A6-BADC-3A7F814A5938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6" name="วงรี 155">
              <a:extLst>
                <a:ext uri="{FF2B5EF4-FFF2-40B4-BE49-F238E27FC236}">
                  <a16:creationId xmlns:a16="http://schemas.microsoft.com/office/drawing/2014/main" id="{CE24821F-9154-4E40-AF80-C6CC622D3918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57" name="กลุ่ม 156">
            <a:extLst>
              <a:ext uri="{FF2B5EF4-FFF2-40B4-BE49-F238E27FC236}">
                <a16:creationId xmlns:a16="http://schemas.microsoft.com/office/drawing/2014/main" id="{7B9738D0-B571-426F-9038-FA2ED6BE8C0A}"/>
              </a:ext>
            </a:extLst>
          </p:cNvPr>
          <p:cNvGrpSpPr/>
          <p:nvPr userDrawn="1"/>
        </p:nvGrpSpPr>
        <p:grpSpPr>
          <a:xfrm rot="858746">
            <a:off x="706216" y="1623602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58" name="รูปแบบอิสระ: รูปร่าง 157">
              <a:extLst>
                <a:ext uri="{FF2B5EF4-FFF2-40B4-BE49-F238E27FC236}">
                  <a16:creationId xmlns:a16="http://schemas.microsoft.com/office/drawing/2014/main" id="{DAD6DDA2-4D59-4676-9AE2-F6612C8459F5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E5516CEA-5716-482E-B30C-41492BBE392C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DBEDD46C-9C39-4CE0-AFEC-BDBD9A814E29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9E4ABCCA-C1BB-441C-BA4C-37ADFBE42334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650C4761-10EA-485E-8DA4-D74664FD2FFA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63" name="กลุ่ม 162">
            <a:extLst>
              <a:ext uri="{FF2B5EF4-FFF2-40B4-BE49-F238E27FC236}">
                <a16:creationId xmlns:a16="http://schemas.microsoft.com/office/drawing/2014/main" id="{22F5CDB1-96F6-4A7C-BB8E-6830329896F7}"/>
              </a:ext>
            </a:extLst>
          </p:cNvPr>
          <p:cNvGrpSpPr/>
          <p:nvPr userDrawn="1"/>
        </p:nvGrpSpPr>
        <p:grpSpPr>
          <a:xfrm rot="858746">
            <a:off x="696420" y="3157878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64" name="รูปแบบอิสระ: รูปร่าง 163">
              <a:extLst>
                <a:ext uri="{FF2B5EF4-FFF2-40B4-BE49-F238E27FC236}">
                  <a16:creationId xmlns:a16="http://schemas.microsoft.com/office/drawing/2014/main" id="{AB0D0111-1A18-40AB-840E-260A085C991E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880A55D1-DB10-49A2-B1D0-A4C0B6522AF1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E04A81E5-6535-4870-BBBE-0ECCABF5CF0F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68162F5A-1CB6-489F-995C-EBC1F2178BBA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BB12DBA8-9805-4C53-B581-4B72F71F088C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56" name="ตัวแทนแผนภูมิ 55">
            <a:extLst>
              <a:ext uri="{FF2B5EF4-FFF2-40B4-BE49-F238E27FC236}">
                <a16:creationId xmlns:a16="http://schemas.microsoft.com/office/drawing/2014/main" id="{1700C3B1-3E52-4F83-BC03-006B6B1332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66245" y="605627"/>
            <a:ext cx="8066841" cy="446304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73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5E95D3C7-5606-4228-B9F0-D8D8139C16A5}"/>
              </a:ext>
            </a:extLst>
          </p:cNvPr>
          <p:cNvGrpSpPr/>
          <p:nvPr userDrawn="1"/>
        </p:nvGrpSpPr>
        <p:grpSpPr>
          <a:xfrm flipH="1">
            <a:off x="1" y="6044584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CB1A088F-648D-49F0-A72A-14ACF9A9112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CFC743B-CC01-4233-B59A-8A3B8BEC820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931AF4-B858-4A85-8FAC-F5FC4CD74BE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A345B134-9807-4A68-BCF1-540CCEB5E66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A850CACA-10FF-4CD1-B25F-87C0669B73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674841E-DE43-41A2-940D-60B331C2A30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89EB7CAE-71CB-41B2-AF4B-5FFB0F4BBB3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43412C7-15C7-436E-8D51-1F23B2296ED3}"/>
              </a:ext>
            </a:extLst>
          </p:cNvPr>
          <p:cNvGrpSpPr/>
          <p:nvPr userDrawn="1"/>
        </p:nvGrpSpPr>
        <p:grpSpPr>
          <a:xfrm flipH="1">
            <a:off x="10941536" y="8869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EC7BBE2-E4DD-49E6-86FB-404E5586321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62C36B6D-68BB-459F-892A-AF38AC2802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529F4B33-387E-4E5E-9F82-1A5EC449116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E8902531-0D8E-40B4-8413-672AD6CC98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35B7ED9E-FB38-4CC4-9596-4FD1B7C1772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0DBB7162-EC24-438C-8E9F-9BA08C8DFE83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BCDE1032-F162-4A36-9761-5E3771135EF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7C6A133F-39C5-4190-B032-A54DB7C6AA90}"/>
              </a:ext>
            </a:extLst>
          </p:cNvPr>
          <p:cNvGrpSpPr/>
          <p:nvPr userDrawn="1"/>
        </p:nvGrpSpPr>
        <p:grpSpPr>
          <a:xfrm>
            <a:off x="-79764" y="-1191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D17F99B-D659-4861-9F1B-5010AF24C63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EA8C9599-7BED-4C1B-B8BF-08218198190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353742A-B8D9-422A-BBF8-148C29817C2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D9DDC71D-A0AD-4696-80DB-DC55FFCAAA90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EC6FFB0D-2966-449E-96A3-8DEE1109D89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536FE77-55B8-42BA-937E-96991059C52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4CDE396-9A05-4DB2-ACBB-46A17CBC1DF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1B05F102-5E96-4940-B2E0-649B8ED948F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F2D73D17-82A6-4476-AE59-9467B93026A1}"/>
              </a:ext>
            </a:extLst>
          </p:cNvPr>
          <p:cNvGrpSpPr/>
          <p:nvPr userDrawn="1"/>
        </p:nvGrpSpPr>
        <p:grpSpPr>
          <a:xfrm>
            <a:off x="10941536" y="6035715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28BFBB41-108A-445E-9DEE-D62EB6D27DC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CD828E3-FCFA-4081-957F-99C2B2B273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6E5918F-985D-48ED-A41D-71BCA4A8F91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0430E3B6-16A8-48EF-880A-379B42EDB33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74C51B-169E-4CF7-8442-4472A50F43F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32D7CE1F-AD28-46C0-8815-82E8EAF5749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47865F03-42D5-4059-A22A-F026F77BFE1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50961878-F413-470A-A781-82D09BC24A70}"/>
              </a:ext>
            </a:extLst>
          </p:cNvPr>
          <p:cNvGrpSpPr/>
          <p:nvPr userDrawn="1"/>
        </p:nvGrpSpPr>
        <p:grpSpPr>
          <a:xfrm rot="658354">
            <a:off x="5369462" y="334571"/>
            <a:ext cx="1430727" cy="693721"/>
            <a:chOff x="10001184" y="5338622"/>
            <a:chExt cx="2106391" cy="1022263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FC49DE66-4842-4B1F-9DF6-C7EC589E4456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49" name="รูปแบบอิสระ: รูปร่าง 48">
                <a:extLst>
                  <a:ext uri="{FF2B5EF4-FFF2-40B4-BE49-F238E27FC236}">
                    <a16:creationId xmlns:a16="http://schemas.microsoft.com/office/drawing/2014/main" id="{74E89770-B13D-458C-896C-EBD2D6CB2AE6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0" name="วงรี 49">
                <a:extLst>
                  <a:ext uri="{FF2B5EF4-FFF2-40B4-BE49-F238E27FC236}">
                    <a16:creationId xmlns:a16="http://schemas.microsoft.com/office/drawing/2014/main" id="{E6BF7BCC-02BF-4934-831D-E59C3BB67CE6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1" name="วงรี 50">
                <a:extLst>
                  <a:ext uri="{FF2B5EF4-FFF2-40B4-BE49-F238E27FC236}">
                    <a16:creationId xmlns:a16="http://schemas.microsoft.com/office/drawing/2014/main" id="{80227CE0-6286-45D4-80FE-5C4A0E2E5295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2" name="วงรี 51">
                <a:extLst>
                  <a:ext uri="{FF2B5EF4-FFF2-40B4-BE49-F238E27FC236}">
                    <a16:creationId xmlns:a16="http://schemas.microsoft.com/office/drawing/2014/main" id="{149D154E-9DD6-4840-A38E-8B156554897C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3" name="วงรี 52">
                <a:extLst>
                  <a:ext uri="{FF2B5EF4-FFF2-40B4-BE49-F238E27FC236}">
                    <a16:creationId xmlns:a16="http://schemas.microsoft.com/office/drawing/2014/main" id="{21087835-A3D4-4B64-BB5A-4C8459E01F3A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4" name="รูปแบบอิสระ: รูปร่าง 53">
                <a:extLst>
                  <a:ext uri="{FF2B5EF4-FFF2-40B4-BE49-F238E27FC236}">
                    <a16:creationId xmlns:a16="http://schemas.microsoft.com/office/drawing/2014/main" id="{29116D79-D504-4F8C-B538-2BBDA1BE12D6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5" name="วงรี 54">
                <a:extLst>
                  <a:ext uri="{FF2B5EF4-FFF2-40B4-BE49-F238E27FC236}">
                    <a16:creationId xmlns:a16="http://schemas.microsoft.com/office/drawing/2014/main" id="{382609F1-C9BD-45E0-B6D3-3A346C173EA3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6" name="วงรี 55">
                <a:extLst>
                  <a:ext uri="{FF2B5EF4-FFF2-40B4-BE49-F238E27FC236}">
                    <a16:creationId xmlns:a16="http://schemas.microsoft.com/office/drawing/2014/main" id="{135DEA79-B7F4-4820-8CD0-026816A0E662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7" name="วงรี 56">
                <a:extLst>
                  <a:ext uri="{FF2B5EF4-FFF2-40B4-BE49-F238E27FC236}">
                    <a16:creationId xmlns:a16="http://schemas.microsoft.com/office/drawing/2014/main" id="{10333BF2-6B45-4534-9604-75EFA336EABF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8" name="วงรี 57">
                <a:extLst>
                  <a:ext uri="{FF2B5EF4-FFF2-40B4-BE49-F238E27FC236}">
                    <a16:creationId xmlns:a16="http://schemas.microsoft.com/office/drawing/2014/main" id="{A42BB694-8778-41BF-83F4-EEA36584F9EC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43" name="กลุ่ม 42">
              <a:extLst>
                <a:ext uri="{FF2B5EF4-FFF2-40B4-BE49-F238E27FC236}">
                  <a16:creationId xmlns:a16="http://schemas.microsoft.com/office/drawing/2014/main" id="{FD48B47A-76C3-4792-998A-6F17A187CBDA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C65195E9-82CC-43BD-89F0-A5D5EC307D82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วงรี 44">
                <a:extLst>
                  <a:ext uri="{FF2B5EF4-FFF2-40B4-BE49-F238E27FC236}">
                    <a16:creationId xmlns:a16="http://schemas.microsoft.com/office/drawing/2014/main" id="{2A16D64D-B7C8-4BB6-836C-5B74669FF621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วงรี 45">
                <a:extLst>
                  <a:ext uri="{FF2B5EF4-FFF2-40B4-BE49-F238E27FC236}">
                    <a16:creationId xmlns:a16="http://schemas.microsoft.com/office/drawing/2014/main" id="{CB277814-9095-42DB-BF5B-446A8CF2B93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7" name="วงรี 46">
                <a:extLst>
                  <a:ext uri="{FF2B5EF4-FFF2-40B4-BE49-F238E27FC236}">
                    <a16:creationId xmlns:a16="http://schemas.microsoft.com/office/drawing/2014/main" id="{52A7EE20-1ADA-4160-A845-BD75FB14170A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8" name="วงรี 47">
                <a:extLst>
                  <a:ext uri="{FF2B5EF4-FFF2-40B4-BE49-F238E27FC236}">
                    <a16:creationId xmlns:a16="http://schemas.microsoft.com/office/drawing/2014/main" id="{0869383B-C533-4042-B55B-D8575E26F8B2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ECD3E8E3-05F3-4B69-94C2-494059F68542}"/>
              </a:ext>
            </a:extLst>
          </p:cNvPr>
          <p:cNvGrpSpPr/>
          <p:nvPr userDrawn="1"/>
        </p:nvGrpSpPr>
        <p:grpSpPr>
          <a:xfrm>
            <a:off x="4953244" y="5681237"/>
            <a:ext cx="1890118" cy="1644816"/>
            <a:chOff x="477874" y="4449141"/>
            <a:chExt cx="2783713" cy="2402704"/>
          </a:xfrm>
        </p:grpSpPr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70A97A61-1C29-4A10-B4A4-BE005738C920}"/>
                </a:ext>
              </a:extLst>
            </p:cNvPr>
            <p:cNvGrpSpPr/>
            <p:nvPr/>
          </p:nvGrpSpPr>
          <p:grpSpPr>
            <a:xfrm>
              <a:off x="477874" y="4449141"/>
              <a:ext cx="1164560" cy="2402704"/>
              <a:chOff x="9168013" y="2583276"/>
              <a:chExt cx="1164560" cy="2402704"/>
            </a:xfrm>
          </p:grpSpPr>
          <p:sp>
            <p:nvSpPr>
              <p:cNvPr id="71" name="รูปแบบอิสระ: รูปร่าง 70">
                <a:extLst>
                  <a:ext uri="{FF2B5EF4-FFF2-40B4-BE49-F238E27FC236}">
                    <a16:creationId xmlns:a16="http://schemas.microsoft.com/office/drawing/2014/main" id="{D0328F12-18CF-45E3-A7C4-5B33F9CF6D1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3B5A7F5D-5CDB-4D26-B41D-13B8F5A5C107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16BFDDC4-DF6A-4B4C-BB6E-E29A8EC0086E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59B662CD-7561-4254-A64C-D1943DABA4F2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9A09C6AC-64AC-478C-A539-C89174AFABAA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6" name="หัวใจ 75">
                <a:extLst>
                  <a:ext uri="{FF2B5EF4-FFF2-40B4-BE49-F238E27FC236}">
                    <a16:creationId xmlns:a16="http://schemas.microsoft.com/office/drawing/2014/main" id="{85A62DC2-BBED-44D1-AA55-AC063A30F937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7" name="สามเหลี่ยมหน้าจั่ว 76">
                <a:extLst>
                  <a:ext uri="{FF2B5EF4-FFF2-40B4-BE49-F238E27FC236}">
                    <a16:creationId xmlns:a16="http://schemas.microsoft.com/office/drawing/2014/main" id="{6349FBFE-1760-4297-8802-6B63ABDECC90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8" name="สามเหลี่ยมหน้าจั่ว 26">
                <a:extLst>
                  <a:ext uri="{FF2B5EF4-FFF2-40B4-BE49-F238E27FC236}">
                    <a16:creationId xmlns:a16="http://schemas.microsoft.com/office/drawing/2014/main" id="{B4B0EA81-B143-4CDF-90F6-B94BD9A8F34D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9" name="สามเหลี่ยมหน้าจั่ว 78">
                <a:extLst>
                  <a:ext uri="{FF2B5EF4-FFF2-40B4-BE49-F238E27FC236}">
                    <a16:creationId xmlns:a16="http://schemas.microsoft.com/office/drawing/2014/main" id="{0E24BF88-EA16-450C-88C2-E433B8399281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053558BE-1717-417E-B91B-CFE2C5AB658A}"/>
                </a:ext>
              </a:extLst>
            </p:cNvPr>
            <p:cNvGrpSpPr/>
            <p:nvPr/>
          </p:nvGrpSpPr>
          <p:grpSpPr>
            <a:xfrm flipH="1">
              <a:off x="2097027" y="4449141"/>
              <a:ext cx="1164560" cy="2402704"/>
              <a:chOff x="9168013" y="2583276"/>
              <a:chExt cx="1164560" cy="2402704"/>
            </a:xfrm>
          </p:grpSpPr>
          <p:sp>
            <p:nvSpPr>
              <p:cNvPr id="62" name="รูปแบบอิสระ: รูปร่าง 61">
                <a:extLst>
                  <a:ext uri="{FF2B5EF4-FFF2-40B4-BE49-F238E27FC236}">
                    <a16:creationId xmlns:a16="http://schemas.microsoft.com/office/drawing/2014/main" id="{EF911968-A38A-4A89-92FB-F0504FCEE6D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1E62B02D-8C80-42D3-9F19-BFC115254F90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8962D71F-53BB-41A3-AAEF-875942A1342A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78B66685-A5CD-4576-BB6F-7D1E8CF21303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842360BF-0D91-47DD-BF57-84D74AB2611B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" name="หัวใจ 66">
                <a:extLst>
                  <a:ext uri="{FF2B5EF4-FFF2-40B4-BE49-F238E27FC236}">
                    <a16:creationId xmlns:a16="http://schemas.microsoft.com/office/drawing/2014/main" id="{36DB954B-3958-4FE3-B57F-D5F19149ED12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8" name="สามเหลี่ยมหน้าจั่ว 67">
                <a:extLst>
                  <a:ext uri="{FF2B5EF4-FFF2-40B4-BE49-F238E27FC236}">
                    <a16:creationId xmlns:a16="http://schemas.microsoft.com/office/drawing/2014/main" id="{7892965C-3BF8-4862-A2AD-17D2C60646B5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9" name="สามเหลี่ยมหน้าจั่ว 26">
                <a:extLst>
                  <a:ext uri="{FF2B5EF4-FFF2-40B4-BE49-F238E27FC236}">
                    <a16:creationId xmlns:a16="http://schemas.microsoft.com/office/drawing/2014/main" id="{4CB6F25E-B21F-4A5D-B09E-5554AEC64AC8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0" name="สามเหลี่ยมหน้าจั่ว 69">
                <a:extLst>
                  <a:ext uri="{FF2B5EF4-FFF2-40B4-BE49-F238E27FC236}">
                    <a16:creationId xmlns:a16="http://schemas.microsoft.com/office/drawing/2014/main" id="{AB13FEAD-6162-483F-98BA-AB7C78110C72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7C45D26E-F098-4A0D-B7F7-40059D643F99}"/>
              </a:ext>
            </a:extLst>
          </p:cNvPr>
          <p:cNvGrpSpPr/>
          <p:nvPr userDrawn="1"/>
        </p:nvGrpSpPr>
        <p:grpSpPr>
          <a:xfrm>
            <a:off x="2642045" y="5633708"/>
            <a:ext cx="1976488" cy="1888434"/>
            <a:chOff x="8586514" y="4441384"/>
            <a:chExt cx="2918545" cy="2732381"/>
          </a:xfrm>
        </p:grpSpPr>
        <p:grpSp>
          <p:nvGrpSpPr>
            <p:cNvPr id="81" name="กลุ่ม 80">
              <a:extLst>
                <a:ext uri="{FF2B5EF4-FFF2-40B4-BE49-F238E27FC236}">
                  <a16:creationId xmlns:a16="http://schemas.microsoft.com/office/drawing/2014/main" id="{187DD33E-E1A4-4440-92FC-12B45ACB8C2E}"/>
                </a:ext>
              </a:extLst>
            </p:cNvPr>
            <p:cNvGrpSpPr/>
            <p:nvPr/>
          </p:nvGrpSpPr>
          <p:grpSpPr>
            <a:xfrm>
              <a:off x="8586514" y="4441384"/>
              <a:ext cx="1235628" cy="2703461"/>
              <a:chOff x="9141615" y="2583276"/>
              <a:chExt cx="1235628" cy="2703461"/>
            </a:xfrm>
          </p:grpSpPr>
          <p:sp>
            <p:nvSpPr>
              <p:cNvPr id="90" name="รูปแบบอิสระ: รูปร่าง 89">
                <a:extLst>
                  <a:ext uri="{FF2B5EF4-FFF2-40B4-BE49-F238E27FC236}">
                    <a16:creationId xmlns:a16="http://schemas.microsoft.com/office/drawing/2014/main" id="{D22A5A43-777D-4F5D-AF07-4D3121C9C94C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1" name="วงรี 90">
                <a:extLst>
                  <a:ext uri="{FF2B5EF4-FFF2-40B4-BE49-F238E27FC236}">
                    <a16:creationId xmlns:a16="http://schemas.microsoft.com/office/drawing/2014/main" id="{BB681B7B-9F92-4FE6-AB6B-A37A35DAC2AB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2" name="วงรี 91">
                <a:extLst>
                  <a:ext uri="{FF2B5EF4-FFF2-40B4-BE49-F238E27FC236}">
                    <a16:creationId xmlns:a16="http://schemas.microsoft.com/office/drawing/2014/main" id="{D65DD488-D1E4-486D-BB58-5393C17FB003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3" name="วงรี 92">
                <a:extLst>
                  <a:ext uri="{FF2B5EF4-FFF2-40B4-BE49-F238E27FC236}">
                    <a16:creationId xmlns:a16="http://schemas.microsoft.com/office/drawing/2014/main" id="{3CF2EEAD-4F29-4947-9DE4-65692EC72EA6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4" name="วงรี 93">
                <a:extLst>
                  <a:ext uri="{FF2B5EF4-FFF2-40B4-BE49-F238E27FC236}">
                    <a16:creationId xmlns:a16="http://schemas.microsoft.com/office/drawing/2014/main" id="{5435D378-D876-41A5-9231-5D7A552148C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วงรี 94">
                <a:extLst>
                  <a:ext uri="{FF2B5EF4-FFF2-40B4-BE49-F238E27FC236}">
                    <a16:creationId xmlns:a16="http://schemas.microsoft.com/office/drawing/2014/main" id="{229895BD-0885-4FEF-988E-0942525D897A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6" name="สามเหลี่ยมหน้าจั่ว 41">
                <a:extLst>
                  <a:ext uri="{FF2B5EF4-FFF2-40B4-BE49-F238E27FC236}">
                    <a16:creationId xmlns:a16="http://schemas.microsoft.com/office/drawing/2014/main" id="{2D9112F1-3375-4248-80D1-A32586DE761F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82" name="กลุ่ม 81">
              <a:extLst>
                <a:ext uri="{FF2B5EF4-FFF2-40B4-BE49-F238E27FC236}">
                  <a16:creationId xmlns:a16="http://schemas.microsoft.com/office/drawing/2014/main" id="{D91EB7ED-B316-4506-B90D-69BA191BC138}"/>
                </a:ext>
              </a:extLst>
            </p:cNvPr>
            <p:cNvGrpSpPr/>
            <p:nvPr/>
          </p:nvGrpSpPr>
          <p:grpSpPr>
            <a:xfrm flipH="1">
              <a:off x="10269431" y="4470304"/>
              <a:ext cx="1235628" cy="2703461"/>
              <a:chOff x="9141615" y="2583276"/>
              <a:chExt cx="1235628" cy="2703461"/>
            </a:xfrm>
          </p:grpSpPr>
          <p:sp>
            <p:nvSpPr>
              <p:cNvPr id="83" name="รูปแบบอิสระ: รูปร่าง 82">
                <a:extLst>
                  <a:ext uri="{FF2B5EF4-FFF2-40B4-BE49-F238E27FC236}">
                    <a16:creationId xmlns:a16="http://schemas.microsoft.com/office/drawing/2014/main" id="{691C1F06-87BB-4E9D-8D74-512ADE734A03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067196D2-7A4C-4738-A11D-87BDF56336A2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7D10099D-B5BE-4616-8D46-4C1147A63C88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C0AF220B-D5CD-440D-9363-30147A8B39B5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F2C4BAF-8BCE-439E-97AC-CECEF5E61DE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11BE4A37-6E87-475F-92B3-385B15FA7886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9" name="สามเหลี่ยมหน้าจั่ว 41">
                <a:extLst>
                  <a:ext uri="{FF2B5EF4-FFF2-40B4-BE49-F238E27FC236}">
                    <a16:creationId xmlns:a16="http://schemas.microsoft.com/office/drawing/2014/main" id="{1B76FEC2-2D37-4121-BF6D-FA68BBEA5392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DFB4D6B1-6497-4449-8417-FAEB1F7CF14B}"/>
              </a:ext>
            </a:extLst>
          </p:cNvPr>
          <p:cNvGrpSpPr/>
          <p:nvPr userDrawn="1"/>
        </p:nvGrpSpPr>
        <p:grpSpPr>
          <a:xfrm>
            <a:off x="7160210" y="5667934"/>
            <a:ext cx="1899053" cy="1647250"/>
            <a:chOff x="3681935" y="4432175"/>
            <a:chExt cx="2773069" cy="2415508"/>
          </a:xfrm>
        </p:grpSpPr>
        <p:grpSp>
          <p:nvGrpSpPr>
            <p:cNvPr id="98" name="กลุ่ม 97">
              <a:extLst>
                <a:ext uri="{FF2B5EF4-FFF2-40B4-BE49-F238E27FC236}">
                  <a16:creationId xmlns:a16="http://schemas.microsoft.com/office/drawing/2014/main" id="{D0AF8113-BAD3-4F3C-9C5D-45F62D46B22F}"/>
                </a:ext>
              </a:extLst>
            </p:cNvPr>
            <p:cNvGrpSpPr/>
            <p:nvPr/>
          </p:nvGrpSpPr>
          <p:grpSpPr>
            <a:xfrm>
              <a:off x="3681935" y="4444979"/>
              <a:ext cx="1164560" cy="2402704"/>
              <a:chOff x="10755665" y="2583276"/>
              <a:chExt cx="1164560" cy="2402704"/>
            </a:xfrm>
          </p:grpSpPr>
          <p:sp>
            <p:nvSpPr>
              <p:cNvPr id="107" name="รูปแบบอิสระ: รูปร่าง 106">
                <a:extLst>
                  <a:ext uri="{FF2B5EF4-FFF2-40B4-BE49-F238E27FC236}">
                    <a16:creationId xmlns:a16="http://schemas.microsoft.com/office/drawing/2014/main" id="{B95B1AE2-5C25-40E8-8CC1-2BDE5A56C309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วงรี 107">
                <a:extLst>
                  <a:ext uri="{FF2B5EF4-FFF2-40B4-BE49-F238E27FC236}">
                    <a16:creationId xmlns:a16="http://schemas.microsoft.com/office/drawing/2014/main" id="{81208BAB-906E-45F4-A02A-637973C0AB8B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9" name="วงรี 108">
                <a:extLst>
                  <a:ext uri="{FF2B5EF4-FFF2-40B4-BE49-F238E27FC236}">
                    <a16:creationId xmlns:a16="http://schemas.microsoft.com/office/drawing/2014/main" id="{3C29EAE0-B4B0-4FC8-A923-26DDF6C88873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0" name="วงรี 109">
                <a:extLst>
                  <a:ext uri="{FF2B5EF4-FFF2-40B4-BE49-F238E27FC236}">
                    <a16:creationId xmlns:a16="http://schemas.microsoft.com/office/drawing/2014/main" id="{CF15E5EB-6CC4-495B-BEE8-160F75252190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1" name="วงรี 110">
                <a:extLst>
                  <a:ext uri="{FF2B5EF4-FFF2-40B4-BE49-F238E27FC236}">
                    <a16:creationId xmlns:a16="http://schemas.microsoft.com/office/drawing/2014/main" id="{6627FBBC-3EA4-47A9-AD02-D4D2B2DD9BFA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DAD04A56-99C4-4A13-9741-54A141551976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3" name="แผนผังลำดับงาน: หน่วงเวลา 112">
                <a:extLst>
                  <a:ext uri="{FF2B5EF4-FFF2-40B4-BE49-F238E27FC236}">
                    <a16:creationId xmlns:a16="http://schemas.microsoft.com/office/drawing/2014/main" id="{97A47076-B76A-473F-B2DE-C6D330F62063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99" name="กลุ่ม 98">
              <a:extLst>
                <a:ext uri="{FF2B5EF4-FFF2-40B4-BE49-F238E27FC236}">
                  <a16:creationId xmlns:a16="http://schemas.microsoft.com/office/drawing/2014/main" id="{02B09823-F2BB-4B41-86C7-AA43FAE6E43A}"/>
                </a:ext>
              </a:extLst>
            </p:cNvPr>
            <p:cNvGrpSpPr/>
            <p:nvPr/>
          </p:nvGrpSpPr>
          <p:grpSpPr>
            <a:xfrm flipH="1">
              <a:off x="5290444" y="4432175"/>
              <a:ext cx="1164560" cy="2402704"/>
              <a:chOff x="10755665" y="2583276"/>
              <a:chExt cx="1164560" cy="2402704"/>
            </a:xfrm>
          </p:grpSpPr>
          <p:sp>
            <p:nvSpPr>
              <p:cNvPr id="100" name="รูปแบบอิสระ: รูปร่าง 99">
                <a:extLst>
                  <a:ext uri="{FF2B5EF4-FFF2-40B4-BE49-F238E27FC236}">
                    <a16:creationId xmlns:a16="http://schemas.microsoft.com/office/drawing/2014/main" id="{8A9BE798-6DBD-4280-8F78-CAEF0F8A7CC3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1" name="วงรี 100">
                <a:extLst>
                  <a:ext uri="{FF2B5EF4-FFF2-40B4-BE49-F238E27FC236}">
                    <a16:creationId xmlns:a16="http://schemas.microsoft.com/office/drawing/2014/main" id="{03B04EB1-3203-4A5D-A381-E7FC324340B0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2" name="วงรี 101">
                <a:extLst>
                  <a:ext uri="{FF2B5EF4-FFF2-40B4-BE49-F238E27FC236}">
                    <a16:creationId xmlns:a16="http://schemas.microsoft.com/office/drawing/2014/main" id="{BC7F0F13-93AB-4BFA-830C-907E1FAB4AA6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3" name="วงรี 102">
                <a:extLst>
                  <a:ext uri="{FF2B5EF4-FFF2-40B4-BE49-F238E27FC236}">
                    <a16:creationId xmlns:a16="http://schemas.microsoft.com/office/drawing/2014/main" id="{96FAAD91-01DB-4AD5-9EF9-44A340035E64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4" name="วงรี 103">
                <a:extLst>
                  <a:ext uri="{FF2B5EF4-FFF2-40B4-BE49-F238E27FC236}">
                    <a16:creationId xmlns:a16="http://schemas.microsoft.com/office/drawing/2014/main" id="{679267F6-2A49-4421-9185-1969ED217ED0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5" name="รูปแบบอิสระ: รูปร่าง 104">
                <a:extLst>
                  <a:ext uri="{FF2B5EF4-FFF2-40B4-BE49-F238E27FC236}">
                    <a16:creationId xmlns:a16="http://schemas.microsoft.com/office/drawing/2014/main" id="{43DFC1CF-DC44-4D4B-B2F7-8A3E6A429B65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6" name="แผนผังลำดับงาน: หน่วงเวลา 105">
                <a:extLst>
                  <a:ext uri="{FF2B5EF4-FFF2-40B4-BE49-F238E27FC236}">
                    <a16:creationId xmlns:a16="http://schemas.microsoft.com/office/drawing/2014/main" id="{DBD47E8B-4B42-4716-ADF8-1DA097F5CABE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114" name="กลุ่ม 113">
            <a:extLst>
              <a:ext uri="{FF2B5EF4-FFF2-40B4-BE49-F238E27FC236}">
                <a16:creationId xmlns:a16="http://schemas.microsoft.com/office/drawing/2014/main" id="{C7EEF136-488A-4E0D-B6C5-0727B28E7966}"/>
              </a:ext>
            </a:extLst>
          </p:cNvPr>
          <p:cNvGrpSpPr/>
          <p:nvPr userDrawn="1"/>
        </p:nvGrpSpPr>
        <p:grpSpPr>
          <a:xfrm flipH="1">
            <a:off x="1581769" y="1409197"/>
            <a:ext cx="1250465" cy="813416"/>
            <a:chOff x="28214" y="967908"/>
            <a:chExt cx="1250465" cy="813416"/>
          </a:xfrm>
        </p:grpSpPr>
        <p:cxnSp>
          <p:nvCxnSpPr>
            <p:cNvPr id="115" name="ตัวเชื่อมต่อตรง 114">
              <a:extLst>
                <a:ext uri="{FF2B5EF4-FFF2-40B4-BE49-F238E27FC236}">
                  <a16:creationId xmlns:a16="http://schemas.microsoft.com/office/drawing/2014/main" id="{A4B0AC80-6647-41F0-86CA-37CE8A1A04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ตัวเชื่อมต่อตรง 115">
              <a:extLst>
                <a:ext uri="{FF2B5EF4-FFF2-40B4-BE49-F238E27FC236}">
                  <a16:creationId xmlns:a16="http://schemas.microsoft.com/office/drawing/2014/main" id="{7DDFC361-DD4A-4B62-8380-CBE4A72CF500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ตัวเชื่อมต่อตรง 116">
              <a:extLst>
                <a:ext uri="{FF2B5EF4-FFF2-40B4-BE49-F238E27FC236}">
                  <a16:creationId xmlns:a16="http://schemas.microsoft.com/office/drawing/2014/main" id="{2BB916D4-93BD-452A-A734-AC217759ECD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ตัวเชื่อมต่อตรง 117">
              <a:extLst>
                <a:ext uri="{FF2B5EF4-FFF2-40B4-BE49-F238E27FC236}">
                  <a16:creationId xmlns:a16="http://schemas.microsoft.com/office/drawing/2014/main" id="{98747653-3C59-44F7-A574-E04BA3A3DC0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ตัวเชื่อมต่อตรง 118">
              <a:extLst>
                <a:ext uri="{FF2B5EF4-FFF2-40B4-BE49-F238E27FC236}">
                  <a16:creationId xmlns:a16="http://schemas.microsoft.com/office/drawing/2014/main" id="{4698E122-0A3E-4BAA-835D-EEC63EE8321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ตัวเชื่อมต่อตรง 119">
              <a:extLst>
                <a:ext uri="{FF2B5EF4-FFF2-40B4-BE49-F238E27FC236}">
                  <a16:creationId xmlns:a16="http://schemas.microsoft.com/office/drawing/2014/main" id="{C431A5B5-D168-4134-B29C-C802A55A872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ตัวเชื่อมต่อตรง 120">
              <a:extLst>
                <a:ext uri="{FF2B5EF4-FFF2-40B4-BE49-F238E27FC236}">
                  <a16:creationId xmlns:a16="http://schemas.microsoft.com/office/drawing/2014/main" id="{2173ED20-47A9-41DB-A7EE-FF536872013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กลุ่ม 121">
            <a:extLst>
              <a:ext uri="{FF2B5EF4-FFF2-40B4-BE49-F238E27FC236}">
                <a16:creationId xmlns:a16="http://schemas.microsoft.com/office/drawing/2014/main" id="{D7007058-F4F9-4B8B-A39B-40C6FE704E38}"/>
              </a:ext>
            </a:extLst>
          </p:cNvPr>
          <p:cNvGrpSpPr/>
          <p:nvPr userDrawn="1"/>
        </p:nvGrpSpPr>
        <p:grpSpPr>
          <a:xfrm flipV="1">
            <a:off x="9336256" y="4820291"/>
            <a:ext cx="1250465" cy="813416"/>
            <a:chOff x="28214" y="967908"/>
            <a:chExt cx="1250465" cy="813416"/>
          </a:xfrm>
        </p:grpSpPr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F10BB474-D932-44A9-A0C4-CBD70A3D52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EF77750-0E4D-4CE1-9966-29446141337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EE2216C4-E91F-4C17-A5CC-43B4BC25709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28399921-3AF8-4498-981C-F2B3E1307A6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E67571A7-F243-4FC2-9FB5-580761EA9D8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C905BCF-8BE2-4AF8-BD69-4E54538C581B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ตัวเชื่อมต่อตรง 128">
              <a:extLst>
                <a:ext uri="{FF2B5EF4-FFF2-40B4-BE49-F238E27FC236}">
                  <a16:creationId xmlns:a16="http://schemas.microsoft.com/office/drawing/2014/main" id="{A11D1A0C-7D8C-4A9C-8CAC-15253B4410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รูปแบบอิสระ: รูปร่าง 129">
            <a:extLst>
              <a:ext uri="{FF2B5EF4-FFF2-40B4-BE49-F238E27FC236}">
                <a16:creationId xmlns:a16="http://schemas.microsoft.com/office/drawing/2014/main" id="{75FBFAED-2449-4969-BBFB-60FE8007618E}"/>
              </a:ext>
            </a:extLst>
          </p:cNvPr>
          <p:cNvSpPr/>
          <p:nvPr userDrawn="1"/>
        </p:nvSpPr>
        <p:spPr>
          <a:xfrm>
            <a:off x="1352282" y="3796344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1" name="รูปแบบอิสระ: รูปร่าง 130">
            <a:extLst>
              <a:ext uri="{FF2B5EF4-FFF2-40B4-BE49-F238E27FC236}">
                <a16:creationId xmlns:a16="http://schemas.microsoft.com/office/drawing/2014/main" id="{E263CAB1-3DE9-442D-B984-E47179DD6CBE}"/>
              </a:ext>
            </a:extLst>
          </p:cNvPr>
          <p:cNvSpPr/>
          <p:nvPr userDrawn="1"/>
        </p:nvSpPr>
        <p:spPr>
          <a:xfrm>
            <a:off x="2942752" y="4642641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2F3B310-0374-45B1-B775-961D560B923B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A763D2A-B235-4A2F-A8E0-D3FDB0050F93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2679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5FD088-EA36-4E3F-AFB4-B3785965B78C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2195F-FF6D-4CC4-B1FA-E8D6CFF67618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33325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4510962" y="1464982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10991885" y="162498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2" y="3655820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4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2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9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3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299383" y="214720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367999" y="3066141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1271302" y="222679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11024418" y="2918837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5"/>
            <a:ext cx="5287986" cy="204467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33E0B8-D568-4CA4-8E02-CFFA6A2FB918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AC4854-4113-4230-8C9E-A74C6207EAD8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950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544560"/>
            <a:ext cx="12192000" cy="4327832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6" y="1934019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4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7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748057" y="3896576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1931715" y="548113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8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09355"/>
            <a:ext cx="3873230" cy="254895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09" name="กลุ่ม 208">
            <a:extLst>
              <a:ext uri="{FF2B5EF4-FFF2-40B4-BE49-F238E27FC236}">
                <a16:creationId xmlns:a16="http://schemas.microsoft.com/office/drawing/2014/main" id="{42884456-96E0-409F-A5BE-40A7BFFE069B}"/>
              </a:ext>
            </a:extLst>
          </p:cNvPr>
          <p:cNvGrpSpPr/>
          <p:nvPr userDrawn="1"/>
        </p:nvGrpSpPr>
        <p:grpSpPr>
          <a:xfrm rot="18883733">
            <a:off x="1736339" y="2094058"/>
            <a:ext cx="2564279" cy="2667542"/>
            <a:chOff x="3843071" y="2015305"/>
            <a:chExt cx="3099471" cy="3214427"/>
          </a:xfrm>
        </p:grpSpPr>
        <p:sp>
          <p:nvSpPr>
            <p:cNvPr id="210" name="รูปแบบอิสระ: รูปร่าง 209">
              <a:extLst>
                <a:ext uri="{FF2B5EF4-FFF2-40B4-BE49-F238E27FC236}">
                  <a16:creationId xmlns:a16="http://schemas.microsoft.com/office/drawing/2014/main" id="{01DEAC55-0068-45B2-BC4A-C22350B6A3EA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5955A256-5EDA-4958-B2B8-A44A4862FC0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E739C2C-9C56-4F22-8D79-E2A522BBC85D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FC06A9DF-CDFF-41BE-88D8-2F201D8B5B5C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0" name="กลุ่ม 219">
                  <a:extLst>
                    <a:ext uri="{FF2B5EF4-FFF2-40B4-BE49-F238E27FC236}">
                      <a16:creationId xmlns:a16="http://schemas.microsoft.com/office/drawing/2014/main" id="{F200BEC6-37C6-4571-8296-FA810AC98B63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43" name="รูปแบบอิสระ: รูปร่าง 242">
                    <a:extLst>
                      <a:ext uri="{FF2B5EF4-FFF2-40B4-BE49-F238E27FC236}">
                        <a16:creationId xmlns:a16="http://schemas.microsoft.com/office/drawing/2014/main" id="{07DE20D4-4228-4B56-89BB-379F78EA87D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รูปแบบอิสระ: รูปร่าง 243">
                    <a:extLst>
                      <a:ext uri="{FF2B5EF4-FFF2-40B4-BE49-F238E27FC236}">
                        <a16:creationId xmlns:a16="http://schemas.microsoft.com/office/drawing/2014/main" id="{8B776B9D-2912-498E-8BD6-16BF8B67D0B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71E97E7-FA89-4DEA-9DBE-980ED995F18C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รูปแบบอิสระ: รูปร่าง 221">
                  <a:extLst>
                    <a:ext uri="{FF2B5EF4-FFF2-40B4-BE49-F238E27FC236}">
                      <a16:creationId xmlns:a16="http://schemas.microsoft.com/office/drawing/2014/main" id="{538BEF78-2D5A-46E4-B0CA-38BD31F74B3F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แผนผังลำดับงาน: ตัวเชื่อมต่อ 222">
                  <a:extLst>
                    <a:ext uri="{FF2B5EF4-FFF2-40B4-BE49-F238E27FC236}">
                      <a16:creationId xmlns:a16="http://schemas.microsoft.com/office/drawing/2014/main" id="{D8D88196-0466-4978-86EC-456AA050DC54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4" name="กลุ่ม 223">
                  <a:extLst>
                    <a:ext uri="{FF2B5EF4-FFF2-40B4-BE49-F238E27FC236}">
                      <a16:creationId xmlns:a16="http://schemas.microsoft.com/office/drawing/2014/main" id="{0ADC68C5-5DF8-44C3-9371-B542FCB7972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28" name="กลุ่ม 227">
                    <a:extLst>
                      <a:ext uri="{FF2B5EF4-FFF2-40B4-BE49-F238E27FC236}">
                        <a16:creationId xmlns:a16="http://schemas.microsoft.com/office/drawing/2014/main" id="{1D3B60E0-1556-425C-B6C1-5FF55A12DC9D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41" name="รูปแบบอิสระ: รูปร่าง 240">
                      <a:extLst>
                        <a:ext uri="{FF2B5EF4-FFF2-40B4-BE49-F238E27FC236}">
                          <a16:creationId xmlns:a16="http://schemas.microsoft.com/office/drawing/2014/main" id="{8F391FDD-3ACF-4B32-A2F5-6D2828E06F2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2" name="รูปแบบอิสระ: รูปร่าง 241">
                      <a:extLst>
                        <a:ext uri="{FF2B5EF4-FFF2-40B4-BE49-F238E27FC236}">
                          <a16:creationId xmlns:a16="http://schemas.microsoft.com/office/drawing/2014/main" id="{3ED03C9F-3312-45B1-B64F-5B7774986203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29" name="กลุ่ม 228">
                    <a:extLst>
                      <a:ext uri="{FF2B5EF4-FFF2-40B4-BE49-F238E27FC236}">
                        <a16:creationId xmlns:a16="http://schemas.microsoft.com/office/drawing/2014/main" id="{93E76F8C-2900-4C3E-BED2-1281BAA562D0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38" name="แผนผังลำดับงาน: ตัวเชื่อมต่อ 237">
                      <a:extLst>
                        <a:ext uri="{FF2B5EF4-FFF2-40B4-BE49-F238E27FC236}">
                          <a16:creationId xmlns:a16="http://schemas.microsoft.com/office/drawing/2014/main" id="{1AFB2DD4-140C-4F63-9471-7ADCD8C8B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39" name="แผนผังลำดับงาน: ตัวเชื่อมต่อ 238">
                      <a:extLst>
                        <a:ext uri="{FF2B5EF4-FFF2-40B4-BE49-F238E27FC236}">
                          <a16:creationId xmlns:a16="http://schemas.microsoft.com/office/drawing/2014/main" id="{63D140D4-4890-4961-8184-8CD52F2B8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0" name="แผนผังลำดับงาน: ตัวเชื่อมต่อ 239">
                      <a:extLst>
                        <a:ext uri="{FF2B5EF4-FFF2-40B4-BE49-F238E27FC236}">
                          <a16:creationId xmlns:a16="http://schemas.microsoft.com/office/drawing/2014/main" id="{90FB2AF2-E19E-4BA9-ABEF-E7FDB4BAE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30" name="กลุ่ม 229">
                    <a:extLst>
                      <a:ext uri="{FF2B5EF4-FFF2-40B4-BE49-F238E27FC236}">
                        <a16:creationId xmlns:a16="http://schemas.microsoft.com/office/drawing/2014/main" id="{6F2B3292-4400-4143-93F2-30B24F382CFB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5" name="ตัวเชื่อมต่อตรง 234">
                      <a:extLst>
                        <a:ext uri="{FF2B5EF4-FFF2-40B4-BE49-F238E27FC236}">
                          <a16:creationId xmlns:a16="http://schemas.microsoft.com/office/drawing/2014/main" id="{8DCDF958-36FC-485D-9360-3CB52C6FF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ตัวเชื่อมต่อตรง 235">
                      <a:extLst>
                        <a:ext uri="{FF2B5EF4-FFF2-40B4-BE49-F238E27FC236}">
                          <a16:creationId xmlns:a16="http://schemas.microsoft.com/office/drawing/2014/main" id="{43F05726-8DFD-4E1F-8DE8-8C09576223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ตัวเชื่อมต่อตรง 236">
                      <a:extLst>
                        <a:ext uri="{FF2B5EF4-FFF2-40B4-BE49-F238E27FC236}">
                          <a16:creationId xmlns:a16="http://schemas.microsoft.com/office/drawing/2014/main" id="{4B6C278C-DF2B-4FA4-84AD-3571F06255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กลุ่ม 230">
                    <a:extLst>
                      <a:ext uri="{FF2B5EF4-FFF2-40B4-BE49-F238E27FC236}">
                        <a16:creationId xmlns:a16="http://schemas.microsoft.com/office/drawing/2014/main" id="{684E373E-6EC9-4EF2-8046-14D56FDF9CA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2" name="ตัวเชื่อมต่อตรง 231">
                      <a:extLst>
                        <a:ext uri="{FF2B5EF4-FFF2-40B4-BE49-F238E27FC236}">
                          <a16:creationId xmlns:a16="http://schemas.microsoft.com/office/drawing/2014/main" id="{F9A33AA7-FCAD-4FE0-8BF5-B5A71735A3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ตัวเชื่อมต่อตรง 232">
                      <a:extLst>
                        <a:ext uri="{FF2B5EF4-FFF2-40B4-BE49-F238E27FC236}">
                          <a16:creationId xmlns:a16="http://schemas.microsoft.com/office/drawing/2014/main" id="{461F2F65-E37C-4C2D-8A09-B44DB15A29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ตัวเชื่อมต่อตรง 233">
                      <a:extLst>
                        <a:ext uri="{FF2B5EF4-FFF2-40B4-BE49-F238E27FC236}">
                          <a16:creationId xmlns:a16="http://schemas.microsoft.com/office/drawing/2014/main" id="{F5A8D5C6-C09B-40FE-B92B-1984E29B3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5" name="กลุ่ม 224">
                  <a:extLst>
                    <a:ext uri="{FF2B5EF4-FFF2-40B4-BE49-F238E27FC236}">
                      <a16:creationId xmlns:a16="http://schemas.microsoft.com/office/drawing/2014/main" id="{1BCE5A23-24D1-4C67-9854-ECAEB1A2658F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26" name="ตัวเชื่อมต่อตรง 225">
                    <a:extLst>
                      <a:ext uri="{FF2B5EF4-FFF2-40B4-BE49-F238E27FC236}">
                        <a16:creationId xmlns:a16="http://schemas.microsoft.com/office/drawing/2014/main" id="{067FEB36-9EE6-498E-9602-99163E3DAC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ตัวเชื่อมต่อตรง 226">
                    <a:extLst>
                      <a:ext uri="{FF2B5EF4-FFF2-40B4-BE49-F238E27FC236}">
                        <a16:creationId xmlns:a16="http://schemas.microsoft.com/office/drawing/2014/main" id="{189396A1-84AF-48D8-BC14-2405DF3173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7" name="รูปแบบอิสระ: รูปร่าง 216">
                <a:extLst>
                  <a:ext uri="{FF2B5EF4-FFF2-40B4-BE49-F238E27FC236}">
                    <a16:creationId xmlns:a16="http://schemas.microsoft.com/office/drawing/2014/main" id="{108415A0-6DCC-4A55-AAF2-B7B7FD6320B7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8" name="รูปแบบอิสระ: รูปร่าง 217">
                <a:extLst>
                  <a:ext uri="{FF2B5EF4-FFF2-40B4-BE49-F238E27FC236}">
                    <a16:creationId xmlns:a16="http://schemas.microsoft.com/office/drawing/2014/main" id="{BD32F5B5-30FA-445E-9447-4152C98E0C10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12" name="รูปแบบอิสระ: รูปร่าง 211">
              <a:extLst>
                <a:ext uri="{FF2B5EF4-FFF2-40B4-BE49-F238E27FC236}">
                  <a16:creationId xmlns:a16="http://schemas.microsoft.com/office/drawing/2014/main" id="{59684491-E920-4C86-9827-83CEA86C2B7C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3" name="รูปแบบอิสระ: รูปร่าง 212">
              <a:extLst>
                <a:ext uri="{FF2B5EF4-FFF2-40B4-BE49-F238E27FC236}">
                  <a16:creationId xmlns:a16="http://schemas.microsoft.com/office/drawing/2014/main" id="{62DD7AB8-CD2F-4D7C-8B1C-A4FC6C8FFB3A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รูปแบบอิสระ: รูปร่าง 213">
              <a:extLst>
                <a:ext uri="{FF2B5EF4-FFF2-40B4-BE49-F238E27FC236}">
                  <a16:creationId xmlns:a16="http://schemas.microsoft.com/office/drawing/2014/main" id="{EEE803DB-F81E-4A80-BAD8-AF5748593595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รูปแบบอิสระ: รูปร่าง 214">
              <a:extLst>
                <a:ext uri="{FF2B5EF4-FFF2-40B4-BE49-F238E27FC236}">
                  <a16:creationId xmlns:a16="http://schemas.microsoft.com/office/drawing/2014/main" id="{EAB5175A-6DC2-404B-927C-C0613BFACF56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01" name="รูปแบบอิสระ: รูปร่าง 700">
            <a:extLst>
              <a:ext uri="{FF2B5EF4-FFF2-40B4-BE49-F238E27FC236}">
                <a16:creationId xmlns:a16="http://schemas.microsoft.com/office/drawing/2014/main" id="{FB12ECCD-3937-445F-A322-D43572FA74BF}"/>
              </a:ext>
            </a:extLst>
          </p:cNvPr>
          <p:cNvSpPr/>
          <p:nvPr userDrawn="1"/>
        </p:nvSpPr>
        <p:spPr>
          <a:xfrm>
            <a:off x="2956131" y="1183036"/>
            <a:ext cx="12319629" cy="4079886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4668804" y="163169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5" name="รูปแบบอิสระ: รูปร่าง 704">
            <a:extLst>
              <a:ext uri="{FF2B5EF4-FFF2-40B4-BE49-F238E27FC236}">
                <a16:creationId xmlns:a16="http://schemas.microsoft.com/office/drawing/2014/main" id="{C5A18BF7-AC1A-409B-BBD6-455E8F9A4BAB}"/>
              </a:ext>
            </a:extLst>
          </p:cNvPr>
          <p:cNvSpPr/>
          <p:nvPr userDrawn="1"/>
        </p:nvSpPr>
        <p:spPr>
          <a:xfrm>
            <a:off x="10199346" y="18514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6" name="รูปแบบอิสระ: รูปร่าง 705">
            <a:extLst>
              <a:ext uri="{FF2B5EF4-FFF2-40B4-BE49-F238E27FC236}">
                <a16:creationId xmlns:a16="http://schemas.microsoft.com/office/drawing/2014/main" id="{1D11AEA5-0CA8-4E7E-97F8-B23CE37EA9C7}"/>
              </a:ext>
            </a:extLst>
          </p:cNvPr>
          <p:cNvSpPr/>
          <p:nvPr userDrawn="1"/>
        </p:nvSpPr>
        <p:spPr>
          <a:xfrm rot="1072314">
            <a:off x="8534774" y="436327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07" name="กลุ่ม 706">
            <a:extLst>
              <a:ext uri="{FF2B5EF4-FFF2-40B4-BE49-F238E27FC236}">
                <a16:creationId xmlns:a16="http://schemas.microsoft.com/office/drawing/2014/main" id="{3500132B-BFDD-441C-BF0A-E5A3415CCC10}"/>
              </a:ext>
            </a:extLst>
          </p:cNvPr>
          <p:cNvGrpSpPr/>
          <p:nvPr userDrawn="1"/>
        </p:nvGrpSpPr>
        <p:grpSpPr>
          <a:xfrm rot="21170487">
            <a:off x="3387322" y="4346573"/>
            <a:ext cx="2426522" cy="1487184"/>
            <a:chOff x="-912501" y="3330446"/>
            <a:chExt cx="4929161" cy="3231594"/>
          </a:xfrm>
        </p:grpSpPr>
        <p:sp>
          <p:nvSpPr>
            <p:cNvPr id="708" name="เมฆ 45">
              <a:extLst>
                <a:ext uri="{FF2B5EF4-FFF2-40B4-BE49-F238E27FC236}">
                  <a16:creationId xmlns:a16="http://schemas.microsoft.com/office/drawing/2014/main" id="{7CAFA6F7-2B4C-46E0-B596-86F38C54167A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09" name="กลุ่ม 708">
              <a:extLst>
                <a:ext uri="{FF2B5EF4-FFF2-40B4-BE49-F238E27FC236}">
                  <a16:creationId xmlns:a16="http://schemas.microsoft.com/office/drawing/2014/main" id="{00CBA153-3247-4F03-82B2-6D7B9290D39A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10" name="กลุ่ม 709">
                <a:extLst>
                  <a:ext uri="{FF2B5EF4-FFF2-40B4-BE49-F238E27FC236}">
                    <a16:creationId xmlns:a16="http://schemas.microsoft.com/office/drawing/2014/main" id="{8A5756D7-1CAD-499F-9CCE-77F28C1C6DD0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20" name="รูปแบบอิสระ: รูปร่าง 719">
                  <a:extLst>
                    <a:ext uri="{FF2B5EF4-FFF2-40B4-BE49-F238E27FC236}">
                      <a16:creationId xmlns:a16="http://schemas.microsoft.com/office/drawing/2014/main" id="{5B07B562-7BBF-4504-8897-2634E39E4D4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21" name="วงรี 77">
                  <a:extLst>
                    <a:ext uri="{FF2B5EF4-FFF2-40B4-BE49-F238E27FC236}">
                      <a16:creationId xmlns:a16="http://schemas.microsoft.com/office/drawing/2014/main" id="{98890EB2-D96A-4B4B-BEC3-BF901E9DAF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1" name="กลุ่ม 710">
                <a:extLst>
                  <a:ext uri="{FF2B5EF4-FFF2-40B4-BE49-F238E27FC236}">
                    <a16:creationId xmlns:a16="http://schemas.microsoft.com/office/drawing/2014/main" id="{2BEF175F-47D6-4E91-B901-837C642798BD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8" name="รูปแบบอิสระ: รูปร่าง 717">
                  <a:extLst>
                    <a:ext uri="{FF2B5EF4-FFF2-40B4-BE49-F238E27FC236}">
                      <a16:creationId xmlns:a16="http://schemas.microsoft.com/office/drawing/2014/main" id="{2D85CB1D-019F-40D7-A164-F7F409A2BBC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9" name="วงรี 77">
                  <a:extLst>
                    <a:ext uri="{FF2B5EF4-FFF2-40B4-BE49-F238E27FC236}">
                      <a16:creationId xmlns:a16="http://schemas.microsoft.com/office/drawing/2014/main" id="{3A144EDB-526F-4948-88AC-F90F26132B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2" name="กลุ่ม 711">
                <a:extLst>
                  <a:ext uri="{FF2B5EF4-FFF2-40B4-BE49-F238E27FC236}">
                    <a16:creationId xmlns:a16="http://schemas.microsoft.com/office/drawing/2014/main" id="{4C3C38AF-6A15-435F-A580-676580D25F1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16" name="รูปแบบอิสระ: รูปร่าง 715">
                  <a:extLst>
                    <a:ext uri="{FF2B5EF4-FFF2-40B4-BE49-F238E27FC236}">
                      <a16:creationId xmlns:a16="http://schemas.microsoft.com/office/drawing/2014/main" id="{CE5F4B4E-A4A0-4EB7-8AA1-B91BB409A0D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7" name="วงรี 77">
                  <a:extLst>
                    <a:ext uri="{FF2B5EF4-FFF2-40B4-BE49-F238E27FC236}">
                      <a16:creationId xmlns:a16="http://schemas.microsoft.com/office/drawing/2014/main" id="{35ADB003-E1E8-4C80-82B7-6E7A494A32F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3" name="กลุ่ม 712">
                <a:extLst>
                  <a:ext uri="{FF2B5EF4-FFF2-40B4-BE49-F238E27FC236}">
                    <a16:creationId xmlns:a16="http://schemas.microsoft.com/office/drawing/2014/main" id="{E09F644C-8BDB-4DA6-824C-247C109492B8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4" name="รูปแบบอิสระ: รูปร่าง 713">
                  <a:extLst>
                    <a:ext uri="{FF2B5EF4-FFF2-40B4-BE49-F238E27FC236}">
                      <a16:creationId xmlns:a16="http://schemas.microsoft.com/office/drawing/2014/main" id="{8B5B1DA5-E7CD-49A1-B2D4-671E5D9F4D4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5" name="วงรี 77">
                  <a:extLst>
                    <a:ext uri="{FF2B5EF4-FFF2-40B4-BE49-F238E27FC236}">
                      <a16:creationId xmlns:a16="http://schemas.microsoft.com/office/drawing/2014/main" id="{D48EECE6-9B15-4188-8DA1-FE523E1D550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722" name="กลุ่ม 721">
            <a:extLst>
              <a:ext uri="{FF2B5EF4-FFF2-40B4-BE49-F238E27FC236}">
                <a16:creationId xmlns:a16="http://schemas.microsoft.com/office/drawing/2014/main" id="{7B4982C1-9A27-49FC-838A-B276795F6076}"/>
              </a:ext>
            </a:extLst>
          </p:cNvPr>
          <p:cNvGrpSpPr/>
          <p:nvPr userDrawn="1"/>
        </p:nvGrpSpPr>
        <p:grpSpPr>
          <a:xfrm rot="21170487">
            <a:off x="9771264" y="4288497"/>
            <a:ext cx="2426522" cy="1487184"/>
            <a:chOff x="-912501" y="3330446"/>
            <a:chExt cx="4929161" cy="3231594"/>
          </a:xfrm>
        </p:grpSpPr>
        <p:sp>
          <p:nvSpPr>
            <p:cNvPr id="723" name="เมฆ 45">
              <a:extLst>
                <a:ext uri="{FF2B5EF4-FFF2-40B4-BE49-F238E27FC236}">
                  <a16:creationId xmlns:a16="http://schemas.microsoft.com/office/drawing/2014/main" id="{C5601CFC-0CA2-4BC3-A9A4-616CC2F737C0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24" name="กลุ่ม 723">
              <a:extLst>
                <a:ext uri="{FF2B5EF4-FFF2-40B4-BE49-F238E27FC236}">
                  <a16:creationId xmlns:a16="http://schemas.microsoft.com/office/drawing/2014/main" id="{B02F7195-5E51-4E83-9DB4-CE4384094069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25" name="กลุ่ม 724">
                <a:extLst>
                  <a:ext uri="{FF2B5EF4-FFF2-40B4-BE49-F238E27FC236}">
                    <a16:creationId xmlns:a16="http://schemas.microsoft.com/office/drawing/2014/main" id="{379A2D59-84A9-43B8-B800-019DA22150EF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35" name="รูปแบบอิสระ: รูปร่าง 734">
                  <a:extLst>
                    <a:ext uri="{FF2B5EF4-FFF2-40B4-BE49-F238E27FC236}">
                      <a16:creationId xmlns:a16="http://schemas.microsoft.com/office/drawing/2014/main" id="{32E2A79D-11BB-46B9-9297-9265E9BB84B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6" name="วงรี 77">
                  <a:extLst>
                    <a:ext uri="{FF2B5EF4-FFF2-40B4-BE49-F238E27FC236}">
                      <a16:creationId xmlns:a16="http://schemas.microsoft.com/office/drawing/2014/main" id="{620A78DD-265A-4E58-A02F-9BC63824DCB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6" name="กลุ่ม 725">
                <a:extLst>
                  <a:ext uri="{FF2B5EF4-FFF2-40B4-BE49-F238E27FC236}">
                    <a16:creationId xmlns:a16="http://schemas.microsoft.com/office/drawing/2014/main" id="{E05F330F-ADC5-482D-9B49-1995A6AF9AB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33" name="รูปแบบอิสระ: รูปร่าง 732">
                  <a:extLst>
                    <a:ext uri="{FF2B5EF4-FFF2-40B4-BE49-F238E27FC236}">
                      <a16:creationId xmlns:a16="http://schemas.microsoft.com/office/drawing/2014/main" id="{215FF3CB-F9E7-4D6F-B7ED-40699BBF17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4" name="วงรี 77">
                  <a:extLst>
                    <a:ext uri="{FF2B5EF4-FFF2-40B4-BE49-F238E27FC236}">
                      <a16:creationId xmlns:a16="http://schemas.microsoft.com/office/drawing/2014/main" id="{BB0C2F5A-737D-4F1C-A949-2E5975DED96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7" name="กลุ่ม 726">
                <a:extLst>
                  <a:ext uri="{FF2B5EF4-FFF2-40B4-BE49-F238E27FC236}">
                    <a16:creationId xmlns:a16="http://schemas.microsoft.com/office/drawing/2014/main" id="{C7D1C74B-99FB-41F1-BE8E-179C25982B78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31" name="รูปแบบอิสระ: รูปร่าง 730">
                  <a:extLst>
                    <a:ext uri="{FF2B5EF4-FFF2-40B4-BE49-F238E27FC236}">
                      <a16:creationId xmlns:a16="http://schemas.microsoft.com/office/drawing/2014/main" id="{7AC359B2-9AC4-451E-99E7-9B1F4662479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2" name="วงรี 77">
                  <a:extLst>
                    <a:ext uri="{FF2B5EF4-FFF2-40B4-BE49-F238E27FC236}">
                      <a16:creationId xmlns:a16="http://schemas.microsoft.com/office/drawing/2014/main" id="{FF85ECA8-7522-480E-A97E-D23C87C7B17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8" name="กลุ่ม 727">
                <a:extLst>
                  <a:ext uri="{FF2B5EF4-FFF2-40B4-BE49-F238E27FC236}">
                    <a16:creationId xmlns:a16="http://schemas.microsoft.com/office/drawing/2014/main" id="{331D6933-D56F-4E7F-92C7-8B84FFA11B8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29" name="รูปแบบอิสระ: รูปร่าง 728">
                  <a:extLst>
                    <a:ext uri="{FF2B5EF4-FFF2-40B4-BE49-F238E27FC236}">
                      <a16:creationId xmlns:a16="http://schemas.microsoft.com/office/drawing/2014/main" id="{B8EC57C0-DACC-4BFE-88EF-DD07AFF84D8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0" name="วงรี 77">
                  <a:extLst>
                    <a:ext uri="{FF2B5EF4-FFF2-40B4-BE49-F238E27FC236}">
                      <a16:creationId xmlns:a16="http://schemas.microsoft.com/office/drawing/2014/main" id="{F6E7693A-23BE-4361-A2AD-EF0B208BDD6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3141927" y="5320147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6" y="525858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907ACFF-FA3F-45C5-B2F9-C5011329F99F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3B2DEA-73C6-4252-9D8C-A2F280511E95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188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6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4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6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สี่เหลี่ยมผืนผ้า 209">
            <a:extLst>
              <a:ext uri="{FF2B5EF4-FFF2-40B4-BE49-F238E27FC236}">
                <a16:creationId xmlns:a16="http://schemas.microsoft.com/office/drawing/2014/main" id="{C8240FAB-DB71-417A-80D7-23D55B3F2A06}"/>
              </a:ext>
            </a:extLst>
          </p:cNvPr>
          <p:cNvSpPr/>
          <p:nvPr userDrawn="1"/>
        </p:nvSpPr>
        <p:spPr>
          <a:xfrm>
            <a:off x="3738324" y="1277726"/>
            <a:ext cx="4951012" cy="140817"/>
          </a:xfrm>
          <a:prstGeom prst="rect">
            <a:avLst/>
          </a:prstGeom>
          <a:solidFill>
            <a:srgbClr val="5E27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4" y="296739"/>
            <a:ext cx="4698274" cy="963679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3" y="2132315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2" y="2772344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7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6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30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9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83B501-7C93-4CF1-8480-2798E85491E8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E04B41-18E0-4401-9890-1F6343C0E784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470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9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7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0A0839-8555-4098-8358-D067359C010E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192A25-1FD9-4D68-8E71-06E7A837DFB0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3334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5EF478-D5EE-46B0-874C-CAC2F57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99CB8E4-39D5-471A-A32E-6A3402F3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4158A3-93A8-4C96-88C7-8E3F8489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2705C2C3-B5A0-4CF8-BFA8-4D595EAA5BA6}"/>
              </a:ext>
            </a:extLst>
          </p:cNvPr>
          <p:cNvGrpSpPr/>
          <p:nvPr userDrawn="1"/>
        </p:nvGrpSpPr>
        <p:grpSpPr>
          <a:xfrm>
            <a:off x="3418092" y="3068201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BA0323DF-883B-454C-BA2C-DAD01454ED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0F15B62-007A-4C6E-95F5-06DB167592F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7931F45-B947-4BE9-8936-70CF03F8D17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0FB37B7-2735-4505-BCAF-C84947B87E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913FE506-80B1-4A23-84CB-E76300180D6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593201BB-F181-4F43-B5A7-25405322E4B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3C5E664D-FB6C-498F-A2EF-798CA0C0589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FF72E751-2BCC-47F0-BFAB-8453897972D7}"/>
              </a:ext>
            </a:extLst>
          </p:cNvPr>
          <p:cNvGrpSpPr/>
          <p:nvPr userDrawn="1"/>
        </p:nvGrpSpPr>
        <p:grpSpPr>
          <a:xfrm>
            <a:off x="-384517" y="511994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A75EA4BD-F166-4A94-B65D-AEA343CDB64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9F1FC4A8-F111-450F-8090-8E4D9B1CF3A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BA2F1567-BC51-4288-98A8-7287E7673FC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E8647F7D-4A4C-4ACA-8B3E-6567F6F1EB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050DB0-103C-486E-94DD-D74B808C4E9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E0E6C77-20B5-46AE-8137-E836133D5DD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92EDF65-F571-4394-B421-58F361066F8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5F2358E2-5EC0-4973-8BC0-9F7777023DBB}"/>
              </a:ext>
            </a:extLst>
          </p:cNvPr>
          <p:cNvGrpSpPr/>
          <p:nvPr userDrawn="1"/>
        </p:nvGrpSpPr>
        <p:grpSpPr>
          <a:xfrm flipH="1">
            <a:off x="6666648" y="4857466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8EEA588-A014-4113-8B93-C0753A113A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5C17C46-0435-49CE-ABC7-07B21BC8E42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5BD1B2F-14A8-4C8E-BE08-871D03C9FD6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4EA2B0FE-042E-4BB0-8C29-4C06D747AD3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1BDAD18F-DDFE-42C7-BA7B-08B9A01AAEB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B9932222-B8ED-4BD9-A329-35B9F97F9DC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334F0878-BDC3-43D0-974F-C913247D2B9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592C2C3F-2FE5-42E3-BAAF-29A2105D4E63}"/>
              </a:ext>
            </a:extLst>
          </p:cNvPr>
          <p:cNvGrpSpPr/>
          <p:nvPr userDrawn="1"/>
        </p:nvGrpSpPr>
        <p:grpSpPr>
          <a:xfrm>
            <a:off x="1612508" y="283734"/>
            <a:ext cx="1101156" cy="884384"/>
            <a:chOff x="1752751" y="749874"/>
            <a:chExt cx="1101156" cy="884384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2660E094-BEA4-43D5-A4E8-8A3C16D06AC1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A0F91DEC-F195-4849-B405-799A9BA22B2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3E49D2C7-69B1-4FC7-8311-9517B0A282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10E21CC2-DFBC-4FA6-902D-E504E712A547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368C5DE-5376-4BE9-B124-8AB8525F92C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45762B6D-097C-4261-9CC3-C80D5E93318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152E19CD-BC5C-40D6-B7D6-1214D9C432B0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FDE6BB9-C678-4021-823A-EEB678D2B2B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6382DA9-345F-41AE-ABDA-B027EEC612EB}"/>
              </a:ext>
            </a:extLst>
          </p:cNvPr>
          <p:cNvGrpSpPr/>
          <p:nvPr userDrawn="1"/>
        </p:nvGrpSpPr>
        <p:grpSpPr>
          <a:xfrm flipV="1">
            <a:off x="11090844" y="5973616"/>
            <a:ext cx="1101156" cy="884384"/>
            <a:chOff x="1752751" y="749874"/>
            <a:chExt cx="1101156" cy="884384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BC6121-64AD-4038-912F-67EDC5C6268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CFD6CE0-9945-414E-8AD6-50334D7112F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DBF44162-CB72-4218-B3B1-75AF3B712C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260DCFD2-E426-477E-8621-947EA3423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CFDAF96-1411-4087-A1DC-6894216614F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3CDB8F59-141D-4967-AC88-119E5F5B0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F35989AB-98B1-4FD8-B1E1-6D42EF63CCA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D215B265-6C33-49D0-8CD2-E7E345E532BB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9F084C10-BDCD-48C9-A4F4-D5B3687E9816}"/>
              </a:ext>
            </a:extLst>
          </p:cNvPr>
          <p:cNvGrpSpPr/>
          <p:nvPr userDrawn="1"/>
        </p:nvGrpSpPr>
        <p:grpSpPr>
          <a:xfrm flipH="1">
            <a:off x="7120129" y="88641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D600D3E9-06C3-42C4-868B-4859ED0972B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ED97DA67-68FB-428C-B08A-7258A93C58D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F21C78EE-2C63-46AD-8812-A787E721548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EDFF206D-A2A2-4783-ACFB-04DB084C090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AD7A4F1-4935-4E34-B07F-9970A8599C3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95A1EB8-8F92-4DC0-B70B-B1337B1802A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AE9EA0D6-AA0C-400C-814D-CCF802F6B53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0FDF09A4-9BE5-43B7-8165-972022B6AE75}"/>
              </a:ext>
            </a:extLst>
          </p:cNvPr>
          <p:cNvGrpSpPr/>
          <p:nvPr userDrawn="1"/>
        </p:nvGrpSpPr>
        <p:grpSpPr>
          <a:xfrm>
            <a:off x="10889360" y="0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5994BD91-B479-49A1-BE9D-4CCA1A2AC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CAD3CE25-37A9-48AE-9C5C-4102CBB9A55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8CCDC7BF-9991-4896-A94B-80F7CF4E3A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03552C5-8147-4EC1-B8D6-2627FF673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5ECA0298-9BF5-4785-9E33-4EA3EACA645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E9CFB70B-21E2-40D3-A239-92571B452F0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A611DB4C-98AF-4642-91B1-DB03DBD449D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F89F608A-0184-41A4-8D2A-43CD2FE098C4}"/>
              </a:ext>
            </a:extLst>
          </p:cNvPr>
          <p:cNvGrpSpPr/>
          <p:nvPr userDrawn="1"/>
        </p:nvGrpSpPr>
        <p:grpSpPr>
          <a:xfrm>
            <a:off x="-75155" y="5446918"/>
            <a:ext cx="12485340" cy="2932277"/>
            <a:chOff x="-75155" y="5446917"/>
            <a:chExt cx="12485340" cy="2932277"/>
          </a:xfrm>
        </p:grpSpPr>
        <p:sp>
          <p:nvSpPr>
            <p:cNvPr id="66" name="เมฆ 65">
              <a:extLst>
                <a:ext uri="{FF2B5EF4-FFF2-40B4-BE49-F238E27FC236}">
                  <a16:creationId xmlns:a16="http://schemas.microsoft.com/office/drawing/2014/main" id="{79AD124A-0EB1-4C5C-B733-75EC30D641B4}"/>
                </a:ext>
              </a:extLst>
            </p:cNvPr>
            <p:cNvSpPr/>
            <p:nvPr/>
          </p:nvSpPr>
          <p:spPr>
            <a:xfrm rot="536932">
              <a:off x="-75155" y="5552684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7" name="เมฆ 66">
              <a:extLst>
                <a:ext uri="{FF2B5EF4-FFF2-40B4-BE49-F238E27FC236}">
                  <a16:creationId xmlns:a16="http://schemas.microsoft.com/office/drawing/2014/main" id="{AB68E2E0-5352-45F5-AC95-D646D6A216EA}"/>
                </a:ext>
              </a:extLst>
            </p:cNvPr>
            <p:cNvSpPr/>
            <p:nvPr/>
          </p:nvSpPr>
          <p:spPr>
            <a:xfrm>
              <a:off x="8054689" y="544691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8" name="เมฆ 67">
              <a:extLst>
                <a:ext uri="{FF2B5EF4-FFF2-40B4-BE49-F238E27FC236}">
                  <a16:creationId xmlns:a16="http://schemas.microsoft.com/office/drawing/2014/main" id="{E58EB70B-91F5-4251-8B2C-7B4086B8C524}"/>
                </a:ext>
              </a:extLst>
            </p:cNvPr>
            <p:cNvSpPr/>
            <p:nvPr/>
          </p:nvSpPr>
          <p:spPr>
            <a:xfrm rot="429282" flipH="1" flipV="1">
              <a:off x="4142990" y="560395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9" name="กลุ่ม 68">
              <a:extLst>
                <a:ext uri="{FF2B5EF4-FFF2-40B4-BE49-F238E27FC236}">
                  <a16:creationId xmlns:a16="http://schemas.microsoft.com/office/drawing/2014/main" id="{7668335B-AE8B-4A8A-B80D-7913916A60E6}"/>
                </a:ext>
              </a:extLst>
            </p:cNvPr>
            <p:cNvGrpSpPr/>
            <p:nvPr/>
          </p:nvGrpSpPr>
          <p:grpSpPr>
            <a:xfrm>
              <a:off x="746795" y="5909579"/>
              <a:ext cx="2941384" cy="762693"/>
              <a:chOff x="746256" y="5820536"/>
              <a:chExt cx="2941384" cy="762693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C7E2D716-71FD-445F-8190-1E1B87EECFE9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EFEC5E73-C8CA-4B61-8FA1-94CA8D7234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251BFDDF-C997-4655-897A-031A59049C8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256478F3-6239-4572-A0B7-165769C6BB39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4" name="รูปแบบอิสระ: รูปร่าง 103">
                  <a:extLst>
                    <a:ext uri="{FF2B5EF4-FFF2-40B4-BE49-F238E27FC236}">
                      <a16:creationId xmlns:a16="http://schemas.microsoft.com/office/drawing/2014/main" id="{DF7C965F-5630-4CC2-B9F4-2DB019F4885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5" name="วงรี 77">
                  <a:extLst>
                    <a:ext uri="{FF2B5EF4-FFF2-40B4-BE49-F238E27FC236}">
                      <a16:creationId xmlns:a16="http://schemas.microsoft.com/office/drawing/2014/main" id="{1AED9CB3-3929-4211-BA90-7AFC1ACF5BA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8" name="กลุ่ม 97">
                <a:extLst>
                  <a:ext uri="{FF2B5EF4-FFF2-40B4-BE49-F238E27FC236}">
                    <a16:creationId xmlns:a16="http://schemas.microsoft.com/office/drawing/2014/main" id="{EFC26408-13F8-4D75-8CAB-6415FC7FD215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2" name="รูปแบบอิสระ: รูปร่าง 101">
                  <a:extLst>
                    <a:ext uri="{FF2B5EF4-FFF2-40B4-BE49-F238E27FC236}">
                      <a16:creationId xmlns:a16="http://schemas.microsoft.com/office/drawing/2014/main" id="{024CA3FB-C0BB-4358-90E7-8771AF7A10E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3" name="วงรี 77">
                  <a:extLst>
                    <a:ext uri="{FF2B5EF4-FFF2-40B4-BE49-F238E27FC236}">
                      <a16:creationId xmlns:a16="http://schemas.microsoft.com/office/drawing/2014/main" id="{C7E0D018-6D7F-4BC0-ADDF-14C65AA614D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9" name="กลุ่ม 98">
                <a:extLst>
                  <a:ext uri="{FF2B5EF4-FFF2-40B4-BE49-F238E27FC236}">
                    <a16:creationId xmlns:a16="http://schemas.microsoft.com/office/drawing/2014/main" id="{79F71224-B542-4710-9EDB-E3B63E1F5327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0" name="รูปแบบอิสระ: รูปร่าง 99">
                  <a:extLst>
                    <a:ext uri="{FF2B5EF4-FFF2-40B4-BE49-F238E27FC236}">
                      <a16:creationId xmlns:a16="http://schemas.microsoft.com/office/drawing/2014/main" id="{4834F35E-DC67-454A-B9F6-8202C80552EC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1" name="วงรี 77">
                  <a:extLst>
                    <a:ext uri="{FF2B5EF4-FFF2-40B4-BE49-F238E27FC236}">
                      <a16:creationId xmlns:a16="http://schemas.microsoft.com/office/drawing/2014/main" id="{A309D720-DA12-43DA-A2A0-4820DCCDE04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0" name="กลุ่ม 69">
              <a:extLst>
                <a:ext uri="{FF2B5EF4-FFF2-40B4-BE49-F238E27FC236}">
                  <a16:creationId xmlns:a16="http://schemas.microsoft.com/office/drawing/2014/main" id="{23F82415-AD8B-427F-A353-2EC650CBD5B7}"/>
                </a:ext>
              </a:extLst>
            </p:cNvPr>
            <p:cNvGrpSpPr/>
            <p:nvPr/>
          </p:nvGrpSpPr>
          <p:grpSpPr>
            <a:xfrm rot="341305">
              <a:off x="5004488" y="6014831"/>
              <a:ext cx="2941384" cy="762691"/>
              <a:chOff x="746256" y="5820536"/>
              <a:chExt cx="2941384" cy="762691"/>
            </a:xfrm>
          </p:grpSpPr>
          <p:grpSp>
            <p:nvGrpSpPr>
              <p:cNvPr id="84" name="กลุ่ม 83">
                <a:extLst>
                  <a:ext uri="{FF2B5EF4-FFF2-40B4-BE49-F238E27FC236}">
                    <a16:creationId xmlns:a16="http://schemas.microsoft.com/office/drawing/2014/main" id="{CE366FCC-FEDD-439B-B5E3-771DF5EFA71C}"/>
                  </a:ext>
                </a:extLst>
              </p:cNvPr>
              <p:cNvGrpSpPr/>
              <p:nvPr/>
            </p:nvGrpSpPr>
            <p:grpSpPr>
              <a:xfrm>
                <a:off x="746256" y="5948737"/>
                <a:ext cx="492299" cy="42495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4" name="รูปแบบอิสระ: รูปร่าง 93">
                  <a:extLst>
                    <a:ext uri="{FF2B5EF4-FFF2-40B4-BE49-F238E27FC236}">
                      <a16:creationId xmlns:a16="http://schemas.microsoft.com/office/drawing/2014/main" id="{23AF9A6D-BD7E-4E88-97B4-16AF7D3B38F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5" name="วงรี 77">
                  <a:extLst>
                    <a:ext uri="{FF2B5EF4-FFF2-40B4-BE49-F238E27FC236}">
                      <a16:creationId xmlns:a16="http://schemas.microsoft.com/office/drawing/2014/main" id="{CD086149-E306-4A11-BEB7-378B04BDBCB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5" name="กลุ่ม 84">
                <a:extLst>
                  <a:ext uri="{FF2B5EF4-FFF2-40B4-BE49-F238E27FC236}">
                    <a16:creationId xmlns:a16="http://schemas.microsoft.com/office/drawing/2014/main" id="{86FE52C9-9F47-4607-895F-D5F9A042BABA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2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ED0B5B29-566E-4418-8A4D-6A7A2A12686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วงรี 77">
                  <a:extLst>
                    <a:ext uri="{FF2B5EF4-FFF2-40B4-BE49-F238E27FC236}">
                      <a16:creationId xmlns:a16="http://schemas.microsoft.com/office/drawing/2014/main" id="{E69AB58B-ACE6-42BE-9C08-BF7314DDB0B6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6" name="กลุ่ม 85">
                <a:extLst>
                  <a:ext uri="{FF2B5EF4-FFF2-40B4-BE49-F238E27FC236}">
                    <a16:creationId xmlns:a16="http://schemas.microsoft.com/office/drawing/2014/main" id="{56BAE73B-08DB-426F-AA39-443E726124D4}"/>
                  </a:ext>
                </a:extLst>
              </p:cNvPr>
              <p:cNvGrpSpPr/>
              <p:nvPr/>
            </p:nvGrpSpPr>
            <p:grpSpPr>
              <a:xfrm>
                <a:off x="2423837" y="6158272"/>
                <a:ext cx="492299" cy="424955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0" name="รูปแบบอิสระ: รูปร่าง 89">
                  <a:extLst>
                    <a:ext uri="{FF2B5EF4-FFF2-40B4-BE49-F238E27FC236}">
                      <a16:creationId xmlns:a16="http://schemas.microsoft.com/office/drawing/2014/main" id="{6BCDAE48-1197-467D-81B1-355D0358C93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วงรี 77">
                  <a:extLst>
                    <a:ext uri="{FF2B5EF4-FFF2-40B4-BE49-F238E27FC236}">
                      <a16:creationId xmlns:a16="http://schemas.microsoft.com/office/drawing/2014/main" id="{F1A557B2-4211-428C-801E-99FE4ECFF0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7" name="กลุ่ม 86">
                <a:extLst>
                  <a:ext uri="{FF2B5EF4-FFF2-40B4-BE49-F238E27FC236}">
                    <a16:creationId xmlns:a16="http://schemas.microsoft.com/office/drawing/2014/main" id="{DAF43756-204D-4713-82FA-FCBDAC3AE28E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69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8" name="รูปแบบอิสระ: รูปร่าง 87">
                  <a:extLst>
                    <a:ext uri="{FF2B5EF4-FFF2-40B4-BE49-F238E27FC236}">
                      <a16:creationId xmlns:a16="http://schemas.microsoft.com/office/drawing/2014/main" id="{87E5C65C-6AC5-4038-94EF-F847D53BAAB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9" name="วงรี 77">
                  <a:extLst>
                    <a:ext uri="{FF2B5EF4-FFF2-40B4-BE49-F238E27FC236}">
                      <a16:creationId xmlns:a16="http://schemas.microsoft.com/office/drawing/2014/main" id="{E57B79BF-1422-4038-9ECD-D4107C5EF64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8A3910B8-61B4-4BDC-B95F-6856065779CC}"/>
                </a:ext>
              </a:extLst>
            </p:cNvPr>
            <p:cNvGrpSpPr/>
            <p:nvPr/>
          </p:nvGrpSpPr>
          <p:grpSpPr>
            <a:xfrm>
              <a:off x="8820332" y="5948738"/>
              <a:ext cx="2941384" cy="762693"/>
              <a:chOff x="746256" y="5820536"/>
              <a:chExt cx="2941384" cy="762693"/>
            </a:xfrm>
          </p:grpSpPr>
          <p:grpSp>
            <p:nvGrpSpPr>
              <p:cNvPr id="72" name="กลุ่ม 71">
                <a:extLst>
                  <a:ext uri="{FF2B5EF4-FFF2-40B4-BE49-F238E27FC236}">
                    <a16:creationId xmlns:a16="http://schemas.microsoft.com/office/drawing/2014/main" id="{0CCF639A-B9E0-476E-97D3-80483E1AB8C8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2" name="รูปแบบอิสระ: รูปร่าง 81">
                  <a:extLst>
                    <a:ext uri="{FF2B5EF4-FFF2-40B4-BE49-F238E27FC236}">
                      <a16:creationId xmlns:a16="http://schemas.microsoft.com/office/drawing/2014/main" id="{83D971E2-3F32-4945-AD19-250FE7DCCD1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" name="วงรี 77">
                  <a:extLst>
                    <a:ext uri="{FF2B5EF4-FFF2-40B4-BE49-F238E27FC236}">
                      <a16:creationId xmlns:a16="http://schemas.microsoft.com/office/drawing/2014/main" id="{EF781FF2-9604-4D0C-96EC-5B5AF39B2E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3" name="กลุ่ม 72">
                <a:extLst>
                  <a:ext uri="{FF2B5EF4-FFF2-40B4-BE49-F238E27FC236}">
                    <a16:creationId xmlns:a16="http://schemas.microsoft.com/office/drawing/2014/main" id="{AA213F37-4301-4DC4-BC2D-EA059CFC5542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0" name="รูปแบบอิสระ: รูปร่าง 79">
                  <a:extLst>
                    <a:ext uri="{FF2B5EF4-FFF2-40B4-BE49-F238E27FC236}">
                      <a16:creationId xmlns:a16="http://schemas.microsoft.com/office/drawing/2014/main" id="{F8973443-5C7C-4E0B-81EB-FDED18848E7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1" name="วงรี 77">
                  <a:extLst>
                    <a:ext uri="{FF2B5EF4-FFF2-40B4-BE49-F238E27FC236}">
                      <a16:creationId xmlns:a16="http://schemas.microsoft.com/office/drawing/2014/main" id="{B161B252-CECA-43E8-BAEB-A3EECB28F7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4" name="กลุ่ม 73">
                <a:extLst>
                  <a:ext uri="{FF2B5EF4-FFF2-40B4-BE49-F238E27FC236}">
                    <a16:creationId xmlns:a16="http://schemas.microsoft.com/office/drawing/2014/main" id="{614B2CE5-A7E6-456B-AB99-9C7F1D0A901C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8" name="รูปแบบอิสระ: รูปร่าง 77">
                  <a:extLst>
                    <a:ext uri="{FF2B5EF4-FFF2-40B4-BE49-F238E27FC236}">
                      <a16:creationId xmlns:a16="http://schemas.microsoft.com/office/drawing/2014/main" id="{C082FC19-28D1-44BC-94AA-36826D0DB28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9" name="วงรี 77">
                  <a:extLst>
                    <a:ext uri="{FF2B5EF4-FFF2-40B4-BE49-F238E27FC236}">
                      <a16:creationId xmlns:a16="http://schemas.microsoft.com/office/drawing/2014/main" id="{E0E5B19E-67C3-45D4-A9B7-9A8DE9C3C5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5" name="กลุ่ม 74">
                <a:extLst>
                  <a:ext uri="{FF2B5EF4-FFF2-40B4-BE49-F238E27FC236}">
                    <a16:creationId xmlns:a16="http://schemas.microsoft.com/office/drawing/2014/main" id="{BF2B67C0-1A27-409B-9FD1-5B470099C442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6" name="รูปแบบอิสระ: รูปร่าง 75">
                  <a:extLst>
                    <a:ext uri="{FF2B5EF4-FFF2-40B4-BE49-F238E27FC236}">
                      <a16:creationId xmlns:a16="http://schemas.microsoft.com/office/drawing/2014/main" id="{1070FB43-3579-43F0-81C6-2BFDBBCC162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7" name="วงรี 77">
                  <a:extLst>
                    <a:ext uri="{FF2B5EF4-FFF2-40B4-BE49-F238E27FC236}">
                      <a16:creationId xmlns:a16="http://schemas.microsoft.com/office/drawing/2014/main" id="{12993C3C-FB5A-45E2-B6BE-5554E99C7C0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53DFE091-089B-477C-AA8D-5D0035835366}"/>
              </a:ext>
            </a:extLst>
          </p:cNvPr>
          <p:cNvGrpSpPr/>
          <p:nvPr userDrawn="1"/>
        </p:nvGrpSpPr>
        <p:grpSpPr>
          <a:xfrm>
            <a:off x="8438794" y="1364030"/>
            <a:ext cx="3134995" cy="3803331"/>
            <a:chOff x="8438793" y="1364029"/>
            <a:chExt cx="3134995" cy="3803331"/>
          </a:xfrm>
        </p:grpSpPr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D196D9C0-0D4B-4EBF-95C4-AB3BA5A8CB58}"/>
                </a:ext>
              </a:extLst>
            </p:cNvPr>
            <p:cNvGrpSpPr/>
            <p:nvPr/>
          </p:nvGrpSpPr>
          <p:grpSpPr>
            <a:xfrm>
              <a:off x="8438793" y="1738360"/>
              <a:ext cx="3134995" cy="3429000"/>
              <a:chOff x="8438793" y="1738360"/>
              <a:chExt cx="3134995" cy="3429000"/>
            </a:xfrm>
          </p:grpSpPr>
          <p:sp>
            <p:nvSpPr>
              <p:cNvPr id="111" name="แผนผังลำดับงาน: หน่วงเวลา 110">
                <a:extLst>
                  <a:ext uri="{FF2B5EF4-FFF2-40B4-BE49-F238E27FC236}">
                    <a16:creationId xmlns:a16="http://schemas.microsoft.com/office/drawing/2014/main" id="{8272657C-FEE1-463A-88FF-3BC482D08D79}"/>
                  </a:ext>
                </a:extLst>
              </p:cNvPr>
              <p:cNvSpPr/>
              <p:nvPr/>
            </p:nvSpPr>
            <p:spPr>
              <a:xfrm rot="16200000">
                <a:off x="8291791" y="188536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B89D77CC-BA74-44D3-9A73-25376E5F07F2}"/>
                  </a:ext>
                </a:extLst>
              </p:cNvPr>
              <p:cNvSpPr/>
              <p:nvPr/>
            </p:nvSpPr>
            <p:spPr>
              <a:xfrm>
                <a:off x="8603329" y="189711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0" name="รูปแบบอิสระ: รูปร่าง 109">
              <a:extLst>
                <a:ext uri="{FF2B5EF4-FFF2-40B4-BE49-F238E27FC236}">
                  <a16:creationId xmlns:a16="http://schemas.microsoft.com/office/drawing/2014/main" id="{60F45C3D-C5C9-44B0-A898-E0F5DD19AEA2}"/>
                </a:ext>
              </a:extLst>
            </p:cNvPr>
            <p:cNvSpPr/>
            <p:nvPr/>
          </p:nvSpPr>
          <p:spPr>
            <a:xfrm>
              <a:off x="9668717" y="1364029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DDC86245-A3E2-4117-8632-D27614B7D810}"/>
              </a:ext>
            </a:extLst>
          </p:cNvPr>
          <p:cNvGrpSpPr/>
          <p:nvPr userDrawn="1"/>
        </p:nvGrpSpPr>
        <p:grpSpPr>
          <a:xfrm>
            <a:off x="4552985" y="1390062"/>
            <a:ext cx="3134995" cy="3794761"/>
            <a:chOff x="4552984" y="1390061"/>
            <a:chExt cx="3134995" cy="3794761"/>
          </a:xfrm>
        </p:grpSpPr>
        <p:sp>
          <p:nvSpPr>
            <p:cNvPr id="114" name="แผนผังลำดับงาน: หน่วงเวลา 113">
              <a:extLst>
                <a:ext uri="{FF2B5EF4-FFF2-40B4-BE49-F238E27FC236}">
                  <a16:creationId xmlns:a16="http://schemas.microsoft.com/office/drawing/2014/main" id="{75540C84-9F50-441D-9620-986DD3ED2111}"/>
                </a:ext>
              </a:extLst>
            </p:cNvPr>
            <p:cNvSpPr/>
            <p:nvPr/>
          </p:nvSpPr>
          <p:spPr>
            <a:xfrm rot="16200000">
              <a:off x="4405982" y="1902824"/>
              <a:ext cx="3429000" cy="3134995"/>
            </a:xfrm>
            <a:prstGeom prst="flowChartDelay">
              <a:avLst/>
            </a:prstGeom>
            <a:solidFill>
              <a:srgbClr val="672E0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5" name="รูปแบบอิสระ: รูปร่าง 114">
              <a:extLst>
                <a:ext uri="{FF2B5EF4-FFF2-40B4-BE49-F238E27FC236}">
                  <a16:creationId xmlns:a16="http://schemas.microsoft.com/office/drawing/2014/main" id="{039629D0-232F-47D4-A49D-53E85E4040A7}"/>
                </a:ext>
              </a:extLst>
            </p:cNvPr>
            <p:cNvSpPr/>
            <p:nvPr/>
          </p:nvSpPr>
          <p:spPr>
            <a:xfrm>
              <a:off x="4717520" y="1914573"/>
              <a:ext cx="2794302" cy="3096522"/>
            </a:xfrm>
            <a:custGeom>
              <a:avLst/>
              <a:gdLst>
                <a:gd name="connsiteX0" fmla="*/ 30645 w 3048671"/>
                <a:gd name="connsiteY0" fmla="*/ 3398829 h 3420654"/>
                <a:gd name="connsiteX1" fmla="*/ 45885 w 3048671"/>
                <a:gd name="connsiteY1" fmla="*/ 1453189 h 3420654"/>
                <a:gd name="connsiteX2" fmla="*/ 467525 w 3048671"/>
                <a:gd name="connsiteY2" fmla="*/ 487989 h 3420654"/>
                <a:gd name="connsiteX3" fmla="*/ 1046645 w 3048671"/>
                <a:gd name="connsiteY3" fmla="*/ 86669 h 3420654"/>
                <a:gd name="connsiteX4" fmla="*/ 1554645 w 3048671"/>
                <a:gd name="connsiteY4" fmla="*/ 309 h 3420654"/>
                <a:gd name="connsiteX5" fmla="*/ 1976285 w 3048671"/>
                <a:gd name="connsiteY5" fmla="*/ 66349 h 3420654"/>
                <a:gd name="connsiteX6" fmla="*/ 2342045 w 3048671"/>
                <a:gd name="connsiteY6" fmla="*/ 269549 h 3420654"/>
                <a:gd name="connsiteX7" fmla="*/ 2733205 w 3048671"/>
                <a:gd name="connsiteY7" fmla="*/ 650549 h 3420654"/>
                <a:gd name="connsiteX8" fmla="*/ 3007525 w 3048671"/>
                <a:gd name="connsiteY8" fmla="*/ 1321109 h 3420654"/>
                <a:gd name="connsiteX9" fmla="*/ 3043085 w 3048671"/>
                <a:gd name="connsiteY9" fmla="*/ 2372669 h 3420654"/>
                <a:gd name="connsiteX10" fmla="*/ 3032925 w 3048671"/>
                <a:gd name="connsiteY10" fmla="*/ 3190549 h 3420654"/>
                <a:gd name="connsiteX11" fmla="*/ 3038005 w 3048671"/>
                <a:gd name="connsiteY11" fmla="*/ 3322629 h 3420654"/>
                <a:gd name="connsiteX12" fmla="*/ 3032925 w 3048671"/>
                <a:gd name="connsiteY12" fmla="*/ 3398829 h 3420654"/>
                <a:gd name="connsiteX13" fmla="*/ 2844965 w 3048671"/>
                <a:gd name="connsiteY13" fmla="*/ 3419149 h 3420654"/>
                <a:gd name="connsiteX14" fmla="*/ 1351445 w 3048671"/>
                <a:gd name="connsiteY14" fmla="*/ 3419149 h 3420654"/>
                <a:gd name="connsiteX15" fmla="*/ 30645 w 3048671"/>
                <a:gd name="connsiteY15" fmla="*/ 3398829 h 3420654"/>
                <a:gd name="connsiteX0" fmla="*/ 21216 w 3062102"/>
                <a:gd name="connsiteY0" fmla="*/ 3444549 h 3445343"/>
                <a:gd name="connsiteX1" fmla="*/ 59316 w 3062102"/>
                <a:gd name="connsiteY1" fmla="*/ 1453189 h 3445343"/>
                <a:gd name="connsiteX2" fmla="*/ 480956 w 3062102"/>
                <a:gd name="connsiteY2" fmla="*/ 487989 h 3445343"/>
                <a:gd name="connsiteX3" fmla="*/ 1060076 w 3062102"/>
                <a:gd name="connsiteY3" fmla="*/ 86669 h 3445343"/>
                <a:gd name="connsiteX4" fmla="*/ 1568076 w 3062102"/>
                <a:gd name="connsiteY4" fmla="*/ 309 h 3445343"/>
                <a:gd name="connsiteX5" fmla="*/ 1989716 w 3062102"/>
                <a:gd name="connsiteY5" fmla="*/ 66349 h 3445343"/>
                <a:gd name="connsiteX6" fmla="*/ 2355476 w 3062102"/>
                <a:gd name="connsiteY6" fmla="*/ 269549 h 3445343"/>
                <a:gd name="connsiteX7" fmla="*/ 2746636 w 3062102"/>
                <a:gd name="connsiteY7" fmla="*/ 650549 h 3445343"/>
                <a:gd name="connsiteX8" fmla="*/ 3020956 w 3062102"/>
                <a:gd name="connsiteY8" fmla="*/ 1321109 h 3445343"/>
                <a:gd name="connsiteX9" fmla="*/ 3056516 w 3062102"/>
                <a:gd name="connsiteY9" fmla="*/ 2372669 h 3445343"/>
                <a:gd name="connsiteX10" fmla="*/ 3046356 w 3062102"/>
                <a:gd name="connsiteY10" fmla="*/ 3190549 h 3445343"/>
                <a:gd name="connsiteX11" fmla="*/ 3051436 w 3062102"/>
                <a:gd name="connsiteY11" fmla="*/ 3322629 h 3445343"/>
                <a:gd name="connsiteX12" fmla="*/ 3046356 w 3062102"/>
                <a:gd name="connsiteY12" fmla="*/ 3398829 h 3445343"/>
                <a:gd name="connsiteX13" fmla="*/ 2858396 w 3062102"/>
                <a:gd name="connsiteY13" fmla="*/ 3419149 h 3445343"/>
                <a:gd name="connsiteX14" fmla="*/ 1364876 w 3062102"/>
                <a:gd name="connsiteY14" fmla="*/ 3419149 h 3445343"/>
                <a:gd name="connsiteX15" fmla="*/ 21216 w 3062102"/>
                <a:gd name="connsiteY15" fmla="*/ 3444549 h 3445343"/>
                <a:gd name="connsiteX0" fmla="*/ 244 w 3041130"/>
                <a:gd name="connsiteY0" fmla="*/ 3444549 h 3445343"/>
                <a:gd name="connsiteX1" fmla="*/ 38344 w 3041130"/>
                <a:gd name="connsiteY1" fmla="*/ 1453189 h 3445343"/>
                <a:gd name="connsiteX2" fmla="*/ 459984 w 3041130"/>
                <a:gd name="connsiteY2" fmla="*/ 487989 h 3445343"/>
                <a:gd name="connsiteX3" fmla="*/ 1039104 w 3041130"/>
                <a:gd name="connsiteY3" fmla="*/ 86669 h 3445343"/>
                <a:gd name="connsiteX4" fmla="*/ 1547104 w 3041130"/>
                <a:gd name="connsiteY4" fmla="*/ 309 h 3445343"/>
                <a:gd name="connsiteX5" fmla="*/ 1968744 w 3041130"/>
                <a:gd name="connsiteY5" fmla="*/ 66349 h 3445343"/>
                <a:gd name="connsiteX6" fmla="*/ 2334504 w 3041130"/>
                <a:gd name="connsiteY6" fmla="*/ 269549 h 3445343"/>
                <a:gd name="connsiteX7" fmla="*/ 2725664 w 3041130"/>
                <a:gd name="connsiteY7" fmla="*/ 650549 h 3445343"/>
                <a:gd name="connsiteX8" fmla="*/ 2999984 w 3041130"/>
                <a:gd name="connsiteY8" fmla="*/ 1321109 h 3445343"/>
                <a:gd name="connsiteX9" fmla="*/ 3035544 w 3041130"/>
                <a:gd name="connsiteY9" fmla="*/ 2372669 h 3445343"/>
                <a:gd name="connsiteX10" fmla="*/ 3025384 w 3041130"/>
                <a:gd name="connsiteY10" fmla="*/ 3190549 h 3445343"/>
                <a:gd name="connsiteX11" fmla="*/ 3030464 w 3041130"/>
                <a:gd name="connsiteY11" fmla="*/ 3322629 h 3445343"/>
                <a:gd name="connsiteX12" fmla="*/ 3025384 w 3041130"/>
                <a:gd name="connsiteY12" fmla="*/ 3398829 h 3445343"/>
                <a:gd name="connsiteX13" fmla="*/ 2837424 w 3041130"/>
                <a:gd name="connsiteY13" fmla="*/ 3419149 h 3445343"/>
                <a:gd name="connsiteX14" fmla="*/ 1343904 w 3041130"/>
                <a:gd name="connsiteY14" fmla="*/ 3419149 h 3445343"/>
                <a:gd name="connsiteX15" fmla="*/ 244 w 3041130"/>
                <a:gd name="connsiteY15" fmla="*/ 3444549 h 3445343"/>
                <a:gd name="connsiteX0" fmla="*/ 0 w 3040886"/>
                <a:gd name="connsiteY0" fmla="*/ 3444549 h 3445343"/>
                <a:gd name="connsiteX1" fmla="*/ 38100 w 3040886"/>
                <a:gd name="connsiteY1" fmla="*/ 1453189 h 3445343"/>
                <a:gd name="connsiteX2" fmla="*/ 459740 w 3040886"/>
                <a:gd name="connsiteY2" fmla="*/ 487989 h 3445343"/>
                <a:gd name="connsiteX3" fmla="*/ 1038860 w 3040886"/>
                <a:gd name="connsiteY3" fmla="*/ 86669 h 3445343"/>
                <a:gd name="connsiteX4" fmla="*/ 1546860 w 3040886"/>
                <a:gd name="connsiteY4" fmla="*/ 309 h 3445343"/>
                <a:gd name="connsiteX5" fmla="*/ 1968500 w 3040886"/>
                <a:gd name="connsiteY5" fmla="*/ 66349 h 3445343"/>
                <a:gd name="connsiteX6" fmla="*/ 2334260 w 3040886"/>
                <a:gd name="connsiteY6" fmla="*/ 269549 h 3445343"/>
                <a:gd name="connsiteX7" fmla="*/ 2725420 w 3040886"/>
                <a:gd name="connsiteY7" fmla="*/ 650549 h 3445343"/>
                <a:gd name="connsiteX8" fmla="*/ 2999740 w 3040886"/>
                <a:gd name="connsiteY8" fmla="*/ 1321109 h 3445343"/>
                <a:gd name="connsiteX9" fmla="*/ 3035300 w 3040886"/>
                <a:gd name="connsiteY9" fmla="*/ 2372669 h 3445343"/>
                <a:gd name="connsiteX10" fmla="*/ 3025140 w 3040886"/>
                <a:gd name="connsiteY10" fmla="*/ 3190549 h 3445343"/>
                <a:gd name="connsiteX11" fmla="*/ 3030220 w 3040886"/>
                <a:gd name="connsiteY11" fmla="*/ 3322629 h 3445343"/>
                <a:gd name="connsiteX12" fmla="*/ 3025140 w 3040886"/>
                <a:gd name="connsiteY12" fmla="*/ 3398829 h 3445343"/>
                <a:gd name="connsiteX13" fmla="*/ 2837180 w 3040886"/>
                <a:gd name="connsiteY13" fmla="*/ 3419149 h 3445343"/>
                <a:gd name="connsiteX14" fmla="*/ 1343660 w 3040886"/>
                <a:gd name="connsiteY14" fmla="*/ 3419149 h 3445343"/>
                <a:gd name="connsiteX15" fmla="*/ 0 w 3040886"/>
                <a:gd name="connsiteY15" fmla="*/ 3444549 h 3445343"/>
                <a:gd name="connsiteX0" fmla="*/ 11941 w 3052827"/>
                <a:gd name="connsiteY0" fmla="*/ 3444549 h 3445343"/>
                <a:gd name="connsiteX1" fmla="*/ 50041 w 3052827"/>
                <a:gd name="connsiteY1" fmla="*/ 1453189 h 3445343"/>
                <a:gd name="connsiteX2" fmla="*/ 471681 w 3052827"/>
                <a:gd name="connsiteY2" fmla="*/ 487989 h 3445343"/>
                <a:gd name="connsiteX3" fmla="*/ 1050801 w 3052827"/>
                <a:gd name="connsiteY3" fmla="*/ 86669 h 3445343"/>
                <a:gd name="connsiteX4" fmla="*/ 1558801 w 3052827"/>
                <a:gd name="connsiteY4" fmla="*/ 309 h 3445343"/>
                <a:gd name="connsiteX5" fmla="*/ 1980441 w 3052827"/>
                <a:gd name="connsiteY5" fmla="*/ 66349 h 3445343"/>
                <a:gd name="connsiteX6" fmla="*/ 2346201 w 3052827"/>
                <a:gd name="connsiteY6" fmla="*/ 269549 h 3445343"/>
                <a:gd name="connsiteX7" fmla="*/ 2737361 w 3052827"/>
                <a:gd name="connsiteY7" fmla="*/ 650549 h 3445343"/>
                <a:gd name="connsiteX8" fmla="*/ 3011681 w 3052827"/>
                <a:gd name="connsiteY8" fmla="*/ 1321109 h 3445343"/>
                <a:gd name="connsiteX9" fmla="*/ 3047241 w 3052827"/>
                <a:gd name="connsiteY9" fmla="*/ 2372669 h 3445343"/>
                <a:gd name="connsiteX10" fmla="*/ 3037081 w 3052827"/>
                <a:gd name="connsiteY10" fmla="*/ 3190549 h 3445343"/>
                <a:gd name="connsiteX11" fmla="*/ 3042161 w 3052827"/>
                <a:gd name="connsiteY11" fmla="*/ 3322629 h 3445343"/>
                <a:gd name="connsiteX12" fmla="*/ 3037081 w 3052827"/>
                <a:gd name="connsiteY12" fmla="*/ 3398829 h 3445343"/>
                <a:gd name="connsiteX13" fmla="*/ 2849121 w 3052827"/>
                <a:gd name="connsiteY13" fmla="*/ 3419149 h 3445343"/>
                <a:gd name="connsiteX14" fmla="*/ 1355601 w 3052827"/>
                <a:gd name="connsiteY14" fmla="*/ 3419149 h 3445343"/>
                <a:gd name="connsiteX15" fmla="*/ 11941 w 3052827"/>
                <a:gd name="connsiteY15" fmla="*/ 3444549 h 3445343"/>
                <a:gd name="connsiteX0" fmla="*/ 7752 w 3060068"/>
                <a:gd name="connsiteY0" fmla="*/ 3433119 h 3434200"/>
                <a:gd name="connsiteX1" fmla="*/ 57282 w 3060068"/>
                <a:gd name="connsiteY1" fmla="*/ 1453189 h 3434200"/>
                <a:gd name="connsiteX2" fmla="*/ 478922 w 3060068"/>
                <a:gd name="connsiteY2" fmla="*/ 487989 h 3434200"/>
                <a:gd name="connsiteX3" fmla="*/ 1058042 w 3060068"/>
                <a:gd name="connsiteY3" fmla="*/ 86669 h 3434200"/>
                <a:gd name="connsiteX4" fmla="*/ 1566042 w 3060068"/>
                <a:gd name="connsiteY4" fmla="*/ 309 h 3434200"/>
                <a:gd name="connsiteX5" fmla="*/ 1987682 w 3060068"/>
                <a:gd name="connsiteY5" fmla="*/ 66349 h 3434200"/>
                <a:gd name="connsiteX6" fmla="*/ 2353442 w 3060068"/>
                <a:gd name="connsiteY6" fmla="*/ 269549 h 3434200"/>
                <a:gd name="connsiteX7" fmla="*/ 2744602 w 3060068"/>
                <a:gd name="connsiteY7" fmla="*/ 650549 h 3434200"/>
                <a:gd name="connsiteX8" fmla="*/ 3018922 w 3060068"/>
                <a:gd name="connsiteY8" fmla="*/ 1321109 h 3434200"/>
                <a:gd name="connsiteX9" fmla="*/ 3054482 w 3060068"/>
                <a:gd name="connsiteY9" fmla="*/ 2372669 h 3434200"/>
                <a:gd name="connsiteX10" fmla="*/ 3044322 w 3060068"/>
                <a:gd name="connsiteY10" fmla="*/ 3190549 h 3434200"/>
                <a:gd name="connsiteX11" fmla="*/ 3049402 w 3060068"/>
                <a:gd name="connsiteY11" fmla="*/ 3322629 h 3434200"/>
                <a:gd name="connsiteX12" fmla="*/ 3044322 w 3060068"/>
                <a:gd name="connsiteY12" fmla="*/ 3398829 h 3434200"/>
                <a:gd name="connsiteX13" fmla="*/ 2856362 w 3060068"/>
                <a:gd name="connsiteY13" fmla="*/ 3419149 h 3434200"/>
                <a:gd name="connsiteX14" fmla="*/ 1362842 w 3060068"/>
                <a:gd name="connsiteY14" fmla="*/ 3419149 h 3434200"/>
                <a:gd name="connsiteX15" fmla="*/ 7752 w 3060068"/>
                <a:gd name="connsiteY15" fmla="*/ 3433119 h 3434200"/>
                <a:gd name="connsiteX0" fmla="*/ 14543 w 3066859"/>
                <a:gd name="connsiteY0" fmla="*/ 3433119 h 3434200"/>
                <a:gd name="connsiteX1" fmla="*/ 48833 w 3066859"/>
                <a:gd name="connsiteY1" fmla="*/ 1373179 h 3434200"/>
                <a:gd name="connsiteX2" fmla="*/ 485713 w 3066859"/>
                <a:gd name="connsiteY2" fmla="*/ 487989 h 3434200"/>
                <a:gd name="connsiteX3" fmla="*/ 1064833 w 3066859"/>
                <a:gd name="connsiteY3" fmla="*/ 86669 h 3434200"/>
                <a:gd name="connsiteX4" fmla="*/ 1572833 w 3066859"/>
                <a:gd name="connsiteY4" fmla="*/ 309 h 3434200"/>
                <a:gd name="connsiteX5" fmla="*/ 1994473 w 3066859"/>
                <a:gd name="connsiteY5" fmla="*/ 66349 h 3434200"/>
                <a:gd name="connsiteX6" fmla="*/ 2360233 w 3066859"/>
                <a:gd name="connsiteY6" fmla="*/ 269549 h 3434200"/>
                <a:gd name="connsiteX7" fmla="*/ 2751393 w 3066859"/>
                <a:gd name="connsiteY7" fmla="*/ 650549 h 3434200"/>
                <a:gd name="connsiteX8" fmla="*/ 3025713 w 3066859"/>
                <a:gd name="connsiteY8" fmla="*/ 1321109 h 3434200"/>
                <a:gd name="connsiteX9" fmla="*/ 3061273 w 3066859"/>
                <a:gd name="connsiteY9" fmla="*/ 2372669 h 3434200"/>
                <a:gd name="connsiteX10" fmla="*/ 3051113 w 3066859"/>
                <a:gd name="connsiteY10" fmla="*/ 3190549 h 3434200"/>
                <a:gd name="connsiteX11" fmla="*/ 3056193 w 3066859"/>
                <a:gd name="connsiteY11" fmla="*/ 3322629 h 3434200"/>
                <a:gd name="connsiteX12" fmla="*/ 3051113 w 3066859"/>
                <a:gd name="connsiteY12" fmla="*/ 3398829 h 3434200"/>
                <a:gd name="connsiteX13" fmla="*/ 2863153 w 3066859"/>
                <a:gd name="connsiteY13" fmla="*/ 3419149 h 3434200"/>
                <a:gd name="connsiteX14" fmla="*/ 1369633 w 3066859"/>
                <a:gd name="connsiteY14" fmla="*/ 3419149 h 3434200"/>
                <a:gd name="connsiteX15" fmla="*/ 14543 w 3066859"/>
                <a:gd name="connsiteY15" fmla="*/ 3433119 h 3434200"/>
                <a:gd name="connsiteX0" fmla="*/ 14543 w 3066859"/>
                <a:gd name="connsiteY0" fmla="*/ 3433119 h 3442009"/>
                <a:gd name="connsiteX1" fmla="*/ 48833 w 3066859"/>
                <a:gd name="connsiteY1" fmla="*/ 1373179 h 3442009"/>
                <a:gd name="connsiteX2" fmla="*/ 485713 w 3066859"/>
                <a:gd name="connsiteY2" fmla="*/ 487989 h 3442009"/>
                <a:gd name="connsiteX3" fmla="*/ 1064833 w 3066859"/>
                <a:gd name="connsiteY3" fmla="*/ 86669 h 3442009"/>
                <a:gd name="connsiteX4" fmla="*/ 1572833 w 3066859"/>
                <a:gd name="connsiteY4" fmla="*/ 309 h 3442009"/>
                <a:gd name="connsiteX5" fmla="*/ 1994473 w 3066859"/>
                <a:gd name="connsiteY5" fmla="*/ 66349 h 3442009"/>
                <a:gd name="connsiteX6" fmla="*/ 2360233 w 3066859"/>
                <a:gd name="connsiteY6" fmla="*/ 269549 h 3442009"/>
                <a:gd name="connsiteX7" fmla="*/ 2751393 w 3066859"/>
                <a:gd name="connsiteY7" fmla="*/ 650549 h 3442009"/>
                <a:gd name="connsiteX8" fmla="*/ 3025713 w 3066859"/>
                <a:gd name="connsiteY8" fmla="*/ 1321109 h 3442009"/>
                <a:gd name="connsiteX9" fmla="*/ 3061273 w 3066859"/>
                <a:gd name="connsiteY9" fmla="*/ 2372669 h 3442009"/>
                <a:gd name="connsiteX10" fmla="*/ 3051113 w 3066859"/>
                <a:gd name="connsiteY10" fmla="*/ 3190549 h 3442009"/>
                <a:gd name="connsiteX11" fmla="*/ 3056193 w 3066859"/>
                <a:gd name="connsiteY11" fmla="*/ 3322629 h 3442009"/>
                <a:gd name="connsiteX12" fmla="*/ 3051113 w 3066859"/>
                <a:gd name="connsiteY12" fmla="*/ 3398829 h 3442009"/>
                <a:gd name="connsiteX13" fmla="*/ 2863153 w 3066859"/>
                <a:gd name="connsiteY13" fmla="*/ 3419149 h 3442009"/>
                <a:gd name="connsiteX14" fmla="*/ 1358203 w 3066859"/>
                <a:gd name="connsiteY14" fmla="*/ 3442009 h 3442009"/>
                <a:gd name="connsiteX15" fmla="*/ 14543 w 3066859"/>
                <a:gd name="connsiteY15" fmla="*/ 3433119 h 3442009"/>
                <a:gd name="connsiteX0" fmla="*/ 14543 w 3066859"/>
                <a:gd name="connsiteY0" fmla="*/ 3433119 h 3445819"/>
                <a:gd name="connsiteX1" fmla="*/ 48833 w 3066859"/>
                <a:gd name="connsiteY1" fmla="*/ 1373179 h 3445819"/>
                <a:gd name="connsiteX2" fmla="*/ 485713 w 3066859"/>
                <a:gd name="connsiteY2" fmla="*/ 487989 h 3445819"/>
                <a:gd name="connsiteX3" fmla="*/ 1064833 w 3066859"/>
                <a:gd name="connsiteY3" fmla="*/ 86669 h 3445819"/>
                <a:gd name="connsiteX4" fmla="*/ 1572833 w 3066859"/>
                <a:gd name="connsiteY4" fmla="*/ 309 h 3445819"/>
                <a:gd name="connsiteX5" fmla="*/ 1994473 w 3066859"/>
                <a:gd name="connsiteY5" fmla="*/ 66349 h 3445819"/>
                <a:gd name="connsiteX6" fmla="*/ 2360233 w 3066859"/>
                <a:gd name="connsiteY6" fmla="*/ 269549 h 3445819"/>
                <a:gd name="connsiteX7" fmla="*/ 2751393 w 3066859"/>
                <a:gd name="connsiteY7" fmla="*/ 650549 h 3445819"/>
                <a:gd name="connsiteX8" fmla="*/ 3025713 w 3066859"/>
                <a:gd name="connsiteY8" fmla="*/ 1321109 h 3445819"/>
                <a:gd name="connsiteX9" fmla="*/ 3061273 w 3066859"/>
                <a:gd name="connsiteY9" fmla="*/ 2372669 h 3445819"/>
                <a:gd name="connsiteX10" fmla="*/ 3051113 w 3066859"/>
                <a:gd name="connsiteY10" fmla="*/ 3190549 h 3445819"/>
                <a:gd name="connsiteX11" fmla="*/ 3056193 w 3066859"/>
                <a:gd name="connsiteY11" fmla="*/ 3322629 h 3445819"/>
                <a:gd name="connsiteX12" fmla="*/ 3051113 w 3066859"/>
                <a:gd name="connsiteY12" fmla="*/ 3398829 h 3445819"/>
                <a:gd name="connsiteX13" fmla="*/ 2863153 w 3066859"/>
                <a:gd name="connsiteY13" fmla="*/ 3445819 h 3445819"/>
                <a:gd name="connsiteX14" fmla="*/ 1358203 w 3066859"/>
                <a:gd name="connsiteY14" fmla="*/ 3442009 h 3445819"/>
                <a:gd name="connsiteX15" fmla="*/ 14543 w 3066859"/>
                <a:gd name="connsiteY15" fmla="*/ 3433119 h 3445819"/>
                <a:gd name="connsiteX0" fmla="*/ 14543 w 3064667"/>
                <a:gd name="connsiteY0" fmla="*/ 3433119 h 3445819"/>
                <a:gd name="connsiteX1" fmla="*/ 48833 w 3064667"/>
                <a:gd name="connsiteY1" fmla="*/ 1373179 h 3445819"/>
                <a:gd name="connsiteX2" fmla="*/ 485713 w 3064667"/>
                <a:gd name="connsiteY2" fmla="*/ 487989 h 3445819"/>
                <a:gd name="connsiteX3" fmla="*/ 1064833 w 3064667"/>
                <a:gd name="connsiteY3" fmla="*/ 86669 h 3445819"/>
                <a:gd name="connsiteX4" fmla="*/ 1572833 w 3064667"/>
                <a:gd name="connsiteY4" fmla="*/ 309 h 3445819"/>
                <a:gd name="connsiteX5" fmla="*/ 1994473 w 3064667"/>
                <a:gd name="connsiteY5" fmla="*/ 66349 h 3445819"/>
                <a:gd name="connsiteX6" fmla="*/ 2360233 w 3064667"/>
                <a:gd name="connsiteY6" fmla="*/ 269549 h 3445819"/>
                <a:gd name="connsiteX7" fmla="*/ 2751393 w 3064667"/>
                <a:gd name="connsiteY7" fmla="*/ 650549 h 3445819"/>
                <a:gd name="connsiteX8" fmla="*/ 3025713 w 3064667"/>
                <a:gd name="connsiteY8" fmla="*/ 1321109 h 3445819"/>
                <a:gd name="connsiteX9" fmla="*/ 3061273 w 3064667"/>
                <a:gd name="connsiteY9" fmla="*/ 2372669 h 3445819"/>
                <a:gd name="connsiteX10" fmla="*/ 3051113 w 3064667"/>
                <a:gd name="connsiteY10" fmla="*/ 3190549 h 3445819"/>
                <a:gd name="connsiteX11" fmla="*/ 3051113 w 3064667"/>
                <a:gd name="connsiteY11" fmla="*/ 3398829 h 3445819"/>
                <a:gd name="connsiteX12" fmla="*/ 2863153 w 3064667"/>
                <a:gd name="connsiteY12" fmla="*/ 3445819 h 3445819"/>
                <a:gd name="connsiteX13" fmla="*/ 1358203 w 3064667"/>
                <a:gd name="connsiteY13" fmla="*/ 3442009 h 3445819"/>
                <a:gd name="connsiteX14" fmla="*/ 14543 w 3064667"/>
                <a:gd name="connsiteY14" fmla="*/ 3433119 h 3445819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64667"/>
                <a:gd name="connsiteY0" fmla="*/ 3433119 h 3445910"/>
                <a:gd name="connsiteX1" fmla="*/ 48833 w 3064667"/>
                <a:gd name="connsiteY1" fmla="*/ 1373179 h 3445910"/>
                <a:gd name="connsiteX2" fmla="*/ 485713 w 3064667"/>
                <a:gd name="connsiteY2" fmla="*/ 487989 h 3445910"/>
                <a:gd name="connsiteX3" fmla="*/ 1064833 w 3064667"/>
                <a:gd name="connsiteY3" fmla="*/ 86669 h 3445910"/>
                <a:gd name="connsiteX4" fmla="*/ 1572833 w 3064667"/>
                <a:gd name="connsiteY4" fmla="*/ 309 h 3445910"/>
                <a:gd name="connsiteX5" fmla="*/ 1994473 w 3064667"/>
                <a:gd name="connsiteY5" fmla="*/ 66349 h 3445910"/>
                <a:gd name="connsiteX6" fmla="*/ 2360233 w 3064667"/>
                <a:gd name="connsiteY6" fmla="*/ 269549 h 3445910"/>
                <a:gd name="connsiteX7" fmla="*/ 2751393 w 3064667"/>
                <a:gd name="connsiteY7" fmla="*/ 650549 h 3445910"/>
                <a:gd name="connsiteX8" fmla="*/ 3025713 w 3064667"/>
                <a:gd name="connsiteY8" fmla="*/ 1321109 h 3445910"/>
                <a:gd name="connsiteX9" fmla="*/ 3061273 w 3064667"/>
                <a:gd name="connsiteY9" fmla="*/ 2372669 h 3445910"/>
                <a:gd name="connsiteX10" fmla="*/ 3051113 w 3064667"/>
                <a:gd name="connsiteY10" fmla="*/ 3190549 h 3445910"/>
                <a:gd name="connsiteX11" fmla="*/ 3051113 w 3064667"/>
                <a:gd name="connsiteY11" fmla="*/ 3433119 h 3445910"/>
                <a:gd name="connsiteX12" fmla="*/ 2863153 w 3064667"/>
                <a:gd name="connsiteY12" fmla="*/ 3445819 h 3445910"/>
                <a:gd name="connsiteX13" fmla="*/ 1358203 w 3064667"/>
                <a:gd name="connsiteY13" fmla="*/ 3442009 h 3445910"/>
                <a:gd name="connsiteX14" fmla="*/ 14543 w 3064667"/>
                <a:gd name="connsiteY14" fmla="*/ 3433119 h 3445910"/>
                <a:gd name="connsiteX0" fmla="*/ 14543 w 3070869"/>
                <a:gd name="connsiteY0" fmla="*/ 3433119 h 3454993"/>
                <a:gd name="connsiteX1" fmla="*/ 48833 w 3070869"/>
                <a:gd name="connsiteY1" fmla="*/ 1373179 h 3454993"/>
                <a:gd name="connsiteX2" fmla="*/ 485713 w 3070869"/>
                <a:gd name="connsiteY2" fmla="*/ 487989 h 3454993"/>
                <a:gd name="connsiteX3" fmla="*/ 1064833 w 3070869"/>
                <a:gd name="connsiteY3" fmla="*/ 86669 h 3454993"/>
                <a:gd name="connsiteX4" fmla="*/ 1572833 w 3070869"/>
                <a:gd name="connsiteY4" fmla="*/ 309 h 3454993"/>
                <a:gd name="connsiteX5" fmla="*/ 1994473 w 3070869"/>
                <a:gd name="connsiteY5" fmla="*/ 66349 h 3454993"/>
                <a:gd name="connsiteX6" fmla="*/ 2360233 w 3070869"/>
                <a:gd name="connsiteY6" fmla="*/ 269549 h 3454993"/>
                <a:gd name="connsiteX7" fmla="*/ 2751393 w 3070869"/>
                <a:gd name="connsiteY7" fmla="*/ 650549 h 3454993"/>
                <a:gd name="connsiteX8" fmla="*/ 3025713 w 3070869"/>
                <a:gd name="connsiteY8" fmla="*/ 1321109 h 3454993"/>
                <a:gd name="connsiteX9" fmla="*/ 3061273 w 3070869"/>
                <a:gd name="connsiteY9" fmla="*/ 2372669 h 3454993"/>
                <a:gd name="connsiteX10" fmla="*/ 3066353 w 3070869"/>
                <a:gd name="connsiteY10" fmla="*/ 3190549 h 3454993"/>
                <a:gd name="connsiteX11" fmla="*/ 3051113 w 3070869"/>
                <a:gd name="connsiteY11" fmla="*/ 3433119 h 3454993"/>
                <a:gd name="connsiteX12" fmla="*/ 2863153 w 3070869"/>
                <a:gd name="connsiteY12" fmla="*/ 3445819 h 3454993"/>
                <a:gd name="connsiteX13" fmla="*/ 1358203 w 3070869"/>
                <a:gd name="connsiteY13" fmla="*/ 3442009 h 3454993"/>
                <a:gd name="connsiteX14" fmla="*/ 14543 w 3070869"/>
                <a:gd name="connsiteY14" fmla="*/ 3433119 h 3454993"/>
                <a:gd name="connsiteX0" fmla="*/ 14543 w 3071905"/>
                <a:gd name="connsiteY0" fmla="*/ 3433119 h 3454993"/>
                <a:gd name="connsiteX1" fmla="*/ 48833 w 3071905"/>
                <a:gd name="connsiteY1" fmla="*/ 1373179 h 3454993"/>
                <a:gd name="connsiteX2" fmla="*/ 485713 w 3071905"/>
                <a:gd name="connsiteY2" fmla="*/ 487989 h 3454993"/>
                <a:gd name="connsiteX3" fmla="*/ 1064833 w 3071905"/>
                <a:gd name="connsiteY3" fmla="*/ 86669 h 3454993"/>
                <a:gd name="connsiteX4" fmla="*/ 1572833 w 3071905"/>
                <a:gd name="connsiteY4" fmla="*/ 309 h 3454993"/>
                <a:gd name="connsiteX5" fmla="*/ 1994473 w 3071905"/>
                <a:gd name="connsiteY5" fmla="*/ 66349 h 3454993"/>
                <a:gd name="connsiteX6" fmla="*/ 2360233 w 3071905"/>
                <a:gd name="connsiteY6" fmla="*/ 269549 h 3454993"/>
                <a:gd name="connsiteX7" fmla="*/ 2751393 w 3071905"/>
                <a:gd name="connsiteY7" fmla="*/ 650549 h 3454993"/>
                <a:gd name="connsiteX8" fmla="*/ 3025713 w 3071905"/>
                <a:gd name="connsiteY8" fmla="*/ 1321109 h 3454993"/>
                <a:gd name="connsiteX9" fmla="*/ 3068893 w 3071905"/>
                <a:gd name="connsiteY9" fmla="*/ 2376479 h 3454993"/>
                <a:gd name="connsiteX10" fmla="*/ 3066353 w 3071905"/>
                <a:gd name="connsiteY10" fmla="*/ 3190549 h 3454993"/>
                <a:gd name="connsiteX11" fmla="*/ 3051113 w 3071905"/>
                <a:gd name="connsiteY11" fmla="*/ 3433119 h 3454993"/>
                <a:gd name="connsiteX12" fmla="*/ 2863153 w 3071905"/>
                <a:gd name="connsiteY12" fmla="*/ 3445819 h 3454993"/>
                <a:gd name="connsiteX13" fmla="*/ 1358203 w 3071905"/>
                <a:gd name="connsiteY13" fmla="*/ 3442009 h 3454993"/>
                <a:gd name="connsiteX14" fmla="*/ 14543 w 3071905"/>
                <a:gd name="connsiteY14" fmla="*/ 3433119 h 3454993"/>
                <a:gd name="connsiteX0" fmla="*/ 14543 w 3073182"/>
                <a:gd name="connsiteY0" fmla="*/ 3433119 h 3454993"/>
                <a:gd name="connsiteX1" fmla="*/ 48833 w 3073182"/>
                <a:gd name="connsiteY1" fmla="*/ 1373179 h 3454993"/>
                <a:gd name="connsiteX2" fmla="*/ 485713 w 3073182"/>
                <a:gd name="connsiteY2" fmla="*/ 487989 h 3454993"/>
                <a:gd name="connsiteX3" fmla="*/ 1064833 w 3073182"/>
                <a:gd name="connsiteY3" fmla="*/ 86669 h 3454993"/>
                <a:gd name="connsiteX4" fmla="*/ 1572833 w 3073182"/>
                <a:gd name="connsiteY4" fmla="*/ 309 h 3454993"/>
                <a:gd name="connsiteX5" fmla="*/ 1994473 w 3073182"/>
                <a:gd name="connsiteY5" fmla="*/ 66349 h 3454993"/>
                <a:gd name="connsiteX6" fmla="*/ 2360233 w 3073182"/>
                <a:gd name="connsiteY6" fmla="*/ 269549 h 3454993"/>
                <a:gd name="connsiteX7" fmla="*/ 2751393 w 3073182"/>
                <a:gd name="connsiteY7" fmla="*/ 650549 h 3454993"/>
                <a:gd name="connsiteX8" fmla="*/ 3040953 w 3073182"/>
                <a:gd name="connsiteY8" fmla="*/ 1324919 h 3454993"/>
                <a:gd name="connsiteX9" fmla="*/ 3068893 w 3073182"/>
                <a:gd name="connsiteY9" fmla="*/ 2376479 h 3454993"/>
                <a:gd name="connsiteX10" fmla="*/ 3066353 w 3073182"/>
                <a:gd name="connsiteY10" fmla="*/ 3190549 h 3454993"/>
                <a:gd name="connsiteX11" fmla="*/ 3051113 w 3073182"/>
                <a:gd name="connsiteY11" fmla="*/ 3433119 h 3454993"/>
                <a:gd name="connsiteX12" fmla="*/ 2863153 w 3073182"/>
                <a:gd name="connsiteY12" fmla="*/ 3445819 h 3454993"/>
                <a:gd name="connsiteX13" fmla="*/ 1358203 w 3073182"/>
                <a:gd name="connsiteY13" fmla="*/ 3442009 h 3454993"/>
                <a:gd name="connsiteX14" fmla="*/ 14543 w 3073182"/>
                <a:gd name="connsiteY14" fmla="*/ 3433119 h 3454993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6483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2859 w 3071498"/>
                <a:gd name="connsiteY0" fmla="*/ 3471055 h 3492929"/>
                <a:gd name="connsiteX1" fmla="*/ 47149 w 3071498"/>
                <a:gd name="connsiteY1" fmla="*/ 1411115 h 3492929"/>
                <a:gd name="connsiteX2" fmla="*/ 457359 w 3071498"/>
                <a:gd name="connsiteY2" fmla="*/ 514495 h 3492929"/>
                <a:gd name="connsiteX3" fmla="*/ 1005999 w 3071498"/>
                <a:gd name="connsiteY3" fmla="*/ 124605 h 3492929"/>
                <a:gd name="connsiteX4" fmla="*/ 1502569 w 3071498"/>
                <a:gd name="connsiteY4" fmla="*/ 145 h 3492929"/>
                <a:gd name="connsiteX5" fmla="*/ 1992789 w 3071498"/>
                <a:gd name="connsiteY5" fmla="*/ 104285 h 3492929"/>
                <a:gd name="connsiteX6" fmla="*/ 2358549 w 3071498"/>
                <a:gd name="connsiteY6" fmla="*/ 307485 h 3492929"/>
                <a:gd name="connsiteX7" fmla="*/ 2749709 w 3071498"/>
                <a:gd name="connsiteY7" fmla="*/ 688485 h 3492929"/>
                <a:gd name="connsiteX8" fmla="*/ 3039269 w 3071498"/>
                <a:gd name="connsiteY8" fmla="*/ 1362855 h 3492929"/>
                <a:gd name="connsiteX9" fmla="*/ 3067209 w 3071498"/>
                <a:gd name="connsiteY9" fmla="*/ 2414415 h 3492929"/>
                <a:gd name="connsiteX10" fmla="*/ 3064669 w 3071498"/>
                <a:gd name="connsiteY10" fmla="*/ 3228485 h 3492929"/>
                <a:gd name="connsiteX11" fmla="*/ 3049429 w 3071498"/>
                <a:gd name="connsiteY11" fmla="*/ 3471055 h 3492929"/>
                <a:gd name="connsiteX12" fmla="*/ 2861469 w 3071498"/>
                <a:gd name="connsiteY12" fmla="*/ 3483755 h 3492929"/>
                <a:gd name="connsiteX13" fmla="*/ 1356519 w 3071498"/>
                <a:gd name="connsiteY13" fmla="*/ 3479945 h 3492929"/>
                <a:gd name="connsiteX14" fmla="*/ 12859 w 3071498"/>
                <a:gd name="connsiteY14" fmla="*/ 3471055 h 3492929"/>
                <a:gd name="connsiteX0" fmla="*/ 12859 w 3071498"/>
                <a:gd name="connsiteY0" fmla="*/ 3471053 h 3492927"/>
                <a:gd name="connsiteX1" fmla="*/ 47149 w 3071498"/>
                <a:gd name="connsiteY1" fmla="*/ 1411113 h 3492927"/>
                <a:gd name="connsiteX2" fmla="*/ 457359 w 3071498"/>
                <a:gd name="connsiteY2" fmla="*/ 514493 h 3492927"/>
                <a:gd name="connsiteX3" fmla="*/ 1005999 w 3071498"/>
                <a:gd name="connsiteY3" fmla="*/ 124603 h 3492927"/>
                <a:gd name="connsiteX4" fmla="*/ 1502569 w 3071498"/>
                <a:gd name="connsiteY4" fmla="*/ 143 h 3492927"/>
                <a:gd name="connsiteX5" fmla="*/ 1992789 w 3071498"/>
                <a:gd name="connsiteY5" fmla="*/ 104283 h 3492927"/>
                <a:gd name="connsiteX6" fmla="*/ 2400459 w 3071498"/>
                <a:gd name="connsiteY6" fmla="*/ 299863 h 3492927"/>
                <a:gd name="connsiteX7" fmla="*/ 2749709 w 3071498"/>
                <a:gd name="connsiteY7" fmla="*/ 688483 h 3492927"/>
                <a:gd name="connsiteX8" fmla="*/ 3039269 w 3071498"/>
                <a:gd name="connsiteY8" fmla="*/ 1362853 h 3492927"/>
                <a:gd name="connsiteX9" fmla="*/ 3067209 w 3071498"/>
                <a:gd name="connsiteY9" fmla="*/ 2414413 h 3492927"/>
                <a:gd name="connsiteX10" fmla="*/ 3064669 w 3071498"/>
                <a:gd name="connsiteY10" fmla="*/ 3228483 h 3492927"/>
                <a:gd name="connsiteX11" fmla="*/ 3049429 w 3071498"/>
                <a:gd name="connsiteY11" fmla="*/ 3471053 h 3492927"/>
                <a:gd name="connsiteX12" fmla="*/ 2861469 w 3071498"/>
                <a:gd name="connsiteY12" fmla="*/ 3483753 h 3492927"/>
                <a:gd name="connsiteX13" fmla="*/ 1356519 w 3071498"/>
                <a:gd name="connsiteY13" fmla="*/ 3479943 h 3492927"/>
                <a:gd name="connsiteX14" fmla="*/ 12859 w 3071498"/>
                <a:gd name="connsiteY14" fmla="*/ 3471053 h 3492927"/>
                <a:gd name="connsiteX0" fmla="*/ 12859 w 3071498"/>
                <a:gd name="connsiteY0" fmla="*/ 3471310 h 3493184"/>
                <a:gd name="connsiteX1" fmla="*/ 47149 w 3071498"/>
                <a:gd name="connsiteY1" fmla="*/ 1411370 h 3493184"/>
                <a:gd name="connsiteX2" fmla="*/ 457359 w 3071498"/>
                <a:gd name="connsiteY2" fmla="*/ 514750 h 3493184"/>
                <a:gd name="connsiteX3" fmla="*/ 1005999 w 3071498"/>
                <a:gd name="connsiteY3" fmla="*/ 124860 h 3493184"/>
                <a:gd name="connsiteX4" fmla="*/ 1502569 w 3071498"/>
                <a:gd name="connsiteY4" fmla="*/ 400 h 3493184"/>
                <a:gd name="connsiteX5" fmla="*/ 1992789 w 3071498"/>
                <a:gd name="connsiteY5" fmla="*/ 93110 h 3493184"/>
                <a:gd name="connsiteX6" fmla="*/ 2400459 w 3071498"/>
                <a:gd name="connsiteY6" fmla="*/ 300120 h 3493184"/>
                <a:gd name="connsiteX7" fmla="*/ 2749709 w 3071498"/>
                <a:gd name="connsiteY7" fmla="*/ 688740 h 3493184"/>
                <a:gd name="connsiteX8" fmla="*/ 3039269 w 3071498"/>
                <a:gd name="connsiteY8" fmla="*/ 1363110 h 3493184"/>
                <a:gd name="connsiteX9" fmla="*/ 3067209 w 3071498"/>
                <a:gd name="connsiteY9" fmla="*/ 2414670 h 3493184"/>
                <a:gd name="connsiteX10" fmla="*/ 3064669 w 3071498"/>
                <a:gd name="connsiteY10" fmla="*/ 3228740 h 3493184"/>
                <a:gd name="connsiteX11" fmla="*/ 3049429 w 3071498"/>
                <a:gd name="connsiteY11" fmla="*/ 3471310 h 3493184"/>
                <a:gd name="connsiteX12" fmla="*/ 2861469 w 3071498"/>
                <a:gd name="connsiteY12" fmla="*/ 3484010 h 3493184"/>
                <a:gd name="connsiteX13" fmla="*/ 1356519 w 3071498"/>
                <a:gd name="connsiteY13" fmla="*/ 3480200 h 3493184"/>
                <a:gd name="connsiteX14" fmla="*/ 12859 w 3071498"/>
                <a:gd name="connsiteY14" fmla="*/ 3471310 h 3493184"/>
                <a:gd name="connsiteX0" fmla="*/ 12859 w 3071498"/>
                <a:gd name="connsiteY0" fmla="*/ 3471833 h 3493707"/>
                <a:gd name="connsiteX1" fmla="*/ 47149 w 3071498"/>
                <a:gd name="connsiteY1" fmla="*/ 1411893 h 3493707"/>
                <a:gd name="connsiteX2" fmla="*/ 457359 w 3071498"/>
                <a:gd name="connsiteY2" fmla="*/ 515273 h 3493707"/>
                <a:gd name="connsiteX3" fmla="*/ 945039 w 3071498"/>
                <a:gd name="connsiteY3" fmla="*/ 144433 h 3493707"/>
                <a:gd name="connsiteX4" fmla="*/ 1502569 w 3071498"/>
                <a:gd name="connsiteY4" fmla="*/ 923 h 3493707"/>
                <a:gd name="connsiteX5" fmla="*/ 1992789 w 3071498"/>
                <a:gd name="connsiteY5" fmla="*/ 93633 h 3493707"/>
                <a:gd name="connsiteX6" fmla="*/ 2400459 w 3071498"/>
                <a:gd name="connsiteY6" fmla="*/ 300643 h 3493707"/>
                <a:gd name="connsiteX7" fmla="*/ 2749709 w 3071498"/>
                <a:gd name="connsiteY7" fmla="*/ 689263 h 3493707"/>
                <a:gd name="connsiteX8" fmla="*/ 3039269 w 3071498"/>
                <a:gd name="connsiteY8" fmla="*/ 1363633 h 3493707"/>
                <a:gd name="connsiteX9" fmla="*/ 3067209 w 3071498"/>
                <a:gd name="connsiteY9" fmla="*/ 2415193 h 3493707"/>
                <a:gd name="connsiteX10" fmla="*/ 3064669 w 3071498"/>
                <a:gd name="connsiteY10" fmla="*/ 3229263 h 3493707"/>
                <a:gd name="connsiteX11" fmla="*/ 3049429 w 3071498"/>
                <a:gd name="connsiteY11" fmla="*/ 3471833 h 3493707"/>
                <a:gd name="connsiteX12" fmla="*/ 2861469 w 3071498"/>
                <a:gd name="connsiteY12" fmla="*/ 3484533 h 3493707"/>
                <a:gd name="connsiteX13" fmla="*/ 1356519 w 3071498"/>
                <a:gd name="connsiteY13" fmla="*/ 3480723 h 3493707"/>
                <a:gd name="connsiteX14" fmla="*/ 12859 w 3071498"/>
                <a:gd name="connsiteY14" fmla="*/ 3471833 h 3493707"/>
                <a:gd name="connsiteX0" fmla="*/ 16912 w 3075551"/>
                <a:gd name="connsiteY0" fmla="*/ 3471833 h 3493707"/>
                <a:gd name="connsiteX1" fmla="*/ 43582 w 3075551"/>
                <a:gd name="connsiteY1" fmla="*/ 1411893 h 3493707"/>
                <a:gd name="connsiteX2" fmla="*/ 461412 w 3075551"/>
                <a:gd name="connsiteY2" fmla="*/ 515273 h 3493707"/>
                <a:gd name="connsiteX3" fmla="*/ 949092 w 3075551"/>
                <a:gd name="connsiteY3" fmla="*/ 144433 h 3493707"/>
                <a:gd name="connsiteX4" fmla="*/ 1506622 w 3075551"/>
                <a:gd name="connsiteY4" fmla="*/ 923 h 3493707"/>
                <a:gd name="connsiteX5" fmla="*/ 1996842 w 3075551"/>
                <a:gd name="connsiteY5" fmla="*/ 93633 h 3493707"/>
                <a:gd name="connsiteX6" fmla="*/ 2404512 w 3075551"/>
                <a:gd name="connsiteY6" fmla="*/ 300643 h 3493707"/>
                <a:gd name="connsiteX7" fmla="*/ 2753762 w 3075551"/>
                <a:gd name="connsiteY7" fmla="*/ 689263 h 3493707"/>
                <a:gd name="connsiteX8" fmla="*/ 3043322 w 3075551"/>
                <a:gd name="connsiteY8" fmla="*/ 1363633 h 3493707"/>
                <a:gd name="connsiteX9" fmla="*/ 3071262 w 3075551"/>
                <a:gd name="connsiteY9" fmla="*/ 2415193 h 3493707"/>
                <a:gd name="connsiteX10" fmla="*/ 3068722 w 3075551"/>
                <a:gd name="connsiteY10" fmla="*/ 3229263 h 3493707"/>
                <a:gd name="connsiteX11" fmla="*/ 3053482 w 3075551"/>
                <a:gd name="connsiteY11" fmla="*/ 3471833 h 3493707"/>
                <a:gd name="connsiteX12" fmla="*/ 2865522 w 3075551"/>
                <a:gd name="connsiteY12" fmla="*/ 3484533 h 3493707"/>
                <a:gd name="connsiteX13" fmla="*/ 1360572 w 3075551"/>
                <a:gd name="connsiteY13" fmla="*/ 3480723 h 3493707"/>
                <a:gd name="connsiteX14" fmla="*/ 16912 w 3075551"/>
                <a:gd name="connsiteY14" fmla="*/ 3471833 h 3493707"/>
                <a:gd name="connsiteX0" fmla="*/ 16912 w 3077593"/>
                <a:gd name="connsiteY0" fmla="*/ 3471833 h 3493158"/>
                <a:gd name="connsiteX1" fmla="*/ 43582 w 3077593"/>
                <a:gd name="connsiteY1" fmla="*/ 1411893 h 3493158"/>
                <a:gd name="connsiteX2" fmla="*/ 461412 w 3077593"/>
                <a:gd name="connsiteY2" fmla="*/ 515273 h 3493158"/>
                <a:gd name="connsiteX3" fmla="*/ 949092 w 3077593"/>
                <a:gd name="connsiteY3" fmla="*/ 144433 h 3493158"/>
                <a:gd name="connsiteX4" fmla="*/ 1506622 w 3077593"/>
                <a:gd name="connsiteY4" fmla="*/ 923 h 3493158"/>
                <a:gd name="connsiteX5" fmla="*/ 1996842 w 3077593"/>
                <a:gd name="connsiteY5" fmla="*/ 93633 h 3493158"/>
                <a:gd name="connsiteX6" fmla="*/ 2404512 w 3077593"/>
                <a:gd name="connsiteY6" fmla="*/ 300643 h 3493158"/>
                <a:gd name="connsiteX7" fmla="*/ 2753762 w 3077593"/>
                <a:gd name="connsiteY7" fmla="*/ 689263 h 3493158"/>
                <a:gd name="connsiteX8" fmla="*/ 3043322 w 3077593"/>
                <a:gd name="connsiteY8" fmla="*/ 1363633 h 3493158"/>
                <a:gd name="connsiteX9" fmla="*/ 3071262 w 3077593"/>
                <a:gd name="connsiteY9" fmla="*/ 2415193 h 3493158"/>
                <a:gd name="connsiteX10" fmla="*/ 3076342 w 3077593"/>
                <a:gd name="connsiteY10" fmla="*/ 3236883 h 3493158"/>
                <a:gd name="connsiteX11" fmla="*/ 3053482 w 3077593"/>
                <a:gd name="connsiteY11" fmla="*/ 3471833 h 3493158"/>
                <a:gd name="connsiteX12" fmla="*/ 2865522 w 3077593"/>
                <a:gd name="connsiteY12" fmla="*/ 3484533 h 3493158"/>
                <a:gd name="connsiteX13" fmla="*/ 1360572 w 3077593"/>
                <a:gd name="connsiteY13" fmla="*/ 3480723 h 3493158"/>
                <a:gd name="connsiteX14" fmla="*/ 16912 w 3077593"/>
                <a:gd name="connsiteY14" fmla="*/ 3471833 h 3493158"/>
                <a:gd name="connsiteX0" fmla="*/ 16912 w 3083835"/>
                <a:gd name="connsiteY0" fmla="*/ 3471833 h 3485124"/>
                <a:gd name="connsiteX1" fmla="*/ 43582 w 3083835"/>
                <a:gd name="connsiteY1" fmla="*/ 1411893 h 3485124"/>
                <a:gd name="connsiteX2" fmla="*/ 461412 w 3083835"/>
                <a:gd name="connsiteY2" fmla="*/ 515273 h 3485124"/>
                <a:gd name="connsiteX3" fmla="*/ 949092 w 3083835"/>
                <a:gd name="connsiteY3" fmla="*/ 144433 h 3485124"/>
                <a:gd name="connsiteX4" fmla="*/ 1506622 w 3083835"/>
                <a:gd name="connsiteY4" fmla="*/ 923 h 3485124"/>
                <a:gd name="connsiteX5" fmla="*/ 1996842 w 3083835"/>
                <a:gd name="connsiteY5" fmla="*/ 93633 h 3485124"/>
                <a:gd name="connsiteX6" fmla="*/ 2404512 w 3083835"/>
                <a:gd name="connsiteY6" fmla="*/ 300643 h 3485124"/>
                <a:gd name="connsiteX7" fmla="*/ 2753762 w 3083835"/>
                <a:gd name="connsiteY7" fmla="*/ 689263 h 3485124"/>
                <a:gd name="connsiteX8" fmla="*/ 3043322 w 3083835"/>
                <a:gd name="connsiteY8" fmla="*/ 1363633 h 3485124"/>
                <a:gd name="connsiteX9" fmla="*/ 3071262 w 3083835"/>
                <a:gd name="connsiteY9" fmla="*/ 2415193 h 3485124"/>
                <a:gd name="connsiteX10" fmla="*/ 3076342 w 3083835"/>
                <a:gd name="connsiteY10" fmla="*/ 3236883 h 3485124"/>
                <a:gd name="connsiteX11" fmla="*/ 3064912 w 3083835"/>
                <a:gd name="connsiteY11" fmla="*/ 3456593 h 3485124"/>
                <a:gd name="connsiteX12" fmla="*/ 2865522 w 3083835"/>
                <a:gd name="connsiteY12" fmla="*/ 3484533 h 3485124"/>
                <a:gd name="connsiteX13" fmla="*/ 1360572 w 3083835"/>
                <a:gd name="connsiteY13" fmla="*/ 3480723 h 3485124"/>
                <a:gd name="connsiteX14" fmla="*/ 16912 w 3083835"/>
                <a:gd name="connsiteY14" fmla="*/ 3471833 h 3485124"/>
                <a:gd name="connsiteX0" fmla="*/ 16912 w 3076768"/>
                <a:gd name="connsiteY0" fmla="*/ 3471833 h 3486332"/>
                <a:gd name="connsiteX1" fmla="*/ 43582 w 3076768"/>
                <a:gd name="connsiteY1" fmla="*/ 1411893 h 3486332"/>
                <a:gd name="connsiteX2" fmla="*/ 461412 w 3076768"/>
                <a:gd name="connsiteY2" fmla="*/ 515273 h 3486332"/>
                <a:gd name="connsiteX3" fmla="*/ 949092 w 3076768"/>
                <a:gd name="connsiteY3" fmla="*/ 144433 h 3486332"/>
                <a:gd name="connsiteX4" fmla="*/ 1506622 w 3076768"/>
                <a:gd name="connsiteY4" fmla="*/ 923 h 3486332"/>
                <a:gd name="connsiteX5" fmla="*/ 1996842 w 3076768"/>
                <a:gd name="connsiteY5" fmla="*/ 93633 h 3486332"/>
                <a:gd name="connsiteX6" fmla="*/ 2404512 w 3076768"/>
                <a:gd name="connsiteY6" fmla="*/ 300643 h 3486332"/>
                <a:gd name="connsiteX7" fmla="*/ 2753762 w 3076768"/>
                <a:gd name="connsiteY7" fmla="*/ 689263 h 3486332"/>
                <a:gd name="connsiteX8" fmla="*/ 3043322 w 3076768"/>
                <a:gd name="connsiteY8" fmla="*/ 1363633 h 3486332"/>
                <a:gd name="connsiteX9" fmla="*/ 3071262 w 3076768"/>
                <a:gd name="connsiteY9" fmla="*/ 2415193 h 3486332"/>
                <a:gd name="connsiteX10" fmla="*/ 3076342 w 3076768"/>
                <a:gd name="connsiteY10" fmla="*/ 3236883 h 3486332"/>
                <a:gd name="connsiteX11" fmla="*/ 3064912 w 3076768"/>
                <a:gd name="connsiteY11" fmla="*/ 3456593 h 3486332"/>
                <a:gd name="connsiteX12" fmla="*/ 2865522 w 3076768"/>
                <a:gd name="connsiteY12" fmla="*/ 3484533 h 3486332"/>
                <a:gd name="connsiteX13" fmla="*/ 1360572 w 3076768"/>
                <a:gd name="connsiteY13" fmla="*/ 3480723 h 3486332"/>
                <a:gd name="connsiteX14" fmla="*/ 16912 w 3076768"/>
                <a:gd name="connsiteY14" fmla="*/ 3471833 h 3486332"/>
                <a:gd name="connsiteX0" fmla="*/ 16912 w 3076623"/>
                <a:gd name="connsiteY0" fmla="*/ 3471833 h 3486332"/>
                <a:gd name="connsiteX1" fmla="*/ 43582 w 3076623"/>
                <a:gd name="connsiteY1" fmla="*/ 1411893 h 3486332"/>
                <a:gd name="connsiteX2" fmla="*/ 461412 w 3076623"/>
                <a:gd name="connsiteY2" fmla="*/ 515273 h 3486332"/>
                <a:gd name="connsiteX3" fmla="*/ 949092 w 3076623"/>
                <a:gd name="connsiteY3" fmla="*/ 144433 h 3486332"/>
                <a:gd name="connsiteX4" fmla="*/ 1506622 w 3076623"/>
                <a:gd name="connsiteY4" fmla="*/ 923 h 3486332"/>
                <a:gd name="connsiteX5" fmla="*/ 1996842 w 3076623"/>
                <a:gd name="connsiteY5" fmla="*/ 93633 h 3486332"/>
                <a:gd name="connsiteX6" fmla="*/ 2404512 w 3076623"/>
                <a:gd name="connsiteY6" fmla="*/ 300643 h 3486332"/>
                <a:gd name="connsiteX7" fmla="*/ 2753762 w 3076623"/>
                <a:gd name="connsiteY7" fmla="*/ 689263 h 3486332"/>
                <a:gd name="connsiteX8" fmla="*/ 3043322 w 3076623"/>
                <a:gd name="connsiteY8" fmla="*/ 1363633 h 3486332"/>
                <a:gd name="connsiteX9" fmla="*/ 3056022 w 3076623"/>
                <a:gd name="connsiteY9" fmla="*/ 2422813 h 3486332"/>
                <a:gd name="connsiteX10" fmla="*/ 3076342 w 3076623"/>
                <a:gd name="connsiteY10" fmla="*/ 3236883 h 3486332"/>
                <a:gd name="connsiteX11" fmla="*/ 3064912 w 3076623"/>
                <a:gd name="connsiteY11" fmla="*/ 3456593 h 3486332"/>
                <a:gd name="connsiteX12" fmla="*/ 2865522 w 3076623"/>
                <a:gd name="connsiteY12" fmla="*/ 3484533 h 3486332"/>
                <a:gd name="connsiteX13" fmla="*/ 1360572 w 3076623"/>
                <a:gd name="connsiteY13" fmla="*/ 3480723 h 3486332"/>
                <a:gd name="connsiteX14" fmla="*/ 16912 w 3076623"/>
                <a:gd name="connsiteY14" fmla="*/ 3471833 h 3486332"/>
                <a:gd name="connsiteX0" fmla="*/ 16912 w 3076457"/>
                <a:gd name="connsiteY0" fmla="*/ 3471833 h 3486332"/>
                <a:gd name="connsiteX1" fmla="*/ 43582 w 3076457"/>
                <a:gd name="connsiteY1" fmla="*/ 1411893 h 3486332"/>
                <a:gd name="connsiteX2" fmla="*/ 461412 w 3076457"/>
                <a:gd name="connsiteY2" fmla="*/ 515273 h 3486332"/>
                <a:gd name="connsiteX3" fmla="*/ 949092 w 3076457"/>
                <a:gd name="connsiteY3" fmla="*/ 144433 h 3486332"/>
                <a:gd name="connsiteX4" fmla="*/ 1506622 w 3076457"/>
                <a:gd name="connsiteY4" fmla="*/ 923 h 3486332"/>
                <a:gd name="connsiteX5" fmla="*/ 1996842 w 3076457"/>
                <a:gd name="connsiteY5" fmla="*/ 93633 h 3486332"/>
                <a:gd name="connsiteX6" fmla="*/ 2404512 w 3076457"/>
                <a:gd name="connsiteY6" fmla="*/ 300643 h 3486332"/>
                <a:gd name="connsiteX7" fmla="*/ 2753762 w 3076457"/>
                <a:gd name="connsiteY7" fmla="*/ 689263 h 3486332"/>
                <a:gd name="connsiteX8" fmla="*/ 3043322 w 3076457"/>
                <a:gd name="connsiteY8" fmla="*/ 1363633 h 3486332"/>
                <a:gd name="connsiteX9" fmla="*/ 3059832 w 3076457"/>
                <a:gd name="connsiteY9" fmla="*/ 2426623 h 3486332"/>
                <a:gd name="connsiteX10" fmla="*/ 3076342 w 3076457"/>
                <a:gd name="connsiteY10" fmla="*/ 3236883 h 3486332"/>
                <a:gd name="connsiteX11" fmla="*/ 3064912 w 3076457"/>
                <a:gd name="connsiteY11" fmla="*/ 3456593 h 3486332"/>
                <a:gd name="connsiteX12" fmla="*/ 2865522 w 3076457"/>
                <a:gd name="connsiteY12" fmla="*/ 3484533 h 3486332"/>
                <a:gd name="connsiteX13" fmla="*/ 1360572 w 3076457"/>
                <a:gd name="connsiteY13" fmla="*/ 3480723 h 3486332"/>
                <a:gd name="connsiteX14" fmla="*/ 16912 w 3076457"/>
                <a:gd name="connsiteY14" fmla="*/ 3471833 h 3486332"/>
                <a:gd name="connsiteX0" fmla="*/ 16912 w 3076374"/>
                <a:gd name="connsiteY0" fmla="*/ 3471833 h 3486332"/>
                <a:gd name="connsiteX1" fmla="*/ 43582 w 3076374"/>
                <a:gd name="connsiteY1" fmla="*/ 1411893 h 3486332"/>
                <a:gd name="connsiteX2" fmla="*/ 461412 w 3076374"/>
                <a:gd name="connsiteY2" fmla="*/ 515273 h 3486332"/>
                <a:gd name="connsiteX3" fmla="*/ 949092 w 3076374"/>
                <a:gd name="connsiteY3" fmla="*/ 144433 h 3486332"/>
                <a:gd name="connsiteX4" fmla="*/ 1506622 w 3076374"/>
                <a:gd name="connsiteY4" fmla="*/ 923 h 3486332"/>
                <a:gd name="connsiteX5" fmla="*/ 1996842 w 3076374"/>
                <a:gd name="connsiteY5" fmla="*/ 93633 h 3486332"/>
                <a:gd name="connsiteX6" fmla="*/ 2404512 w 3076374"/>
                <a:gd name="connsiteY6" fmla="*/ 300643 h 3486332"/>
                <a:gd name="connsiteX7" fmla="*/ 2753762 w 3076374"/>
                <a:gd name="connsiteY7" fmla="*/ 689263 h 3486332"/>
                <a:gd name="connsiteX8" fmla="*/ 3043322 w 3076374"/>
                <a:gd name="connsiteY8" fmla="*/ 1363633 h 3486332"/>
                <a:gd name="connsiteX9" fmla="*/ 3067452 w 3076374"/>
                <a:gd name="connsiteY9" fmla="*/ 2445673 h 3486332"/>
                <a:gd name="connsiteX10" fmla="*/ 3076342 w 3076374"/>
                <a:gd name="connsiteY10" fmla="*/ 3236883 h 3486332"/>
                <a:gd name="connsiteX11" fmla="*/ 3064912 w 3076374"/>
                <a:gd name="connsiteY11" fmla="*/ 3456593 h 3486332"/>
                <a:gd name="connsiteX12" fmla="*/ 2865522 w 3076374"/>
                <a:gd name="connsiteY12" fmla="*/ 3484533 h 3486332"/>
                <a:gd name="connsiteX13" fmla="*/ 1360572 w 3076374"/>
                <a:gd name="connsiteY13" fmla="*/ 3480723 h 3486332"/>
                <a:gd name="connsiteX14" fmla="*/ 16912 w 3076374"/>
                <a:gd name="connsiteY14" fmla="*/ 3471833 h 3486332"/>
                <a:gd name="connsiteX0" fmla="*/ 16912 w 3076537"/>
                <a:gd name="connsiteY0" fmla="*/ 3471833 h 3486332"/>
                <a:gd name="connsiteX1" fmla="*/ 43582 w 3076537"/>
                <a:gd name="connsiteY1" fmla="*/ 1411893 h 3486332"/>
                <a:gd name="connsiteX2" fmla="*/ 461412 w 3076537"/>
                <a:gd name="connsiteY2" fmla="*/ 515273 h 3486332"/>
                <a:gd name="connsiteX3" fmla="*/ 949092 w 3076537"/>
                <a:gd name="connsiteY3" fmla="*/ 144433 h 3486332"/>
                <a:gd name="connsiteX4" fmla="*/ 1506622 w 3076537"/>
                <a:gd name="connsiteY4" fmla="*/ 923 h 3486332"/>
                <a:gd name="connsiteX5" fmla="*/ 1996842 w 3076537"/>
                <a:gd name="connsiteY5" fmla="*/ 93633 h 3486332"/>
                <a:gd name="connsiteX6" fmla="*/ 2404512 w 3076537"/>
                <a:gd name="connsiteY6" fmla="*/ 300643 h 3486332"/>
                <a:gd name="connsiteX7" fmla="*/ 2753762 w 3076537"/>
                <a:gd name="connsiteY7" fmla="*/ 689263 h 3486332"/>
                <a:gd name="connsiteX8" fmla="*/ 3016652 w 3076537"/>
                <a:gd name="connsiteY8" fmla="*/ 1363633 h 3486332"/>
                <a:gd name="connsiteX9" fmla="*/ 3067452 w 3076537"/>
                <a:gd name="connsiteY9" fmla="*/ 2445673 h 3486332"/>
                <a:gd name="connsiteX10" fmla="*/ 3076342 w 3076537"/>
                <a:gd name="connsiteY10" fmla="*/ 3236883 h 3486332"/>
                <a:gd name="connsiteX11" fmla="*/ 3064912 w 3076537"/>
                <a:gd name="connsiteY11" fmla="*/ 3456593 h 3486332"/>
                <a:gd name="connsiteX12" fmla="*/ 2865522 w 3076537"/>
                <a:gd name="connsiteY12" fmla="*/ 3484533 h 3486332"/>
                <a:gd name="connsiteX13" fmla="*/ 1360572 w 3076537"/>
                <a:gd name="connsiteY13" fmla="*/ 3480723 h 3486332"/>
                <a:gd name="connsiteX14" fmla="*/ 16912 w 3076537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413" h="3486332">
                  <a:moveTo>
                    <a:pt x="16912" y="3471833"/>
                  </a:moveTo>
                  <a:cubicBezTo>
                    <a:pt x="10985" y="2753013"/>
                    <a:pt x="-30501" y="1904653"/>
                    <a:pt x="43582" y="1411893"/>
                  </a:cubicBezTo>
                  <a:cubicBezTo>
                    <a:pt x="117665" y="919133"/>
                    <a:pt x="310494" y="726516"/>
                    <a:pt x="461412" y="515273"/>
                  </a:cubicBezTo>
                  <a:cubicBezTo>
                    <a:pt x="612330" y="304030"/>
                    <a:pt x="774890" y="230158"/>
                    <a:pt x="949092" y="144433"/>
                  </a:cubicBezTo>
                  <a:cubicBezTo>
                    <a:pt x="1123294" y="58708"/>
                    <a:pt x="1331997" y="9390"/>
                    <a:pt x="1506622" y="923"/>
                  </a:cubicBezTo>
                  <a:cubicBezTo>
                    <a:pt x="1681247" y="-7544"/>
                    <a:pt x="1847194" y="43680"/>
                    <a:pt x="1996842" y="93633"/>
                  </a:cubicBezTo>
                  <a:cubicBezTo>
                    <a:pt x="2146490" y="143586"/>
                    <a:pt x="2278359" y="201371"/>
                    <a:pt x="2404512" y="300643"/>
                  </a:cubicBezTo>
                  <a:cubicBezTo>
                    <a:pt x="2530665" y="399915"/>
                    <a:pt x="2649834" y="512733"/>
                    <a:pt x="2753762" y="689263"/>
                  </a:cubicBezTo>
                  <a:cubicBezTo>
                    <a:pt x="2857690" y="865793"/>
                    <a:pt x="2971990" y="1097568"/>
                    <a:pt x="3028082" y="1359823"/>
                  </a:cubicBezTo>
                  <a:cubicBezTo>
                    <a:pt x="3084174" y="1622078"/>
                    <a:pt x="3059409" y="2132830"/>
                    <a:pt x="3067452" y="2445673"/>
                  </a:cubicBezTo>
                  <a:cubicBezTo>
                    <a:pt x="3075495" y="2758516"/>
                    <a:pt x="3076765" y="3068396"/>
                    <a:pt x="3076342" y="3236883"/>
                  </a:cubicBezTo>
                  <a:cubicBezTo>
                    <a:pt x="3075919" y="3405370"/>
                    <a:pt x="3073379" y="3411508"/>
                    <a:pt x="3064912" y="3456593"/>
                  </a:cubicBezTo>
                  <a:cubicBezTo>
                    <a:pt x="3056445" y="3501678"/>
                    <a:pt x="3145769" y="3481146"/>
                    <a:pt x="2865522" y="3484533"/>
                  </a:cubicBezTo>
                  <a:lnTo>
                    <a:pt x="1360572" y="3480723"/>
                  </a:lnTo>
                  <a:lnTo>
                    <a:pt x="16912" y="3471833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6" name="รูปแบบอิสระ: รูปร่าง 115">
              <a:extLst>
                <a:ext uri="{FF2B5EF4-FFF2-40B4-BE49-F238E27FC236}">
                  <a16:creationId xmlns:a16="http://schemas.microsoft.com/office/drawing/2014/main" id="{F347EEE9-B210-4424-9862-682E29DB15F0}"/>
                </a:ext>
              </a:extLst>
            </p:cNvPr>
            <p:cNvSpPr/>
            <p:nvPr/>
          </p:nvSpPr>
          <p:spPr>
            <a:xfrm>
              <a:off x="5713124" y="1390061"/>
              <a:ext cx="663525" cy="507050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EF507E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CE1E0786-3B98-45E8-A855-73392ACA068F}"/>
              </a:ext>
            </a:extLst>
          </p:cNvPr>
          <p:cNvGrpSpPr/>
          <p:nvPr userDrawn="1"/>
        </p:nvGrpSpPr>
        <p:grpSpPr>
          <a:xfrm>
            <a:off x="571877" y="1410712"/>
            <a:ext cx="3134995" cy="3783053"/>
            <a:chOff x="571876" y="1410711"/>
            <a:chExt cx="3134995" cy="3783053"/>
          </a:xfrm>
        </p:grpSpPr>
        <p:grpSp>
          <p:nvGrpSpPr>
            <p:cNvPr id="118" name="กลุ่ม 117">
              <a:extLst>
                <a:ext uri="{FF2B5EF4-FFF2-40B4-BE49-F238E27FC236}">
                  <a16:creationId xmlns:a16="http://schemas.microsoft.com/office/drawing/2014/main" id="{68E1B4DA-9695-4BF5-A4FA-9D42681C721B}"/>
                </a:ext>
              </a:extLst>
            </p:cNvPr>
            <p:cNvGrpSpPr/>
            <p:nvPr/>
          </p:nvGrpSpPr>
          <p:grpSpPr>
            <a:xfrm>
              <a:off x="571876" y="1764764"/>
              <a:ext cx="3134995" cy="3429000"/>
              <a:chOff x="629210" y="1747850"/>
              <a:chExt cx="3134995" cy="3429000"/>
            </a:xfrm>
          </p:grpSpPr>
          <p:sp>
            <p:nvSpPr>
              <p:cNvPr id="120" name="แผนผังลำดับงาน: หน่วงเวลา 119">
                <a:extLst>
                  <a:ext uri="{FF2B5EF4-FFF2-40B4-BE49-F238E27FC236}">
                    <a16:creationId xmlns:a16="http://schemas.microsoft.com/office/drawing/2014/main" id="{C39FABD0-4F15-4947-B4B3-9943A1EB1145}"/>
                  </a:ext>
                </a:extLst>
              </p:cNvPr>
              <p:cNvSpPr/>
              <p:nvPr/>
            </p:nvSpPr>
            <p:spPr>
              <a:xfrm rot="16200000">
                <a:off x="482208" y="189485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รูปแบบอิสระ: รูปร่าง 120">
                <a:extLst>
                  <a:ext uri="{FF2B5EF4-FFF2-40B4-BE49-F238E27FC236}">
                    <a16:creationId xmlns:a16="http://schemas.microsoft.com/office/drawing/2014/main" id="{0463FF1D-46BC-4293-94BD-6339643A5BAD}"/>
                  </a:ext>
                </a:extLst>
              </p:cNvPr>
              <p:cNvSpPr/>
              <p:nvPr/>
            </p:nvSpPr>
            <p:spPr>
              <a:xfrm>
                <a:off x="793746" y="190660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9" name="รูปแบบอิสระ: รูปร่าง 118">
              <a:extLst>
                <a:ext uri="{FF2B5EF4-FFF2-40B4-BE49-F238E27FC236}">
                  <a16:creationId xmlns:a16="http://schemas.microsoft.com/office/drawing/2014/main" id="{1DE0A4BC-2353-4C63-AF37-6B1E8B6CCF15}"/>
                </a:ext>
              </a:extLst>
            </p:cNvPr>
            <p:cNvSpPr/>
            <p:nvPr/>
          </p:nvSpPr>
          <p:spPr>
            <a:xfrm>
              <a:off x="1750757" y="1410711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5FC5B1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28" name="ตัวแทนรูปภาพ 127">
            <a:extLst>
              <a:ext uri="{FF2B5EF4-FFF2-40B4-BE49-F238E27FC236}">
                <a16:creationId xmlns:a16="http://schemas.microsoft.com/office/drawing/2014/main" id="{55E71CF9-8F30-4355-9F6A-6E79F5CE5D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96" y="1908129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0" name="ตัวแทนรูปภาพ 127">
            <a:extLst>
              <a:ext uri="{FF2B5EF4-FFF2-40B4-BE49-F238E27FC236}">
                <a16:creationId xmlns:a16="http://schemas.microsoft.com/office/drawing/2014/main" id="{766EB64D-D8EC-462F-94E3-A89AB57CE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8145" y="1897111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1" name="ตัวแทนรูปภาพ 127">
            <a:extLst>
              <a:ext uri="{FF2B5EF4-FFF2-40B4-BE49-F238E27FC236}">
                <a16:creationId xmlns:a16="http://schemas.microsoft.com/office/drawing/2014/main" id="{0A5FD6A9-47D0-4C9A-9C07-448DEA9E2F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99843" y="1877567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27" name="ชื่อเรื่อง 306">
            <a:extLst>
              <a:ext uri="{FF2B5EF4-FFF2-40B4-BE49-F238E27FC236}">
                <a16:creationId xmlns:a16="http://schemas.microsoft.com/office/drawing/2014/main" id="{8955CCA3-1834-46EE-930E-88A87B030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06941">
            <a:off x="3550003" y="423065"/>
            <a:ext cx="2700497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</a:t>
            </a:r>
            <a:endParaRPr lang="th-TH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ED0DFE4-87A2-458A-83CB-0D46111F05C2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AA9CD4-728D-4D8A-AE4C-A772CDD21B34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313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6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8" y="2432844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E77B7F-49FA-4D31-9C44-BDD135DD4B05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D3B57C-B600-4480-A761-82C25E5F0FAA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304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689A185-5E3C-46BF-98B8-59011090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0951BD6-931B-4308-8483-0333F4DC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A7F61CA-8DB4-42B5-8434-5A56F378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D7EC698-E212-41E3-BA1D-E7449C736255}"/>
              </a:ext>
            </a:extLst>
          </p:cNvPr>
          <p:cNvGrpSpPr/>
          <p:nvPr userDrawn="1"/>
        </p:nvGrpSpPr>
        <p:grpSpPr>
          <a:xfrm>
            <a:off x="6859662" y="363957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C5B916E4-EF6D-491F-8737-DB99A5BEEE5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FA799169-D3E4-42AB-B10C-0FF5F4746AD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3D6676B-1A7B-4629-80CF-6F06560196C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B32032E-0CFE-45A8-ABC3-3FC455A7BE3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5B4389-A19F-4DDB-B5DE-CE84690858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61724E1-CC9B-4BD6-9840-35602C3DF50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402D1D66-7815-4C75-85E7-D725BC260AC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24028E7D-0130-4F57-8475-FC7A70BA8883}"/>
              </a:ext>
            </a:extLst>
          </p:cNvPr>
          <p:cNvGrpSpPr/>
          <p:nvPr userDrawn="1"/>
        </p:nvGrpSpPr>
        <p:grpSpPr>
          <a:xfrm>
            <a:off x="5741985" y="-500214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902CE65-3711-47B6-A74B-DA0BD7564D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C85773AC-169C-4709-87AB-46FA4E39C8F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E6C72E8D-2D7F-48F4-A35D-7AE8FBF8266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9CBA97E2-A475-4E63-A5B8-38FC39D7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7EC79C6-3B12-4EAB-A7CA-47A94B1CA697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B0C0923C-97E9-49CD-A6EF-0053AD4B8ED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393CEAC-EF06-494F-AD05-616DB9C82877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244CC53-9198-4D4A-831B-F043D043AB01}"/>
              </a:ext>
            </a:extLst>
          </p:cNvPr>
          <p:cNvGrpSpPr/>
          <p:nvPr userDrawn="1"/>
        </p:nvGrpSpPr>
        <p:grpSpPr>
          <a:xfrm flipH="1">
            <a:off x="11208628" y="-284171"/>
            <a:ext cx="1250465" cy="813416"/>
            <a:chOff x="28214" y="967908"/>
            <a:chExt cx="1250465" cy="813416"/>
          </a:xfrm>
        </p:grpSpPr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AC65D06-43FC-421C-AFD9-2BD436B25FC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922D3D5-8A24-469B-93D7-3CB328F46E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7996C-9C40-4F47-8B74-6019F6A220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11658506-21FF-4546-8152-813010DD2B9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D34199C8-D806-484F-9D3F-FBC9E329FE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B3458444-5344-41E2-A9EB-EFA4DDD9B8D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5788360F-2114-453F-8DC5-64E4A70A1FE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A88E3DB9-2A13-4846-83A2-39EE0F80B458}"/>
              </a:ext>
            </a:extLst>
          </p:cNvPr>
          <p:cNvGrpSpPr/>
          <p:nvPr userDrawn="1"/>
        </p:nvGrpSpPr>
        <p:grpSpPr>
          <a:xfrm>
            <a:off x="0" y="4120588"/>
            <a:ext cx="12192000" cy="2737412"/>
            <a:chOff x="0" y="4120588"/>
            <a:chExt cx="12192000" cy="2737412"/>
          </a:xfrm>
        </p:grpSpPr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53E1769E-D36A-4F1C-9BE1-8A7643829915}"/>
                </a:ext>
              </a:extLst>
            </p:cNvPr>
            <p:cNvSpPr/>
            <p:nvPr/>
          </p:nvSpPr>
          <p:spPr>
            <a:xfrm>
              <a:off x="0" y="4120588"/>
              <a:ext cx="12192000" cy="2737412"/>
            </a:xfrm>
            <a:prstGeom prst="rect">
              <a:avLst/>
            </a:prstGeom>
            <a:solidFill>
              <a:srgbClr val="A06A3E"/>
            </a:solidFill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7E84B5E8-FF16-4B30-84B9-1894B39AD2A0}"/>
                </a:ext>
              </a:extLst>
            </p:cNvPr>
            <p:cNvGrpSpPr/>
            <p:nvPr/>
          </p:nvGrpSpPr>
          <p:grpSpPr>
            <a:xfrm>
              <a:off x="0" y="4163568"/>
              <a:ext cx="12192000" cy="2694432"/>
              <a:chOff x="0" y="4204554"/>
              <a:chExt cx="12192000" cy="2633578"/>
            </a:xfrm>
          </p:grpSpPr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92F67411-9DD0-4870-8C9E-7D15149FAAE0}"/>
                  </a:ext>
                </a:extLst>
              </p:cNvPr>
              <p:cNvSpPr/>
              <p:nvPr/>
            </p:nvSpPr>
            <p:spPr>
              <a:xfrm>
                <a:off x="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" name="สี่เหลี่ยมผืนผ้า 33">
                <a:extLst>
                  <a:ext uri="{FF2B5EF4-FFF2-40B4-BE49-F238E27FC236}">
                    <a16:creationId xmlns:a16="http://schemas.microsoft.com/office/drawing/2014/main" id="{6DC85DF6-9B83-445D-BFC4-1C7866BDB9DC}"/>
                  </a:ext>
                </a:extLst>
              </p:cNvPr>
              <p:cNvSpPr/>
              <p:nvPr/>
            </p:nvSpPr>
            <p:spPr>
              <a:xfrm>
                <a:off x="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" name="สี่เหลี่ยมผืนผ้า 34">
                <a:extLst>
                  <a:ext uri="{FF2B5EF4-FFF2-40B4-BE49-F238E27FC236}">
                    <a16:creationId xmlns:a16="http://schemas.microsoft.com/office/drawing/2014/main" id="{3B24243F-EA69-4C3D-A87B-D6F164470026}"/>
                  </a:ext>
                </a:extLst>
              </p:cNvPr>
              <p:cNvSpPr/>
              <p:nvPr/>
            </p:nvSpPr>
            <p:spPr>
              <a:xfrm>
                <a:off x="1757679" y="5555587"/>
                <a:ext cx="1761793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5D31BF67-DA9F-4E0B-9E99-6361AEB2EC94}"/>
                  </a:ext>
                </a:extLst>
              </p:cNvPr>
              <p:cNvSpPr/>
              <p:nvPr/>
            </p:nvSpPr>
            <p:spPr>
              <a:xfrm>
                <a:off x="175768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" name="สี่เหลี่ยมผืนผ้า 36">
                <a:extLst>
                  <a:ext uri="{FF2B5EF4-FFF2-40B4-BE49-F238E27FC236}">
                    <a16:creationId xmlns:a16="http://schemas.microsoft.com/office/drawing/2014/main" id="{3C4FED54-0C10-4A1C-B434-6108D61C6679}"/>
                  </a:ext>
                </a:extLst>
              </p:cNvPr>
              <p:cNvSpPr/>
              <p:nvPr/>
            </p:nvSpPr>
            <p:spPr>
              <a:xfrm>
                <a:off x="351536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" name="สี่เหลี่ยมผืนผ้า 37">
                <a:extLst>
                  <a:ext uri="{FF2B5EF4-FFF2-40B4-BE49-F238E27FC236}">
                    <a16:creationId xmlns:a16="http://schemas.microsoft.com/office/drawing/2014/main" id="{21EF4ADB-C6D9-419B-BA59-E34BF5B4FB7F}"/>
                  </a:ext>
                </a:extLst>
              </p:cNvPr>
              <p:cNvSpPr/>
              <p:nvPr/>
            </p:nvSpPr>
            <p:spPr>
              <a:xfrm>
                <a:off x="351536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9" name="สี่เหลี่ยมผืนผ้า 38">
                <a:extLst>
                  <a:ext uri="{FF2B5EF4-FFF2-40B4-BE49-F238E27FC236}">
                    <a16:creationId xmlns:a16="http://schemas.microsoft.com/office/drawing/2014/main" id="{3894F279-A39A-44DD-8ECA-F4BDA0E266E0}"/>
                  </a:ext>
                </a:extLst>
              </p:cNvPr>
              <p:cNvSpPr/>
              <p:nvPr/>
            </p:nvSpPr>
            <p:spPr>
              <a:xfrm>
                <a:off x="5273040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2D531611-7126-427D-A35B-73AA71E7D40C}"/>
                  </a:ext>
                </a:extLst>
              </p:cNvPr>
              <p:cNvSpPr/>
              <p:nvPr/>
            </p:nvSpPr>
            <p:spPr>
              <a:xfrm>
                <a:off x="527304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:a16="http://schemas.microsoft.com/office/drawing/2014/main" id="{F6E06EBD-707E-4391-A704-1F27CFD53420}"/>
                  </a:ext>
                </a:extLst>
              </p:cNvPr>
              <p:cNvSpPr/>
              <p:nvPr/>
            </p:nvSpPr>
            <p:spPr>
              <a:xfrm>
                <a:off x="7026607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2A736B9A-ABCA-4659-A851-918DA4D716A7}"/>
                  </a:ext>
                </a:extLst>
              </p:cNvPr>
              <p:cNvSpPr/>
              <p:nvPr/>
            </p:nvSpPr>
            <p:spPr>
              <a:xfrm>
                <a:off x="7026607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3" name="สี่เหลี่ยมผืนผ้า 42">
                <a:extLst>
                  <a:ext uri="{FF2B5EF4-FFF2-40B4-BE49-F238E27FC236}">
                    <a16:creationId xmlns:a16="http://schemas.microsoft.com/office/drawing/2014/main" id="{8D91A3BC-9A97-499B-BDBB-0F33BAA7548F}"/>
                  </a:ext>
                </a:extLst>
              </p:cNvPr>
              <p:cNvSpPr/>
              <p:nvPr/>
            </p:nvSpPr>
            <p:spPr>
              <a:xfrm>
                <a:off x="8784287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8C324AB0-4990-4077-B555-508607950EA1}"/>
                  </a:ext>
                </a:extLst>
              </p:cNvPr>
              <p:cNvSpPr/>
              <p:nvPr/>
            </p:nvSpPr>
            <p:spPr>
              <a:xfrm>
                <a:off x="8784287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73CDF465-F171-48F4-BEE8-87739F23FDA0}"/>
                  </a:ext>
                </a:extLst>
              </p:cNvPr>
              <p:cNvSpPr/>
              <p:nvPr/>
            </p:nvSpPr>
            <p:spPr>
              <a:xfrm>
                <a:off x="1043432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สี่เหลี่ยมผืนผ้า 45">
                <a:extLst>
                  <a:ext uri="{FF2B5EF4-FFF2-40B4-BE49-F238E27FC236}">
                    <a16:creationId xmlns:a16="http://schemas.microsoft.com/office/drawing/2014/main" id="{24F3174A-24A1-4844-B8A1-41F22070772C}"/>
                  </a:ext>
                </a:extLst>
              </p:cNvPr>
              <p:cNvSpPr/>
              <p:nvPr/>
            </p:nvSpPr>
            <p:spPr>
              <a:xfrm>
                <a:off x="1043432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523CD7CC-675B-48B3-8F82-ED7815B2D72C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C0BEBDAF-5E2C-4E05-A970-0BEBBB7AA3B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C7F99A45-30C5-40FA-821B-FB1F837E957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0A441E19-70B4-40B0-8FB6-2B6CE25DC06E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FA737AAD-A3AC-4C31-A7D2-3F975236D64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53D6590E-3BFB-4AB9-9BA0-16966522623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AC48AC67-0A6E-4F00-BBB4-320ADC77688E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4B562D88-6B96-4721-8F77-98FE684E1F4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A3E365C0-6948-467B-B92F-EBB7B660793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ตัวแทนข้อความ 152">
            <a:extLst>
              <a:ext uri="{FF2B5EF4-FFF2-40B4-BE49-F238E27FC236}">
                <a16:creationId xmlns:a16="http://schemas.microsoft.com/office/drawing/2014/main" id="{CE9353FB-F3B9-4F0A-9488-BD5DC5890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2516" y="4143724"/>
            <a:ext cx="4984479" cy="81174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5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31,570,863 $</a:t>
            </a:r>
            <a:endParaRPr lang="th-TH" dirty="0"/>
          </a:p>
        </p:txBody>
      </p:sp>
      <p:sp>
        <p:nvSpPr>
          <p:cNvPr id="154" name="ชื่อเรื่อง 1">
            <a:extLst>
              <a:ext uri="{FF2B5EF4-FFF2-40B4-BE49-F238E27FC236}">
                <a16:creationId xmlns:a16="http://schemas.microsoft.com/office/drawing/2014/main" id="{270A5DE2-2C21-4525-8E1B-4BB8B996F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886" y="471208"/>
            <a:ext cx="2603439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155" name="ตัวแทนข้อความ 277">
            <a:extLst>
              <a:ext uri="{FF2B5EF4-FFF2-40B4-BE49-F238E27FC236}">
                <a16:creationId xmlns:a16="http://schemas.microsoft.com/office/drawing/2014/main" id="{9894565D-A003-49A3-ACE8-D82F705E3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3683" y="1971360"/>
            <a:ext cx="4254267" cy="10921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th-TH" dirty="0"/>
          </a:p>
        </p:txBody>
      </p:sp>
      <p:sp>
        <p:nvSpPr>
          <p:cNvPr id="156" name="ตัวแทนข้อความ 98">
            <a:extLst>
              <a:ext uri="{FF2B5EF4-FFF2-40B4-BE49-F238E27FC236}">
                <a16:creationId xmlns:a16="http://schemas.microsoft.com/office/drawing/2014/main" id="{760BFE93-19EF-4EB3-A459-46F10BDF9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5592" y="5589693"/>
            <a:ext cx="3125552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ECE289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4B8932-E429-449B-AE61-B8F39457A4D3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DD6CE0-317B-4356-8620-1545FC18D071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01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370114" y="290285"/>
            <a:ext cx="11451772" cy="6255657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91869-6150-2966-D74D-1120F003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E1C39-1F5C-8945-BCDE-D708A271B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26666-ABB5-870C-0C57-7DDCFE2AB7F6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CFE4DC-C821-6016-9786-26314A9FE1A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B5BD0-EFE0-A680-5840-AA6FB504FB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BCF140-D87F-9AA3-B5E1-1DA2F2CF3D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F34441-4CC0-AACD-2F50-FC9F47DBF5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6AA1E-3548-895D-F152-6E7548766F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08C8DDA-9101-A6FA-3C4F-73D233EDBFBF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0223EE-6BA5-EA10-584F-0CFEBB6C4782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3D2ED6-A1BB-9651-12E9-32723E7FF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E3428-2898-9590-CFAA-02BE22D49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F5EB6C-FBE0-B7AA-3C5A-D3D136B32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DCD62E-1760-DDB0-ED1D-1B2EAF5BF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4A800E-5518-43D3-B1F6-F959E657E6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8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664828-AA00-4834-8144-D9271CB5E5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F5C352-103B-4399-BF8B-ABA36564A9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4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83D8B5-094F-4A37-B9B8-E83A3C100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6"/>
            <a:ext cx="1881378" cy="162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E6513-A070-45D2-9507-ACFC7A0DAA1E}"/>
              </a:ext>
            </a:extLst>
          </p:cNvPr>
          <p:cNvSpPr txBox="1"/>
          <p:nvPr userDrawn="1"/>
        </p:nvSpPr>
        <p:spPr>
          <a:xfrm>
            <a:off x="5846775" y="14447518"/>
            <a:ext cx="93112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page: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KTUTS.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58F0DD-9666-461F-92F5-30E1A2BB71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8" y="14096531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266" y="796413"/>
            <a:ext cx="814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6552" y="1661653"/>
            <a:ext cx="319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965242"/>
            <a:ext cx="687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Âu Thị Thanh Dung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7915C-1F4D-B612-CB12-C4E93E1C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861" y="3472339"/>
            <a:ext cx="9181372" cy="1743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B9854-A9E6-FE30-DFD1-346BFEC7C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9" y="100058"/>
            <a:ext cx="12192000" cy="38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8CA08-088E-A423-84CC-6470A729C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787" y="121866"/>
            <a:ext cx="10134424" cy="560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组合 22">
            <a:extLst>
              <a:ext uri="{FF2B5EF4-FFF2-40B4-BE49-F238E27FC236}">
                <a16:creationId xmlns:a16="http://schemas.microsoft.com/office/drawing/2014/main" id="{3DE9682F-EF48-E0BE-79BA-349DA04A31BF}"/>
              </a:ext>
            </a:extLst>
          </p:cNvPr>
          <p:cNvGrpSpPr/>
          <p:nvPr/>
        </p:nvGrpSpPr>
        <p:grpSpPr>
          <a:xfrm>
            <a:off x="2520043" y="4945104"/>
            <a:ext cx="10296070" cy="1912896"/>
            <a:chOff x="4425043" y="5036905"/>
            <a:chExt cx="10296070" cy="1912896"/>
          </a:xfrm>
        </p:grpSpPr>
        <p:sp>
          <p:nvSpPr>
            <p:cNvPr id="5" name="矩形: 圆角 15">
              <a:extLst>
                <a:ext uri="{FF2B5EF4-FFF2-40B4-BE49-F238E27FC236}">
                  <a16:creationId xmlns:a16="http://schemas.microsoft.com/office/drawing/2014/main" id="{6DB3C7A0-24CB-8DAA-2D69-C34C4DEE91A5}"/>
                </a:ext>
              </a:extLst>
            </p:cNvPr>
            <p:cNvSpPr/>
            <p:nvPr/>
          </p:nvSpPr>
          <p:spPr>
            <a:xfrm>
              <a:off x="4425043" y="5682726"/>
              <a:ext cx="6760029" cy="1234661"/>
            </a:xfrm>
            <a:prstGeom prst="roundRect">
              <a:avLst>
                <a:gd name="adj" fmla="val 15755"/>
              </a:avLst>
            </a:prstGeom>
            <a:solidFill>
              <a:srgbClr val="EF545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 dirty="0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6" name="文本框 32">
              <a:extLst>
                <a:ext uri="{FF2B5EF4-FFF2-40B4-BE49-F238E27FC236}">
                  <a16:creationId xmlns:a16="http://schemas.microsoft.com/office/drawing/2014/main" id="{25927DC0-487C-6456-35C1-855451107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1113" y="5036905"/>
              <a:ext cx="10160000" cy="191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vi-VN" altLang="zh-CN" sz="9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阿里巴巴普惠体 M" panose="00020600040101010101" pitchFamily="18" charset="-122"/>
                  <a:sym typeface="思源宋体 CN" panose="02020400000000000000" pitchFamily="18" charset="-122"/>
                </a:rPr>
                <a:t>3 x 4 = 4 x 3</a:t>
              </a:r>
              <a:endParaRPr lang="zh-CN" altLang="en-US" sz="9000" b="1" dirty="0">
                <a:solidFill>
                  <a:schemeClr val="bg1"/>
                </a:solidFill>
                <a:latin typeface="Cambria" panose="02040503050406030204" pitchFamily="18" charset="0"/>
                <a:ea typeface="思源宋体 CN" panose="02020400000000000000" pitchFamily="18" charset="-122"/>
                <a:cs typeface="阿里巴巴普惠体 M" panose="00020600040101010101" pitchFamily="18" charset="-122"/>
                <a:sym typeface="思源宋体 CN" panose="020204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7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5">
            <a:extLst>
              <a:ext uri="{FF2B5EF4-FFF2-40B4-BE49-F238E27FC236}">
                <a16:creationId xmlns:a16="http://schemas.microsoft.com/office/drawing/2014/main" id="{32930AAB-3E83-79CD-3B08-94197A71D27B}"/>
              </a:ext>
            </a:extLst>
          </p:cNvPr>
          <p:cNvSpPr/>
          <p:nvPr/>
        </p:nvSpPr>
        <p:spPr>
          <a:xfrm>
            <a:off x="574221" y="254000"/>
            <a:ext cx="11043557" cy="1054100"/>
          </a:xfrm>
          <a:prstGeom prst="roundRect">
            <a:avLst>
              <a:gd name="adj" fmla="val 15755"/>
            </a:avLst>
          </a:prstGeom>
          <a:solidFill>
            <a:srgbClr val="EF545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5000" b="1" dirty="0">
                <a:latin typeface="Cambria" panose="02040503050406030204" pitchFamily="18" charset="0"/>
                <a:ea typeface="Cambria" panose="02040503050406030204" pitchFamily="18" charset="0"/>
                <a:sym typeface="思源宋体 CN" panose="02020400000000000000" pitchFamily="18" charset="-122"/>
              </a:rPr>
              <a:t>b) Tính giá trị biểu thức a x b và b x a</a:t>
            </a:r>
            <a:endParaRPr lang="zh-CN" altLang="en-US" sz="5000" b="1" dirty="0">
              <a:latin typeface="Cambria" panose="02040503050406030204" pitchFamily="18" charset="0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BD6252-9652-611B-B797-03741608F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17408"/>
              </p:ext>
            </p:extLst>
          </p:nvPr>
        </p:nvGraphicFramePr>
        <p:xfrm>
          <a:off x="461460" y="1460886"/>
          <a:ext cx="1126908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839">
                  <a:extLst>
                    <a:ext uri="{9D8B030D-6E8A-4147-A177-3AD203B41FA5}">
                      <a16:colId xmlns:a16="http://schemas.microsoft.com/office/drawing/2014/main" val="1233227265"/>
                    </a:ext>
                  </a:extLst>
                </a:gridCol>
                <a:gridCol w="2233914">
                  <a:extLst>
                    <a:ext uri="{9D8B030D-6E8A-4147-A177-3AD203B41FA5}">
                      <a16:colId xmlns:a16="http://schemas.microsoft.com/office/drawing/2014/main" val="1275917534"/>
                    </a:ext>
                  </a:extLst>
                </a:gridCol>
                <a:gridCol w="4132162">
                  <a:extLst>
                    <a:ext uri="{9D8B030D-6E8A-4147-A177-3AD203B41FA5}">
                      <a16:colId xmlns:a16="http://schemas.microsoft.com/office/drawing/2014/main" val="821078675"/>
                    </a:ext>
                  </a:extLst>
                </a:gridCol>
                <a:gridCol w="3125165">
                  <a:extLst>
                    <a:ext uri="{9D8B030D-6E8A-4147-A177-3AD203B41FA5}">
                      <a16:colId xmlns:a16="http://schemas.microsoft.com/office/drawing/2014/main" val="708781133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 x a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16972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5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810859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5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5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67695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5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5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3296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1F1A64-F5BB-DA83-3CBB-3A78439B0B92}"/>
              </a:ext>
            </a:extLst>
          </p:cNvPr>
          <p:cNvSpPr txBox="1"/>
          <p:nvPr/>
        </p:nvSpPr>
        <p:spPr>
          <a:xfrm>
            <a:off x="4929864" y="2324504"/>
            <a:ext cx="3272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2B33-1BC3-BBFA-F53F-AA751934CBEB}"/>
              </a:ext>
            </a:extLst>
          </p:cNvPr>
          <p:cNvSpPr txBox="1"/>
          <p:nvPr/>
        </p:nvSpPr>
        <p:spPr>
          <a:xfrm>
            <a:off x="4939829" y="4069601"/>
            <a:ext cx="3333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445FD-E633-CFFD-04F6-FB2C1738B468}"/>
              </a:ext>
            </a:extLst>
          </p:cNvPr>
          <p:cNvSpPr txBox="1"/>
          <p:nvPr/>
        </p:nvSpPr>
        <p:spPr>
          <a:xfrm>
            <a:off x="4939829" y="3184725"/>
            <a:ext cx="37404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D58B6-B7E8-1405-858F-3093F44304B3}"/>
              </a:ext>
            </a:extLst>
          </p:cNvPr>
          <p:cNvSpPr txBox="1"/>
          <p:nvPr/>
        </p:nvSpPr>
        <p:spPr>
          <a:xfrm>
            <a:off x="8690267" y="2355263"/>
            <a:ext cx="34569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C0015-121D-517C-A6B4-C2F16D35A890}"/>
              </a:ext>
            </a:extLst>
          </p:cNvPr>
          <p:cNvSpPr txBox="1"/>
          <p:nvPr/>
        </p:nvSpPr>
        <p:spPr>
          <a:xfrm>
            <a:off x="8680302" y="3215484"/>
            <a:ext cx="314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F66B0-591D-F246-AFE8-199BEF4F3D51}"/>
              </a:ext>
            </a:extLst>
          </p:cNvPr>
          <p:cNvSpPr txBox="1"/>
          <p:nvPr/>
        </p:nvSpPr>
        <p:spPr>
          <a:xfrm>
            <a:off x="8691877" y="4068653"/>
            <a:ext cx="3543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A08F1-0004-ADAE-7885-9527A53E52F7}"/>
              </a:ext>
            </a:extLst>
          </p:cNvPr>
          <p:cNvSpPr txBox="1"/>
          <p:nvPr/>
        </p:nvSpPr>
        <p:spPr>
          <a:xfrm>
            <a:off x="574220" y="4765371"/>
            <a:ext cx="1104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  <a:ea typeface="思源宋体 CN" panose="02020400000000000000" pitchFamily="18" charset="-122"/>
                <a:sym typeface="思源宋体 CN" panose="02020400000000000000" pitchFamily="18" charset="-122"/>
              </a:rPr>
              <a:t>Em hãy so sánh giá trị của </a:t>
            </a:r>
          </a:p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  <a:ea typeface="思源宋体 CN" panose="02020400000000000000" pitchFamily="18" charset="-122"/>
                <a:sym typeface="思源宋体 CN" panose="02020400000000000000" pitchFamily="18" charset="-122"/>
              </a:rPr>
              <a:t>hai biểu thức khi.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3616730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5">
            <a:extLst>
              <a:ext uri="{FF2B5EF4-FFF2-40B4-BE49-F238E27FC236}">
                <a16:creationId xmlns:a16="http://schemas.microsoft.com/office/drawing/2014/main" id="{2A95DA27-2242-0762-333E-71D177056A0B}"/>
              </a:ext>
            </a:extLst>
          </p:cNvPr>
          <p:cNvSpPr/>
          <p:nvPr/>
        </p:nvSpPr>
        <p:spPr>
          <a:xfrm>
            <a:off x="3146056" y="2954552"/>
            <a:ext cx="6391481" cy="1218150"/>
          </a:xfrm>
          <a:prstGeom prst="roundRect">
            <a:avLst>
              <a:gd name="adj" fmla="val 15755"/>
            </a:avLst>
          </a:prstGeom>
          <a:solidFill>
            <a:srgbClr val="EF545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8000" b="1" dirty="0">
                <a:latin typeface="Cambria" panose="02040503050406030204" pitchFamily="18" charset="0"/>
                <a:ea typeface="思源宋体 CN" panose="02020400000000000000" pitchFamily="18" charset="-122"/>
                <a:sym typeface="思源宋体 CN" panose="02020400000000000000" pitchFamily="18" charset="-122"/>
              </a:rPr>
              <a:t>a x b = b x a</a:t>
            </a:r>
            <a:endParaRPr lang="zh-CN" altLang="en-US" sz="8000" b="1" dirty="0">
              <a:latin typeface="Cambria" panose="02040503050406030204" pitchFamily="18" charset="0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sp>
        <p:nvSpPr>
          <p:cNvPr id="3" name="圆角矩形 17">
            <a:extLst>
              <a:ext uri="{FF2B5EF4-FFF2-40B4-BE49-F238E27FC236}">
                <a16:creationId xmlns:a16="http://schemas.microsoft.com/office/drawing/2014/main" id="{FD64CD6D-81C1-EC76-B816-D244B90F126C}"/>
              </a:ext>
            </a:extLst>
          </p:cNvPr>
          <p:cNvSpPr/>
          <p:nvPr/>
        </p:nvSpPr>
        <p:spPr>
          <a:xfrm>
            <a:off x="268072" y="307290"/>
            <a:ext cx="11764137" cy="2215991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08D4F-E662-47E8-0BB0-5CBCFCC6474C}"/>
              </a:ext>
            </a:extLst>
          </p:cNvPr>
          <p:cNvSpPr txBox="1"/>
          <p:nvPr/>
        </p:nvSpPr>
        <p:spPr>
          <a:xfrm>
            <a:off x="373245" y="348664"/>
            <a:ext cx="114455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思源宋体 CN" panose="02020400000000000000" pitchFamily="18" charset="-122"/>
              </a:rPr>
              <a:t>Nhận thấy giá trị của a x b và của b x a luôn bằng nhau, ta viết:</a:t>
            </a:r>
            <a:endParaRPr lang="zh-CN" altLang="en-US" sz="6000" b="1" dirty="0">
              <a:solidFill>
                <a:srgbClr val="002060"/>
              </a:solidFill>
              <a:latin typeface="Cambria" panose="02040503050406030204" pitchFamily="18" charset="0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  <a:p>
            <a:endParaRPr lang="en-S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5B020-4E6D-9C44-17CE-5C7E97279072}"/>
              </a:ext>
            </a:extLst>
          </p:cNvPr>
          <p:cNvSpPr txBox="1"/>
          <p:nvPr/>
        </p:nvSpPr>
        <p:spPr>
          <a:xfrm>
            <a:off x="-720063" y="4471181"/>
            <a:ext cx="136321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trong một tích </a:t>
            </a:r>
          </a:p>
          <a:p>
            <a:pPr algn="ctr"/>
            <a:r>
              <a:rPr lang="vi-VN" sz="5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 tích không thay đổi</a:t>
            </a:r>
            <a:r>
              <a:rPr lang="vi-VN" sz="50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SG" sz="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5"/>
          <a:stretch/>
        </p:blipFill>
        <p:spPr>
          <a:xfrm>
            <a:off x="0" y="0"/>
            <a:ext cx="12192000" cy="4673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3810"/>
          <a:stretch/>
        </p:blipFill>
        <p:spPr>
          <a:xfrm>
            <a:off x="0" y="-155643"/>
            <a:ext cx="11963929" cy="7520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A8EF9B-F4F8-D64B-A951-6FE47BD8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3" y="3273358"/>
            <a:ext cx="9662171" cy="18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00">
        <p159:morph option="byObjec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AD3B9-2FBE-E595-A639-711F35F2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03" y="462988"/>
            <a:ext cx="8850644" cy="58653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C70196-BAD8-E2CC-A763-0A32CFEF20D9}"/>
              </a:ext>
            </a:extLst>
          </p:cNvPr>
          <p:cNvSpPr/>
          <p:nvPr/>
        </p:nvSpPr>
        <p:spPr>
          <a:xfrm>
            <a:off x="2222339" y="1620455"/>
            <a:ext cx="1585732" cy="4051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9 x 510</a:t>
            </a:r>
            <a:endParaRPr lang="en-SG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EBC277-A637-5BC0-05B1-32B1DF3F68A4}"/>
              </a:ext>
            </a:extLst>
          </p:cNvPr>
          <p:cNvSpPr/>
          <p:nvPr/>
        </p:nvSpPr>
        <p:spPr>
          <a:xfrm>
            <a:off x="2733554" y="3183037"/>
            <a:ext cx="1585732" cy="4051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>
                <a:latin typeface="Cambria" panose="02040503050406030204" pitchFamily="18" charset="0"/>
                <a:ea typeface="Cambria" panose="02040503050406030204" pitchFamily="18" charset="0"/>
              </a:rPr>
              <a:t>510 x 9</a:t>
            </a:r>
            <a:endParaRPr lang="en-SG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D21AC-0A6C-FCC4-7ADC-70D7A3A7F4B2}"/>
              </a:ext>
            </a:extLst>
          </p:cNvPr>
          <p:cNvSpPr/>
          <p:nvPr/>
        </p:nvSpPr>
        <p:spPr>
          <a:xfrm>
            <a:off x="4948112" y="3871209"/>
            <a:ext cx="1585732" cy="4051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>
                <a:latin typeface="Cambria" panose="02040503050406030204" pitchFamily="18" charset="0"/>
                <a:ea typeface="Cambria" panose="02040503050406030204" pitchFamily="18" charset="0"/>
              </a:rPr>
              <a:t>7 x 120</a:t>
            </a:r>
            <a:endParaRPr lang="en-SG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319021-932A-4CB6-94C2-136CED1C9D90}"/>
              </a:ext>
            </a:extLst>
          </p:cNvPr>
          <p:cNvSpPr/>
          <p:nvPr/>
        </p:nvSpPr>
        <p:spPr>
          <a:xfrm>
            <a:off x="4859307" y="2025570"/>
            <a:ext cx="1585732" cy="4051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51 x 9</a:t>
            </a:r>
            <a:endParaRPr lang="en-SG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F1EEA9-1312-C945-4F50-B0EA93153442}"/>
              </a:ext>
            </a:extLst>
          </p:cNvPr>
          <p:cNvSpPr/>
          <p:nvPr/>
        </p:nvSpPr>
        <p:spPr>
          <a:xfrm>
            <a:off x="6852213" y="3035459"/>
            <a:ext cx="1796072" cy="4051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7 x 1 200</a:t>
            </a:r>
            <a:endParaRPr lang="en-SG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73EB5D-79E8-2DF4-3B6B-95F8F561F832}"/>
              </a:ext>
            </a:extLst>
          </p:cNvPr>
          <p:cNvSpPr/>
          <p:nvPr/>
        </p:nvSpPr>
        <p:spPr>
          <a:xfrm>
            <a:off x="7650734" y="5161787"/>
            <a:ext cx="1796072" cy="4051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9 x 51</a:t>
            </a:r>
            <a:endParaRPr lang="en-SG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841891-370B-9E2B-FAD2-34DADCC9DCE6}"/>
              </a:ext>
            </a:extLst>
          </p:cNvPr>
          <p:cNvSpPr/>
          <p:nvPr/>
        </p:nvSpPr>
        <p:spPr>
          <a:xfrm>
            <a:off x="7868194" y="1554907"/>
            <a:ext cx="1796072" cy="4051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120 x 7</a:t>
            </a:r>
            <a:endParaRPr lang="en-SG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FDECA6-C837-4574-F6D5-F5CCBDEE8128}"/>
              </a:ext>
            </a:extLst>
          </p:cNvPr>
          <p:cNvSpPr/>
          <p:nvPr/>
        </p:nvSpPr>
        <p:spPr>
          <a:xfrm>
            <a:off x="2523214" y="5225717"/>
            <a:ext cx="1796072" cy="4051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1 200 x 7</a:t>
            </a:r>
            <a:endParaRPr lang="en-SG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圆角矩形 17">
            <a:extLst>
              <a:ext uri="{FF2B5EF4-FFF2-40B4-BE49-F238E27FC236}">
                <a16:creationId xmlns:a16="http://schemas.microsoft.com/office/drawing/2014/main" id="{7B76D97D-72FB-40FA-3B30-545BAD9C2637}"/>
              </a:ext>
            </a:extLst>
          </p:cNvPr>
          <p:cNvSpPr/>
          <p:nvPr/>
        </p:nvSpPr>
        <p:spPr>
          <a:xfrm>
            <a:off x="796299" y="64924"/>
            <a:ext cx="10002881" cy="1040089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D94064-1A78-5C9D-8314-817EAC5EF59F}"/>
              </a:ext>
            </a:extLst>
          </p:cNvPr>
          <p:cNvSpPr txBox="1"/>
          <p:nvPr/>
        </p:nvSpPr>
        <p:spPr>
          <a:xfrm>
            <a:off x="962073" y="151094"/>
            <a:ext cx="9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Tìm các cặp phép tính có cùng kết quả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8D1DF6-3CD7-614E-AA7D-61E273267FE7}"/>
              </a:ext>
            </a:extLst>
          </p:cNvPr>
          <p:cNvCxnSpPr/>
          <p:nvPr/>
        </p:nvCxnSpPr>
        <p:spPr>
          <a:xfrm>
            <a:off x="3005527" y="2068976"/>
            <a:ext cx="511215" cy="1041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BB676B-FE87-057E-D60D-512DA9B2C5BC}"/>
              </a:ext>
            </a:extLst>
          </p:cNvPr>
          <p:cNvCxnSpPr>
            <a:cxnSpLocks/>
          </p:cNvCxnSpPr>
          <p:nvPr/>
        </p:nvCxnSpPr>
        <p:spPr>
          <a:xfrm>
            <a:off x="5705322" y="2465930"/>
            <a:ext cx="2044927" cy="2771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C0ECC8-01BC-BB7F-2277-EFC599104805}"/>
              </a:ext>
            </a:extLst>
          </p:cNvPr>
          <p:cNvCxnSpPr>
            <a:cxnSpLocks/>
          </p:cNvCxnSpPr>
          <p:nvPr/>
        </p:nvCxnSpPr>
        <p:spPr>
          <a:xfrm flipH="1">
            <a:off x="3465155" y="3422591"/>
            <a:ext cx="5042304" cy="1774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E7050D-A04F-0FF3-147F-2680C2B25F8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5740978" y="2102915"/>
            <a:ext cx="1884844" cy="1768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9">
            <a:extLst>
              <a:ext uri="{FF2B5EF4-FFF2-40B4-BE49-F238E27FC236}">
                <a16:creationId xmlns:a16="http://schemas.microsoft.com/office/drawing/2014/main" id="{A8DA613C-5DC3-C6D0-CFE5-EE8EBA686C1D}"/>
              </a:ext>
            </a:extLst>
          </p:cNvPr>
          <p:cNvSpPr/>
          <p:nvPr/>
        </p:nvSpPr>
        <p:spPr>
          <a:xfrm>
            <a:off x="1041427" y="1158271"/>
            <a:ext cx="4956295" cy="953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4 x 9 = 9 x ....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46DE9DC4-3C65-754B-36BD-662433F100E5}"/>
              </a:ext>
            </a:extLst>
          </p:cNvPr>
          <p:cNvSpPr/>
          <p:nvPr/>
        </p:nvSpPr>
        <p:spPr>
          <a:xfrm>
            <a:off x="1041426" y="2583886"/>
            <a:ext cx="5546605" cy="953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SG" sz="5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x 10 = …… x 5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29">
            <a:extLst>
              <a:ext uri="{FF2B5EF4-FFF2-40B4-BE49-F238E27FC236}">
                <a16:creationId xmlns:a16="http://schemas.microsoft.com/office/drawing/2014/main" id="{2E6176DF-7FE3-4B0A-5025-6A843F704BE6}"/>
              </a:ext>
            </a:extLst>
          </p:cNvPr>
          <p:cNvSpPr/>
          <p:nvPr/>
        </p:nvSpPr>
        <p:spPr>
          <a:xfrm>
            <a:off x="1041426" y="4053275"/>
            <a:ext cx="8252750" cy="953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pt-BR" sz="5000" b="1" dirty="0">
                <a:latin typeface="Cambria" panose="02040503050406030204" pitchFamily="18" charset="0"/>
                <a:ea typeface="Cambria" panose="02040503050406030204" pitchFamily="18" charset="0"/>
              </a:rPr>
              <a:t>3 112 x 8 = ……… x 3 112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20882551-3418-BF1C-CB4C-705F1175A092}"/>
              </a:ext>
            </a:extLst>
          </p:cNvPr>
          <p:cNvSpPr/>
          <p:nvPr/>
        </p:nvSpPr>
        <p:spPr>
          <a:xfrm>
            <a:off x="1041426" y="5223002"/>
            <a:ext cx="9522811" cy="953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pt-BR" sz="5000" b="1" dirty="0">
                <a:latin typeface="Cambria" panose="02040503050406030204" pitchFamily="18" charset="0"/>
                <a:ea typeface="Cambria" panose="02040503050406030204" pitchFamily="18" charset="0"/>
              </a:rPr>
              <a:t> 41 320 x 3 = 3 x ………</a:t>
            </a:r>
            <a:endParaRPr lang="en-SG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4" y="978931"/>
            <a:ext cx="4688403" cy="2784559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2424F485-4F22-1E59-2E72-8E37E993540A}"/>
              </a:ext>
            </a:extLst>
          </p:cNvPr>
          <p:cNvSpPr/>
          <p:nvPr/>
        </p:nvSpPr>
        <p:spPr>
          <a:xfrm>
            <a:off x="2381439" y="204818"/>
            <a:ext cx="2276272" cy="953453"/>
          </a:xfrm>
          <a:prstGeom prst="roundRect">
            <a:avLst/>
          </a:prstGeom>
          <a:solidFill>
            <a:srgbClr val="E098C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Số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25FF9-05FC-BC86-7898-B788A85FE0FB}"/>
              </a:ext>
            </a:extLst>
          </p:cNvPr>
          <p:cNvSpPr txBox="1"/>
          <p:nvPr/>
        </p:nvSpPr>
        <p:spPr>
          <a:xfrm>
            <a:off x="5186584" y="1158271"/>
            <a:ext cx="107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SG" sz="5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C6112-0695-2761-1FDB-159BB5ECA29E}"/>
              </a:ext>
            </a:extLst>
          </p:cNvPr>
          <p:cNvSpPr txBox="1"/>
          <p:nvPr/>
        </p:nvSpPr>
        <p:spPr>
          <a:xfrm>
            <a:off x="4512134" y="2562075"/>
            <a:ext cx="107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en-SG" sz="5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9AF3A-0379-0033-B226-D87D42831941}"/>
              </a:ext>
            </a:extLst>
          </p:cNvPr>
          <p:cNvSpPr txBox="1"/>
          <p:nvPr/>
        </p:nvSpPr>
        <p:spPr>
          <a:xfrm>
            <a:off x="5582177" y="4039151"/>
            <a:ext cx="107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SG" sz="5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F2F5EB-62ED-C2B7-AA1C-D809CA064BAE}"/>
              </a:ext>
            </a:extLst>
          </p:cNvPr>
          <p:cNvSpPr txBox="1"/>
          <p:nvPr/>
        </p:nvSpPr>
        <p:spPr>
          <a:xfrm>
            <a:off x="7614510" y="5243446"/>
            <a:ext cx="2439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41 320</a:t>
            </a:r>
            <a:endParaRPr lang="en-SG" sz="5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6C131-7253-7602-3CE9-6F49A3F64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829" y="445481"/>
            <a:ext cx="11484342" cy="5172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942C0-E058-3053-E330-17F6C0E133E1}"/>
              </a:ext>
            </a:extLst>
          </p:cNvPr>
          <p:cNvSpPr txBox="1"/>
          <p:nvPr/>
        </p:nvSpPr>
        <p:spPr>
          <a:xfrm>
            <a:off x="2154675" y="5418066"/>
            <a:ext cx="88764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7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x 15 = 15 x 6</a:t>
            </a:r>
            <a:r>
              <a:rPr lang="vi-VN" sz="7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90</a:t>
            </a:r>
            <a:endParaRPr lang="en-SG" sz="7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8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PowerPointHub-The Kitten">
      <a:dk1>
        <a:srgbClr val="000000"/>
      </a:dk1>
      <a:lt1>
        <a:srgbClr val="5E2700"/>
      </a:lt1>
      <a:dk2>
        <a:srgbClr val="ECE289"/>
      </a:dk2>
      <a:lt2>
        <a:srgbClr val="A06A3E"/>
      </a:lt2>
      <a:accent1>
        <a:srgbClr val="F4B945"/>
      </a:accent1>
      <a:accent2>
        <a:srgbClr val="8CAD67"/>
      </a:accent2>
      <a:accent3>
        <a:srgbClr val="A7D1D3"/>
      </a:accent3>
      <a:accent4>
        <a:srgbClr val="FEC3BF"/>
      </a:accent4>
      <a:accent5>
        <a:srgbClr val="DAA2B9"/>
      </a:accent5>
      <a:accent6>
        <a:srgbClr val="CE7925"/>
      </a:accent6>
      <a:hlink>
        <a:srgbClr val="0563C1"/>
      </a:hlink>
      <a:folHlink>
        <a:srgbClr val="954F72"/>
      </a:folHlink>
    </a:clrScheme>
    <a:fontScheme name="Itim">
      <a:majorFont>
        <a:latin typeface="Itim"/>
        <a:ea typeface=""/>
        <a:cs typeface="Itim"/>
      </a:majorFont>
      <a:minorFont>
        <a:latin typeface="Itim"/>
        <a:ea typeface=""/>
        <a:cs typeface="It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227</Words>
  <Application>Microsoft Office PowerPoint</Application>
  <PresentationFormat>Màn hình rộng</PresentationFormat>
  <Paragraphs>48</Paragraphs>
  <Slides>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1" baseType="lpstr">
      <vt:lpstr>思源宋体 CN</vt:lpstr>
      <vt:lpstr>Arial</vt:lpstr>
      <vt:lpstr>SVN-Newton</vt:lpstr>
      <vt:lpstr>思源黑体 CN Bold</vt:lpstr>
      <vt:lpstr>等线</vt:lpstr>
      <vt:lpstr>Times New Roman</vt:lpstr>
      <vt:lpstr>Cambria</vt:lpstr>
      <vt:lpstr>#9Slide07 HoneyCream</vt:lpstr>
      <vt:lpstr>Itim</vt:lpstr>
      <vt:lpstr>Calibri</vt:lpstr>
      <vt:lpstr>Office 主题​​</vt:lpstr>
      <vt:lpstr>ธีมของ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Dung Âu</cp:lastModifiedBy>
  <cp:revision>33</cp:revision>
  <dcterms:created xsi:type="dcterms:W3CDTF">2018-04-18T06:17:00Z</dcterms:created>
  <dcterms:modified xsi:type="dcterms:W3CDTF">2026-01-18T09:22:26Z</dcterms:modified>
</cp:coreProperties>
</file>