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3"/>
  </p:notesMasterIdLst>
  <p:sldIdLst>
    <p:sldId id="285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B297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727" autoAdjust="0"/>
  </p:normalViewPr>
  <p:slideViewPr>
    <p:cSldViewPr snapToGrid="0">
      <p:cViewPr varScale="1">
        <p:scale>
          <a:sx n="79" d="100"/>
          <a:sy n="79" d="100"/>
        </p:scale>
        <p:origin x="87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940E-E287-490C-B6BF-9086469BF79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049A7-4853-4C09-B351-3955DDE6B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2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60238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6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8" y="2432844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3180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2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5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8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6" y="4143724"/>
            <a:ext cx="4984479" cy="8117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6" y="471208"/>
            <a:ext cx="2603439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3" y="1971360"/>
            <a:ext cx="4254267" cy="1092168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3"/>
            <a:ext cx="3125552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86440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4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5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2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4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1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6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80" y="1042745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7" y="1251102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3" y="1244035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63434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4" y="6131881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46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60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3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6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3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8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3" y="6772421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2" y="675320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30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3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9" y="6499944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2" y="6516720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3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20" y="597140"/>
            <a:ext cx="7211019" cy="540701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6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6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8" y="3797673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20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4" y="1379507"/>
            <a:ext cx="182152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4"/>
            <a:ext cx="2743200" cy="1229749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1984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9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5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1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5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80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7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70" y="2499844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2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8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5" y="605627"/>
            <a:ext cx="8066841" cy="446304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9583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6044584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0941536" y="8869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79764" y="-1191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0941536" y="6035715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5369462" y="334571"/>
            <a:ext cx="1430727" cy="693721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4953244" y="5681237"/>
            <a:ext cx="1890118" cy="1644816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2642045" y="5633708"/>
            <a:ext cx="1976488" cy="1888434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7160210" y="5667934"/>
            <a:ext cx="1899053" cy="1647250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1581769" y="1409197"/>
            <a:ext cx="1250465" cy="813416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9336256" y="4820291"/>
            <a:ext cx="1250465" cy="813416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1352282" y="3796344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2942752" y="4642641"/>
            <a:ext cx="394021" cy="312496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300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2913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04367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4317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37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4510962" y="1464982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0991885" y="162498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2" y="3655820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4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2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9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3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299383" y="214720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367999" y="3066141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1271302" y="222679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1024418" y="2918837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5"/>
            <a:ext cx="5287986" cy="204467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5904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544560"/>
            <a:ext cx="12192000" cy="4327832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1761546" y="1934019"/>
            <a:ext cx="2875271" cy="1601777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75813" y="1744254"/>
            <a:ext cx="2440378" cy="1749791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3078867"/>
            <a:ext cx="12192000" cy="377913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748057" y="3896576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1931715" y="5481135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7045182" y="61082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8754006" y="6100698"/>
            <a:ext cx="896600" cy="78889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450544" y="5509355"/>
            <a:ext cx="3873230" cy="2548956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1736339" y="2094058"/>
            <a:ext cx="2564279" cy="2667542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4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2956131" y="1183036"/>
            <a:ext cx="12319629" cy="4079886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4668804" y="163169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0199346" y="185147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8534774" y="4363274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3387322" y="4346573"/>
            <a:ext cx="2426522" cy="1487184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9771264" y="4288497"/>
            <a:ext cx="2426522" cy="1487184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3141927" y="5320147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9050076" y="5258583"/>
            <a:ext cx="3111997" cy="993744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1916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6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4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6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3738324" y="1277726"/>
            <a:ext cx="4951012" cy="140817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4" y="296739"/>
            <a:ext cx="4698274" cy="96367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3" y="2132315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2" y="2772344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7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6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30" y="2101874"/>
            <a:ext cx="1907611" cy="509748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9" y="2741903"/>
            <a:ext cx="3060843" cy="1249363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9701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2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2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5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50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4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9"/>
            <a:ext cx="349921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7"/>
            <a:ext cx="4338638" cy="9343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192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9D914F9-34B9-4290-8B55-3D6EA89D2C0C}" type="datetimeFigureOut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18/01/69</a:t>
            </a:fld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th-TH" sz="28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8EB6048-1DE1-4598-9344-915940F160B2}" type="slidenum">
              <a:rPr lang="th-TH" sz="2800" smtClean="0">
                <a:solidFill>
                  <a:srgbClr val="000000"/>
                </a:solidFill>
              </a:rPr>
              <a:pPr defTabSz="914446">
                <a:defRPr/>
              </a:pPr>
              <a:t>‹#›</a:t>
            </a:fld>
            <a:endParaRPr lang="th-TH" sz="28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2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8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9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60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8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4" y="1364030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5" y="1390062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7" y="1410712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6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5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3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3" y="423065"/>
            <a:ext cx="2700497" cy="1325563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0933323" y="633478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0840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0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8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4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6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5846775" y="14447518"/>
            <a:ext cx="9311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18" y="1409653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266" y="796413"/>
            <a:ext cx="814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6552" y="1661653"/>
            <a:ext cx="3191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3965242"/>
            <a:ext cx="687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Âu Thị Thanh Dung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027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76949" y="914400"/>
            <a:ext cx="220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0388" y="1614592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mười chín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149" y="230780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131 072 x 2 = 262 144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387" y="3030364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Cambria" panose="02040503050406030204" pitchFamily="18" charset="0"/>
                <a:ea typeface="Cambria" panose="02040503050406030204" pitchFamily="18" charset="0"/>
              </a:rPr>
              <a:t>Số hạt thóc ở ô thứ hai mươi là: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6149" y="3739859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262 144 x 2 = 524 288 (hạt thóc)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3874" y="4446136"/>
            <a:ext cx="782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Đáp số: 524 288 hạt thóc</a:t>
            </a:r>
            <a:endParaRPr lang="en-US" sz="6600" b="1" u="sng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41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-16043" y="-93306"/>
            <a:ext cx="9573929" cy="6959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88" y="116635"/>
            <a:ext cx="2517866" cy="1670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955" y="870543"/>
            <a:ext cx="7919390" cy="51088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509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976092" y="190256"/>
            <a:ext cx="5710709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Đặt tính rồi tính</a:t>
            </a: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48 102 x 5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343400" y="1313661"/>
            <a:ext cx="3174275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32 419 x 4</a:t>
            </a: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7577948" y="1313661"/>
            <a:ext cx="352112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172 923 x 3</a:t>
            </a:r>
          </a:p>
        </p:txBody>
      </p:sp>
      <p:sp>
        <p:nvSpPr>
          <p:cNvPr id="11" name="矩形: 圆角 3">
            <a:extLst>
              <a:ext uri="{FF2B5EF4-FFF2-40B4-BE49-F238E27FC236}">
                <a16:creationId xmlns:a16="http://schemas.microsoft.com/office/drawing/2014/main" id="{E6A12D7B-26CB-4051-8198-BC865F55A98D}"/>
              </a:ext>
            </a:extLst>
          </p:cNvPr>
          <p:cNvSpPr/>
          <p:nvPr/>
        </p:nvSpPr>
        <p:spPr>
          <a:xfrm>
            <a:off x="1113963" y="2465727"/>
            <a:ext cx="3066152" cy="3138240"/>
          </a:xfrm>
          <a:prstGeom prst="roundRect">
            <a:avLst/>
          </a:prstGeom>
          <a:solidFill>
            <a:srgbClr val="FBEBE1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>
            <a:extLst>
              <a:ext uri="{FF2B5EF4-FFF2-40B4-BE49-F238E27FC236}">
                <a16:creationId xmlns:a16="http://schemas.microsoft.com/office/drawing/2014/main" id="{22F3B968-1288-4549-BEAB-FAEFEB8B3F51}"/>
              </a:ext>
            </a:extLst>
          </p:cNvPr>
          <p:cNvSpPr/>
          <p:nvPr/>
        </p:nvSpPr>
        <p:spPr>
          <a:xfrm>
            <a:off x="4482740" y="2437066"/>
            <a:ext cx="3100249" cy="3166901"/>
          </a:xfrm>
          <a:prstGeom prst="roundRect">
            <a:avLst/>
          </a:prstGeom>
          <a:solidFill>
            <a:srgbClr val="F1CFB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7">
            <a:extLst>
              <a:ext uri="{FF2B5EF4-FFF2-40B4-BE49-F238E27FC236}">
                <a16:creationId xmlns:a16="http://schemas.microsoft.com/office/drawing/2014/main" id="{034925BB-3D55-4ED8-B222-061028B03CFB}"/>
              </a:ext>
            </a:extLst>
          </p:cNvPr>
          <p:cNvSpPr/>
          <p:nvPr/>
        </p:nvSpPr>
        <p:spPr>
          <a:xfrm>
            <a:off x="7916091" y="2437066"/>
            <a:ext cx="3000104" cy="3166901"/>
          </a:xfrm>
          <a:prstGeom prst="roundRect">
            <a:avLst/>
          </a:prstGeom>
          <a:solidFill>
            <a:srgbClr val="C6A788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35243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48 102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194152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240 510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63173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28837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98656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5080545" y="2583294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32 419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4639454" y="4460188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129 676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5508475" y="3558646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4574139" y="2991087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4743958" y="4465106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8187701" y="2635316"/>
            <a:ext cx="2839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172 923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8141837" y="4512210"/>
            <a:ext cx="288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ED362A"/>
                </a:solidFill>
                <a:latin typeface="Cambria" panose="02040503050406030204" pitchFamily="18" charset="0"/>
              </a:rPr>
              <a:t>518 769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36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9023921" y="3610668"/>
            <a:ext cx="1888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7892639" y="3173925"/>
            <a:ext cx="66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8207152" y="4517128"/>
            <a:ext cx="256032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90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897715" y="229445"/>
            <a:ext cx="6703485" cy="86003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>
                <a:solidFill>
                  <a:srgbClr val="B530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260" y="1230981"/>
            <a:ext cx="9563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200 000 đồng. Rô-bốt mua hai bộ cờ vua, mỗi bộ có giá 80 000 đồng. Hỏi Rô-bốt còn lại bao nhiêu tiền?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99918" y="3514514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Cambria" panose="02040503050406030204" pitchFamily="18" charset="0"/>
                </a:rPr>
                <a:t>40 000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1050572" y="3514514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55100" y="3005350"/>
              <a:ext cx="37035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20 000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4239594" y="5043496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60 000 đồng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349" y="3523991"/>
            <a:ext cx="1518921" cy="1129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748713" y="4900263"/>
            <a:ext cx="957111" cy="13653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50956" y="3567712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96604" y="3718525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27467" y="3567712"/>
            <a:ext cx="891076" cy="896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211075" y="517405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139309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828800" y="3547409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5" y="-263227"/>
            <a:ext cx="2534895" cy="2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933303" y="1758855"/>
            <a:ext cx="6805749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460 839 + 29 210 x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66641" y="2769326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460 839 + 87 630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641" y="3617160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548 469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61" y="-198041"/>
            <a:ext cx="2437439" cy="21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1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466641" y="242508"/>
            <a:ext cx="7500319" cy="860036"/>
          </a:xfrm>
          <a:prstGeom prst="roundRect">
            <a:avLst>
              <a:gd name="adj" fmla="val 50000"/>
            </a:avLst>
          </a:prstGeom>
          <a:solidFill>
            <a:srgbClr val="CCB2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233749" y="1574918"/>
            <a:ext cx="7077364" cy="8600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648 501 – 20 810 x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5464" y="2522607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648 501 + 83 240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5464" y="3370441"/>
            <a:ext cx="6557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565 261</a:t>
            </a: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6374" y="-2769874"/>
            <a:ext cx="7119258" cy="12449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447" y="535577"/>
            <a:ext cx="107224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4:</a:t>
            </a:r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đặt các hạt thóc vào bàn cờ theo quy tắc: ô thứ nhất đặt 1 hạt thóc, ô thứ hai đặt 2 hạt thóc, ô thứ ba đặt 4 hạt thóc và cứ như vậy, số thóc đặt vào ô sau gấp đôi số thóc đặt vào ô trước đó. Biết rằng ô thứ mười tám đặt 131 072 hạt thóc. Hỏi Rô-bốt đặt bao nhiêu hạt thóc vào ô thứ hai mươi?</a:t>
            </a:r>
            <a:endParaRPr lang="en-US" sz="32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15" y="2980080"/>
            <a:ext cx="4376059" cy="32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74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0217" y="875212"/>
            <a:ext cx="8347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0160" y="169381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Số hạt thóc ở ô thứ mười chín = số hạt thóc ở ô thứ mười tám x 2.</a:t>
            </a:r>
            <a:endParaRPr lang="en-US" sz="6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0160" y="3126378"/>
            <a:ext cx="966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Số hạt thóc ở ô thứ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số hạt thóc ở ô thứ mười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2.</a:t>
            </a:r>
            <a:endParaRPr lang="en-US" sz="6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73" y="-341734"/>
            <a:ext cx="2781921" cy="242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0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366</Words>
  <Application>Microsoft Office PowerPoint</Application>
  <PresentationFormat>Màn hình rộng</PresentationFormat>
  <Paragraphs>48</Paragraphs>
  <Slides>10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10</vt:i4>
      </vt:variant>
    </vt:vector>
  </HeadingPairs>
  <TitlesOfParts>
    <vt:vector size="19" baseType="lpstr">
      <vt:lpstr>等线</vt:lpstr>
      <vt:lpstr>#9Slide07 HoneyCream</vt:lpstr>
      <vt:lpstr>Arial</vt:lpstr>
      <vt:lpstr>Calibri</vt:lpstr>
      <vt:lpstr>Cambria</vt:lpstr>
      <vt:lpstr>Itim</vt:lpstr>
      <vt:lpstr>Times New Roman</vt:lpstr>
      <vt:lpstr>Office 主题​​</vt:lpstr>
      <vt:lpstr>ธีมของ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Dung Âu</cp:lastModifiedBy>
  <cp:revision>39</cp:revision>
  <dcterms:created xsi:type="dcterms:W3CDTF">2023-11-29T14:40:35Z</dcterms:created>
  <dcterms:modified xsi:type="dcterms:W3CDTF">2026-01-18T09:21:00Z</dcterms:modified>
</cp:coreProperties>
</file>