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479" r:id="rId2"/>
    <p:sldId id="480" r:id="rId3"/>
    <p:sldId id="290" r:id="rId4"/>
    <p:sldId id="481" r:id="rId5"/>
    <p:sldId id="259" r:id="rId6"/>
    <p:sldId id="291" r:id="rId7"/>
    <p:sldId id="302" r:id="rId8"/>
    <p:sldId id="303" r:id="rId9"/>
    <p:sldId id="307" r:id="rId10"/>
    <p:sldId id="296" r:id="rId11"/>
    <p:sldId id="376" r:id="rId12"/>
    <p:sldId id="375" r:id="rId13"/>
    <p:sldId id="377" r:id="rId14"/>
    <p:sldId id="378" r:id="rId15"/>
    <p:sldId id="380" r:id="rId16"/>
    <p:sldId id="374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310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2026/1/30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93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952539" y="1448157"/>
            <a:ext cx="46629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spc="-113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7735" y="2391783"/>
            <a:ext cx="94165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Làm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tròn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đến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hàng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chục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,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hàng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trăm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57185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E62730A4-4D70-5968-F0C1-7F1C2C0E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34" y="1623756"/>
            <a:ext cx="9390131" cy="3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FDDD9A39-C0BE-4994-9C0A-E5D580B97DFD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36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5BC8-29C7-48BC-B816-98B9C700E86D}"/>
              </a:ext>
            </a:extLst>
          </p:cNvPr>
          <p:cNvSpPr/>
          <p:nvPr/>
        </p:nvSpPr>
        <p:spPr>
          <a:xfrm>
            <a:off x="1395866" y="2670217"/>
            <a:ext cx="9560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2 860, 3060, 4320 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A72F0-43BC-48FA-9B0D-B1665B5203DD}"/>
              </a:ext>
            </a:extLst>
          </p:cNvPr>
          <p:cNvSpPr/>
          <p:nvPr/>
        </p:nvSpPr>
        <p:spPr>
          <a:xfrm>
            <a:off x="1395866" y="4174121"/>
            <a:ext cx="9729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trăm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2 900, 3100, 4300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E71EAE4-A7ED-9DA3-2224-7A884A0A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5" y="1179871"/>
            <a:ext cx="10130772" cy="4277032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A81709F0-46F9-470C-B180-E8D2D0190FC2}"/>
              </a:ext>
            </a:extLst>
          </p:cNvPr>
          <p:cNvSpPr txBox="1"/>
          <p:nvPr/>
        </p:nvSpPr>
        <p:spPr>
          <a:xfrm>
            <a:off x="1836822" y="4628924"/>
            <a:ext cx="97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2727"/>
                </a:solidFill>
                <a:latin typeface="SVN-Cookies" panose="02040603050506020204" pitchFamily="18" charset="0"/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986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3886200" cy="6136105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7173A817-3F99-45F7-800B-825C453E7439}"/>
              </a:ext>
            </a:extLst>
          </p:cNvPr>
          <p:cNvSpPr txBox="1"/>
          <p:nvPr/>
        </p:nvSpPr>
        <p:spPr>
          <a:xfrm>
            <a:off x="5482390" y="2921168"/>
            <a:ext cx="439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tập</a:t>
            </a:r>
            <a:endParaRPr lang="en-US" sz="6000" b="1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6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0FE9-13EB-4D5A-8503-65AB2139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416163"/>
            <a:ext cx="7820253" cy="60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5A2BB-229C-4B85-B875-D788C42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62" y="2671656"/>
            <a:ext cx="8941796" cy="1868259"/>
          </a:xfrm>
          <a:prstGeom prst="rect">
            <a:avLst/>
          </a:prstGeom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CAB09F68-A9FC-4D63-A465-702D31207D8E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? Quan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sát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rồi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tìm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.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7526F058-0071-4950-83C8-B870CCA676E1}"/>
              </a:ext>
            </a:extLst>
          </p:cNvPr>
          <p:cNvSpPr txBox="1"/>
          <p:nvPr/>
        </p:nvSpPr>
        <p:spPr>
          <a:xfrm>
            <a:off x="1066800" y="484492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4500</a:t>
            </a:r>
          </a:p>
        </p:txBody>
      </p:sp>
    </p:spTree>
    <p:extLst>
      <p:ext uri="{BB962C8B-B14F-4D97-AF65-F5344CB8AC3E}">
        <p14:creationId xmlns:p14="http://schemas.microsoft.com/office/powerpoint/2010/main" val="39622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40" y="-187984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185329" y="3013499"/>
            <a:ext cx="4810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</a:rPr>
              <a:t>Củng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</a:rPr>
              <a:t>cố</a:t>
            </a:r>
            <a:r>
              <a:rPr lang="en-US" sz="5400" b="1" dirty="0">
                <a:solidFill>
                  <a:srgbClr val="FFFF66"/>
                </a:solidFill>
                <a:latin typeface="Calibri" panose="020F0502020204030204"/>
              </a:rPr>
              <a:t>-</a:t>
            </a:r>
            <a:r>
              <a:rPr lang="en-US" sz="5400" b="1" dirty="0" err="1">
                <a:solidFill>
                  <a:srgbClr val="FFFF66"/>
                </a:solidFill>
                <a:latin typeface="Calibri" panose="020F0502020204030204"/>
              </a:rPr>
              <a:t>dặn</a:t>
            </a:r>
            <a:r>
              <a:rPr lang="en-US" sz="5400" b="1" dirty="0">
                <a:solidFill>
                  <a:srgbClr val="FFFF66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FFFF66"/>
                </a:solidFill>
                <a:latin typeface="Calibri" panose="020F0502020204030204"/>
              </a:rPr>
              <a:t>dò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223E0-6364-4771-ACAD-3F3C16A6686C}"/>
              </a:ext>
            </a:extLst>
          </p:cNvPr>
          <p:cNvSpPr/>
          <p:nvPr/>
        </p:nvSpPr>
        <p:spPr>
          <a:xfrm>
            <a:off x="5022371" y="2967335"/>
            <a:ext cx="4578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err="1">
                <a:ln/>
                <a:solidFill>
                  <a:schemeClr val="accent4"/>
                </a:solidFill>
                <a:effectLst/>
              </a:rPr>
              <a:t>Khởi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7200" b="1" cap="none" spc="0" dirty="0" err="1">
                <a:ln/>
                <a:solidFill>
                  <a:schemeClr val="accent4"/>
                </a:solidFill>
                <a:effectLst/>
              </a:rPr>
              <a:t>động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223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8896" y="801550"/>
            <a:ext cx="77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 ... ngày ... tháng ... năm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604" y="1494550"/>
            <a:ext cx="2475191" cy="177409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995B8B5D-F83C-E28D-22EC-98CDF0BC90EB}"/>
              </a:ext>
            </a:extLst>
          </p:cNvPr>
          <p:cNvSpPr txBox="1"/>
          <p:nvPr/>
        </p:nvSpPr>
        <p:spPr>
          <a:xfrm>
            <a:off x="1252330" y="2786565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49: </a:t>
            </a:r>
          </a:p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44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31822F-94EA-470F-B01D-6E6DDB54E1F2}"/>
              </a:ext>
            </a:extLst>
          </p:cNvPr>
          <p:cNvSpPr/>
          <p:nvPr/>
        </p:nvSpPr>
        <p:spPr>
          <a:xfrm>
            <a:off x="3142883" y="310196"/>
            <a:ext cx="54328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B80A9-F71E-4DA6-8EC1-AC422ACF54C2}"/>
              </a:ext>
            </a:extLst>
          </p:cNvPr>
          <p:cNvSpPr txBox="1"/>
          <p:nvPr/>
        </p:nvSpPr>
        <p:spPr>
          <a:xfrm>
            <a:off x="571724" y="1717065"/>
            <a:ext cx="11048552" cy="3211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năng lực lập luận, tư duy toán học và năng lực giao tiếp toán 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729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D4A14-6022-4F6D-A309-58A6EAA78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308" y="1082180"/>
            <a:ext cx="7381383" cy="4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B6AF5-8590-4AFC-8F54-B26251B6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24" y="807508"/>
            <a:ext cx="7644501" cy="3221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91A92-8226-4D98-9171-69BB57660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41" y="4306205"/>
            <a:ext cx="10061938" cy="1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圆角矩形 10">
            <a:extLst>
              <a:ext uri="{FF2B5EF4-FFF2-40B4-BE49-F238E27FC236}">
                <a16:creationId xmlns:a16="http://schemas.microsoft.com/office/drawing/2014/main" id="{48947D00-6BFE-35AA-A787-02DF781C5B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69818-669E-4B8A-8F61-8EA346C5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10" y="1122947"/>
            <a:ext cx="8346345" cy="295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2D6B7-80BF-4402-9B46-A5356CF9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21" y="4608906"/>
            <a:ext cx="10181596" cy="8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ACF9A-C6A8-4B2E-8EA5-72BC877B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0" y="2559542"/>
            <a:ext cx="737679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218</Words>
  <Application>Microsoft Office PowerPoint</Application>
  <PresentationFormat>Widescreen</PresentationFormat>
  <Paragraphs>31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SVN-Cookies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Phuong</cp:lastModifiedBy>
  <cp:revision>19</cp:revision>
  <dcterms:created xsi:type="dcterms:W3CDTF">2022-06-22T08:31:33Z</dcterms:created>
  <dcterms:modified xsi:type="dcterms:W3CDTF">2026-01-30T08:25:25Z</dcterms:modified>
</cp:coreProperties>
</file>